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6"/>
  </p:notesMasterIdLst>
  <p:handoutMasterIdLst>
    <p:handoutMasterId r:id="rId7"/>
  </p:handoutMasterIdLst>
  <p:sldIdLst>
    <p:sldId id="1411"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7C8352D-20A8-FB46-33FC-A7EE4699C69C}" name="Clover Chang" initials="CC" userId="S::clover@stinson.co::ae9b536e-2191-4360-bc05-fbd21b5c0ac9" providerId="AD"/>
  <p188:author id="{0C13D267-CAD5-BC42-8E7F-10CF22BF1F1C}" name="Janet Rowe" initials="JR" userId="bacb925d81738d3c" providerId="Windows Live"/>
  <p188:author id="{9DF84FB8-CFEF-E868-8A55-E4565F97B72F}" name="Claire Neary" initials="CN" userId="S::claire.neary@utoronto.ca::6718a434-234c-43cf-afbb-f57156dbd83b" providerId="AD"/>
  <p188:author id="{7D9C21CC-0BE7-E634-FC48-21B5D1474491}" name="Stephanie Wong" initials="SW" userId="S::stephaniesm.wong@utoronto.ca::8033eaf5-89ad-47f0-bd3e-867b63b6f7c3" providerId="AD"/>
  <p188:author id="{C81379D4-3031-A9B7-FFBA-E35F988FF195}" name="Christina Kakaletris" initials="CK" userId="S::christina.kakaletris@utoronto.ca::dfdf83db-df39-4543-b0fe-c886cf9649c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tephanie Wong" initials="SW" lastIdx="6" clrIdx="0">
    <p:extLst>
      <p:ext uri="{19B8F6BF-5375-455C-9EA6-DF929625EA0E}">
        <p15:presenceInfo xmlns:p15="http://schemas.microsoft.com/office/powerpoint/2012/main" userId="S::stephaniesm.wong@utoronto.ca::8033eaf5-89ad-47f0-bd3e-867b63b6f7c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8ED743A0-0307-4C05-9108-CDC73F3CB404}">
  <a:tblStyle styleId="{8ED743A0-0307-4C05-9108-CDC73F3CB404}" styleName="Horizontal Rules">
    <a:wholeTbl>
      <a:tcTxStyle>
        <a:fontRef idx="minor"/>
        <a:schemeClr val="tx1"/>
      </a:tcTxStyle>
      <a:tcStyle>
        <a:tcBdr>
          <a:left>
            <a:ln w="0" cmpd="sng">
              <a:solidFill>
                <a:schemeClr val="lt1"/>
              </a:solidFill>
            </a:ln>
          </a:left>
          <a:right>
            <a:ln w="0" cmpd="sng">
              <a:solidFill>
                <a:schemeClr val="lt1"/>
              </a:solidFill>
            </a:ln>
          </a:right>
          <a:top>
            <a:ln w="0" cmpd="sng">
              <a:solidFill>
                <a:schemeClr val="lt1"/>
              </a:solidFill>
            </a:ln>
          </a:top>
          <a:bottom>
            <a:ln w="0" cmpd="sng">
              <a:solidFill>
                <a:schemeClr val="lt1"/>
              </a:solidFill>
            </a:ln>
          </a:bottom>
          <a:insideH>
            <a:ln w="5000" cmpd="sng">
              <a:solidFill>
                <a:schemeClr val="tx1">
                  <a:alpha val="35000"/>
                </a:schemeClr>
              </a:solidFill>
            </a:ln>
          </a:insideH>
          <a:insideV>
            <a:ln w="0" cmpd="sng">
              <a:solidFill>
                <a:schemeClr val="lt1"/>
              </a:solidFill>
            </a:ln>
          </a:insideV>
        </a:tcBdr>
        <a:fill>
          <a:solidFill>
            <a:schemeClr val="lt1">
              <a:alpha val="0"/>
            </a:schemeClr>
          </a:solidFill>
        </a:fill>
      </a:tcStyle>
    </a:wholeTbl>
    <a:band1H>
      <a:tcStyle>
        <a:tcBdr/>
      </a:tcStyle>
    </a:band1H>
    <a:band2H>
      <a:tcStyle>
        <a:tcBdr/>
      </a:tcStyle>
    </a:band2H>
    <a:band1V>
      <a:tcStyle>
        <a:tcBdr/>
      </a:tcStyle>
    </a:band1V>
    <a:band2V>
      <a:tcStyle>
        <a:tcBdr/>
      </a:tcStyle>
    </a:band2V>
    <a:lastCol>
      <a:tcTxStyle b="on">
        <a:fontRef idx="minor"/>
        <a:schemeClr val="tx1"/>
      </a:tcTxStyle>
      <a:tcStyle>
        <a:tcBdr/>
      </a:tcStyle>
    </a:lastCol>
    <a:firstCol>
      <a:tcTxStyle b="on">
        <a:fontRef idx="minor"/>
        <a:schemeClr val="tx1"/>
      </a:tcTxStyle>
      <a:tcStyle>
        <a:tcBdr/>
      </a:tcStyle>
    </a:firstCol>
    <a:lastRow>
      <a:tcTxStyle b="on">
        <a:fontRef idx="minor"/>
        <a:schemeClr val="accent1"/>
      </a:tcTxStyle>
      <a:tcStyle>
        <a:tcBdr>
          <a:top>
            <a:ln w="5000" cmpd="sng">
              <a:solidFill>
                <a:schemeClr val="tx1"/>
              </a:solidFill>
            </a:ln>
          </a:top>
        </a:tcBdr>
      </a:tcStyle>
    </a:lastRow>
    <a:firstRow>
      <a:tcTxStyle b="on">
        <a:fontRef idx="minor"/>
        <a:schemeClr val="tx1"/>
      </a:tcTxStyle>
      <a:tcStyle>
        <a:tcBdr>
          <a:bottom>
            <a:ln w="5000" cmpd="sng">
              <a:solidFill>
                <a:schemeClr val="tx1"/>
              </a:solidFill>
            </a:ln>
          </a:bottom>
        </a:tcBdr>
      </a:tcStyle>
    </a:firstRow>
  </a:tblStyle>
  <a:tblStyle styleId="{8AC0F69F-DC5A-45A2-BBA0-FDEACFB3A14F}" styleName="Horizontal and Vertical Rules">
    <a:wholeTbl>
      <a:tcTxStyle>
        <a:fontRef idx="minor"/>
        <a:schemeClr val="tx1"/>
      </a:tcTxStyle>
      <a:tcStyle>
        <a:tcBdr>
          <a:left>
            <a:ln w="0" cmpd="sng">
              <a:solidFill>
                <a:schemeClr val="lt1"/>
              </a:solidFill>
            </a:ln>
          </a:left>
          <a:right>
            <a:ln w="0" cmpd="sng">
              <a:solidFill>
                <a:schemeClr val="lt1"/>
              </a:solidFill>
            </a:ln>
          </a:right>
          <a:top>
            <a:ln w="0" cmpd="sng">
              <a:solidFill>
                <a:schemeClr val="lt1"/>
              </a:solidFill>
            </a:ln>
          </a:top>
          <a:bottom>
            <a:ln w="0" cmpd="sng">
              <a:solidFill>
                <a:schemeClr val="lt1"/>
              </a:solidFill>
            </a:ln>
          </a:bottom>
          <a:insideH>
            <a:ln w="5000" cmpd="sng">
              <a:solidFill>
                <a:schemeClr val="tx1">
                  <a:alpha val="35000"/>
                </a:schemeClr>
              </a:solidFill>
            </a:ln>
          </a:insideH>
          <a:insideV>
            <a:ln w="5000" cmpd="sng">
              <a:solidFill>
                <a:schemeClr val="tx1"/>
              </a:solidFill>
            </a:ln>
          </a:insideV>
        </a:tcBdr>
        <a:fill>
          <a:solidFill>
            <a:schemeClr val="lt1">
              <a:alpha val="0"/>
            </a:schemeClr>
          </a:solidFill>
        </a:fill>
      </a:tcStyle>
    </a:wholeTbl>
    <a:band1H>
      <a:tcStyle>
        <a:tcBdr/>
      </a:tcStyle>
    </a:band1H>
    <a:band2H>
      <a:tcStyle>
        <a:tcBdr/>
      </a:tcStyle>
    </a:band2H>
    <a:band1V>
      <a:tcStyle>
        <a:tcBdr/>
      </a:tcStyle>
    </a:band1V>
    <a:band2V>
      <a:tcStyle>
        <a:tcBdr/>
      </a:tcStyle>
    </a:band2V>
    <a:lastCol>
      <a:tcTxStyle b="on">
        <a:fontRef idx="minor"/>
        <a:schemeClr val="tx1"/>
      </a:tcTxStyle>
      <a:tcStyle>
        <a:tcBdr/>
      </a:tcStyle>
    </a:lastCol>
    <a:firstCol>
      <a:tcTxStyle b="on">
        <a:fontRef idx="minor"/>
        <a:schemeClr val="tx1"/>
      </a:tcTxStyle>
      <a:tcStyle>
        <a:tcBdr/>
      </a:tcStyle>
    </a:firstCol>
    <a:lastRow>
      <a:tcTxStyle b="on">
        <a:fontRef idx="minor"/>
        <a:schemeClr val="accent1"/>
      </a:tcTxStyle>
      <a:tcStyle>
        <a:tcBdr/>
      </a:tcStyle>
    </a:lastRow>
    <a:firstRow>
      <a:tcTxStyle b="on">
        <a:fontRef idx="minor"/>
        <a:schemeClr val="tx1"/>
      </a:tcTxStyle>
      <a:tcStyle>
        <a:tcBdr>
          <a:bottom>
            <a:ln w="5000" cmpd="sng">
              <a:solidFill>
                <a:schemeClr val="tx1"/>
              </a:solidFill>
            </a:ln>
          </a:bottom>
        </a:tcBdr>
      </a:tcStyle>
    </a:firstRow>
  </a:tblStyle>
  <a:tblStyle styleId="{73A6DA28-BB08-4E28-94E8-AB53A02DD50B}" styleName="Shaded Rows">
    <a:wholeTbl>
      <a:tcTxStyle>
        <a:fontRef idx="minor"/>
        <a:schemeClr val="tx1"/>
      </a:tcTxStyle>
      <a:tcStyle>
        <a:tcBdr>
          <a:left>
            <a:ln w="0" cmpd="sng">
              <a:solidFill>
                <a:schemeClr val="lt1"/>
              </a:solidFill>
            </a:ln>
          </a:left>
          <a:right>
            <a:ln w="0" cmpd="sng">
              <a:solidFill>
                <a:schemeClr val="lt1"/>
              </a:solidFill>
            </a:ln>
          </a:right>
          <a:top>
            <a:ln w="0" cmpd="sng">
              <a:solidFill>
                <a:schemeClr val="lt1"/>
              </a:solidFill>
            </a:ln>
          </a:top>
          <a:bottom>
            <a:ln w="0" cmpd="sng">
              <a:solidFill>
                <a:schemeClr val="lt1"/>
              </a:solidFill>
            </a:ln>
          </a:bottom>
          <a:insideH>
            <a:ln w="0" cmpd="sng">
              <a:solidFill>
                <a:schemeClr val="lt1"/>
              </a:solidFill>
            </a:ln>
          </a:insideH>
          <a:insideV>
            <a:ln w="0" cmpd="sng">
              <a:solidFill>
                <a:schemeClr val="lt1"/>
              </a:solidFill>
            </a:ln>
          </a:insideV>
        </a:tcBdr>
        <a:fill>
          <a:solidFill>
            <a:schemeClr val="lt1">
              <a:alpha val="0"/>
            </a:schemeClr>
          </a:solidFill>
        </a:fill>
      </a:tcStyle>
    </a:wholeTbl>
    <a:band1H>
      <a:tcStyle>
        <a:tcBdr/>
      </a:tcStyle>
    </a:band1H>
    <a:band2H>
      <a:tcStyle>
        <a:tcBdr/>
        <a:fill>
          <a:solidFill>
            <a:schemeClr val="lt2">
              <a:alpha val="20000"/>
            </a:schemeClr>
          </a:solidFill>
        </a:fill>
      </a:tcStyle>
    </a:band2H>
    <a:band1V>
      <a:tcStyle>
        <a:tcBdr/>
      </a:tcStyle>
    </a:band1V>
    <a:band2V>
      <a:tcStyle>
        <a:tcBdr/>
      </a:tcStyle>
    </a:band2V>
    <a:lastCol>
      <a:tcTxStyle b="on">
        <a:fontRef idx="minor"/>
        <a:schemeClr val="tx1"/>
      </a:tcTxStyle>
      <a:tcStyle>
        <a:tcBdr/>
      </a:tcStyle>
    </a:lastCol>
    <a:firstCol>
      <a:tcTxStyle b="on">
        <a:fontRef idx="minor"/>
        <a:schemeClr val="tx1"/>
      </a:tcTxStyle>
      <a:tcStyle>
        <a:tcBdr/>
      </a:tcStyle>
    </a:firstCol>
    <a:lastRow>
      <a:tcTxStyle b="on">
        <a:fontRef idx="minor"/>
        <a:schemeClr val="accent1"/>
      </a:tcTxStyle>
      <a:tcStyle>
        <a:tcBdr/>
      </a:tcStyle>
    </a:lastRow>
    <a:firstRow>
      <a:tcTxStyle b="on">
        <a:fontRef idx="minor"/>
        <a:schemeClr val="tx1"/>
      </a:tcTxStyle>
      <a:tcStyle>
        <a:tcBdr>
          <a:bottom>
            <a:ln w="5000" cmpd="sng">
              <a:solidFill>
                <a:schemeClr val="tx1"/>
              </a:solidFill>
            </a:ln>
          </a:bottom>
        </a:tcBdr>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B95F527-8286-40A4-BE4D-A82B5D593CDE}" styleName="Shaded Rows and Vertical Rules">
    <a:wholeTbl>
      <a:tcTxStyle>
        <a:fontRef idx="minor"/>
        <a:schemeClr val="tx1"/>
      </a:tcTxStyle>
      <a:tcStyle>
        <a:tcBdr>
          <a:left>
            <a:ln w="0" cmpd="sng">
              <a:solidFill>
                <a:schemeClr val="lt1"/>
              </a:solidFill>
            </a:ln>
          </a:left>
          <a:right>
            <a:ln w="0" cmpd="sng">
              <a:solidFill>
                <a:schemeClr val="lt1"/>
              </a:solidFill>
            </a:ln>
          </a:right>
          <a:top>
            <a:ln w="0" cmpd="sng">
              <a:solidFill>
                <a:schemeClr val="lt1"/>
              </a:solidFill>
            </a:ln>
          </a:top>
          <a:bottom>
            <a:ln w="0" cmpd="sng">
              <a:solidFill>
                <a:schemeClr val="lt1"/>
              </a:solidFill>
            </a:ln>
          </a:bottom>
          <a:insideH>
            <a:ln w="0" cmpd="sng">
              <a:solidFill>
                <a:schemeClr val="lt1"/>
              </a:solidFill>
            </a:ln>
          </a:insideH>
          <a:insideV>
            <a:ln w="5000" cmpd="sng">
              <a:solidFill>
                <a:schemeClr val="tx1"/>
              </a:solidFill>
            </a:ln>
          </a:insideV>
        </a:tcBdr>
        <a:fill>
          <a:solidFill>
            <a:schemeClr val="lt1">
              <a:alpha val="0"/>
            </a:schemeClr>
          </a:solidFill>
        </a:fill>
      </a:tcStyle>
    </a:wholeTbl>
    <a:band1H>
      <a:tcStyle>
        <a:tcBdr/>
      </a:tcStyle>
    </a:band1H>
    <a:band2H>
      <a:tcStyle>
        <a:tcBdr/>
        <a:fill>
          <a:solidFill>
            <a:schemeClr val="lt2">
              <a:alpha val="20000"/>
            </a:schemeClr>
          </a:solidFill>
        </a:fill>
      </a:tcStyle>
    </a:band2H>
    <a:band1V>
      <a:tcStyle>
        <a:tcBdr/>
      </a:tcStyle>
    </a:band1V>
    <a:band2V>
      <a:tcStyle>
        <a:tcBdr/>
      </a:tcStyle>
    </a:band2V>
    <a:lastCol>
      <a:tcTxStyle b="on">
        <a:fontRef idx="minor"/>
        <a:schemeClr val="tx1"/>
      </a:tcTxStyle>
      <a:tcStyle>
        <a:tcBdr/>
      </a:tcStyle>
    </a:lastCol>
    <a:firstCol>
      <a:tcTxStyle b="on">
        <a:fontRef idx="minor"/>
        <a:schemeClr val="tx1"/>
      </a:tcTxStyle>
      <a:tcStyle>
        <a:tcBdr/>
      </a:tcStyle>
    </a:firstCol>
    <a:lastRow>
      <a:tcTxStyle b="on">
        <a:fontRef idx="minor"/>
        <a:schemeClr val="accent1"/>
      </a:tcTxStyle>
      <a:tcStyle>
        <a:tcBdr/>
      </a:tcStyle>
    </a:lastRow>
    <a:firstRow>
      <a:tcTxStyle b="on">
        <a:fontRef idx="minor"/>
        <a:schemeClr val="tx1"/>
      </a:tcTxStyle>
      <a:tcStyle>
        <a:tcBdr>
          <a:bottom>
            <a:ln w="5000" cmpd="sng">
              <a:solidFill>
                <a:schemeClr val="tx1"/>
              </a:solidFill>
            </a:ln>
          </a:bottom>
        </a:tcBdr>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6327" autoAdjust="0"/>
  </p:normalViewPr>
  <p:slideViewPr>
    <p:cSldViewPr snapToGrid="0">
      <p:cViewPr varScale="1">
        <p:scale>
          <a:sx n="96" d="100"/>
          <a:sy n="96" d="100"/>
        </p:scale>
        <p:origin x="86" y="130"/>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13" Type="http://schemas.microsoft.com/office/2018/10/relationships/authors" Target="authors.xml"/><Relationship Id="rId3" Type="http://schemas.openxmlformats.org/officeDocument/2006/relationships/customXml" Target="../customXml/item3.xml"/><Relationship Id="rId7" Type="http://schemas.openxmlformats.org/officeDocument/2006/relationships/handoutMaster" Target="handoutMasters/handout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6A76DE4-237E-C74D-B43A-659A7013720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F5C76D6-4318-1843-AC80-F91EE65DF7F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3FC613F-BF28-384D-944C-AA89FB03C2C3}" type="datetimeFigureOut">
              <a:rPr lang="en-US" smtClean="0"/>
              <a:t>8/24/2023</a:t>
            </a:fld>
            <a:endParaRPr lang="en-US"/>
          </a:p>
        </p:txBody>
      </p:sp>
      <p:sp>
        <p:nvSpPr>
          <p:cNvPr id="4" name="Footer Placeholder 3">
            <a:extLst>
              <a:ext uri="{FF2B5EF4-FFF2-40B4-BE49-F238E27FC236}">
                <a16:creationId xmlns:a16="http://schemas.microsoft.com/office/drawing/2014/main" id="{3C13C400-0E9C-D34E-9F4D-4CE38A62774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8B6EF7A-A4ED-C34C-B6A5-FC3E4093182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661AD6D-5E18-144D-BC7B-2537B99094B1}" type="slidenum">
              <a:rPr lang="en-US" smtClean="0"/>
              <a:t>‹#›</a:t>
            </a:fld>
            <a:endParaRPr lang="en-US"/>
          </a:p>
        </p:txBody>
      </p:sp>
    </p:spTree>
    <p:extLst>
      <p:ext uri="{BB962C8B-B14F-4D97-AF65-F5344CB8AC3E}">
        <p14:creationId xmlns:p14="http://schemas.microsoft.com/office/powerpoint/2010/main" val="2628305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58AE8C-59B3-1342-9035-9E7FF9F76E09}" type="datetimeFigureOut">
              <a:rPr lang="en-US" smtClean="0"/>
              <a:t>8/24/2023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62EF7B-DDB8-B345-905A-1035F5FCAFD4}" type="slidenum">
              <a:rPr lang="en-US" smtClean="0"/>
              <a:t>‹#›</a:t>
            </a:fld>
            <a:endParaRPr lang="en-US"/>
          </a:p>
        </p:txBody>
      </p:sp>
    </p:spTree>
    <p:extLst>
      <p:ext uri="{BB962C8B-B14F-4D97-AF65-F5344CB8AC3E}">
        <p14:creationId xmlns:p14="http://schemas.microsoft.com/office/powerpoint/2010/main" val="40659779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9.emf"/><Relationship Id="rId1" Type="http://schemas.openxmlformats.org/officeDocument/2006/relationships/slideMaster" Target="../slideMasters/slideMaster1.xml"/><Relationship Id="rId4" Type="http://schemas.openxmlformats.org/officeDocument/2006/relationships/image" Target="../media/image17.sv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0.emf"/><Relationship Id="rId1" Type="http://schemas.openxmlformats.org/officeDocument/2006/relationships/slideMaster" Target="../slideMasters/slideMaster1.xml"/><Relationship Id="rId4" Type="http://schemas.openxmlformats.org/officeDocument/2006/relationships/image" Target="../media/image17.sv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8.png"/><Relationship Id="rId1" Type="http://schemas.openxmlformats.org/officeDocument/2006/relationships/slideMaster" Target="../slideMasters/slideMaster1.xml"/><Relationship Id="rId4" Type="http://schemas.openxmlformats.org/officeDocument/2006/relationships/image" Target="../media/image17.sv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0.emf"/><Relationship Id="rId1" Type="http://schemas.openxmlformats.org/officeDocument/2006/relationships/slideMaster" Target="../slideMasters/slideMaster1.xml"/><Relationship Id="rId4" Type="http://schemas.openxmlformats.org/officeDocument/2006/relationships/image" Target="../media/image17.sv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9.emf"/><Relationship Id="rId1" Type="http://schemas.openxmlformats.org/officeDocument/2006/relationships/slideMaster" Target="../slideMasters/slideMaster1.xml"/><Relationship Id="rId4" Type="http://schemas.openxmlformats.org/officeDocument/2006/relationships/image" Target="../media/image17.sv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9.emf"/><Relationship Id="rId1" Type="http://schemas.openxmlformats.org/officeDocument/2006/relationships/slideMaster" Target="../slideMasters/slideMaster1.xml"/><Relationship Id="rId4" Type="http://schemas.openxmlformats.org/officeDocument/2006/relationships/image" Target="../media/image17.sv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1.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g"/><Relationship Id="rId1" Type="http://schemas.openxmlformats.org/officeDocument/2006/relationships/slideMaster" Target="../slideMasters/slideMaster1.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jpe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1.svg"/></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g"/><Relationship Id="rId1" Type="http://schemas.openxmlformats.org/officeDocument/2006/relationships/slideMaster" Target="../slideMasters/slideMaster1.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jpeg"/><Relationship Id="rId1" Type="http://schemas.openxmlformats.org/officeDocument/2006/relationships/slideMaster" Target="../slideMasters/slideMaster1.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2.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6.emf"/><Relationship Id="rId1" Type="http://schemas.openxmlformats.org/officeDocument/2006/relationships/slideMaster" Target="../slideMasters/slideMaster1.xml"/><Relationship Id="rId5" Type="http://schemas.openxmlformats.org/officeDocument/2006/relationships/image" Target="../media/image17.svg"/><Relationship Id="rId4" Type="http://schemas.openxmlformats.org/officeDocument/2006/relationships/image" Target="../media/image1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8.png"/><Relationship Id="rId1" Type="http://schemas.openxmlformats.org/officeDocument/2006/relationships/slideMaster" Target="../slideMasters/slideMaster1.xml"/><Relationship Id="rId4" Type="http://schemas.openxmlformats.org/officeDocument/2006/relationships/image" Target="../media/image17.sv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DB20F16-346A-B747-B5FE-1BAFEC308988}"/>
              </a:ext>
            </a:extLst>
          </p:cNvPr>
          <p:cNvSpPr/>
          <p:nvPr userDrawn="1"/>
        </p:nvSpPr>
        <p:spPr>
          <a:xfrm flipV="1">
            <a:off x="-1" y="0"/>
            <a:ext cx="12191999" cy="6858000"/>
          </a:xfrm>
          <a:prstGeom prst="rect">
            <a:avLst/>
          </a:prstGeom>
          <a:gradFill>
            <a:gsLst>
              <a:gs pos="100000">
                <a:schemeClr val="bg1">
                  <a:alpha val="0"/>
                </a:schemeClr>
              </a:gs>
              <a:gs pos="78000">
                <a:schemeClr val="bg1">
                  <a:alpha val="1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59477E08-89F9-E440-B732-3AEBA43BD82E}"/>
              </a:ext>
            </a:extLst>
          </p:cNvPr>
          <p:cNvSpPr>
            <a:spLocks noGrp="1"/>
          </p:cNvSpPr>
          <p:nvPr>
            <p:ph type="ctrTitle" hasCustomPrompt="1"/>
          </p:nvPr>
        </p:nvSpPr>
        <p:spPr>
          <a:xfrm>
            <a:off x="377825" y="441324"/>
            <a:ext cx="10000457" cy="1566863"/>
          </a:xfrm>
        </p:spPr>
        <p:txBody>
          <a:bodyPr anchor="t" anchorCtr="0">
            <a:noAutofit/>
          </a:bodyPr>
          <a:lstStyle>
            <a:lvl1pPr algn="l">
              <a:defRPr sz="3200">
                <a:solidFill>
                  <a:schemeClr val="tx1"/>
                </a:solidFill>
              </a:defRPr>
            </a:lvl1pPr>
          </a:lstStyle>
          <a:p>
            <a:r>
              <a:rPr lang="en-CA" dirty="0"/>
              <a:t>Presentation </a:t>
            </a:r>
            <a:br>
              <a:rPr lang="en-CA" dirty="0"/>
            </a:br>
            <a:r>
              <a:rPr lang="en-CA" dirty="0"/>
              <a:t>Title</a:t>
            </a:r>
          </a:p>
        </p:txBody>
      </p:sp>
      <p:sp>
        <p:nvSpPr>
          <p:cNvPr id="3" name="Subtitle 2">
            <a:extLst>
              <a:ext uri="{FF2B5EF4-FFF2-40B4-BE49-F238E27FC236}">
                <a16:creationId xmlns:a16="http://schemas.microsoft.com/office/drawing/2014/main" id="{8E88B004-1DA3-934C-8CB5-1FF691477431}"/>
              </a:ext>
            </a:extLst>
          </p:cNvPr>
          <p:cNvSpPr>
            <a:spLocks noGrp="1"/>
          </p:cNvSpPr>
          <p:nvPr>
            <p:ph type="subTitle" idx="1" hasCustomPrompt="1"/>
          </p:nvPr>
        </p:nvSpPr>
        <p:spPr>
          <a:xfrm>
            <a:off x="381000" y="2170153"/>
            <a:ext cx="3571875" cy="1906919"/>
          </a:xfrm>
          <a:prstGeom prst="callout1">
            <a:avLst>
              <a:gd name="adj1" fmla="val -210"/>
              <a:gd name="adj2" fmla="val 26006"/>
              <a:gd name="adj3" fmla="val -160"/>
              <a:gd name="adj4" fmla="val 2170"/>
            </a:avLst>
          </a:prstGeom>
          <a:ln w="38100">
            <a:solidFill>
              <a:schemeClr val="tx1"/>
            </a:solidFill>
          </a:ln>
        </p:spPr>
        <p:txBody>
          <a:bodyPr tIns="183600" rIns="90000">
            <a:noAutofit/>
          </a:bodyPr>
          <a:lstStyle>
            <a:lvl1pPr marL="0" indent="0" algn="l">
              <a:buNone/>
              <a:defRPr sz="1400">
                <a:solidFill>
                  <a:schemeClr val="tx1"/>
                </a:solidFill>
              </a:defRPr>
            </a:lvl1pPr>
            <a:lvl2pPr marL="457200" indent="0" algn="l">
              <a:buNone/>
              <a:defRPr sz="1400"/>
            </a:lvl2pPr>
            <a:lvl3pPr marL="914400" indent="0" algn="l">
              <a:buNone/>
              <a:defRPr sz="1400"/>
            </a:lvl3pPr>
            <a:lvl4pPr marL="1371600" indent="0" algn="l">
              <a:buNone/>
              <a:defRPr sz="1400"/>
            </a:lvl4pPr>
            <a:lvl5pPr marL="1828800" indent="0" algn="l">
              <a:buNone/>
              <a:defRPr sz="1400"/>
            </a:lvl5pPr>
            <a:lvl6pPr marL="2286000" indent="0" algn="l">
              <a:buNone/>
              <a:defRPr sz="1400"/>
            </a:lvl6pPr>
            <a:lvl7pPr marL="2743200" indent="0" algn="l">
              <a:buNone/>
              <a:defRPr sz="1400"/>
            </a:lvl7pPr>
            <a:lvl8pPr marL="3200400" indent="0" algn="l">
              <a:buNone/>
              <a:defRPr sz="1400"/>
            </a:lvl8pPr>
            <a:lvl9pPr marL="3657600" indent="0" algn="l">
              <a:buNone/>
              <a:defRPr sz="1400"/>
            </a:lvl9pPr>
          </a:lstStyle>
          <a:p>
            <a:r>
              <a:rPr lang="en-CA" dirty="0"/>
              <a:t>Presenter name, title, and date </a:t>
            </a:r>
          </a:p>
        </p:txBody>
      </p:sp>
      <p:sp>
        <p:nvSpPr>
          <p:cNvPr id="4" name="Date Placeholder 3">
            <a:extLst>
              <a:ext uri="{FF2B5EF4-FFF2-40B4-BE49-F238E27FC236}">
                <a16:creationId xmlns:a16="http://schemas.microsoft.com/office/drawing/2014/main" id="{11F3C465-4A72-3842-A3F3-7E6EED668ADC}"/>
              </a:ext>
            </a:extLst>
          </p:cNvPr>
          <p:cNvSpPr>
            <a:spLocks noGrp="1"/>
          </p:cNvSpPr>
          <p:nvPr>
            <p:ph type="dt" sz="half" idx="10"/>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A5BE4076-D9F6-A04D-95EE-423EF5FC1F59}" type="datetime1">
              <a:rPr lang="en-CA" smtClean="0"/>
              <a:t>2023-08-24</a:t>
            </a:fld>
            <a:endParaRPr lang="en-CA"/>
          </a:p>
        </p:txBody>
      </p:sp>
      <p:sp>
        <p:nvSpPr>
          <p:cNvPr id="5" name="Footer Placeholder 4">
            <a:extLst>
              <a:ext uri="{FF2B5EF4-FFF2-40B4-BE49-F238E27FC236}">
                <a16:creationId xmlns:a16="http://schemas.microsoft.com/office/drawing/2014/main" id="{31F36BAC-CA62-6E4E-A36D-A9F19A02520C}"/>
              </a:ext>
            </a:extLst>
          </p:cNvPr>
          <p:cNvSpPr>
            <a:spLocks noGrp="1"/>
          </p:cNvSpPr>
          <p:nvPr>
            <p:ph type="ftr" sz="quarter" idx="11"/>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endParaRPr lang="en-CA"/>
          </a:p>
        </p:txBody>
      </p:sp>
      <p:sp>
        <p:nvSpPr>
          <p:cNvPr id="6" name="Slide Number Placeholder 5">
            <a:extLst>
              <a:ext uri="{FF2B5EF4-FFF2-40B4-BE49-F238E27FC236}">
                <a16:creationId xmlns:a16="http://schemas.microsoft.com/office/drawing/2014/main" id="{87EAD7D6-A9D9-0A4E-973D-C119C5A93924}"/>
              </a:ext>
            </a:extLst>
          </p:cNvPr>
          <p:cNvSpPr>
            <a:spLocks noGrp="1"/>
          </p:cNvSpPr>
          <p:nvPr>
            <p:ph type="sldNum" sz="quarter" idx="12"/>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1BD90C89-BB05-D647-8C9B-C2376028CB3D}" type="slidenum">
              <a:rPr lang="en-CA" smtClean="0"/>
              <a:pPr/>
              <a:t>‹#›</a:t>
            </a:fld>
            <a:endParaRPr lang="en-CA"/>
          </a:p>
        </p:txBody>
      </p:sp>
      <p:pic>
        <p:nvPicPr>
          <p:cNvPr id="13" name="Graphic 12">
            <a:extLst>
              <a:ext uri="{FF2B5EF4-FFF2-40B4-BE49-F238E27FC236}">
                <a16:creationId xmlns:a16="http://schemas.microsoft.com/office/drawing/2014/main" id="{576E1FB1-44CE-6A60-62B8-F3178C1C8440}"/>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455176" y="5860344"/>
            <a:ext cx="1453524" cy="641260"/>
          </a:xfrm>
          <a:prstGeom prst="rect">
            <a:avLst/>
          </a:prstGeom>
        </p:spPr>
      </p:pic>
      <p:pic>
        <p:nvPicPr>
          <p:cNvPr id="15" name="Graphic 14">
            <a:extLst>
              <a:ext uri="{FF2B5EF4-FFF2-40B4-BE49-F238E27FC236}">
                <a16:creationId xmlns:a16="http://schemas.microsoft.com/office/drawing/2014/main" id="{209A47AB-5EDA-68AE-359D-36EB6C7A5531}"/>
              </a:ext>
            </a:extLst>
          </p:cNvPr>
          <p:cNvPicPr>
            <a:picLocks noChangeAspect="1"/>
          </p:cNvPicPr>
          <p:nvPr userDrawn="1"/>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0890220" y="6049190"/>
            <a:ext cx="844580" cy="448449"/>
          </a:xfrm>
          <a:prstGeom prst="rect">
            <a:avLst/>
          </a:prstGeom>
        </p:spPr>
      </p:pic>
    </p:spTree>
    <p:extLst>
      <p:ext uri="{BB962C8B-B14F-4D97-AF65-F5344CB8AC3E}">
        <p14:creationId xmlns:p14="http://schemas.microsoft.com/office/powerpoint/2010/main" val="2580863229"/>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 Caret Soli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155A324-1402-8A4E-85AA-CEBBB404C77C}"/>
              </a:ext>
            </a:extLst>
          </p:cNvPr>
          <p:cNvSpPr>
            <a:spLocks noGrp="1"/>
          </p:cNvSpPr>
          <p:nvPr>
            <p:ph type="ctrTitle" hasCustomPrompt="1"/>
          </p:nvPr>
        </p:nvSpPr>
        <p:spPr>
          <a:xfrm>
            <a:off x="380999" y="441325"/>
            <a:ext cx="7858125" cy="1566863"/>
          </a:xfrm>
        </p:spPr>
        <p:txBody>
          <a:bodyPr anchor="t">
            <a:noAutofit/>
          </a:bodyPr>
          <a:lstStyle>
            <a:lvl1pPr algn="l">
              <a:defRPr sz="3200"/>
            </a:lvl1pPr>
          </a:lstStyle>
          <a:p>
            <a:r>
              <a:rPr lang="en-CA"/>
              <a:t>Presentation </a:t>
            </a:r>
            <a:br>
              <a:rPr lang="en-CA"/>
            </a:br>
            <a:r>
              <a:rPr lang="en-CA"/>
              <a:t>Title</a:t>
            </a:r>
          </a:p>
        </p:txBody>
      </p:sp>
      <p:sp>
        <p:nvSpPr>
          <p:cNvPr id="9" name="Subtitle 2">
            <a:extLst>
              <a:ext uri="{FF2B5EF4-FFF2-40B4-BE49-F238E27FC236}">
                <a16:creationId xmlns:a16="http://schemas.microsoft.com/office/drawing/2014/main" id="{08D77FEA-0643-9E4C-9D6C-A3FA4F9DF420}"/>
              </a:ext>
            </a:extLst>
          </p:cNvPr>
          <p:cNvSpPr>
            <a:spLocks noGrp="1"/>
          </p:cNvSpPr>
          <p:nvPr>
            <p:ph type="subTitle" idx="1" hasCustomPrompt="1"/>
          </p:nvPr>
        </p:nvSpPr>
        <p:spPr>
          <a:xfrm>
            <a:off x="381000" y="2170153"/>
            <a:ext cx="3571875" cy="1609966"/>
          </a:xfrm>
          <a:prstGeom prst="callout1">
            <a:avLst>
              <a:gd name="adj1" fmla="val 15"/>
              <a:gd name="adj2" fmla="val 25889"/>
              <a:gd name="adj3" fmla="val 91"/>
              <a:gd name="adj4" fmla="val 2200"/>
            </a:avLst>
          </a:prstGeom>
          <a:ln w="38100">
            <a:solidFill>
              <a:schemeClr val="accent5"/>
            </a:solidFill>
          </a:ln>
        </p:spPr>
        <p:txBody>
          <a:bodyPr tIns="182880">
            <a:noAutofit/>
          </a:bodyPr>
          <a:lstStyle>
            <a:lvl1pPr marL="0" indent="0" algn="l">
              <a:buNone/>
              <a:defRPr sz="1400"/>
            </a:lvl1pPr>
            <a:lvl2pPr marL="457200" indent="0" algn="l">
              <a:buNone/>
              <a:defRPr sz="1400"/>
            </a:lvl2pPr>
            <a:lvl3pPr marL="914400" indent="0" algn="l">
              <a:buNone/>
              <a:defRPr sz="1400"/>
            </a:lvl3pPr>
            <a:lvl4pPr marL="1371600" indent="0" algn="l">
              <a:buNone/>
              <a:defRPr sz="1400"/>
            </a:lvl4pPr>
            <a:lvl5pPr marL="1828800" indent="0" algn="l">
              <a:buNone/>
              <a:defRPr sz="1400"/>
            </a:lvl5pPr>
            <a:lvl6pPr marL="2286000" indent="0" algn="l">
              <a:buNone/>
              <a:defRPr sz="1400"/>
            </a:lvl6pPr>
            <a:lvl7pPr marL="2743200" indent="0" algn="l">
              <a:buNone/>
              <a:defRPr sz="1400"/>
            </a:lvl7pPr>
            <a:lvl8pPr marL="3200400" indent="0" algn="l">
              <a:buNone/>
              <a:defRPr sz="1400"/>
            </a:lvl8pPr>
            <a:lvl9pPr marL="3657600" indent="0" algn="l">
              <a:buNone/>
              <a:defRPr sz="1400"/>
            </a:lvl9pPr>
          </a:lstStyle>
          <a:p>
            <a:r>
              <a:rPr lang="en-CA"/>
              <a:t>Presenter name, title, and date</a:t>
            </a:r>
          </a:p>
        </p:txBody>
      </p:sp>
      <p:pic>
        <p:nvPicPr>
          <p:cNvPr id="11" name="Picture 10">
            <a:extLst>
              <a:ext uri="{FF2B5EF4-FFF2-40B4-BE49-F238E27FC236}">
                <a16:creationId xmlns:a16="http://schemas.microsoft.com/office/drawing/2014/main" id="{6BE2BBD1-2F9D-464F-B471-14BCC68C8AB0}"/>
              </a:ext>
            </a:extLst>
          </p:cNvPr>
          <p:cNvPicPr>
            <a:picLocks noChangeAspect="1"/>
          </p:cNvPicPr>
          <p:nvPr userDrawn="1"/>
        </p:nvPicPr>
        <p:blipFill rotWithShape="1">
          <a:blip r:embed="rId2">
            <a:alphaModFix amt="39000"/>
          </a:blip>
          <a:srcRect l="-3644" t="-25966" r="27535" b="151"/>
          <a:stretch/>
        </p:blipFill>
        <p:spPr>
          <a:xfrm>
            <a:off x="3894820" y="0"/>
            <a:ext cx="8297180" cy="6858000"/>
          </a:xfrm>
          <a:prstGeom prst="rect">
            <a:avLst/>
          </a:prstGeom>
        </p:spPr>
      </p:pic>
      <p:pic>
        <p:nvPicPr>
          <p:cNvPr id="8" name="Graphic 7">
            <a:extLst>
              <a:ext uri="{FF2B5EF4-FFF2-40B4-BE49-F238E27FC236}">
                <a16:creationId xmlns:a16="http://schemas.microsoft.com/office/drawing/2014/main" id="{0F77BAB2-64E8-FE49-8BD8-77A56DDDE36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780265" y="5944561"/>
            <a:ext cx="980558" cy="520650"/>
          </a:xfrm>
          <a:prstGeom prst="rect">
            <a:avLst/>
          </a:prstGeom>
        </p:spPr>
      </p:pic>
      <p:sp>
        <p:nvSpPr>
          <p:cNvPr id="7" name="Date Placeholder 3">
            <a:extLst>
              <a:ext uri="{FF2B5EF4-FFF2-40B4-BE49-F238E27FC236}">
                <a16:creationId xmlns:a16="http://schemas.microsoft.com/office/drawing/2014/main" id="{A04F6139-12B2-6E41-936E-3636E8A7552C}"/>
              </a:ext>
            </a:extLst>
          </p:cNvPr>
          <p:cNvSpPr>
            <a:spLocks noGrp="1"/>
          </p:cNvSpPr>
          <p:nvPr>
            <p:ph type="dt" sz="half" idx="10"/>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1EDCE013-AE49-7F47-8FF5-C5C600EB3539}" type="datetime1">
              <a:rPr lang="en-CA" smtClean="0"/>
              <a:t>2023-08-24</a:t>
            </a:fld>
            <a:endParaRPr lang="en-CA"/>
          </a:p>
        </p:txBody>
      </p:sp>
      <p:sp>
        <p:nvSpPr>
          <p:cNvPr id="10" name="Footer Placeholder 4">
            <a:extLst>
              <a:ext uri="{FF2B5EF4-FFF2-40B4-BE49-F238E27FC236}">
                <a16:creationId xmlns:a16="http://schemas.microsoft.com/office/drawing/2014/main" id="{68578076-3F0D-DA47-AC20-73342D3B76EA}"/>
              </a:ext>
            </a:extLst>
          </p:cNvPr>
          <p:cNvSpPr>
            <a:spLocks noGrp="1"/>
          </p:cNvSpPr>
          <p:nvPr>
            <p:ph type="ftr" sz="quarter" idx="11"/>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endParaRPr lang="en-CA"/>
          </a:p>
        </p:txBody>
      </p:sp>
      <p:sp>
        <p:nvSpPr>
          <p:cNvPr id="12" name="Slide Number Placeholder 5">
            <a:extLst>
              <a:ext uri="{FF2B5EF4-FFF2-40B4-BE49-F238E27FC236}">
                <a16:creationId xmlns:a16="http://schemas.microsoft.com/office/drawing/2014/main" id="{3179519D-DB2C-4940-ACD7-FE931A52DE8F}"/>
              </a:ext>
            </a:extLst>
          </p:cNvPr>
          <p:cNvSpPr>
            <a:spLocks noGrp="1"/>
          </p:cNvSpPr>
          <p:nvPr>
            <p:ph type="sldNum" sz="quarter" idx="12"/>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1BD90C89-BB05-D647-8C9B-C2376028CB3D}" type="slidenum">
              <a:rPr lang="en-CA" smtClean="0"/>
              <a:pPr/>
              <a:t>‹#›</a:t>
            </a:fld>
            <a:endParaRPr lang="en-CA"/>
          </a:p>
        </p:txBody>
      </p:sp>
    </p:spTree>
    <p:extLst>
      <p:ext uri="{BB962C8B-B14F-4D97-AF65-F5344CB8AC3E}">
        <p14:creationId xmlns:p14="http://schemas.microsoft.com/office/powerpoint/2010/main" val="14410864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 Caret Outline">
    <p:spTree>
      <p:nvGrpSpPr>
        <p:cNvPr id="1" name=""/>
        <p:cNvGrpSpPr/>
        <p:nvPr/>
      </p:nvGrpSpPr>
      <p:grpSpPr>
        <a:xfrm>
          <a:off x="0" y="0"/>
          <a:ext cx="0" cy="0"/>
          <a:chOff x="0" y="0"/>
          <a:chExt cx="0" cy="0"/>
        </a:xfrm>
      </p:grpSpPr>
      <p:sp>
        <p:nvSpPr>
          <p:cNvPr id="26" name="Title 1">
            <a:extLst>
              <a:ext uri="{FF2B5EF4-FFF2-40B4-BE49-F238E27FC236}">
                <a16:creationId xmlns:a16="http://schemas.microsoft.com/office/drawing/2014/main" id="{C26D92E2-ACCC-4D44-9CD7-A2DD39F68AC0}"/>
              </a:ext>
            </a:extLst>
          </p:cNvPr>
          <p:cNvSpPr>
            <a:spLocks noGrp="1"/>
          </p:cNvSpPr>
          <p:nvPr>
            <p:ph type="ctrTitle" hasCustomPrompt="1"/>
          </p:nvPr>
        </p:nvSpPr>
        <p:spPr>
          <a:xfrm>
            <a:off x="380999" y="441325"/>
            <a:ext cx="7858125" cy="1566863"/>
          </a:xfrm>
        </p:spPr>
        <p:txBody>
          <a:bodyPr anchor="t">
            <a:noAutofit/>
          </a:bodyPr>
          <a:lstStyle>
            <a:lvl1pPr algn="l">
              <a:defRPr sz="3200"/>
            </a:lvl1pPr>
          </a:lstStyle>
          <a:p>
            <a:r>
              <a:rPr lang="en-CA"/>
              <a:t>Presentation </a:t>
            </a:r>
            <a:br>
              <a:rPr lang="en-CA"/>
            </a:br>
            <a:r>
              <a:rPr lang="en-CA"/>
              <a:t>Title</a:t>
            </a:r>
          </a:p>
        </p:txBody>
      </p:sp>
      <p:sp>
        <p:nvSpPr>
          <p:cNvPr id="9" name="Subtitle 2">
            <a:extLst>
              <a:ext uri="{FF2B5EF4-FFF2-40B4-BE49-F238E27FC236}">
                <a16:creationId xmlns:a16="http://schemas.microsoft.com/office/drawing/2014/main" id="{5DE7BCD7-B4AD-5E46-AC39-220479761A2F}"/>
              </a:ext>
            </a:extLst>
          </p:cNvPr>
          <p:cNvSpPr>
            <a:spLocks noGrp="1"/>
          </p:cNvSpPr>
          <p:nvPr>
            <p:ph type="subTitle" idx="1" hasCustomPrompt="1"/>
          </p:nvPr>
        </p:nvSpPr>
        <p:spPr>
          <a:xfrm>
            <a:off x="381000" y="2170153"/>
            <a:ext cx="3571875" cy="1609966"/>
          </a:xfrm>
          <a:prstGeom prst="callout1">
            <a:avLst>
              <a:gd name="adj1" fmla="val 15"/>
              <a:gd name="adj2" fmla="val 25889"/>
              <a:gd name="adj3" fmla="val 91"/>
              <a:gd name="adj4" fmla="val 2200"/>
            </a:avLst>
          </a:prstGeom>
          <a:ln w="38100">
            <a:solidFill>
              <a:schemeClr val="accent4"/>
            </a:solidFill>
          </a:ln>
        </p:spPr>
        <p:txBody>
          <a:bodyPr tIns="182880">
            <a:noAutofit/>
          </a:bodyPr>
          <a:lstStyle>
            <a:lvl1pPr marL="0" indent="0" algn="l">
              <a:buNone/>
              <a:defRPr sz="1400"/>
            </a:lvl1pPr>
            <a:lvl2pPr marL="457200" indent="0" algn="l">
              <a:buNone/>
              <a:defRPr sz="1400"/>
            </a:lvl2pPr>
            <a:lvl3pPr marL="914400" indent="0" algn="l">
              <a:buNone/>
              <a:defRPr sz="1400"/>
            </a:lvl3pPr>
            <a:lvl4pPr marL="1371600" indent="0" algn="l">
              <a:buNone/>
              <a:defRPr sz="1400"/>
            </a:lvl4pPr>
            <a:lvl5pPr marL="1828800" indent="0" algn="l">
              <a:buNone/>
              <a:defRPr sz="1400"/>
            </a:lvl5pPr>
            <a:lvl6pPr marL="2286000" indent="0" algn="l">
              <a:buNone/>
              <a:defRPr sz="1400"/>
            </a:lvl6pPr>
            <a:lvl7pPr marL="2743200" indent="0" algn="l">
              <a:buNone/>
              <a:defRPr sz="1400"/>
            </a:lvl7pPr>
            <a:lvl8pPr marL="3200400" indent="0" algn="l">
              <a:buNone/>
              <a:defRPr sz="1400"/>
            </a:lvl8pPr>
            <a:lvl9pPr marL="3657600" indent="0" algn="l">
              <a:buNone/>
              <a:defRPr sz="1400"/>
            </a:lvl9pPr>
          </a:lstStyle>
          <a:p>
            <a:r>
              <a:rPr lang="en-CA"/>
              <a:t>Presenter name, title, and date</a:t>
            </a:r>
          </a:p>
        </p:txBody>
      </p:sp>
      <p:pic>
        <p:nvPicPr>
          <p:cNvPr id="18" name="Picture 17">
            <a:extLst>
              <a:ext uri="{FF2B5EF4-FFF2-40B4-BE49-F238E27FC236}">
                <a16:creationId xmlns:a16="http://schemas.microsoft.com/office/drawing/2014/main" id="{4B095F56-D6EF-1B47-9C08-6E023A49ABB1}"/>
              </a:ext>
            </a:extLst>
          </p:cNvPr>
          <p:cNvPicPr>
            <a:picLocks noChangeAspect="1"/>
          </p:cNvPicPr>
          <p:nvPr userDrawn="1"/>
        </p:nvPicPr>
        <p:blipFill rotWithShape="1">
          <a:blip r:embed="rId2">
            <a:alphaModFix/>
          </a:blip>
          <a:srcRect l="1820" t="-3413" r="29666" b="7896"/>
          <a:stretch/>
        </p:blipFill>
        <p:spPr>
          <a:xfrm>
            <a:off x="3948051" y="1111346"/>
            <a:ext cx="8243949" cy="5746654"/>
          </a:xfrm>
          <a:prstGeom prst="rect">
            <a:avLst/>
          </a:prstGeom>
        </p:spPr>
      </p:pic>
      <p:pic>
        <p:nvPicPr>
          <p:cNvPr id="8" name="Graphic 7">
            <a:extLst>
              <a:ext uri="{FF2B5EF4-FFF2-40B4-BE49-F238E27FC236}">
                <a16:creationId xmlns:a16="http://schemas.microsoft.com/office/drawing/2014/main" id="{8E0F1A32-E0EA-A748-A816-3BDA7D0E595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780265" y="5944561"/>
            <a:ext cx="980558" cy="520650"/>
          </a:xfrm>
          <a:prstGeom prst="rect">
            <a:avLst/>
          </a:prstGeom>
        </p:spPr>
      </p:pic>
      <p:sp>
        <p:nvSpPr>
          <p:cNvPr id="6" name="Date Placeholder 3">
            <a:extLst>
              <a:ext uri="{FF2B5EF4-FFF2-40B4-BE49-F238E27FC236}">
                <a16:creationId xmlns:a16="http://schemas.microsoft.com/office/drawing/2014/main" id="{9A346C72-5BED-5F45-BE08-5991EEC3EFC0}"/>
              </a:ext>
            </a:extLst>
          </p:cNvPr>
          <p:cNvSpPr>
            <a:spLocks noGrp="1"/>
          </p:cNvSpPr>
          <p:nvPr>
            <p:ph type="dt" sz="half" idx="10"/>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83A30B42-391E-AE46-B312-B98B91215D1D}" type="datetime1">
              <a:rPr lang="en-CA" smtClean="0"/>
              <a:t>2023-08-24</a:t>
            </a:fld>
            <a:endParaRPr lang="en-CA"/>
          </a:p>
        </p:txBody>
      </p:sp>
      <p:sp>
        <p:nvSpPr>
          <p:cNvPr id="7" name="Footer Placeholder 4">
            <a:extLst>
              <a:ext uri="{FF2B5EF4-FFF2-40B4-BE49-F238E27FC236}">
                <a16:creationId xmlns:a16="http://schemas.microsoft.com/office/drawing/2014/main" id="{BCCC25B4-1D37-0647-B375-93F5F1C322E4}"/>
              </a:ext>
            </a:extLst>
          </p:cNvPr>
          <p:cNvSpPr>
            <a:spLocks noGrp="1"/>
          </p:cNvSpPr>
          <p:nvPr>
            <p:ph type="ftr" sz="quarter" idx="11"/>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endParaRPr lang="en-CA"/>
          </a:p>
        </p:txBody>
      </p:sp>
      <p:sp>
        <p:nvSpPr>
          <p:cNvPr id="10" name="Slide Number Placeholder 5">
            <a:extLst>
              <a:ext uri="{FF2B5EF4-FFF2-40B4-BE49-F238E27FC236}">
                <a16:creationId xmlns:a16="http://schemas.microsoft.com/office/drawing/2014/main" id="{75689793-27E5-124B-978D-6BF703C28E95}"/>
              </a:ext>
            </a:extLst>
          </p:cNvPr>
          <p:cNvSpPr>
            <a:spLocks noGrp="1"/>
          </p:cNvSpPr>
          <p:nvPr>
            <p:ph type="sldNum" sz="quarter" idx="12"/>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1BD90C89-BB05-D647-8C9B-C2376028CB3D}" type="slidenum">
              <a:rPr lang="en-CA" smtClean="0"/>
              <a:pPr/>
              <a:t>‹#›</a:t>
            </a:fld>
            <a:endParaRPr lang="en-CA"/>
          </a:p>
        </p:txBody>
      </p:sp>
    </p:spTree>
    <p:extLst>
      <p:ext uri="{BB962C8B-B14F-4D97-AF65-F5344CB8AC3E}">
        <p14:creationId xmlns:p14="http://schemas.microsoft.com/office/powerpoint/2010/main" val="40609927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D5B1E89-6CA9-8E4D-8BA6-86B127926C07}"/>
              </a:ext>
            </a:extLst>
          </p:cNvPr>
          <p:cNvPicPr>
            <a:picLocks noChangeAspect="1"/>
          </p:cNvPicPr>
          <p:nvPr userDrawn="1"/>
        </p:nvPicPr>
        <p:blipFill>
          <a:blip r:embed="rId2"/>
          <a:stretch>
            <a:fillRect/>
          </a:stretch>
        </p:blipFill>
        <p:spPr>
          <a:xfrm>
            <a:off x="5647354" y="409262"/>
            <a:ext cx="897292" cy="458755"/>
          </a:xfrm>
          <a:prstGeom prst="rect">
            <a:avLst/>
          </a:prstGeom>
        </p:spPr>
      </p:pic>
      <p:sp>
        <p:nvSpPr>
          <p:cNvPr id="2" name="Title 1">
            <a:extLst>
              <a:ext uri="{FF2B5EF4-FFF2-40B4-BE49-F238E27FC236}">
                <a16:creationId xmlns:a16="http://schemas.microsoft.com/office/drawing/2014/main" id="{22B96FD7-967E-424A-9BD5-E0E9DF564813}"/>
              </a:ext>
            </a:extLst>
          </p:cNvPr>
          <p:cNvSpPr>
            <a:spLocks noGrp="1"/>
          </p:cNvSpPr>
          <p:nvPr>
            <p:ph type="title" hasCustomPrompt="1"/>
          </p:nvPr>
        </p:nvSpPr>
        <p:spPr>
          <a:xfrm>
            <a:off x="2530475" y="1616977"/>
            <a:ext cx="7131050" cy="1676120"/>
          </a:xfrm>
        </p:spPr>
        <p:txBody>
          <a:bodyPr anchor="b">
            <a:noAutofit/>
          </a:bodyPr>
          <a:lstStyle>
            <a:lvl1pPr algn="ctr">
              <a:defRPr sz="3200"/>
            </a:lvl1pPr>
          </a:lstStyle>
          <a:p>
            <a:r>
              <a:rPr lang="en-CA"/>
              <a:t>Section Heading</a:t>
            </a:r>
          </a:p>
        </p:txBody>
      </p:sp>
      <p:cxnSp>
        <p:nvCxnSpPr>
          <p:cNvPr id="12" name="Straight Connector 11">
            <a:extLst>
              <a:ext uri="{FF2B5EF4-FFF2-40B4-BE49-F238E27FC236}">
                <a16:creationId xmlns:a16="http://schemas.microsoft.com/office/drawing/2014/main" id="{FADE7F97-86D7-CF4A-A293-C547A43A4D8D}"/>
              </a:ext>
            </a:extLst>
          </p:cNvPr>
          <p:cNvCxnSpPr/>
          <p:nvPr userDrawn="1"/>
        </p:nvCxnSpPr>
        <p:spPr>
          <a:xfrm>
            <a:off x="5684820" y="3643943"/>
            <a:ext cx="822361"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0AAA6A2D-5FF2-0248-AC7C-1F35A14C05A1}"/>
              </a:ext>
            </a:extLst>
          </p:cNvPr>
          <p:cNvSpPr>
            <a:spLocks noGrp="1"/>
          </p:cNvSpPr>
          <p:nvPr>
            <p:ph type="body" idx="1" hasCustomPrompt="1"/>
          </p:nvPr>
        </p:nvSpPr>
        <p:spPr>
          <a:xfrm>
            <a:off x="3244850" y="3960665"/>
            <a:ext cx="5702300" cy="1500187"/>
          </a:xfrm>
        </p:spPr>
        <p:txBody>
          <a:bodyPr>
            <a:noAutofit/>
          </a:bodyPr>
          <a:lstStyle>
            <a:lvl1pPr marL="0" indent="0" algn="ctr">
              <a:buNone/>
              <a:defRPr sz="1400">
                <a:solidFill>
                  <a:schemeClr val="tx1"/>
                </a:solidFill>
              </a:defRPr>
            </a:lvl1pPr>
            <a:lvl2pPr marL="457200" indent="0" algn="ctr">
              <a:buNone/>
              <a:defRPr sz="1400">
                <a:solidFill>
                  <a:schemeClr val="tx1"/>
                </a:solidFill>
              </a:defRPr>
            </a:lvl2pPr>
            <a:lvl3pPr marL="914400" indent="0" algn="ctr">
              <a:buNone/>
              <a:defRPr sz="1400">
                <a:solidFill>
                  <a:schemeClr val="tx1"/>
                </a:solidFill>
              </a:defRPr>
            </a:lvl3pPr>
            <a:lvl4pPr marL="1371600" indent="0" algn="ctr">
              <a:buNone/>
              <a:defRPr sz="1400">
                <a:solidFill>
                  <a:schemeClr val="tx1"/>
                </a:solidFill>
              </a:defRPr>
            </a:lvl4pPr>
            <a:lvl5pPr marL="1828800" indent="0" algn="ctr">
              <a:buNone/>
              <a:defRPr sz="1400">
                <a:solidFill>
                  <a:schemeClr val="tx1"/>
                </a:solidFill>
              </a:defRPr>
            </a:lvl5pPr>
            <a:lvl6pPr marL="2286000" indent="0" algn="ctr">
              <a:buNone/>
              <a:defRPr sz="1400">
                <a:solidFill>
                  <a:schemeClr val="tx1"/>
                </a:solidFill>
              </a:defRPr>
            </a:lvl6pPr>
            <a:lvl7pPr marL="2743200" indent="0" algn="ctr">
              <a:buNone/>
              <a:defRPr sz="1400">
                <a:solidFill>
                  <a:schemeClr val="tx1"/>
                </a:solidFill>
              </a:defRPr>
            </a:lvl7pPr>
            <a:lvl8pPr marL="3200400" indent="0" algn="ctr">
              <a:buNone/>
              <a:defRPr sz="1400">
                <a:solidFill>
                  <a:schemeClr val="tx1"/>
                </a:solidFill>
              </a:defRPr>
            </a:lvl8pPr>
            <a:lvl9pPr marL="3657600" indent="0" algn="ctr">
              <a:buNone/>
              <a:defRPr sz="1400">
                <a:solidFill>
                  <a:schemeClr val="tx1"/>
                </a:solidFill>
              </a:defRPr>
            </a:lvl9pPr>
          </a:lstStyle>
          <a:p>
            <a:pPr lvl="0"/>
            <a:r>
              <a:rPr lang="en-CA"/>
              <a:t>Section Subtitle</a:t>
            </a:r>
          </a:p>
        </p:txBody>
      </p:sp>
      <p:sp>
        <p:nvSpPr>
          <p:cNvPr id="7" name="Date Placeholder 3">
            <a:extLst>
              <a:ext uri="{FF2B5EF4-FFF2-40B4-BE49-F238E27FC236}">
                <a16:creationId xmlns:a16="http://schemas.microsoft.com/office/drawing/2014/main" id="{53A96722-3409-394C-9FAD-A58B5E4B3FDE}"/>
              </a:ext>
            </a:extLst>
          </p:cNvPr>
          <p:cNvSpPr>
            <a:spLocks noGrp="1"/>
          </p:cNvSpPr>
          <p:nvPr>
            <p:ph type="dt" sz="half" idx="10"/>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45A2F542-CE52-CF42-A17F-45F79CA145F7}" type="datetime1">
              <a:rPr lang="en-CA" smtClean="0"/>
              <a:t>2023-08-24</a:t>
            </a:fld>
            <a:endParaRPr lang="en-CA"/>
          </a:p>
        </p:txBody>
      </p:sp>
      <p:sp>
        <p:nvSpPr>
          <p:cNvPr id="8" name="Footer Placeholder 4">
            <a:extLst>
              <a:ext uri="{FF2B5EF4-FFF2-40B4-BE49-F238E27FC236}">
                <a16:creationId xmlns:a16="http://schemas.microsoft.com/office/drawing/2014/main" id="{31F5D2BE-C001-F84E-B7B9-6CC8207F3E32}"/>
              </a:ext>
            </a:extLst>
          </p:cNvPr>
          <p:cNvSpPr>
            <a:spLocks noGrp="1"/>
          </p:cNvSpPr>
          <p:nvPr>
            <p:ph type="ftr" sz="quarter" idx="11"/>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endParaRPr lang="en-CA"/>
          </a:p>
        </p:txBody>
      </p:sp>
      <p:sp>
        <p:nvSpPr>
          <p:cNvPr id="9" name="Slide Number Placeholder 5">
            <a:extLst>
              <a:ext uri="{FF2B5EF4-FFF2-40B4-BE49-F238E27FC236}">
                <a16:creationId xmlns:a16="http://schemas.microsoft.com/office/drawing/2014/main" id="{9DEDDCF2-E110-B84E-82C6-78895908542D}"/>
              </a:ext>
            </a:extLst>
          </p:cNvPr>
          <p:cNvSpPr>
            <a:spLocks noGrp="1"/>
          </p:cNvSpPr>
          <p:nvPr>
            <p:ph type="sldNum" sz="quarter" idx="12"/>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1BD90C89-BB05-D647-8C9B-C2376028CB3D}" type="slidenum">
              <a:rPr lang="en-CA" smtClean="0"/>
              <a:pPr/>
              <a:t>‹#›</a:t>
            </a:fld>
            <a:endParaRPr lang="en-CA"/>
          </a:p>
        </p:txBody>
      </p:sp>
      <p:pic>
        <p:nvPicPr>
          <p:cNvPr id="10" name="Graphic 9">
            <a:extLst>
              <a:ext uri="{FF2B5EF4-FFF2-40B4-BE49-F238E27FC236}">
                <a16:creationId xmlns:a16="http://schemas.microsoft.com/office/drawing/2014/main" id="{6EED74A8-BFF9-A745-AE9F-37EB8CFD66D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780265" y="5944561"/>
            <a:ext cx="980558" cy="520650"/>
          </a:xfrm>
          <a:prstGeom prst="rect">
            <a:avLst/>
          </a:prstGeom>
        </p:spPr>
      </p:pic>
    </p:spTree>
    <p:extLst>
      <p:ext uri="{BB962C8B-B14F-4D97-AF65-F5344CB8AC3E}">
        <p14:creationId xmlns:p14="http://schemas.microsoft.com/office/powerpoint/2010/main" val="22680440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 Descriptiv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057AAABE-04E8-A545-A314-42924AE6D5BD}"/>
              </a:ext>
            </a:extLst>
          </p:cNvPr>
          <p:cNvSpPr>
            <a:spLocks noGrp="1"/>
          </p:cNvSpPr>
          <p:nvPr>
            <p:ph type="ctrTitle" hasCustomPrompt="1"/>
          </p:nvPr>
        </p:nvSpPr>
        <p:spPr>
          <a:xfrm>
            <a:off x="695325" y="1792371"/>
            <a:ext cx="5329237" cy="2765968"/>
          </a:xfrm>
          <a:prstGeom prst="callout1">
            <a:avLst>
              <a:gd name="adj1" fmla="val -190"/>
              <a:gd name="adj2" fmla="val 15671"/>
              <a:gd name="adj3" fmla="val -153"/>
              <a:gd name="adj4" fmla="val 1942"/>
            </a:avLst>
          </a:prstGeom>
          <a:ln w="38100">
            <a:solidFill>
              <a:schemeClr val="accent1"/>
            </a:solidFill>
          </a:ln>
        </p:spPr>
        <p:txBody>
          <a:bodyPr tIns="246888" anchor="t">
            <a:noAutofit/>
          </a:bodyPr>
          <a:lstStyle>
            <a:lvl1pPr algn="l">
              <a:defRPr sz="3200" b="1"/>
            </a:lvl1pPr>
          </a:lstStyle>
          <a:p>
            <a:r>
              <a:rPr lang="en-CA"/>
              <a:t>Section Heading</a:t>
            </a:r>
          </a:p>
        </p:txBody>
      </p:sp>
      <p:sp>
        <p:nvSpPr>
          <p:cNvPr id="11" name="Subtitle 2">
            <a:extLst>
              <a:ext uri="{FF2B5EF4-FFF2-40B4-BE49-F238E27FC236}">
                <a16:creationId xmlns:a16="http://schemas.microsoft.com/office/drawing/2014/main" id="{3AAE98B3-4A8A-2140-8C47-61584E74A5DD}"/>
              </a:ext>
            </a:extLst>
          </p:cNvPr>
          <p:cNvSpPr>
            <a:spLocks noGrp="1"/>
          </p:cNvSpPr>
          <p:nvPr>
            <p:ph type="subTitle" idx="10" hasCustomPrompt="1"/>
          </p:nvPr>
        </p:nvSpPr>
        <p:spPr>
          <a:xfrm>
            <a:off x="6810375" y="1990491"/>
            <a:ext cx="4289426" cy="2852737"/>
          </a:xfrm>
          <a:prstGeom prst="callout1">
            <a:avLst>
              <a:gd name="adj1" fmla="val -37"/>
              <a:gd name="adj2" fmla="val 46"/>
              <a:gd name="adj3" fmla="val 100045"/>
              <a:gd name="adj4" fmla="val 65"/>
            </a:avLst>
          </a:prstGeom>
          <a:ln w="6350">
            <a:solidFill>
              <a:schemeClr val="tx1"/>
            </a:solidFill>
          </a:ln>
        </p:spPr>
        <p:txBody>
          <a:bodyPr lIns="274320">
            <a:noAutofit/>
          </a:bodyPr>
          <a:lstStyle>
            <a:lvl1pPr marL="0" indent="0" algn="l">
              <a:lnSpc>
                <a:spcPct val="110000"/>
              </a:lnSpc>
              <a:spcBef>
                <a:spcPts val="1000"/>
              </a:spcBef>
              <a:buNone/>
              <a:defRPr sz="1400" b="0" i="0">
                <a:latin typeface="+mn-lt"/>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a:t>Click to add text</a:t>
            </a:r>
          </a:p>
        </p:txBody>
      </p:sp>
      <p:pic>
        <p:nvPicPr>
          <p:cNvPr id="7" name="Graphic 6">
            <a:extLst>
              <a:ext uri="{FF2B5EF4-FFF2-40B4-BE49-F238E27FC236}">
                <a16:creationId xmlns:a16="http://schemas.microsoft.com/office/drawing/2014/main" id="{215ED64A-53E2-1A44-AD55-00B1E521C8F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80265" y="5944561"/>
            <a:ext cx="980558" cy="520650"/>
          </a:xfrm>
          <a:prstGeom prst="rect">
            <a:avLst/>
          </a:prstGeom>
        </p:spPr>
      </p:pic>
      <p:sp>
        <p:nvSpPr>
          <p:cNvPr id="5" name="Date Placeholder 3">
            <a:extLst>
              <a:ext uri="{FF2B5EF4-FFF2-40B4-BE49-F238E27FC236}">
                <a16:creationId xmlns:a16="http://schemas.microsoft.com/office/drawing/2014/main" id="{D13D71FE-1CC0-1F46-A185-396A63CD6A68}"/>
              </a:ext>
            </a:extLst>
          </p:cNvPr>
          <p:cNvSpPr>
            <a:spLocks noGrp="1"/>
          </p:cNvSpPr>
          <p:nvPr>
            <p:ph type="dt" sz="half" idx="11"/>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250A0B0A-6ACC-8241-B012-577D9651F84C}" type="datetime1">
              <a:rPr lang="en-CA" smtClean="0"/>
              <a:t>2023-08-24</a:t>
            </a:fld>
            <a:endParaRPr lang="en-CA"/>
          </a:p>
        </p:txBody>
      </p:sp>
      <p:sp>
        <p:nvSpPr>
          <p:cNvPr id="6" name="Footer Placeholder 4">
            <a:extLst>
              <a:ext uri="{FF2B5EF4-FFF2-40B4-BE49-F238E27FC236}">
                <a16:creationId xmlns:a16="http://schemas.microsoft.com/office/drawing/2014/main" id="{9191076F-419C-D641-B89F-F1B596E8B7A4}"/>
              </a:ext>
            </a:extLst>
          </p:cNvPr>
          <p:cNvSpPr>
            <a:spLocks noGrp="1"/>
          </p:cNvSpPr>
          <p:nvPr>
            <p:ph type="ftr" sz="quarter" idx="12"/>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endParaRPr lang="en-CA"/>
          </a:p>
        </p:txBody>
      </p:sp>
      <p:sp>
        <p:nvSpPr>
          <p:cNvPr id="8" name="Slide Number Placeholder 5">
            <a:extLst>
              <a:ext uri="{FF2B5EF4-FFF2-40B4-BE49-F238E27FC236}">
                <a16:creationId xmlns:a16="http://schemas.microsoft.com/office/drawing/2014/main" id="{DF8BF9F5-392D-8D44-B833-3381706685A3}"/>
              </a:ext>
            </a:extLst>
          </p:cNvPr>
          <p:cNvSpPr>
            <a:spLocks noGrp="1"/>
          </p:cNvSpPr>
          <p:nvPr>
            <p:ph type="sldNum" sz="quarter" idx="13"/>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1BD90C89-BB05-D647-8C9B-C2376028CB3D}" type="slidenum">
              <a:rPr lang="en-CA" smtClean="0"/>
              <a:pPr/>
              <a:t>‹#›</a:t>
            </a:fld>
            <a:endParaRPr lang="en-CA"/>
          </a:p>
        </p:txBody>
      </p:sp>
    </p:spTree>
    <p:extLst>
      <p:ext uri="{BB962C8B-B14F-4D97-AF65-F5344CB8AC3E}">
        <p14:creationId xmlns:p14="http://schemas.microsoft.com/office/powerpoint/2010/main" val="2562290293"/>
      </p:ext>
    </p:extLst>
  </p:cSld>
  <p:clrMapOvr>
    <a:masterClrMapping/>
  </p:clrMapOvr>
  <p:extLst>
    <p:ext uri="{DCECCB84-F9BA-43D5-87BE-67443E8EF086}">
      <p15:sldGuideLst xmlns:p15="http://schemas.microsoft.com/office/powerpoint/2012/main">
        <p15:guide id="1" pos="438"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 Simple Caret">
    <p:bg>
      <p:bgPr>
        <a:solidFill>
          <a:schemeClr val="bg2">
            <a:alpha val="75000"/>
          </a:schemeClr>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870D274-1ED4-804B-8715-1F4C88D9024B}"/>
              </a:ext>
            </a:extLst>
          </p:cNvPr>
          <p:cNvPicPr>
            <a:picLocks noChangeAspect="1"/>
          </p:cNvPicPr>
          <p:nvPr userDrawn="1"/>
        </p:nvPicPr>
        <p:blipFill rotWithShape="1">
          <a:blip r:embed="rId2">
            <a:alphaModFix amt="40000"/>
          </a:blip>
          <a:srcRect l="1820" t="-3413" r="29666" b="7896"/>
          <a:stretch/>
        </p:blipFill>
        <p:spPr>
          <a:xfrm>
            <a:off x="3948051" y="1111346"/>
            <a:ext cx="8243949" cy="5746654"/>
          </a:xfrm>
          <a:prstGeom prst="rect">
            <a:avLst/>
          </a:prstGeom>
        </p:spPr>
      </p:pic>
      <p:pic>
        <p:nvPicPr>
          <p:cNvPr id="6" name="Graphic 5">
            <a:extLst>
              <a:ext uri="{FF2B5EF4-FFF2-40B4-BE49-F238E27FC236}">
                <a16:creationId xmlns:a16="http://schemas.microsoft.com/office/drawing/2014/main" id="{ECFE630D-8407-8C4F-AA4A-A95E7C16305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780265" y="5944561"/>
            <a:ext cx="980558" cy="520650"/>
          </a:xfrm>
          <a:prstGeom prst="rect">
            <a:avLst/>
          </a:prstGeom>
        </p:spPr>
      </p:pic>
      <p:sp>
        <p:nvSpPr>
          <p:cNvPr id="13" name="Title 1">
            <a:extLst>
              <a:ext uri="{FF2B5EF4-FFF2-40B4-BE49-F238E27FC236}">
                <a16:creationId xmlns:a16="http://schemas.microsoft.com/office/drawing/2014/main" id="{BB8A6943-10C1-3749-932A-FF4C23522D69}"/>
              </a:ext>
            </a:extLst>
          </p:cNvPr>
          <p:cNvSpPr>
            <a:spLocks noGrp="1"/>
          </p:cNvSpPr>
          <p:nvPr>
            <p:ph type="ctrTitle" hasCustomPrompt="1"/>
          </p:nvPr>
        </p:nvSpPr>
        <p:spPr>
          <a:xfrm>
            <a:off x="695325" y="1792371"/>
            <a:ext cx="5329237" cy="2765968"/>
          </a:xfrm>
          <a:prstGeom prst="callout1">
            <a:avLst>
              <a:gd name="adj1" fmla="val -190"/>
              <a:gd name="adj2" fmla="val 15671"/>
              <a:gd name="adj3" fmla="val -153"/>
              <a:gd name="adj4" fmla="val 1942"/>
            </a:avLst>
          </a:prstGeom>
          <a:ln w="38100">
            <a:solidFill>
              <a:schemeClr val="accent4"/>
            </a:solidFill>
          </a:ln>
        </p:spPr>
        <p:txBody>
          <a:bodyPr tIns="246888" anchor="t">
            <a:noAutofit/>
          </a:bodyPr>
          <a:lstStyle>
            <a:lvl1pPr algn="l">
              <a:defRPr sz="3200" b="1"/>
            </a:lvl1pPr>
          </a:lstStyle>
          <a:p>
            <a:r>
              <a:rPr lang="en-CA"/>
              <a:t>Section Heading</a:t>
            </a:r>
          </a:p>
        </p:txBody>
      </p:sp>
      <p:sp>
        <p:nvSpPr>
          <p:cNvPr id="5" name="Date Placeholder 3">
            <a:extLst>
              <a:ext uri="{FF2B5EF4-FFF2-40B4-BE49-F238E27FC236}">
                <a16:creationId xmlns:a16="http://schemas.microsoft.com/office/drawing/2014/main" id="{C8883679-6646-F742-A463-4E6C0747566A}"/>
              </a:ext>
            </a:extLst>
          </p:cNvPr>
          <p:cNvSpPr>
            <a:spLocks noGrp="1"/>
          </p:cNvSpPr>
          <p:nvPr>
            <p:ph type="dt" sz="half" idx="10"/>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1BD1C8C8-841D-A345-A85E-41565600D661}" type="datetime1">
              <a:rPr lang="en-CA" smtClean="0"/>
              <a:t>2023-08-24</a:t>
            </a:fld>
            <a:endParaRPr lang="en-CA"/>
          </a:p>
        </p:txBody>
      </p:sp>
      <p:sp>
        <p:nvSpPr>
          <p:cNvPr id="7" name="Footer Placeholder 4">
            <a:extLst>
              <a:ext uri="{FF2B5EF4-FFF2-40B4-BE49-F238E27FC236}">
                <a16:creationId xmlns:a16="http://schemas.microsoft.com/office/drawing/2014/main" id="{F41E0A73-D492-2C44-BB8F-8495C2A5159A}"/>
              </a:ext>
            </a:extLst>
          </p:cNvPr>
          <p:cNvSpPr>
            <a:spLocks noGrp="1"/>
          </p:cNvSpPr>
          <p:nvPr>
            <p:ph type="ftr" sz="quarter" idx="11"/>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endParaRPr lang="en-CA"/>
          </a:p>
        </p:txBody>
      </p:sp>
      <p:sp>
        <p:nvSpPr>
          <p:cNvPr id="8" name="Slide Number Placeholder 5">
            <a:extLst>
              <a:ext uri="{FF2B5EF4-FFF2-40B4-BE49-F238E27FC236}">
                <a16:creationId xmlns:a16="http://schemas.microsoft.com/office/drawing/2014/main" id="{46FB65DB-948B-FB4B-ABEF-1D1476F806A8}"/>
              </a:ext>
            </a:extLst>
          </p:cNvPr>
          <p:cNvSpPr>
            <a:spLocks noGrp="1"/>
          </p:cNvSpPr>
          <p:nvPr>
            <p:ph type="sldNum" sz="quarter" idx="12"/>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1BD90C89-BB05-D647-8C9B-C2376028CB3D}" type="slidenum">
              <a:rPr lang="en-CA" smtClean="0"/>
              <a:pPr/>
              <a:t>‹#›</a:t>
            </a:fld>
            <a:endParaRPr lang="en-CA"/>
          </a:p>
        </p:txBody>
      </p:sp>
    </p:spTree>
    <p:extLst>
      <p:ext uri="{BB962C8B-B14F-4D97-AF65-F5344CB8AC3E}">
        <p14:creationId xmlns:p14="http://schemas.microsoft.com/office/powerpoint/2010/main" val="72155356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438"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 - Number Caret">
    <p:bg>
      <p:bgPr>
        <a:solidFill>
          <a:schemeClr val="bg2">
            <a:alpha val="75000"/>
          </a:schemeClr>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8B4B5EC0-7D56-4B49-AA3A-387C76448E09}"/>
              </a:ext>
            </a:extLst>
          </p:cNvPr>
          <p:cNvPicPr>
            <a:picLocks noChangeAspect="1"/>
          </p:cNvPicPr>
          <p:nvPr userDrawn="1"/>
        </p:nvPicPr>
        <p:blipFill rotWithShape="1">
          <a:blip r:embed="rId2">
            <a:alphaModFix/>
          </a:blip>
          <a:srcRect l="-3644" t="-25966" r="27535" b="151"/>
          <a:stretch/>
        </p:blipFill>
        <p:spPr>
          <a:xfrm>
            <a:off x="3894820" y="0"/>
            <a:ext cx="8297180" cy="6858000"/>
          </a:xfrm>
          <a:prstGeom prst="rect">
            <a:avLst/>
          </a:prstGeom>
        </p:spPr>
      </p:pic>
      <p:sp>
        <p:nvSpPr>
          <p:cNvPr id="17" name="Text Placeholder 2">
            <a:extLst>
              <a:ext uri="{FF2B5EF4-FFF2-40B4-BE49-F238E27FC236}">
                <a16:creationId xmlns:a16="http://schemas.microsoft.com/office/drawing/2014/main" id="{F3E33AE5-10E5-2243-9512-DC5475B63950}"/>
              </a:ext>
            </a:extLst>
          </p:cNvPr>
          <p:cNvSpPr>
            <a:spLocks noGrp="1"/>
          </p:cNvSpPr>
          <p:nvPr>
            <p:ph type="body" idx="1" hasCustomPrompt="1"/>
          </p:nvPr>
        </p:nvSpPr>
        <p:spPr>
          <a:xfrm>
            <a:off x="0" y="2061102"/>
            <a:ext cx="1560385" cy="1267506"/>
          </a:xfrm>
        </p:spPr>
        <p:txBody>
          <a:bodyPr anchor="ctr">
            <a:noAutofit/>
          </a:bodyPr>
          <a:lstStyle>
            <a:lvl1pPr marL="0" indent="0" algn="r">
              <a:lnSpc>
                <a:spcPct val="100000"/>
              </a:lnSpc>
              <a:buNone/>
              <a:defRPr sz="7900" b="1" i="0" kern="1200" spc="-300" baseline="0">
                <a:solidFill>
                  <a:schemeClr val="accent5"/>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CA"/>
              <a:t>#</a:t>
            </a:r>
          </a:p>
        </p:txBody>
      </p:sp>
      <p:cxnSp>
        <p:nvCxnSpPr>
          <p:cNvPr id="19" name="Straight Connector 18">
            <a:extLst>
              <a:ext uri="{FF2B5EF4-FFF2-40B4-BE49-F238E27FC236}">
                <a16:creationId xmlns:a16="http://schemas.microsoft.com/office/drawing/2014/main" id="{CFE737EA-5785-A24D-9E71-BDFD7C684217}"/>
              </a:ext>
            </a:extLst>
          </p:cNvPr>
          <p:cNvCxnSpPr>
            <a:cxnSpLocks/>
          </p:cNvCxnSpPr>
          <p:nvPr userDrawn="1"/>
        </p:nvCxnSpPr>
        <p:spPr>
          <a:xfrm>
            <a:off x="1860440" y="2324422"/>
            <a:ext cx="0" cy="7726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itle 1">
            <a:extLst>
              <a:ext uri="{FF2B5EF4-FFF2-40B4-BE49-F238E27FC236}">
                <a16:creationId xmlns:a16="http://schemas.microsoft.com/office/drawing/2014/main" id="{9F38B238-D0B5-004A-9FAE-29D20E21D615}"/>
              </a:ext>
            </a:extLst>
          </p:cNvPr>
          <p:cNvSpPr>
            <a:spLocks noGrp="1"/>
          </p:cNvSpPr>
          <p:nvPr>
            <p:ph type="ctrTitle" hasCustomPrompt="1"/>
          </p:nvPr>
        </p:nvSpPr>
        <p:spPr>
          <a:xfrm>
            <a:off x="2133377" y="2061101"/>
            <a:ext cx="7043551" cy="1333152"/>
          </a:xfrm>
        </p:spPr>
        <p:txBody>
          <a:bodyPr anchor="ctr">
            <a:noAutofit/>
          </a:bodyPr>
          <a:lstStyle>
            <a:lvl1pPr algn="l">
              <a:defRPr sz="3200"/>
            </a:lvl1pPr>
          </a:lstStyle>
          <a:p>
            <a:r>
              <a:rPr lang="en-CA" dirty="0"/>
              <a:t>Section </a:t>
            </a:r>
            <a:br>
              <a:rPr lang="en-CA" dirty="0"/>
            </a:br>
            <a:r>
              <a:rPr lang="en-CA" dirty="0"/>
              <a:t>Heading</a:t>
            </a:r>
          </a:p>
        </p:txBody>
      </p:sp>
      <p:pic>
        <p:nvPicPr>
          <p:cNvPr id="8" name="Graphic 7">
            <a:extLst>
              <a:ext uri="{FF2B5EF4-FFF2-40B4-BE49-F238E27FC236}">
                <a16:creationId xmlns:a16="http://schemas.microsoft.com/office/drawing/2014/main" id="{AD8B07EA-4FAC-044D-B395-490FA3D7910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780265" y="5944561"/>
            <a:ext cx="980558" cy="520650"/>
          </a:xfrm>
          <a:prstGeom prst="rect">
            <a:avLst/>
          </a:prstGeom>
        </p:spPr>
      </p:pic>
      <p:sp>
        <p:nvSpPr>
          <p:cNvPr id="7" name="Date Placeholder 3">
            <a:extLst>
              <a:ext uri="{FF2B5EF4-FFF2-40B4-BE49-F238E27FC236}">
                <a16:creationId xmlns:a16="http://schemas.microsoft.com/office/drawing/2014/main" id="{FA7CF644-58C1-BE45-9B9E-417D4AB7D84F}"/>
              </a:ext>
            </a:extLst>
          </p:cNvPr>
          <p:cNvSpPr>
            <a:spLocks noGrp="1"/>
          </p:cNvSpPr>
          <p:nvPr>
            <p:ph type="dt" sz="half" idx="10"/>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0609A50B-9DD7-034D-A237-6CF6D342A68E}" type="datetime1">
              <a:rPr lang="en-CA" smtClean="0"/>
              <a:t>2023-08-24</a:t>
            </a:fld>
            <a:endParaRPr lang="en-CA"/>
          </a:p>
        </p:txBody>
      </p:sp>
      <p:sp>
        <p:nvSpPr>
          <p:cNvPr id="9" name="Footer Placeholder 4">
            <a:extLst>
              <a:ext uri="{FF2B5EF4-FFF2-40B4-BE49-F238E27FC236}">
                <a16:creationId xmlns:a16="http://schemas.microsoft.com/office/drawing/2014/main" id="{941F033B-63AE-8B42-8C72-97D73DCEA7DD}"/>
              </a:ext>
            </a:extLst>
          </p:cNvPr>
          <p:cNvSpPr>
            <a:spLocks noGrp="1"/>
          </p:cNvSpPr>
          <p:nvPr>
            <p:ph type="ftr" sz="quarter" idx="11"/>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endParaRPr lang="en-CA"/>
          </a:p>
        </p:txBody>
      </p:sp>
      <p:sp>
        <p:nvSpPr>
          <p:cNvPr id="10" name="Slide Number Placeholder 5">
            <a:extLst>
              <a:ext uri="{FF2B5EF4-FFF2-40B4-BE49-F238E27FC236}">
                <a16:creationId xmlns:a16="http://schemas.microsoft.com/office/drawing/2014/main" id="{F7C373BC-86A6-E046-973D-4A8D241C44BC}"/>
              </a:ext>
            </a:extLst>
          </p:cNvPr>
          <p:cNvSpPr>
            <a:spLocks noGrp="1"/>
          </p:cNvSpPr>
          <p:nvPr>
            <p:ph type="sldNum" sz="quarter" idx="12"/>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1BD90C89-BB05-D647-8C9B-C2376028CB3D}" type="slidenum">
              <a:rPr lang="en-CA" smtClean="0"/>
              <a:pPr/>
              <a:t>‹#›</a:t>
            </a:fld>
            <a:endParaRPr lang="en-CA"/>
          </a:p>
        </p:txBody>
      </p:sp>
    </p:spTree>
    <p:extLst>
      <p:ext uri="{BB962C8B-B14F-4D97-AF65-F5344CB8AC3E}">
        <p14:creationId xmlns:p14="http://schemas.microsoft.com/office/powerpoint/2010/main" val="90722576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37" userDrawn="1">
          <p15:clr>
            <a:srgbClr val="FBAE40"/>
          </p15:clr>
        </p15:guide>
        <p15:guide id="2" orient="horz" pos="1661"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Header - Breadcrumb Caret">
    <p:bg>
      <p:bgPr>
        <a:solidFill>
          <a:schemeClr val="bg2">
            <a:alpha val="75000"/>
          </a:schemeClr>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0C9E1E9-5992-4D48-8D1D-3FB912143B24}"/>
              </a:ext>
            </a:extLst>
          </p:cNvPr>
          <p:cNvPicPr>
            <a:picLocks noChangeAspect="1"/>
          </p:cNvPicPr>
          <p:nvPr userDrawn="1"/>
        </p:nvPicPr>
        <p:blipFill rotWithShape="1">
          <a:blip r:embed="rId2">
            <a:alphaModFix/>
          </a:blip>
          <a:srcRect l="-3644" t="-25966" r="27535" b="151"/>
          <a:stretch/>
        </p:blipFill>
        <p:spPr>
          <a:xfrm>
            <a:off x="3894820" y="0"/>
            <a:ext cx="8297180" cy="6858000"/>
          </a:xfrm>
          <a:prstGeom prst="rect">
            <a:avLst/>
          </a:prstGeom>
        </p:spPr>
      </p:pic>
      <p:sp>
        <p:nvSpPr>
          <p:cNvPr id="11" name="Text Placeholder 2">
            <a:extLst>
              <a:ext uri="{FF2B5EF4-FFF2-40B4-BE49-F238E27FC236}">
                <a16:creationId xmlns:a16="http://schemas.microsoft.com/office/drawing/2014/main" id="{65928101-0180-9141-9194-F1121CCFDE68}"/>
              </a:ext>
            </a:extLst>
          </p:cNvPr>
          <p:cNvSpPr>
            <a:spLocks noGrp="1"/>
          </p:cNvSpPr>
          <p:nvPr>
            <p:ph type="body" idx="1" hasCustomPrompt="1"/>
          </p:nvPr>
        </p:nvSpPr>
        <p:spPr>
          <a:xfrm>
            <a:off x="695325" y="1422303"/>
            <a:ext cx="6043612" cy="665286"/>
          </a:xfrm>
        </p:spPr>
        <p:txBody>
          <a:bodyPr anchor="b">
            <a:noAutofit/>
          </a:bodyPr>
          <a:lstStyle>
            <a:lvl1pPr marL="0" indent="0">
              <a:lnSpc>
                <a:spcPct val="100000"/>
              </a:lnSpc>
              <a:buNone/>
              <a:defRPr sz="1600" b="1" i="0">
                <a:solidFill>
                  <a:srgbClr val="00A189"/>
                </a:solidFill>
                <a:latin typeface="Arial Black" panose="020B0604020202020204" pitchFamily="34" charset="0"/>
                <a:cs typeface="Arial Black"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CA"/>
              <a:t>Section Title</a:t>
            </a:r>
          </a:p>
        </p:txBody>
      </p:sp>
      <p:sp>
        <p:nvSpPr>
          <p:cNvPr id="19" name="Title 1">
            <a:extLst>
              <a:ext uri="{FF2B5EF4-FFF2-40B4-BE49-F238E27FC236}">
                <a16:creationId xmlns:a16="http://schemas.microsoft.com/office/drawing/2014/main" id="{850A253F-77BB-D94E-AF1B-27A5D6484640}"/>
              </a:ext>
            </a:extLst>
          </p:cNvPr>
          <p:cNvSpPr>
            <a:spLocks noGrp="1"/>
          </p:cNvSpPr>
          <p:nvPr>
            <p:ph type="ctrTitle" hasCustomPrompt="1"/>
          </p:nvPr>
        </p:nvSpPr>
        <p:spPr>
          <a:xfrm>
            <a:off x="695325" y="2202272"/>
            <a:ext cx="6043612" cy="2765968"/>
          </a:xfrm>
        </p:spPr>
        <p:txBody>
          <a:bodyPr anchor="t">
            <a:noAutofit/>
          </a:bodyPr>
          <a:lstStyle>
            <a:lvl1pPr algn="l">
              <a:defRPr sz="3400" b="0"/>
            </a:lvl1pPr>
          </a:lstStyle>
          <a:p>
            <a:r>
              <a:rPr lang="en-CA"/>
              <a:t>Section </a:t>
            </a:r>
            <a:br>
              <a:rPr lang="en-CA"/>
            </a:br>
            <a:r>
              <a:rPr lang="en-CA"/>
              <a:t>Heading</a:t>
            </a:r>
          </a:p>
        </p:txBody>
      </p:sp>
      <p:pic>
        <p:nvPicPr>
          <p:cNvPr id="7" name="Graphic 6">
            <a:extLst>
              <a:ext uri="{FF2B5EF4-FFF2-40B4-BE49-F238E27FC236}">
                <a16:creationId xmlns:a16="http://schemas.microsoft.com/office/drawing/2014/main" id="{301ED30A-1BA1-B147-AF99-21EDBFA858D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780265" y="5944561"/>
            <a:ext cx="980558" cy="520650"/>
          </a:xfrm>
          <a:prstGeom prst="rect">
            <a:avLst/>
          </a:prstGeom>
        </p:spPr>
      </p:pic>
      <p:sp>
        <p:nvSpPr>
          <p:cNvPr id="6" name="Date Placeholder 3">
            <a:extLst>
              <a:ext uri="{FF2B5EF4-FFF2-40B4-BE49-F238E27FC236}">
                <a16:creationId xmlns:a16="http://schemas.microsoft.com/office/drawing/2014/main" id="{6ED4888D-8528-6349-9F57-D25FA9E5A866}"/>
              </a:ext>
            </a:extLst>
          </p:cNvPr>
          <p:cNvSpPr>
            <a:spLocks noGrp="1"/>
          </p:cNvSpPr>
          <p:nvPr>
            <p:ph type="dt" sz="half" idx="10"/>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54B51589-6EE3-C54F-A374-4E7D93FE6220}" type="datetime1">
              <a:rPr lang="en-CA" smtClean="0"/>
              <a:t>2023-08-24</a:t>
            </a:fld>
            <a:endParaRPr lang="en-CA"/>
          </a:p>
        </p:txBody>
      </p:sp>
      <p:sp>
        <p:nvSpPr>
          <p:cNvPr id="8" name="Footer Placeholder 4">
            <a:extLst>
              <a:ext uri="{FF2B5EF4-FFF2-40B4-BE49-F238E27FC236}">
                <a16:creationId xmlns:a16="http://schemas.microsoft.com/office/drawing/2014/main" id="{8B9706DA-CD19-1140-A5B7-D8D526FCCC20}"/>
              </a:ext>
            </a:extLst>
          </p:cNvPr>
          <p:cNvSpPr>
            <a:spLocks noGrp="1"/>
          </p:cNvSpPr>
          <p:nvPr>
            <p:ph type="ftr" sz="quarter" idx="11"/>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endParaRPr lang="en-CA"/>
          </a:p>
        </p:txBody>
      </p:sp>
      <p:sp>
        <p:nvSpPr>
          <p:cNvPr id="9" name="Slide Number Placeholder 5">
            <a:extLst>
              <a:ext uri="{FF2B5EF4-FFF2-40B4-BE49-F238E27FC236}">
                <a16:creationId xmlns:a16="http://schemas.microsoft.com/office/drawing/2014/main" id="{4CDA8C2E-3CC7-D745-9DEC-E05C61896511}"/>
              </a:ext>
            </a:extLst>
          </p:cNvPr>
          <p:cNvSpPr>
            <a:spLocks noGrp="1"/>
          </p:cNvSpPr>
          <p:nvPr>
            <p:ph type="sldNum" sz="quarter" idx="12"/>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1BD90C89-BB05-D647-8C9B-C2376028CB3D}" type="slidenum">
              <a:rPr lang="en-CA" smtClean="0"/>
              <a:pPr/>
              <a:t>‹#›</a:t>
            </a:fld>
            <a:endParaRPr lang="en-CA"/>
          </a:p>
        </p:txBody>
      </p:sp>
    </p:spTree>
    <p:extLst>
      <p:ext uri="{BB962C8B-B14F-4D97-AF65-F5344CB8AC3E}">
        <p14:creationId xmlns:p14="http://schemas.microsoft.com/office/powerpoint/2010/main" val="129875447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438"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78939-CBF9-5846-919A-D2860AD0543B}"/>
              </a:ext>
            </a:extLst>
          </p:cNvPr>
          <p:cNvSpPr>
            <a:spLocks noGrp="1"/>
          </p:cNvSpPr>
          <p:nvPr>
            <p:ph type="title"/>
          </p:nvPr>
        </p:nvSpPr>
        <p:spPr/>
        <p:txBody>
          <a:bodyPr/>
          <a:lstStyle/>
          <a:p>
            <a:r>
              <a:rPr lang="en-US"/>
              <a:t>Click to edit Master title style</a:t>
            </a:r>
            <a:endParaRPr lang="en-CA"/>
          </a:p>
        </p:txBody>
      </p:sp>
      <p:sp>
        <p:nvSpPr>
          <p:cNvPr id="33" name="Content Placeholder 32">
            <a:extLst>
              <a:ext uri="{FF2B5EF4-FFF2-40B4-BE49-F238E27FC236}">
                <a16:creationId xmlns:a16="http://schemas.microsoft.com/office/drawing/2014/main" id="{EEF7C2F9-1C47-594C-80DD-0D433F54B810}"/>
              </a:ext>
            </a:extLst>
          </p:cNvPr>
          <p:cNvSpPr>
            <a:spLocks noGrp="1"/>
          </p:cNvSpPr>
          <p:nvPr>
            <p:ph type="body" sz="quarter" idx="23"/>
          </p:nvPr>
        </p:nvSpPr>
        <p:spPr>
          <a:xfrm>
            <a:off x="381001" y="1592263"/>
            <a:ext cx="2857499" cy="4176711"/>
          </a:xfrm>
        </p:spPr>
        <p:txBody>
          <a:bodyPr/>
          <a:lstStyle>
            <a:lvl1pPr>
              <a:spcBef>
                <a:spcPts val="1600"/>
              </a:spcBef>
              <a:defRPr lang="en-US" dirty="0"/>
            </a:lvl1pPr>
            <a:lvl2pPr>
              <a:spcBef>
                <a:spcPts val="1100"/>
              </a:spcBef>
              <a:defRPr lang="en-US" dirty="0"/>
            </a:lvl2pPr>
          </a:lstStyle>
          <a:p>
            <a:pPr lvl="0"/>
            <a:r>
              <a:rPr lang="en-US"/>
              <a:t>Click to edit Master text styles</a:t>
            </a:r>
          </a:p>
          <a:p>
            <a:pPr lvl="1"/>
            <a:r>
              <a:rPr lang="en-US"/>
              <a:t>Second level</a:t>
            </a:r>
          </a:p>
        </p:txBody>
      </p:sp>
      <p:sp>
        <p:nvSpPr>
          <p:cNvPr id="36" name="Content Placeholder 32">
            <a:extLst>
              <a:ext uri="{FF2B5EF4-FFF2-40B4-BE49-F238E27FC236}">
                <a16:creationId xmlns:a16="http://schemas.microsoft.com/office/drawing/2014/main" id="{BDD96C0F-646F-EC46-BE59-AF30FBBAAEDA}"/>
              </a:ext>
            </a:extLst>
          </p:cNvPr>
          <p:cNvSpPr>
            <a:spLocks noGrp="1"/>
          </p:cNvSpPr>
          <p:nvPr>
            <p:ph type="body" sz="quarter" idx="24"/>
          </p:nvPr>
        </p:nvSpPr>
        <p:spPr>
          <a:xfrm>
            <a:off x="3752858" y="1592263"/>
            <a:ext cx="3057515" cy="4176712"/>
          </a:xfrm>
          <a:prstGeom prst="callout1">
            <a:avLst>
              <a:gd name="adj1" fmla="val -65"/>
              <a:gd name="adj2" fmla="val 65"/>
              <a:gd name="adj3" fmla="val 100091"/>
              <a:gd name="adj4" fmla="val 24"/>
            </a:avLst>
          </a:prstGeom>
          <a:ln w="6350">
            <a:solidFill>
              <a:schemeClr val="tx1"/>
            </a:solidFill>
          </a:ln>
        </p:spPr>
        <p:txBody>
          <a:bodyPr lIns="274320"/>
          <a:lstStyle>
            <a:lvl1pPr>
              <a:spcBef>
                <a:spcPts val="1600"/>
              </a:spcBef>
              <a:defRPr/>
            </a:lvl1pPr>
            <a:lvl2pPr>
              <a:spcBef>
                <a:spcPts val="1100"/>
              </a:spcBef>
              <a:defRPr sz="1400"/>
            </a:lvl2pPr>
          </a:lstStyle>
          <a:p>
            <a:pPr lvl="0"/>
            <a:r>
              <a:rPr lang="en-US"/>
              <a:t>Click to edit Master text styles</a:t>
            </a:r>
          </a:p>
          <a:p>
            <a:pPr lvl="1"/>
            <a:r>
              <a:rPr lang="en-US"/>
              <a:t>Second level</a:t>
            </a:r>
          </a:p>
        </p:txBody>
      </p:sp>
      <p:sp>
        <p:nvSpPr>
          <p:cNvPr id="11" name="Content Placeholder 32">
            <a:extLst>
              <a:ext uri="{FF2B5EF4-FFF2-40B4-BE49-F238E27FC236}">
                <a16:creationId xmlns:a16="http://schemas.microsoft.com/office/drawing/2014/main" id="{AA50060F-CB3B-DF46-A671-981A48074C47}"/>
              </a:ext>
            </a:extLst>
          </p:cNvPr>
          <p:cNvSpPr>
            <a:spLocks noGrp="1"/>
          </p:cNvSpPr>
          <p:nvPr>
            <p:ph type="body" sz="quarter" idx="25"/>
          </p:nvPr>
        </p:nvSpPr>
        <p:spPr>
          <a:xfrm>
            <a:off x="7324731" y="1592263"/>
            <a:ext cx="3057515" cy="4176712"/>
          </a:xfrm>
          <a:prstGeom prst="callout1">
            <a:avLst>
              <a:gd name="adj1" fmla="val -65"/>
              <a:gd name="adj2" fmla="val 65"/>
              <a:gd name="adj3" fmla="val 100091"/>
              <a:gd name="adj4" fmla="val 24"/>
            </a:avLst>
          </a:prstGeom>
          <a:ln w="6350">
            <a:solidFill>
              <a:schemeClr val="tx1"/>
            </a:solidFill>
          </a:ln>
        </p:spPr>
        <p:txBody>
          <a:bodyPr lIns="274320"/>
          <a:lstStyle>
            <a:lvl1pPr>
              <a:spcBef>
                <a:spcPts val="1600"/>
              </a:spcBef>
              <a:defRPr/>
            </a:lvl1pPr>
            <a:lvl2pPr>
              <a:spcBef>
                <a:spcPts val="1100"/>
              </a:spcBef>
              <a:defRPr sz="1400"/>
            </a:lvl2pPr>
          </a:lstStyle>
          <a:p>
            <a:pPr lvl="0"/>
            <a:r>
              <a:rPr lang="en-US"/>
              <a:t>Click to edit Master text styles</a:t>
            </a:r>
          </a:p>
          <a:p>
            <a:pPr lvl="1"/>
            <a:r>
              <a:rPr lang="en-US"/>
              <a:t>Second level</a:t>
            </a:r>
          </a:p>
        </p:txBody>
      </p:sp>
      <p:sp>
        <p:nvSpPr>
          <p:cNvPr id="3" name="Date Placeholder 2">
            <a:extLst>
              <a:ext uri="{FF2B5EF4-FFF2-40B4-BE49-F238E27FC236}">
                <a16:creationId xmlns:a16="http://schemas.microsoft.com/office/drawing/2014/main" id="{4632B96D-A5D6-074E-BF2B-EACC2135372D}"/>
              </a:ext>
            </a:extLst>
          </p:cNvPr>
          <p:cNvSpPr>
            <a:spLocks noGrp="1"/>
          </p:cNvSpPr>
          <p:nvPr>
            <p:ph type="dt" sz="half" idx="10"/>
          </p:nvPr>
        </p:nvSpPr>
        <p:spPr/>
        <p:txBody>
          <a:bodyPr/>
          <a:lstStyle/>
          <a:p>
            <a:fld id="{6DD03077-3DC3-904C-A77F-806A5FD61554}" type="datetime1">
              <a:rPr lang="en-CA" smtClean="0"/>
              <a:t>2023-08-24</a:t>
            </a:fld>
            <a:endParaRPr lang="en-CA"/>
          </a:p>
        </p:txBody>
      </p:sp>
      <p:sp>
        <p:nvSpPr>
          <p:cNvPr id="4" name="Footer Placeholder 3">
            <a:extLst>
              <a:ext uri="{FF2B5EF4-FFF2-40B4-BE49-F238E27FC236}">
                <a16:creationId xmlns:a16="http://schemas.microsoft.com/office/drawing/2014/main" id="{8E7EA3D9-85AD-7A44-9A7E-80EE64E70D47}"/>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3C3421F7-5715-AC45-BD72-2426C04FFEB7}"/>
              </a:ext>
            </a:extLst>
          </p:cNvPr>
          <p:cNvSpPr>
            <a:spLocks noGrp="1"/>
          </p:cNvSpPr>
          <p:nvPr>
            <p:ph type="sldNum" sz="quarter" idx="12"/>
          </p:nvPr>
        </p:nvSpPr>
        <p:spPr/>
        <p:txBody>
          <a:bodyPr/>
          <a:lstStyle/>
          <a:p>
            <a:fld id="{E4ECB127-6B1D-4440-BB59-CB7FB51359B3}" type="slidenum">
              <a:rPr lang="en-CA" smtClean="0"/>
              <a:pPr/>
              <a:t>‹#›</a:t>
            </a:fld>
            <a:endParaRPr lang="en-CA"/>
          </a:p>
        </p:txBody>
      </p:sp>
    </p:spTree>
    <p:extLst>
      <p:ext uri="{BB962C8B-B14F-4D97-AF65-F5344CB8AC3E}">
        <p14:creationId xmlns:p14="http://schemas.microsoft.com/office/powerpoint/2010/main" val="546665668"/>
      </p:ext>
    </p:extLst>
  </p:cSld>
  <p:clrMapOvr>
    <a:masterClrMapping/>
  </p:clrMapOvr>
  <p:extLst>
    <p:ext uri="{DCECCB84-F9BA-43D5-87BE-67443E8EF086}">
      <p15:sldGuideLst xmlns:p15="http://schemas.microsoft.com/office/powerpoint/2012/main">
        <p15:guide id="1" pos="2366" userDrawn="1">
          <p15:clr>
            <a:srgbClr val="FBAE40"/>
          </p15:clr>
        </p15:guide>
        <p15:guide id="2" pos="4612"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FE97A-93D6-E747-BAA0-0D36C3E57EA6}"/>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EDDCBC40-268B-EC4B-BCEA-59D5F9882C8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97A7DA51-01CC-8E43-909C-C5BA8288CB70}"/>
              </a:ext>
            </a:extLst>
          </p:cNvPr>
          <p:cNvSpPr>
            <a:spLocks noGrp="1"/>
          </p:cNvSpPr>
          <p:nvPr>
            <p:ph type="dt" sz="half" idx="10"/>
          </p:nvPr>
        </p:nvSpPr>
        <p:spPr/>
        <p:txBody>
          <a:bodyPr/>
          <a:lstStyle/>
          <a:p>
            <a:fld id="{A59D2D5E-F42C-4646-A5DE-D67A7105EBEC}" type="datetime1">
              <a:rPr lang="en-CA" smtClean="0"/>
              <a:t>2023-08-24</a:t>
            </a:fld>
            <a:endParaRPr lang="en-CA"/>
          </a:p>
        </p:txBody>
      </p:sp>
      <p:sp>
        <p:nvSpPr>
          <p:cNvPr id="5" name="Footer Placeholder 4">
            <a:extLst>
              <a:ext uri="{FF2B5EF4-FFF2-40B4-BE49-F238E27FC236}">
                <a16:creationId xmlns:a16="http://schemas.microsoft.com/office/drawing/2014/main" id="{8C8F9690-4ACD-1B49-8145-EF86FEA39B89}"/>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83291D2A-A36A-9F40-AA5C-6569B048E02A}"/>
              </a:ext>
            </a:extLst>
          </p:cNvPr>
          <p:cNvSpPr>
            <a:spLocks noGrp="1"/>
          </p:cNvSpPr>
          <p:nvPr>
            <p:ph type="sldNum" sz="quarter" idx="12"/>
          </p:nvPr>
        </p:nvSpPr>
        <p:spPr/>
        <p:txBody>
          <a:bodyPr/>
          <a:lstStyle/>
          <a:p>
            <a:fld id="{1BD90C89-BB05-D647-8C9B-C2376028CB3D}" type="slidenum">
              <a:rPr lang="en-CA" smtClean="0"/>
              <a:t>‹#›</a:t>
            </a:fld>
            <a:endParaRPr lang="en-CA"/>
          </a:p>
        </p:txBody>
      </p:sp>
    </p:spTree>
    <p:extLst>
      <p:ext uri="{BB962C8B-B14F-4D97-AF65-F5344CB8AC3E}">
        <p14:creationId xmlns:p14="http://schemas.microsoft.com/office/powerpoint/2010/main" val="36723400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ubhead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5EAF8-802D-9E48-8393-BC63F9C64B7B}"/>
              </a:ext>
            </a:extLst>
          </p:cNvPr>
          <p:cNvSpPr>
            <a:spLocks noGrp="1"/>
          </p:cNvSpPr>
          <p:nvPr>
            <p:ph type="title"/>
          </p:nvPr>
        </p:nvSpPr>
        <p:spPr/>
        <p:txBody>
          <a:bodyPr/>
          <a:lstStyle/>
          <a:p>
            <a:r>
              <a:rPr lang="en-US"/>
              <a:t>Click to edit Master title style</a:t>
            </a:r>
            <a:endParaRPr lang="en-CA"/>
          </a:p>
        </p:txBody>
      </p:sp>
      <p:sp>
        <p:nvSpPr>
          <p:cNvPr id="7" name="Text Placeholder 5">
            <a:extLst>
              <a:ext uri="{FF2B5EF4-FFF2-40B4-BE49-F238E27FC236}">
                <a16:creationId xmlns:a16="http://schemas.microsoft.com/office/drawing/2014/main" id="{D826743E-6DAE-EA4E-BE3D-F355BACDE8F0}"/>
              </a:ext>
            </a:extLst>
          </p:cNvPr>
          <p:cNvSpPr>
            <a:spLocks noGrp="1"/>
          </p:cNvSpPr>
          <p:nvPr>
            <p:ph type="body" sz="quarter" idx="13"/>
          </p:nvPr>
        </p:nvSpPr>
        <p:spPr>
          <a:xfrm>
            <a:off x="381001" y="1592263"/>
            <a:ext cx="8570912" cy="377144"/>
          </a:xfrm>
        </p:spPr>
        <p:txBody>
          <a:bodyPr/>
          <a:lstStyle>
            <a:lvl1pPr marL="0" indent="0">
              <a:buNone/>
              <a:defRPr b="1">
                <a:solidFill>
                  <a:schemeClr val="accent5"/>
                </a:solidFill>
              </a:defRPr>
            </a:lvl1pPr>
            <a:lvl2pPr marL="457200" indent="0">
              <a:buNone/>
              <a:defRPr/>
            </a:lvl2pPr>
          </a:lstStyle>
          <a:p>
            <a:pPr lvl="0"/>
            <a:r>
              <a:rPr lang="en-US"/>
              <a:t>Click to edit Master text styles</a:t>
            </a:r>
          </a:p>
        </p:txBody>
      </p:sp>
      <p:sp>
        <p:nvSpPr>
          <p:cNvPr id="3" name="Content Placeholder 2">
            <a:extLst>
              <a:ext uri="{FF2B5EF4-FFF2-40B4-BE49-F238E27FC236}">
                <a16:creationId xmlns:a16="http://schemas.microsoft.com/office/drawing/2014/main" id="{DC18DA6C-C939-9546-A4D3-4B92C47C894A}"/>
              </a:ext>
            </a:extLst>
          </p:cNvPr>
          <p:cNvSpPr>
            <a:spLocks noGrp="1"/>
          </p:cNvSpPr>
          <p:nvPr>
            <p:ph idx="1"/>
          </p:nvPr>
        </p:nvSpPr>
        <p:spPr>
          <a:xfrm>
            <a:off x="381000" y="2145967"/>
            <a:ext cx="8570912" cy="3623008"/>
          </a:xfrm>
        </p:spPr>
        <p:txBody>
          <a:bodyPr/>
          <a:lstStyle>
            <a:lvl1pPr>
              <a:spcBef>
                <a:spcPts val="16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9" name="Date Placeholder 8">
            <a:extLst>
              <a:ext uri="{FF2B5EF4-FFF2-40B4-BE49-F238E27FC236}">
                <a16:creationId xmlns:a16="http://schemas.microsoft.com/office/drawing/2014/main" id="{ED3ADAE4-81A6-A640-8EA4-DDF893E803D9}"/>
              </a:ext>
            </a:extLst>
          </p:cNvPr>
          <p:cNvSpPr>
            <a:spLocks noGrp="1"/>
          </p:cNvSpPr>
          <p:nvPr>
            <p:ph type="dt" sz="half" idx="10"/>
          </p:nvPr>
        </p:nvSpPr>
        <p:spPr/>
        <p:txBody>
          <a:bodyPr/>
          <a:lstStyle/>
          <a:p>
            <a:fld id="{D8193ED5-70A5-CA4B-84F2-67CF2C9D40B8}" type="datetime1">
              <a:rPr lang="en-CA" smtClean="0"/>
              <a:t>2023-08-24</a:t>
            </a:fld>
            <a:endParaRPr lang="en-CA"/>
          </a:p>
        </p:txBody>
      </p:sp>
      <p:sp>
        <p:nvSpPr>
          <p:cNvPr id="10" name="Footer Placeholder 9">
            <a:extLst>
              <a:ext uri="{FF2B5EF4-FFF2-40B4-BE49-F238E27FC236}">
                <a16:creationId xmlns:a16="http://schemas.microsoft.com/office/drawing/2014/main" id="{A6289A60-ECF2-FD44-8635-5921A726EA7E}"/>
              </a:ext>
            </a:extLst>
          </p:cNvPr>
          <p:cNvSpPr>
            <a:spLocks noGrp="1"/>
          </p:cNvSpPr>
          <p:nvPr>
            <p:ph type="ftr" sz="quarter" idx="11"/>
          </p:nvPr>
        </p:nvSpPr>
        <p:spPr/>
        <p:txBody>
          <a:bodyPr/>
          <a:lstStyle/>
          <a:p>
            <a:endParaRPr lang="en-CA"/>
          </a:p>
        </p:txBody>
      </p:sp>
      <p:sp>
        <p:nvSpPr>
          <p:cNvPr id="11" name="Slide Number Placeholder 10">
            <a:extLst>
              <a:ext uri="{FF2B5EF4-FFF2-40B4-BE49-F238E27FC236}">
                <a16:creationId xmlns:a16="http://schemas.microsoft.com/office/drawing/2014/main" id="{5447FBC3-6822-5941-AB52-58311291D9B3}"/>
              </a:ext>
            </a:extLst>
          </p:cNvPr>
          <p:cNvSpPr>
            <a:spLocks noGrp="1"/>
          </p:cNvSpPr>
          <p:nvPr>
            <p:ph type="sldNum" sz="quarter" idx="12"/>
          </p:nvPr>
        </p:nvSpPr>
        <p:spPr/>
        <p:txBody>
          <a:bodyPr/>
          <a:lstStyle/>
          <a:p>
            <a:fld id="{E4ECB127-6B1D-4440-BB59-CB7FB51359B3}" type="slidenum">
              <a:rPr lang="en-CA" smtClean="0"/>
              <a:pPr/>
              <a:t>‹#›</a:t>
            </a:fld>
            <a:endParaRPr lang="en-CA"/>
          </a:p>
        </p:txBody>
      </p:sp>
    </p:spTree>
    <p:extLst>
      <p:ext uri="{BB962C8B-B14F-4D97-AF65-F5344CB8AC3E}">
        <p14:creationId xmlns:p14="http://schemas.microsoft.com/office/powerpoint/2010/main" val="3915831669"/>
      </p:ext>
    </p:extLst>
  </p:cSld>
  <p:clrMapOvr>
    <a:masterClrMapping/>
  </p:clrMapOvr>
  <p:extLst>
    <p:ext uri="{DCECCB84-F9BA-43D5-87BE-67443E8EF086}">
      <p15:sldGuideLst xmlns:p15="http://schemas.microsoft.com/office/powerpoint/2012/main">
        <p15:guide id="1" pos="5042"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 2 -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7B835C4-0360-6B4A-9C35-048ADF784729}"/>
              </a:ext>
            </a:extLst>
          </p:cNvPr>
          <p:cNvSpPr/>
          <p:nvPr userDrawn="1"/>
        </p:nvSpPr>
        <p:spPr>
          <a:xfrm flipV="1">
            <a:off x="-1" y="-1"/>
            <a:ext cx="12191999" cy="3034146"/>
          </a:xfrm>
          <a:prstGeom prst="rect">
            <a:avLst/>
          </a:prstGeom>
          <a:gradFill>
            <a:gsLst>
              <a:gs pos="100000">
                <a:schemeClr val="bg1">
                  <a:alpha val="0"/>
                </a:schemeClr>
              </a:gs>
              <a:gs pos="60000">
                <a:srgbClr val="000000">
                  <a:alpha val="35898"/>
                </a:srgbClr>
              </a:gs>
              <a:gs pos="25000">
                <a:schemeClr val="bg1">
                  <a:alpha val="40754"/>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Title 1">
            <a:extLst>
              <a:ext uri="{FF2B5EF4-FFF2-40B4-BE49-F238E27FC236}">
                <a16:creationId xmlns:a16="http://schemas.microsoft.com/office/drawing/2014/main" id="{F437C0B3-8DA3-2F4A-92A7-3354E5AE6FE5}"/>
              </a:ext>
            </a:extLst>
          </p:cNvPr>
          <p:cNvSpPr>
            <a:spLocks noGrp="1"/>
          </p:cNvSpPr>
          <p:nvPr>
            <p:ph type="ctrTitle" hasCustomPrompt="1"/>
          </p:nvPr>
        </p:nvSpPr>
        <p:spPr>
          <a:xfrm>
            <a:off x="375503" y="441325"/>
            <a:ext cx="6434873" cy="1247626"/>
          </a:xfrm>
        </p:spPr>
        <p:txBody>
          <a:bodyPr anchor="t">
            <a:noAutofit/>
          </a:bodyPr>
          <a:lstStyle>
            <a:lvl1pPr algn="l">
              <a:defRPr sz="3200">
                <a:solidFill>
                  <a:schemeClr val="tx1"/>
                </a:solidFill>
              </a:defRPr>
            </a:lvl1pPr>
          </a:lstStyle>
          <a:p>
            <a:r>
              <a:rPr lang="en-CA" dirty="0"/>
              <a:t>Presentation </a:t>
            </a:r>
            <a:br>
              <a:rPr lang="en-CA" dirty="0"/>
            </a:br>
            <a:r>
              <a:rPr lang="en-CA" dirty="0"/>
              <a:t>Title</a:t>
            </a:r>
          </a:p>
        </p:txBody>
      </p:sp>
      <p:sp>
        <p:nvSpPr>
          <p:cNvPr id="14" name="Text Placeholder 2">
            <a:extLst>
              <a:ext uri="{FF2B5EF4-FFF2-40B4-BE49-F238E27FC236}">
                <a16:creationId xmlns:a16="http://schemas.microsoft.com/office/drawing/2014/main" id="{5AF36411-307A-3D43-B3A4-A4B80131D466}"/>
              </a:ext>
            </a:extLst>
          </p:cNvPr>
          <p:cNvSpPr>
            <a:spLocks noGrp="1"/>
          </p:cNvSpPr>
          <p:nvPr>
            <p:ph type="body" sz="quarter" idx="10" hasCustomPrompt="1"/>
          </p:nvPr>
        </p:nvSpPr>
        <p:spPr>
          <a:xfrm>
            <a:off x="375503" y="1688950"/>
            <a:ext cx="6434873" cy="325061"/>
          </a:xfrm>
        </p:spPr>
        <p:txBody>
          <a:bodyPr>
            <a:noAutofit/>
          </a:bodyPr>
          <a:lstStyle>
            <a:lvl1pPr marL="0" indent="0">
              <a:lnSpc>
                <a:spcPct val="100000"/>
              </a:lnSpc>
              <a:spcBef>
                <a:spcPts val="0"/>
              </a:spcBef>
              <a:buNone/>
              <a:defRPr sz="1400">
                <a:solidFill>
                  <a:schemeClr val="tx1"/>
                </a:solidFill>
              </a:defRPr>
            </a:lvl1pPr>
          </a:lstStyle>
          <a:p>
            <a:pPr lvl="0"/>
            <a:r>
              <a:rPr lang="en-CA"/>
              <a:t>Date</a:t>
            </a:r>
          </a:p>
        </p:txBody>
      </p:sp>
      <p:sp>
        <p:nvSpPr>
          <p:cNvPr id="11" name="Subtitle 2">
            <a:extLst>
              <a:ext uri="{FF2B5EF4-FFF2-40B4-BE49-F238E27FC236}">
                <a16:creationId xmlns:a16="http://schemas.microsoft.com/office/drawing/2014/main" id="{736835AD-6D40-DB4F-8D91-90B4E66BF63B}"/>
              </a:ext>
            </a:extLst>
          </p:cNvPr>
          <p:cNvSpPr>
            <a:spLocks noGrp="1"/>
          </p:cNvSpPr>
          <p:nvPr>
            <p:ph type="subTitle" idx="1" hasCustomPrompt="1"/>
          </p:nvPr>
        </p:nvSpPr>
        <p:spPr>
          <a:xfrm>
            <a:off x="8239125" y="611541"/>
            <a:ext cx="3577372" cy="1396647"/>
          </a:xfrm>
        </p:spPr>
        <p:txBody>
          <a:bodyPr>
            <a:noAutofit/>
          </a:bodyPr>
          <a:lstStyle>
            <a:lvl1pPr marL="0" indent="0" algn="l">
              <a:lnSpc>
                <a:spcPct val="100000"/>
              </a:lnSpc>
              <a:spcBef>
                <a:spcPts val="1000"/>
              </a:spcBef>
              <a:buNone/>
              <a:defRPr sz="1400" b="0" i="0">
                <a:solidFill>
                  <a:schemeClr val="tx1"/>
                </a:solidFill>
                <a:latin typeface="+mn-lt"/>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a:t>Presenter name and title</a:t>
            </a:r>
          </a:p>
        </p:txBody>
      </p:sp>
      <p:sp>
        <p:nvSpPr>
          <p:cNvPr id="15" name="Date Placeholder 3">
            <a:extLst>
              <a:ext uri="{FF2B5EF4-FFF2-40B4-BE49-F238E27FC236}">
                <a16:creationId xmlns:a16="http://schemas.microsoft.com/office/drawing/2014/main" id="{2CD6FCF1-2477-5C4A-AF2F-4AFD7EA0CAF9}"/>
              </a:ext>
            </a:extLst>
          </p:cNvPr>
          <p:cNvSpPr>
            <a:spLocks noGrp="1"/>
          </p:cNvSpPr>
          <p:nvPr>
            <p:ph type="dt" sz="half" idx="11"/>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7AAE0B34-6EB8-5B45-8D5F-030BD296EED9}" type="datetime1">
              <a:rPr lang="en-CA" smtClean="0"/>
              <a:t>2023-08-24</a:t>
            </a:fld>
            <a:endParaRPr lang="en-CA"/>
          </a:p>
        </p:txBody>
      </p:sp>
      <p:sp>
        <p:nvSpPr>
          <p:cNvPr id="16" name="Footer Placeholder 4">
            <a:extLst>
              <a:ext uri="{FF2B5EF4-FFF2-40B4-BE49-F238E27FC236}">
                <a16:creationId xmlns:a16="http://schemas.microsoft.com/office/drawing/2014/main" id="{99B3EE79-6E72-1242-9907-9663A7FA1092}"/>
              </a:ext>
            </a:extLst>
          </p:cNvPr>
          <p:cNvSpPr>
            <a:spLocks noGrp="1"/>
          </p:cNvSpPr>
          <p:nvPr>
            <p:ph type="ftr" sz="quarter" idx="12"/>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endParaRPr lang="en-CA"/>
          </a:p>
        </p:txBody>
      </p:sp>
      <p:sp>
        <p:nvSpPr>
          <p:cNvPr id="17" name="Slide Number Placeholder 5">
            <a:extLst>
              <a:ext uri="{FF2B5EF4-FFF2-40B4-BE49-F238E27FC236}">
                <a16:creationId xmlns:a16="http://schemas.microsoft.com/office/drawing/2014/main" id="{0E33251A-3A86-6445-AAEF-6868601802B5}"/>
              </a:ext>
            </a:extLst>
          </p:cNvPr>
          <p:cNvSpPr>
            <a:spLocks noGrp="1"/>
          </p:cNvSpPr>
          <p:nvPr>
            <p:ph type="sldNum" sz="quarter" idx="13"/>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1BD90C89-BB05-D647-8C9B-C2376028CB3D}" type="slidenum">
              <a:rPr lang="en-CA" smtClean="0"/>
              <a:pPr/>
              <a:t>‹#›</a:t>
            </a:fld>
            <a:endParaRPr lang="en-CA"/>
          </a:p>
        </p:txBody>
      </p:sp>
      <p:pic>
        <p:nvPicPr>
          <p:cNvPr id="4" name="Graphic 3">
            <a:extLst>
              <a:ext uri="{FF2B5EF4-FFF2-40B4-BE49-F238E27FC236}">
                <a16:creationId xmlns:a16="http://schemas.microsoft.com/office/drawing/2014/main" id="{BA694CD7-ED26-91FE-2AFC-CED995FD4FC1}"/>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455176" y="5860344"/>
            <a:ext cx="1453524" cy="641260"/>
          </a:xfrm>
          <a:prstGeom prst="rect">
            <a:avLst/>
          </a:prstGeom>
        </p:spPr>
      </p:pic>
      <p:pic>
        <p:nvPicPr>
          <p:cNvPr id="5" name="Graphic 4">
            <a:extLst>
              <a:ext uri="{FF2B5EF4-FFF2-40B4-BE49-F238E27FC236}">
                <a16:creationId xmlns:a16="http://schemas.microsoft.com/office/drawing/2014/main" id="{A73009D9-E1B2-6A64-66F5-DA20A2FF48F6}"/>
              </a:ext>
            </a:extLst>
          </p:cNvPr>
          <p:cNvPicPr>
            <a:picLocks noChangeAspect="1"/>
          </p:cNvPicPr>
          <p:nvPr userDrawn="1"/>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0890220" y="6049190"/>
            <a:ext cx="844580" cy="448449"/>
          </a:xfrm>
          <a:prstGeom prst="rect">
            <a:avLst/>
          </a:prstGeom>
        </p:spPr>
      </p:pic>
    </p:spTree>
    <p:extLst>
      <p:ext uri="{BB962C8B-B14F-4D97-AF65-F5344CB8AC3E}">
        <p14:creationId xmlns:p14="http://schemas.microsoft.com/office/powerpoint/2010/main" val="1765637118"/>
      </p:ext>
    </p:extLst>
  </p:cSld>
  <p:clrMapOvr>
    <a:overrideClrMapping bg1="dk1" tx1="lt1" bg2="dk2" tx2="lt1" accent1="accent1" accent2="accent2" accent3="accent3" accent4="accent4" accent5="accent5" accent6="accent6" hlink="hlink" folHlink="folHlink"/>
  </p:clrMapOvr>
  <p:extLst>
    <p:ext uri="{DCECCB84-F9BA-43D5-87BE-67443E8EF086}">
      <p15:sldGuideLst xmlns:p15="http://schemas.microsoft.com/office/powerpoint/2012/main">
        <p15:guide id="1" orient="horz" pos="528"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125FC-272F-914B-937D-5A26202EC1EC}"/>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75A472A3-4967-4B4F-A6B0-8F80B08F4C3A}"/>
              </a:ext>
            </a:extLst>
          </p:cNvPr>
          <p:cNvSpPr>
            <a:spLocks noGrp="1"/>
          </p:cNvSpPr>
          <p:nvPr>
            <p:ph sz="half" idx="1"/>
          </p:nvPr>
        </p:nvSpPr>
        <p:spPr>
          <a:xfrm>
            <a:off x="381000" y="1592263"/>
            <a:ext cx="5002213" cy="4176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cxnSp>
        <p:nvCxnSpPr>
          <p:cNvPr id="8" name="Straight Connector 7">
            <a:extLst>
              <a:ext uri="{FF2B5EF4-FFF2-40B4-BE49-F238E27FC236}">
                <a16:creationId xmlns:a16="http://schemas.microsoft.com/office/drawing/2014/main" id="{8E0F70BF-B4DC-C043-9D7C-20457CB12B2B}"/>
              </a:ext>
              <a:ext uri="{C183D7F6-B498-43B3-948B-1728B52AA6E4}">
                <adec:decorative xmlns:adec="http://schemas.microsoft.com/office/drawing/2017/decorative" val="1"/>
              </a:ext>
            </a:extLst>
          </p:cNvPr>
          <p:cNvCxnSpPr>
            <a:cxnSpLocks/>
          </p:cNvCxnSpPr>
          <p:nvPr userDrawn="1"/>
        </p:nvCxnSpPr>
        <p:spPr>
          <a:xfrm>
            <a:off x="5733823" y="1592263"/>
            <a:ext cx="0" cy="41767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F8FCC904-78B1-0642-BED8-CC7244FCC937}"/>
              </a:ext>
            </a:extLst>
          </p:cNvPr>
          <p:cNvSpPr>
            <a:spLocks noGrp="1"/>
          </p:cNvSpPr>
          <p:nvPr>
            <p:ph sz="half" idx="2"/>
          </p:nvPr>
        </p:nvSpPr>
        <p:spPr>
          <a:xfrm>
            <a:off x="6096000" y="1592263"/>
            <a:ext cx="5002213" cy="4176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A55B82A2-0AF2-244F-9157-A6600FA0561D}"/>
              </a:ext>
            </a:extLst>
          </p:cNvPr>
          <p:cNvSpPr>
            <a:spLocks noGrp="1"/>
          </p:cNvSpPr>
          <p:nvPr>
            <p:ph type="dt" sz="half" idx="10"/>
          </p:nvPr>
        </p:nvSpPr>
        <p:spPr/>
        <p:txBody>
          <a:bodyPr/>
          <a:lstStyle/>
          <a:p>
            <a:fld id="{823E89FA-BF93-E84B-B180-E48B25F00654}" type="datetime1">
              <a:rPr lang="en-CA" smtClean="0"/>
              <a:t>2023-08-24</a:t>
            </a:fld>
            <a:endParaRPr lang="en-CA"/>
          </a:p>
        </p:txBody>
      </p:sp>
      <p:sp>
        <p:nvSpPr>
          <p:cNvPr id="6" name="Footer Placeholder 5">
            <a:extLst>
              <a:ext uri="{FF2B5EF4-FFF2-40B4-BE49-F238E27FC236}">
                <a16:creationId xmlns:a16="http://schemas.microsoft.com/office/drawing/2014/main" id="{CDFD37C8-5967-AC40-9644-F04B233C31AE}"/>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4EDE7BB5-A529-064D-8D13-00B00FA6E9EF}"/>
              </a:ext>
            </a:extLst>
          </p:cNvPr>
          <p:cNvSpPr>
            <a:spLocks noGrp="1"/>
          </p:cNvSpPr>
          <p:nvPr>
            <p:ph type="sldNum" sz="quarter" idx="12"/>
          </p:nvPr>
        </p:nvSpPr>
        <p:spPr/>
        <p:txBody>
          <a:bodyPr/>
          <a:lstStyle/>
          <a:p>
            <a:fld id="{1BD90C89-BB05-D647-8C9B-C2376028CB3D}" type="slidenum">
              <a:rPr lang="en-CA" smtClean="0"/>
              <a:t>‹#›</a:t>
            </a:fld>
            <a:endParaRPr lang="en-CA"/>
          </a:p>
        </p:txBody>
      </p:sp>
    </p:spTree>
    <p:extLst>
      <p:ext uri="{BB962C8B-B14F-4D97-AF65-F5344CB8AC3E}">
        <p14:creationId xmlns:p14="http://schemas.microsoft.com/office/powerpoint/2010/main" val="12254796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93B9C45A-2488-4541-8E5E-C662222BB426}"/>
              </a:ext>
            </a:extLst>
          </p:cNvPr>
          <p:cNvSpPr>
            <a:spLocks noGrp="1"/>
          </p:cNvSpPr>
          <p:nvPr>
            <p:ph type="title"/>
          </p:nvPr>
        </p:nvSpPr>
        <p:spPr/>
        <p:txBody>
          <a:bodyPr>
            <a:no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B5B8C6E2-F29E-9642-9D47-D5EF31201BE3}"/>
              </a:ext>
            </a:extLst>
          </p:cNvPr>
          <p:cNvSpPr>
            <a:spLocks noGrp="1"/>
          </p:cNvSpPr>
          <p:nvPr>
            <p:ph type="body" idx="1"/>
          </p:nvPr>
        </p:nvSpPr>
        <p:spPr>
          <a:xfrm>
            <a:off x="381002" y="1592263"/>
            <a:ext cx="5002212" cy="389819"/>
          </a:xfrm>
        </p:spPr>
        <p:txBody>
          <a:bodyPr anchor="t">
            <a:noAutofit/>
          </a:bodyPr>
          <a:lstStyle>
            <a:lvl1pPr marL="0" indent="0">
              <a:buNone/>
              <a:defRPr sz="1400" b="1">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8BC64B4-8862-F34E-820C-4BABB12F7E37}"/>
              </a:ext>
            </a:extLst>
          </p:cNvPr>
          <p:cNvSpPr>
            <a:spLocks noGrp="1"/>
          </p:cNvSpPr>
          <p:nvPr>
            <p:ph sz="half" idx="2"/>
          </p:nvPr>
        </p:nvSpPr>
        <p:spPr>
          <a:xfrm>
            <a:off x="381001" y="2163985"/>
            <a:ext cx="5002212" cy="360499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cxnSp>
        <p:nvCxnSpPr>
          <p:cNvPr id="11" name="Straight Connector 10">
            <a:extLst>
              <a:ext uri="{FF2B5EF4-FFF2-40B4-BE49-F238E27FC236}">
                <a16:creationId xmlns:a16="http://schemas.microsoft.com/office/drawing/2014/main" id="{C33C53A9-19AC-CB4D-89A1-B09327F6D43D}"/>
              </a:ext>
              <a:ext uri="{C183D7F6-B498-43B3-948B-1728B52AA6E4}">
                <adec:decorative xmlns:adec="http://schemas.microsoft.com/office/drawing/2017/decorative" val="1"/>
              </a:ext>
            </a:extLst>
          </p:cNvPr>
          <p:cNvCxnSpPr>
            <a:cxnSpLocks/>
          </p:cNvCxnSpPr>
          <p:nvPr userDrawn="1"/>
        </p:nvCxnSpPr>
        <p:spPr>
          <a:xfrm>
            <a:off x="5733823" y="1592263"/>
            <a:ext cx="0" cy="41767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064AAD4D-5C9D-304B-9289-1322F364ECAE}"/>
              </a:ext>
            </a:extLst>
          </p:cNvPr>
          <p:cNvSpPr>
            <a:spLocks noGrp="1"/>
          </p:cNvSpPr>
          <p:nvPr>
            <p:ph type="body" sz="quarter" idx="3"/>
          </p:nvPr>
        </p:nvSpPr>
        <p:spPr>
          <a:xfrm>
            <a:off x="6096000" y="1602670"/>
            <a:ext cx="5003800" cy="389819"/>
          </a:xfrm>
        </p:spPr>
        <p:txBody>
          <a:bodyPr anchor="t">
            <a:noAutofit/>
          </a:bodyPr>
          <a:lstStyle>
            <a:lvl1pPr marL="0" indent="0">
              <a:buNone/>
              <a:defRPr sz="1400" b="1">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B0E15D5-49E3-604D-A32E-6AECC998EAA6}"/>
              </a:ext>
            </a:extLst>
          </p:cNvPr>
          <p:cNvSpPr>
            <a:spLocks noGrp="1"/>
          </p:cNvSpPr>
          <p:nvPr>
            <p:ph sz="quarter" idx="4"/>
          </p:nvPr>
        </p:nvSpPr>
        <p:spPr>
          <a:xfrm>
            <a:off x="6096000" y="2163985"/>
            <a:ext cx="5003800" cy="360499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1FA5482E-6C06-B84D-A9F3-4640CD2AA0F3}"/>
              </a:ext>
            </a:extLst>
          </p:cNvPr>
          <p:cNvSpPr>
            <a:spLocks noGrp="1"/>
          </p:cNvSpPr>
          <p:nvPr>
            <p:ph type="dt" sz="half" idx="10"/>
          </p:nvPr>
        </p:nvSpPr>
        <p:spPr/>
        <p:txBody>
          <a:bodyPr/>
          <a:lstStyle/>
          <a:p>
            <a:fld id="{DA5F462E-9C60-584E-94F0-5696249C41B3}" type="datetime1">
              <a:rPr lang="en-CA" smtClean="0"/>
              <a:t>2023-08-24</a:t>
            </a:fld>
            <a:endParaRPr lang="en-CA"/>
          </a:p>
        </p:txBody>
      </p:sp>
      <p:sp>
        <p:nvSpPr>
          <p:cNvPr id="8" name="Footer Placeholder 7">
            <a:extLst>
              <a:ext uri="{FF2B5EF4-FFF2-40B4-BE49-F238E27FC236}">
                <a16:creationId xmlns:a16="http://schemas.microsoft.com/office/drawing/2014/main" id="{15A0A29D-B92D-C044-82BE-B0FF8B54D8AA}"/>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441366DF-697C-D343-84F8-E2DBE6D8C4F1}"/>
              </a:ext>
            </a:extLst>
          </p:cNvPr>
          <p:cNvSpPr>
            <a:spLocks noGrp="1"/>
          </p:cNvSpPr>
          <p:nvPr>
            <p:ph type="sldNum" sz="quarter" idx="12"/>
          </p:nvPr>
        </p:nvSpPr>
        <p:spPr/>
        <p:txBody>
          <a:bodyPr/>
          <a:lstStyle/>
          <a:p>
            <a:fld id="{1BD90C89-BB05-D647-8C9B-C2376028CB3D}" type="slidenum">
              <a:rPr lang="en-CA" smtClean="0"/>
              <a:t>‹#›</a:t>
            </a:fld>
            <a:endParaRPr lang="en-CA"/>
          </a:p>
        </p:txBody>
      </p:sp>
    </p:spTree>
    <p:extLst>
      <p:ext uri="{BB962C8B-B14F-4D97-AF65-F5344CB8AC3E}">
        <p14:creationId xmlns:p14="http://schemas.microsoft.com/office/powerpoint/2010/main" val="11119065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B6F0ABA-98D8-7D46-B42F-91F9D2B81D6D}"/>
              </a:ext>
            </a:extLst>
          </p:cNvPr>
          <p:cNvSpPr>
            <a:spLocks noGrp="1"/>
          </p:cNvSpPr>
          <p:nvPr>
            <p:ph type="title"/>
          </p:nvPr>
        </p:nvSpPr>
        <p:spPr/>
        <p:txBody>
          <a:bodyPr/>
          <a:lstStyle/>
          <a:p>
            <a:r>
              <a:rPr lang="en-US"/>
              <a:t>Click to edit Master title style</a:t>
            </a:r>
            <a:endParaRPr lang="en-CA"/>
          </a:p>
        </p:txBody>
      </p:sp>
      <p:sp>
        <p:nvSpPr>
          <p:cNvPr id="27" name="Content Placeholder 2">
            <a:extLst>
              <a:ext uri="{FF2B5EF4-FFF2-40B4-BE49-F238E27FC236}">
                <a16:creationId xmlns:a16="http://schemas.microsoft.com/office/drawing/2014/main" id="{9F8A2164-E63F-5F43-8F4A-BEE870E94F72}"/>
              </a:ext>
            </a:extLst>
          </p:cNvPr>
          <p:cNvSpPr>
            <a:spLocks noGrp="1"/>
          </p:cNvSpPr>
          <p:nvPr>
            <p:ph idx="17"/>
          </p:nvPr>
        </p:nvSpPr>
        <p:spPr>
          <a:xfrm>
            <a:off x="381000" y="1592263"/>
            <a:ext cx="3571875" cy="4176712"/>
          </a:xfrm>
        </p:spPr>
        <p:txBody>
          <a:bodyPr/>
          <a:lstStyle>
            <a:lvl1pPr>
              <a:spcBef>
                <a:spcPts val="1600"/>
              </a:spcBef>
              <a:defRPr sz="1400"/>
            </a:lvl1pPr>
            <a:lvl2pPr>
              <a:defRPr sz="14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cxnSp>
        <p:nvCxnSpPr>
          <p:cNvPr id="12" name="Straight Connector 11">
            <a:extLst>
              <a:ext uri="{FF2B5EF4-FFF2-40B4-BE49-F238E27FC236}">
                <a16:creationId xmlns:a16="http://schemas.microsoft.com/office/drawing/2014/main" id="{F731CC7A-C7C0-8E49-9EEA-95DC5698DCA7}"/>
              </a:ext>
              <a:ext uri="{C183D7F6-B498-43B3-948B-1728B52AA6E4}">
                <adec:decorative xmlns:adec="http://schemas.microsoft.com/office/drawing/2017/decorative" val="1"/>
              </a:ext>
            </a:extLst>
          </p:cNvPr>
          <p:cNvCxnSpPr>
            <a:cxnSpLocks/>
          </p:cNvCxnSpPr>
          <p:nvPr userDrawn="1"/>
        </p:nvCxnSpPr>
        <p:spPr>
          <a:xfrm>
            <a:off x="4130686" y="1592263"/>
            <a:ext cx="0" cy="41767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Content Placeholder 2">
            <a:extLst>
              <a:ext uri="{FF2B5EF4-FFF2-40B4-BE49-F238E27FC236}">
                <a16:creationId xmlns:a16="http://schemas.microsoft.com/office/drawing/2014/main" id="{64EFCEEA-D652-624D-8939-6F1ADC50E107}"/>
              </a:ext>
            </a:extLst>
          </p:cNvPr>
          <p:cNvSpPr>
            <a:spLocks noGrp="1"/>
          </p:cNvSpPr>
          <p:nvPr>
            <p:ph idx="19"/>
          </p:nvPr>
        </p:nvSpPr>
        <p:spPr>
          <a:xfrm>
            <a:off x="4308497" y="1592263"/>
            <a:ext cx="3575004" cy="4176712"/>
          </a:xfrm>
        </p:spPr>
        <p:txBody>
          <a:bodyPr/>
          <a:lstStyle>
            <a:lvl1pPr>
              <a:spcBef>
                <a:spcPts val="1600"/>
              </a:spcBef>
              <a:defRPr sz="1400"/>
            </a:lvl1pPr>
            <a:lvl2pPr>
              <a:defRPr sz="14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cxnSp>
        <p:nvCxnSpPr>
          <p:cNvPr id="13" name="Straight Connector 12">
            <a:extLst>
              <a:ext uri="{FF2B5EF4-FFF2-40B4-BE49-F238E27FC236}">
                <a16:creationId xmlns:a16="http://schemas.microsoft.com/office/drawing/2014/main" id="{869820C1-5232-CA47-8836-F2F910C6EB2C}"/>
              </a:ext>
              <a:ext uri="{C183D7F6-B498-43B3-948B-1728B52AA6E4}">
                <adec:decorative xmlns:adec="http://schemas.microsoft.com/office/drawing/2017/decorative" val="1"/>
              </a:ext>
            </a:extLst>
          </p:cNvPr>
          <p:cNvCxnSpPr>
            <a:cxnSpLocks/>
          </p:cNvCxnSpPr>
          <p:nvPr userDrawn="1"/>
        </p:nvCxnSpPr>
        <p:spPr>
          <a:xfrm>
            <a:off x="8061312" y="1592263"/>
            <a:ext cx="0" cy="41767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Content Placeholder 2">
            <a:extLst>
              <a:ext uri="{FF2B5EF4-FFF2-40B4-BE49-F238E27FC236}">
                <a16:creationId xmlns:a16="http://schemas.microsoft.com/office/drawing/2014/main" id="{0F9ABBAA-4442-B143-AC39-89A2D79CD3D1}"/>
              </a:ext>
            </a:extLst>
          </p:cNvPr>
          <p:cNvSpPr>
            <a:spLocks noGrp="1"/>
          </p:cNvSpPr>
          <p:nvPr>
            <p:ph idx="21"/>
          </p:nvPr>
        </p:nvSpPr>
        <p:spPr>
          <a:xfrm>
            <a:off x="8239124" y="1592263"/>
            <a:ext cx="3571875" cy="4176712"/>
          </a:xfrm>
        </p:spPr>
        <p:txBody>
          <a:bodyPr/>
          <a:lstStyle>
            <a:lvl1pPr>
              <a:spcBef>
                <a:spcPts val="1600"/>
              </a:spcBef>
              <a:defRPr sz="1400"/>
            </a:lvl1pPr>
            <a:lvl2pPr>
              <a:defRPr sz="14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9" name="Date Placeholder 8">
            <a:extLst>
              <a:ext uri="{FF2B5EF4-FFF2-40B4-BE49-F238E27FC236}">
                <a16:creationId xmlns:a16="http://schemas.microsoft.com/office/drawing/2014/main" id="{0E27AD58-EFA1-834E-88C4-84A7D988F882}"/>
              </a:ext>
            </a:extLst>
          </p:cNvPr>
          <p:cNvSpPr>
            <a:spLocks noGrp="1"/>
          </p:cNvSpPr>
          <p:nvPr>
            <p:ph type="dt" sz="half" idx="10"/>
          </p:nvPr>
        </p:nvSpPr>
        <p:spPr/>
        <p:txBody>
          <a:bodyPr/>
          <a:lstStyle/>
          <a:p>
            <a:fld id="{A1B0BF60-4FF7-A948-A101-FF0802EBF154}" type="datetime1">
              <a:rPr lang="en-CA" smtClean="0"/>
              <a:t>2023-08-24</a:t>
            </a:fld>
            <a:endParaRPr lang="en-CA"/>
          </a:p>
        </p:txBody>
      </p:sp>
      <p:sp>
        <p:nvSpPr>
          <p:cNvPr id="10" name="Footer Placeholder 9">
            <a:extLst>
              <a:ext uri="{FF2B5EF4-FFF2-40B4-BE49-F238E27FC236}">
                <a16:creationId xmlns:a16="http://schemas.microsoft.com/office/drawing/2014/main" id="{555A59F2-FBBD-D14D-A6E2-DA0D1A0A7DDB}"/>
              </a:ext>
            </a:extLst>
          </p:cNvPr>
          <p:cNvSpPr>
            <a:spLocks noGrp="1"/>
          </p:cNvSpPr>
          <p:nvPr>
            <p:ph type="ftr" sz="quarter" idx="11"/>
          </p:nvPr>
        </p:nvSpPr>
        <p:spPr/>
        <p:txBody>
          <a:bodyPr/>
          <a:lstStyle/>
          <a:p>
            <a:endParaRPr lang="en-CA"/>
          </a:p>
        </p:txBody>
      </p:sp>
      <p:sp>
        <p:nvSpPr>
          <p:cNvPr id="11" name="Slide Number Placeholder 10">
            <a:extLst>
              <a:ext uri="{FF2B5EF4-FFF2-40B4-BE49-F238E27FC236}">
                <a16:creationId xmlns:a16="http://schemas.microsoft.com/office/drawing/2014/main" id="{B68B3244-C4A8-0648-9AFE-DE797FB7A959}"/>
              </a:ext>
            </a:extLst>
          </p:cNvPr>
          <p:cNvSpPr>
            <a:spLocks noGrp="1"/>
          </p:cNvSpPr>
          <p:nvPr>
            <p:ph type="sldNum" sz="quarter" idx="12"/>
          </p:nvPr>
        </p:nvSpPr>
        <p:spPr/>
        <p:txBody>
          <a:bodyPr/>
          <a:lstStyle/>
          <a:p>
            <a:fld id="{E4ECB127-6B1D-4440-BB59-CB7FB51359B3}" type="slidenum">
              <a:rPr lang="en-CA" smtClean="0"/>
              <a:pPr/>
              <a:t>‹#›</a:t>
            </a:fld>
            <a:endParaRPr lang="en-CA"/>
          </a:p>
        </p:txBody>
      </p:sp>
    </p:spTree>
    <p:extLst>
      <p:ext uri="{BB962C8B-B14F-4D97-AF65-F5344CB8AC3E}">
        <p14:creationId xmlns:p14="http://schemas.microsoft.com/office/powerpoint/2010/main" val="2979586105"/>
      </p:ext>
    </p:extLst>
  </p:cSld>
  <p:clrMapOvr>
    <a:masterClrMapping/>
  </p:clrMapOvr>
  <p:extLst>
    <p:ext uri="{DCECCB84-F9BA-43D5-87BE-67443E8EF086}">
      <p15:sldGuideLst xmlns:p15="http://schemas.microsoft.com/office/powerpoint/2012/main">
        <p15:guide id="1" pos="4966" userDrawn="1">
          <p15:clr>
            <a:srgbClr val="FBAE40"/>
          </p15:clr>
        </p15:guide>
        <p15:guide id="3" pos="2712"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mparison (Three Column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79D60E6-AE5C-A94C-B916-B56AE3BFB32E}"/>
              </a:ext>
            </a:extLst>
          </p:cNvPr>
          <p:cNvSpPr>
            <a:spLocks noGrp="1"/>
          </p:cNvSpPr>
          <p:nvPr>
            <p:ph type="title"/>
          </p:nvPr>
        </p:nvSpPr>
        <p:spPr/>
        <p:txBody>
          <a:bodyPr/>
          <a:lstStyle/>
          <a:p>
            <a:r>
              <a:rPr lang="en-US"/>
              <a:t>Click to edit Master title style</a:t>
            </a:r>
            <a:endParaRPr lang="en-CA"/>
          </a:p>
        </p:txBody>
      </p:sp>
      <p:sp>
        <p:nvSpPr>
          <p:cNvPr id="26" name="Text Placeholder 5">
            <a:extLst>
              <a:ext uri="{FF2B5EF4-FFF2-40B4-BE49-F238E27FC236}">
                <a16:creationId xmlns:a16="http://schemas.microsoft.com/office/drawing/2014/main" id="{51C3CF99-2BBF-DE4C-A9BC-BA44CFFDF0FA}"/>
              </a:ext>
            </a:extLst>
          </p:cNvPr>
          <p:cNvSpPr>
            <a:spLocks noGrp="1"/>
          </p:cNvSpPr>
          <p:nvPr>
            <p:ph type="body" sz="quarter" idx="16"/>
          </p:nvPr>
        </p:nvSpPr>
        <p:spPr>
          <a:xfrm>
            <a:off x="381001" y="1592263"/>
            <a:ext cx="3571874" cy="377144"/>
          </a:xfrm>
        </p:spPr>
        <p:txBody>
          <a:bodyPr/>
          <a:lstStyle>
            <a:lvl1pPr marL="0" indent="0">
              <a:buNone/>
              <a:defRPr b="1">
                <a:solidFill>
                  <a:schemeClr val="accent5"/>
                </a:solidFill>
              </a:defRPr>
            </a:lvl1pPr>
            <a:lvl2pPr marL="457200" indent="0">
              <a:buNone/>
              <a:defRPr/>
            </a:lvl2pPr>
          </a:lstStyle>
          <a:p>
            <a:pPr lvl="0"/>
            <a:r>
              <a:rPr lang="en-US"/>
              <a:t>Click to edit Master text styles</a:t>
            </a:r>
          </a:p>
        </p:txBody>
      </p:sp>
      <p:sp>
        <p:nvSpPr>
          <p:cNvPr id="27" name="Content Placeholder 2">
            <a:extLst>
              <a:ext uri="{FF2B5EF4-FFF2-40B4-BE49-F238E27FC236}">
                <a16:creationId xmlns:a16="http://schemas.microsoft.com/office/drawing/2014/main" id="{9F8A2164-E63F-5F43-8F4A-BEE870E94F72}"/>
              </a:ext>
            </a:extLst>
          </p:cNvPr>
          <p:cNvSpPr>
            <a:spLocks noGrp="1"/>
          </p:cNvSpPr>
          <p:nvPr>
            <p:ph idx="17"/>
          </p:nvPr>
        </p:nvSpPr>
        <p:spPr>
          <a:xfrm>
            <a:off x="381000" y="2145967"/>
            <a:ext cx="3571873" cy="3623008"/>
          </a:xfrm>
        </p:spPr>
        <p:txBody>
          <a:bodyPr/>
          <a:lstStyle>
            <a:lvl1pPr>
              <a:spcBef>
                <a:spcPts val="1600"/>
              </a:spcBef>
              <a:defRPr sz="1400"/>
            </a:lvl1pPr>
            <a:lvl2pPr>
              <a:defRPr sz="14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cxnSp>
        <p:nvCxnSpPr>
          <p:cNvPr id="12" name="Straight Connector 11">
            <a:extLst>
              <a:ext uri="{FF2B5EF4-FFF2-40B4-BE49-F238E27FC236}">
                <a16:creationId xmlns:a16="http://schemas.microsoft.com/office/drawing/2014/main" id="{607684EF-69DC-FB45-BAFE-E4AA97BA8024}"/>
              </a:ext>
            </a:extLst>
          </p:cNvPr>
          <p:cNvCxnSpPr>
            <a:cxnSpLocks/>
          </p:cNvCxnSpPr>
          <p:nvPr userDrawn="1"/>
        </p:nvCxnSpPr>
        <p:spPr>
          <a:xfrm>
            <a:off x="4130612" y="1592263"/>
            <a:ext cx="0" cy="41767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 Placeholder 5">
            <a:extLst>
              <a:ext uri="{FF2B5EF4-FFF2-40B4-BE49-F238E27FC236}">
                <a16:creationId xmlns:a16="http://schemas.microsoft.com/office/drawing/2014/main" id="{EC189054-CE1D-664C-ADEE-5251F9487CC2}"/>
              </a:ext>
            </a:extLst>
          </p:cNvPr>
          <p:cNvSpPr>
            <a:spLocks noGrp="1"/>
          </p:cNvSpPr>
          <p:nvPr>
            <p:ph type="body" sz="quarter" idx="18"/>
          </p:nvPr>
        </p:nvSpPr>
        <p:spPr>
          <a:xfrm>
            <a:off x="4308348" y="1592263"/>
            <a:ext cx="3575304" cy="377144"/>
          </a:xfrm>
        </p:spPr>
        <p:txBody>
          <a:bodyPr/>
          <a:lstStyle>
            <a:lvl1pPr marL="0" indent="0">
              <a:buNone/>
              <a:defRPr b="1">
                <a:solidFill>
                  <a:schemeClr val="accent5"/>
                </a:solidFill>
              </a:defRPr>
            </a:lvl1pPr>
            <a:lvl2pPr marL="457200" indent="0">
              <a:buNone/>
              <a:defRPr/>
            </a:lvl2pPr>
          </a:lstStyle>
          <a:p>
            <a:pPr lvl="0"/>
            <a:r>
              <a:rPr lang="en-US"/>
              <a:t>Click to edit Master text styles</a:t>
            </a:r>
          </a:p>
        </p:txBody>
      </p:sp>
      <p:sp>
        <p:nvSpPr>
          <p:cNvPr id="32" name="Content Placeholder 2">
            <a:extLst>
              <a:ext uri="{FF2B5EF4-FFF2-40B4-BE49-F238E27FC236}">
                <a16:creationId xmlns:a16="http://schemas.microsoft.com/office/drawing/2014/main" id="{64EFCEEA-D652-624D-8939-6F1ADC50E107}"/>
              </a:ext>
            </a:extLst>
          </p:cNvPr>
          <p:cNvSpPr>
            <a:spLocks noGrp="1"/>
          </p:cNvSpPr>
          <p:nvPr>
            <p:ph idx="19"/>
          </p:nvPr>
        </p:nvSpPr>
        <p:spPr>
          <a:xfrm>
            <a:off x="4308348" y="2145967"/>
            <a:ext cx="3575304" cy="3623008"/>
          </a:xfrm>
        </p:spPr>
        <p:txBody>
          <a:bodyPr/>
          <a:lstStyle>
            <a:lvl1pPr>
              <a:spcBef>
                <a:spcPts val="1600"/>
              </a:spcBef>
              <a:defRPr sz="1400"/>
            </a:lvl1pPr>
            <a:lvl2pPr>
              <a:defRPr sz="14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cxnSp>
        <p:nvCxnSpPr>
          <p:cNvPr id="13" name="Straight Connector 12">
            <a:extLst>
              <a:ext uri="{FF2B5EF4-FFF2-40B4-BE49-F238E27FC236}">
                <a16:creationId xmlns:a16="http://schemas.microsoft.com/office/drawing/2014/main" id="{4FF1368E-C170-C74B-BCFC-F6256BB1D604}"/>
              </a:ext>
            </a:extLst>
          </p:cNvPr>
          <p:cNvCxnSpPr>
            <a:cxnSpLocks/>
          </p:cNvCxnSpPr>
          <p:nvPr userDrawn="1"/>
        </p:nvCxnSpPr>
        <p:spPr>
          <a:xfrm>
            <a:off x="8059674" y="1592263"/>
            <a:ext cx="0" cy="41767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 Placeholder 5">
            <a:extLst>
              <a:ext uri="{FF2B5EF4-FFF2-40B4-BE49-F238E27FC236}">
                <a16:creationId xmlns:a16="http://schemas.microsoft.com/office/drawing/2014/main" id="{310D4F21-04DE-7348-AB87-69A9500C8996}"/>
              </a:ext>
            </a:extLst>
          </p:cNvPr>
          <p:cNvSpPr>
            <a:spLocks noGrp="1"/>
          </p:cNvSpPr>
          <p:nvPr>
            <p:ph type="body" sz="quarter" idx="20"/>
          </p:nvPr>
        </p:nvSpPr>
        <p:spPr>
          <a:xfrm>
            <a:off x="8235696" y="1592263"/>
            <a:ext cx="3575304" cy="377144"/>
          </a:xfrm>
        </p:spPr>
        <p:txBody>
          <a:bodyPr/>
          <a:lstStyle>
            <a:lvl1pPr marL="0" indent="0">
              <a:buNone/>
              <a:defRPr b="1">
                <a:solidFill>
                  <a:schemeClr val="accent5"/>
                </a:solidFill>
              </a:defRPr>
            </a:lvl1pPr>
            <a:lvl2pPr marL="457200" indent="0">
              <a:buNone/>
              <a:defRPr/>
            </a:lvl2pPr>
          </a:lstStyle>
          <a:p>
            <a:pPr lvl="0"/>
            <a:r>
              <a:rPr lang="en-US"/>
              <a:t>Click to edit Master text styles</a:t>
            </a:r>
          </a:p>
        </p:txBody>
      </p:sp>
      <p:sp>
        <p:nvSpPr>
          <p:cNvPr id="34" name="Content Placeholder 2">
            <a:extLst>
              <a:ext uri="{FF2B5EF4-FFF2-40B4-BE49-F238E27FC236}">
                <a16:creationId xmlns:a16="http://schemas.microsoft.com/office/drawing/2014/main" id="{0F9ABBAA-4442-B143-AC39-89A2D79CD3D1}"/>
              </a:ext>
            </a:extLst>
          </p:cNvPr>
          <p:cNvSpPr>
            <a:spLocks noGrp="1"/>
          </p:cNvSpPr>
          <p:nvPr>
            <p:ph idx="21"/>
          </p:nvPr>
        </p:nvSpPr>
        <p:spPr>
          <a:xfrm>
            <a:off x="8235695" y="2145967"/>
            <a:ext cx="3575304" cy="3623008"/>
          </a:xfrm>
        </p:spPr>
        <p:txBody>
          <a:bodyPr/>
          <a:lstStyle>
            <a:lvl1pPr>
              <a:spcBef>
                <a:spcPts val="1600"/>
              </a:spcBef>
              <a:defRPr sz="1400"/>
            </a:lvl1pPr>
            <a:lvl2pPr>
              <a:defRPr sz="14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9" name="Date Placeholder 8">
            <a:extLst>
              <a:ext uri="{FF2B5EF4-FFF2-40B4-BE49-F238E27FC236}">
                <a16:creationId xmlns:a16="http://schemas.microsoft.com/office/drawing/2014/main" id="{0E27AD58-EFA1-834E-88C4-84A7D988F882}"/>
              </a:ext>
            </a:extLst>
          </p:cNvPr>
          <p:cNvSpPr>
            <a:spLocks noGrp="1"/>
          </p:cNvSpPr>
          <p:nvPr>
            <p:ph type="dt" sz="half" idx="10"/>
          </p:nvPr>
        </p:nvSpPr>
        <p:spPr/>
        <p:txBody>
          <a:bodyPr/>
          <a:lstStyle/>
          <a:p>
            <a:fld id="{6DB0F08A-FEA0-FB4D-B030-E4E0959C5581}" type="datetime1">
              <a:rPr lang="en-CA" smtClean="0"/>
              <a:t>2023-08-24</a:t>
            </a:fld>
            <a:endParaRPr lang="en-CA"/>
          </a:p>
        </p:txBody>
      </p:sp>
      <p:sp>
        <p:nvSpPr>
          <p:cNvPr id="10" name="Footer Placeholder 9">
            <a:extLst>
              <a:ext uri="{FF2B5EF4-FFF2-40B4-BE49-F238E27FC236}">
                <a16:creationId xmlns:a16="http://schemas.microsoft.com/office/drawing/2014/main" id="{555A59F2-FBBD-D14D-A6E2-DA0D1A0A7DDB}"/>
              </a:ext>
            </a:extLst>
          </p:cNvPr>
          <p:cNvSpPr>
            <a:spLocks noGrp="1"/>
          </p:cNvSpPr>
          <p:nvPr>
            <p:ph type="ftr" sz="quarter" idx="11"/>
          </p:nvPr>
        </p:nvSpPr>
        <p:spPr/>
        <p:txBody>
          <a:bodyPr/>
          <a:lstStyle/>
          <a:p>
            <a:endParaRPr lang="en-CA"/>
          </a:p>
        </p:txBody>
      </p:sp>
      <p:sp>
        <p:nvSpPr>
          <p:cNvPr id="11" name="Slide Number Placeholder 10">
            <a:extLst>
              <a:ext uri="{FF2B5EF4-FFF2-40B4-BE49-F238E27FC236}">
                <a16:creationId xmlns:a16="http://schemas.microsoft.com/office/drawing/2014/main" id="{B68B3244-C4A8-0648-9AFE-DE797FB7A959}"/>
              </a:ext>
            </a:extLst>
          </p:cNvPr>
          <p:cNvSpPr>
            <a:spLocks noGrp="1"/>
          </p:cNvSpPr>
          <p:nvPr>
            <p:ph type="sldNum" sz="quarter" idx="12"/>
          </p:nvPr>
        </p:nvSpPr>
        <p:spPr/>
        <p:txBody>
          <a:bodyPr/>
          <a:lstStyle/>
          <a:p>
            <a:fld id="{E4ECB127-6B1D-4440-BB59-CB7FB51359B3}" type="slidenum">
              <a:rPr lang="en-CA" smtClean="0"/>
              <a:pPr/>
              <a:t>‹#›</a:t>
            </a:fld>
            <a:endParaRPr lang="en-CA"/>
          </a:p>
        </p:txBody>
      </p:sp>
    </p:spTree>
    <p:extLst>
      <p:ext uri="{BB962C8B-B14F-4D97-AF65-F5344CB8AC3E}">
        <p14:creationId xmlns:p14="http://schemas.microsoft.com/office/powerpoint/2010/main" val="2801259926"/>
      </p:ext>
    </p:extLst>
  </p:cSld>
  <p:clrMapOvr>
    <a:masterClrMapping/>
  </p:clrMapOvr>
  <p:extLst>
    <p:ext uri="{DCECCB84-F9BA-43D5-87BE-67443E8EF086}">
      <p15:sldGuideLst xmlns:p15="http://schemas.microsoft.com/office/powerpoint/2012/main">
        <p15:guide id="1" pos="7129" userDrawn="1">
          <p15:clr>
            <a:srgbClr val="FBAE40"/>
          </p15:clr>
        </p15:guide>
        <p15:guide id="2" pos="2712" userDrawn="1">
          <p15:clr>
            <a:srgbClr val="FBAE40"/>
          </p15:clr>
        </p15:guide>
        <p15:guide id="3" pos="4968"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with Picture">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87E4764-9485-7F4F-960D-977FFD3B084C}"/>
              </a:ext>
            </a:extLst>
          </p:cNvPr>
          <p:cNvSpPr>
            <a:spLocks noGrp="1"/>
          </p:cNvSpPr>
          <p:nvPr>
            <p:ph type="title"/>
          </p:nvPr>
        </p:nvSpPr>
        <p:spPr>
          <a:xfrm>
            <a:off x="381000" y="441325"/>
            <a:ext cx="6429375" cy="989849"/>
          </a:xfrm>
        </p:spPr>
        <p:txBody>
          <a:bodyPr/>
          <a:lstStyle/>
          <a:p>
            <a:r>
              <a:rPr lang="en-US"/>
              <a:t>Click to edit Master title style</a:t>
            </a:r>
            <a:endParaRPr lang="en-CA"/>
          </a:p>
        </p:txBody>
      </p:sp>
      <p:sp>
        <p:nvSpPr>
          <p:cNvPr id="12" name="Content Placeholder 2">
            <a:extLst>
              <a:ext uri="{FF2B5EF4-FFF2-40B4-BE49-F238E27FC236}">
                <a16:creationId xmlns:a16="http://schemas.microsoft.com/office/drawing/2014/main" id="{21C89225-E2D1-5B44-B072-A7ABD14D52F0}"/>
              </a:ext>
            </a:extLst>
          </p:cNvPr>
          <p:cNvSpPr>
            <a:spLocks noGrp="1"/>
          </p:cNvSpPr>
          <p:nvPr>
            <p:ph idx="1"/>
          </p:nvPr>
        </p:nvSpPr>
        <p:spPr>
          <a:xfrm>
            <a:off x="381000" y="1592263"/>
            <a:ext cx="6429375" cy="4176712"/>
          </a:xfrm>
        </p:spPr>
        <p:txBody>
          <a:bodyPr/>
          <a:lstStyle>
            <a:lvl1pPr>
              <a:spcBef>
                <a:spcPts val="16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5" name="Picture Placeholder 2">
            <a:extLst>
              <a:ext uri="{FF2B5EF4-FFF2-40B4-BE49-F238E27FC236}">
                <a16:creationId xmlns:a16="http://schemas.microsoft.com/office/drawing/2014/main" id="{94ECB821-172D-0A49-8137-DAF75FDBA84E}"/>
              </a:ext>
            </a:extLst>
          </p:cNvPr>
          <p:cNvSpPr>
            <a:spLocks noGrp="1"/>
          </p:cNvSpPr>
          <p:nvPr>
            <p:ph type="pic" sz="quarter" idx="15"/>
          </p:nvPr>
        </p:nvSpPr>
        <p:spPr>
          <a:xfrm>
            <a:off x="7524750" y="365126"/>
            <a:ext cx="4286250" cy="6129337"/>
          </a:xfrm>
        </p:spPr>
        <p:txBody>
          <a:bodyPr/>
          <a:lstStyle>
            <a:lvl1pPr marL="0" indent="0">
              <a:buNone/>
              <a:defRPr/>
            </a:lvl1pPr>
          </a:lstStyle>
          <a:p>
            <a:r>
              <a:rPr lang="en-US"/>
              <a:t>Click icon to add picture</a:t>
            </a:r>
            <a:endParaRPr lang="en-CA"/>
          </a:p>
        </p:txBody>
      </p:sp>
      <p:sp>
        <p:nvSpPr>
          <p:cNvPr id="5" name="Date Placeholder 4">
            <a:extLst>
              <a:ext uri="{FF2B5EF4-FFF2-40B4-BE49-F238E27FC236}">
                <a16:creationId xmlns:a16="http://schemas.microsoft.com/office/drawing/2014/main" id="{12C4E6C6-AD78-A84E-AD55-D38E4F26CEE8}"/>
              </a:ext>
            </a:extLst>
          </p:cNvPr>
          <p:cNvSpPr>
            <a:spLocks noGrp="1"/>
          </p:cNvSpPr>
          <p:nvPr>
            <p:ph type="dt" sz="half" idx="16"/>
          </p:nvPr>
        </p:nvSpPr>
        <p:spPr/>
        <p:txBody>
          <a:bodyPr/>
          <a:lstStyle/>
          <a:p>
            <a:fld id="{26A69486-E741-E548-882D-3BBA0679CE59}" type="datetime1">
              <a:rPr lang="en-CA" smtClean="0"/>
              <a:t>2023-08-24</a:t>
            </a:fld>
            <a:endParaRPr lang="en-CA"/>
          </a:p>
        </p:txBody>
      </p:sp>
      <p:sp>
        <p:nvSpPr>
          <p:cNvPr id="6" name="Footer Placeholder 5">
            <a:extLst>
              <a:ext uri="{FF2B5EF4-FFF2-40B4-BE49-F238E27FC236}">
                <a16:creationId xmlns:a16="http://schemas.microsoft.com/office/drawing/2014/main" id="{AF817C9D-A8F3-5C4F-9B60-33A80FD7EA02}"/>
              </a:ext>
            </a:extLst>
          </p:cNvPr>
          <p:cNvSpPr>
            <a:spLocks noGrp="1"/>
          </p:cNvSpPr>
          <p:nvPr>
            <p:ph type="ftr" sz="quarter" idx="17"/>
          </p:nvPr>
        </p:nvSpPr>
        <p:spPr>
          <a:xfrm>
            <a:off x="2524125" y="6229815"/>
            <a:ext cx="4286250" cy="260079"/>
          </a:xfrm>
        </p:spPr>
        <p:txBody>
          <a:bodyPr/>
          <a:lstStyle/>
          <a:p>
            <a:endParaRPr lang="en-CA"/>
          </a:p>
        </p:txBody>
      </p:sp>
      <p:sp>
        <p:nvSpPr>
          <p:cNvPr id="7" name="Slide Number Placeholder 10">
            <a:extLst>
              <a:ext uri="{FF2B5EF4-FFF2-40B4-BE49-F238E27FC236}">
                <a16:creationId xmlns:a16="http://schemas.microsoft.com/office/drawing/2014/main" id="{36BEFC1B-9FF7-5E49-AB98-F5482AE8AF6E}"/>
              </a:ext>
            </a:extLst>
          </p:cNvPr>
          <p:cNvSpPr>
            <a:spLocks noGrp="1"/>
          </p:cNvSpPr>
          <p:nvPr>
            <p:ph type="sldNum" sz="quarter" idx="12"/>
          </p:nvPr>
        </p:nvSpPr>
        <p:spPr>
          <a:xfrm>
            <a:off x="11454063" y="7026108"/>
            <a:ext cx="395922" cy="365125"/>
          </a:xfrm>
        </p:spPr>
        <p:txBody>
          <a:bodyPr/>
          <a:lstStyle/>
          <a:p>
            <a:fld id="{E4ECB127-6B1D-4440-BB59-CB7FB51359B3}" type="slidenum">
              <a:rPr lang="en-CA" smtClean="0"/>
              <a:pPr/>
              <a:t>‹#›</a:t>
            </a:fld>
            <a:endParaRPr lang="en-CA"/>
          </a:p>
        </p:txBody>
      </p:sp>
    </p:spTree>
    <p:extLst>
      <p:ext uri="{BB962C8B-B14F-4D97-AF65-F5344CB8AC3E}">
        <p14:creationId xmlns:p14="http://schemas.microsoft.com/office/powerpoint/2010/main" val="3530395653"/>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Subhead with Picture">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A3B8C7A-7442-A947-A3A0-0FF68497C995}"/>
              </a:ext>
            </a:extLst>
          </p:cNvPr>
          <p:cNvSpPr>
            <a:spLocks noGrp="1"/>
          </p:cNvSpPr>
          <p:nvPr>
            <p:ph type="title"/>
          </p:nvPr>
        </p:nvSpPr>
        <p:spPr>
          <a:xfrm>
            <a:off x="381000" y="441325"/>
            <a:ext cx="6429375" cy="989849"/>
          </a:xfrm>
        </p:spPr>
        <p:txBody>
          <a:bodyPr/>
          <a:lstStyle/>
          <a:p>
            <a:r>
              <a:rPr lang="en-US"/>
              <a:t>Click to edit Master title style</a:t>
            </a:r>
            <a:endParaRPr lang="en-CA"/>
          </a:p>
        </p:txBody>
      </p:sp>
      <p:sp>
        <p:nvSpPr>
          <p:cNvPr id="9" name="Text Placeholder 5">
            <a:extLst>
              <a:ext uri="{FF2B5EF4-FFF2-40B4-BE49-F238E27FC236}">
                <a16:creationId xmlns:a16="http://schemas.microsoft.com/office/drawing/2014/main" id="{63C5D830-AE07-C949-8D77-0E09109CD642}"/>
              </a:ext>
            </a:extLst>
          </p:cNvPr>
          <p:cNvSpPr>
            <a:spLocks noGrp="1"/>
          </p:cNvSpPr>
          <p:nvPr>
            <p:ph type="body" sz="quarter" idx="14"/>
          </p:nvPr>
        </p:nvSpPr>
        <p:spPr>
          <a:xfrm>
            <a:off x="381000" y="1592263"/>
            <a:ext cx="6429375" cy="377144"/>
          </a:xfrm>
        </p:spPr>
        <p:txBody>
          <a:bodyPr/>
          <a:lstStyle>
            <a:lvl1pPr marL="0" indent="0">
              <a:buNone/>
              <a:defRPr b="1">
                <a:solidFill>
                  <a:schemeClr val="accent5"/>
                </a:solidFill>
              </a:defRPr>
            </a:lvl1pPr>
            <a:lvl2pPr marL="457200" indent="0">
              <a:buNone/>
              <a:defRPr/>
            </a:lvl2pPr>
          </a:lstStyle>
          <a:p>
            <a:pPr lvl="0"/>
            <a:r>
              <a:rPr lang="en-US"/>
              <a:t>Click to edit Master text styles</a:t>
            </a:r>
          </a:p>
        </p:txBody>
      </p:sp>
      <p:sp>
        <p:nvSpPr>
          <p:cNvPr id="7" name="Content Placeholder 2">
            <a:extLst>
              <a:ext uri="{FF2B5EF4-FFF2-40B4-BE49-F238E27FC236}">
                <a16:creationId xmlns:a16="http://schemas.microsoft.com/office/drawing/2014/main" id="{D001E528-FEC7-DB4B-9280-FA2837CA305C}"/>
              </a:ext>
            </a:extLst>
          </p:cNvPr>
          <p:cNvSpPr>
            <a:spLocks noGrp="1"/>
          </p:cNvSpPr>
          <p:nvPr>
            <p:ph idx="1"/>
          </p:nvPr>
        </p:nvSpPr>
        <p:spPr>
          <a:xfrm>
            <a:off x="381000" y="2145967"/>
            <a:ext cx="6429375" cy="3623008"/>
          </a:xfrm>
        </p:spPr>
        <p:txBody>
          <a:bodyPr/>
          <a:lstStyle>
            <a:lvl1pPr>
              <a:spcBef>
                <a:spcPts val="16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5" name="Picture Placeholder 2">
            <a:extLst>
              <a:ext uri="{FF2B5EF4-FFF2-40B4-BE49-F238E27FC236}">
                <a16:creationId xmlns:a16="http://schemas.microsoft.com/office/drawing/2014/main" id="{94ECB821-172D-0A49-8137-DAF75FDBA84E}"/>
              </a:ext>
            </a:extLst>
          </p:cNvPr>
          <p:cNvSpPr>
            <a:spLocks noGrp="1"/>
          </p:cNvSpPr>
          <p:nvPr>
            <p:ph type="pic" sz="quarter" idx="15"/>
          </p:nvPr>
        </p:nvSpPr>
        <p:spPr>
          <a:xfrm>
            <a:off x="7524750" y="365126"/>
            <a:ext cx="4286250" cy="6129337"/>
          </a:xfrm>
        </p:spPr>
        <p:txBody>
          <a:bodyPr/>
          <a:lstStyle>
            <a:lvl1pPr marL="0" indent="0">
              <a:buNone/>
              <a:defRPr/>
            </a:lvl1pPr>
          </a:lstStyle>
          <a:p>
            <a:r>
              <a:rPr lang="en-US"/>
              <a:t>Click icon to add picture</a:t>
            </a:r>
            <a:endParaRPr lang="en-CA"/>
          </a:p>
        </p:txBody>
      </p:sp>
      <p:sp>
        <p:nvSpPr>
          <p:cNvPr id="5" name="Date Placeholder 4">
            <a:extLst>
              <a:ext uri="{FF2B5EF4-FFF2-40B4-BE49-F238E27FC236}">
                <a16:creationId xmlns:a16="http://schemas.microsoft.com/office/drawing/2014/main" id="{12C4E6C6-AD78-A84E-AD55-D38E4F26CEE8}"/>
              </a:ext>
            </a:extLst>
          </p:cNvPr>
          <p:cNvSpPr>
            <a:spLocks noGrp="1"/>
          </p:cNvSpPr>
          <p:nvPr>
            <p:ph type="dt" sz="half" idx="16"/>
          </p:nvPr>
        </p:nvSpPr>
        <p:spPr/>
        <p:txBody>
          <a:bodyPr/>
          <a:lstStyle/>
          <a:p>
            <a:fld id="{75BFC9D6-0F4F-7642-899B-C0851EB7E77B}" type="datetime1">
              <a:rPr lang="en-CA" smtClean="0"/>
              <a:t>2023-08-24</a:t>
            </a:fld>
            <a:endParaRPr lang="en-CA"/>
          </a:p>
        </p:txBody>
      </p:sp>
      <p:sp>
        <p:nvSpPr>
          <p:cNvPr id="6" name="Footer Placeholder 5">
            <a:extLst>
              <a:ext uri="{FF2B5EF4-FFF2-40B4-BE49-F238E27FC236}">
                <a16:creationId xmlns:a16="http://schemas.microsoft.com/office/drawing/2014/main" id="{AF817C9D-A8F3-5C4F-9B60-33A80FD7EA02}"/>
              </a:ext>
            </a:extLst>
          </p:cNvPr>
          <p:cNvSpPr>
            <a:spLocks noGrp="1"/>
          </p:cNvSpPr>
          <p:nvPr>
            <p:ph type="ftr" sz="quarter" idx="17"/>
          </p:nvPr>
        </p:nvSpPr>
        <p:spPr/>
        <p:txBody>
          <a:bodyPr/>
          <a:lstStyle/>
          <a:p>
            <a:endParaRPr lang="en-CA"/>
          </a:p>
        </p:txBody>
      </p:sp>
      <p:sp>
        <p:nvSpPr>
          <p:cNvPr id="8" name="Slide Number Placeholder 10">
            <a:extLst>
              <a:ext uri="{FF2B5EF4-FFF2-40B4-BE49-F238E27FC236}">
                <a16:creationId xmlns:a16="http://schemas.microsoft.com/office/drawing/2014/main" id="{7A8AFCF3-9B14-A742-87C8-89AB8F66DDBA}"/>
              </a:ext>
            </a:extLst>
          </p:cNvPr>
          <p:cNvSpPr>
            <a:spLocks noGrp="1"/>
          </p:cNvSpPr>
          <p:nvPr>
            <p:ph type="sldNum" sz="quarter" idx="12"/>
          </p:nvPr>
        </p:nvSpPr>
        <p:spPr>
          <a:xfrm>
            <a:off x="11454063" y="7022233"/>
            <a:ext cx="395922" cy="365125"/>
          </a:xfrm>
        </p:spPr>
        <p:txBody>
          <a:bodyPr/>
          <a:lstStyle/>
          <a:p>
            <a:fld id="{E4ECB127-6B1D-4440-BB59-CB7FB51359B3}" type="slidenum">
              <a:rPr lang="en-CA" smtClean="0"/>
              <a:pPr/>
              <a:t>‹#›</a:t>
            </a:fld>
            <a:endParaRPr lang="en-CA"/>
          </a:p>
        </p:txBody>
      </p:sp>
    </p:spTree>
    <p:extLst>
      <p:ext uri="{BB962C8B-B14F-4D97-AF65-F5344CB8AC3E}">
        <p14:creationId xmlns:p14="http://schemas.microsoft.com/office/powerpoint/2010/main" val="3842486451"/>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2E1CDCB-598C-9F47-AB21-DA50429D9079}"/>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FCC69312-531E-8743-8CF4-F67278DCD9C3}"/>
              </a:ext>
            </a:extLst>
          </p:cNvPr>
          <p:cNvSpPr>
            <a:spLocks noGrp="1"/>
          </p:cNvSpPr>
          <p:nvPr>
            <p:ph idx="1"/>
          </p:nvPr>
        </p:nvSpPr>
        <p:spPr>
          <a:xfrm>
            <a:off x="381000" y="1590676"/>
            <a:ext cx="6429375" cy="41782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A05A067F-883A-C046-BC1B-3B49F8254542}"/>
              </a:ext>
            </a:extLst>
          </p:cNvPr>
          <p:cNvSpPr>
            <a:spLocks noGrp="1"/>
          </p:cNvSpPr>
          <p:nvPr>
            <p:ph type="body" sz="half" idx="2"/>
          </p:nvPr>
        </p:nvSpPr>
        <p:spPr>
          <a:xfrm>
            <a:off x="7524749" y="1590676"/>
            <a:ext cx="3575051" cy="4178300"/>
          </a:xfrm>
          <a:prstGeom prst="callout1">
            <a:avLst>
              <a:gd name="adj1" fmla="val -119"/>
              <a:gd name="adj2" fmla="val 20"/>
              <a:gd name="adj3" fmla="val 100006"/>
              <a:gd name="adj4" fmla="val 40"/>
            </a:avLst>
          </a:prstGeom>
          <a:ln w="6350">
            <a:solidFill>
              <a:schemeClr val="tx1"/>
            </a:solidFill>
          </a:ln>
        </p:spPr>
        <p:txBody>
          <a:bodyPr lIns="274320"/>
          <a:lstStyle/>
          <a:p>
            <a:pPr lvl="0"/>
            <a:r>
              <a:rPr lang="en-US"/>
              <a:t>Click to edit Master text styles</a:t>
            </a:r>
          </a:p>
        </p:txBody>
      </p:sp>
      <p:sp>
        <p:nvSpPr>
          <p:cNvPr id="5" name="Date Placeholder 4">
            <a:extLst>
              <a:ext uri="{FF2B5EF4-FFF2-40B4-BE49-F238E27FC236}">
                <a16:creationId xmlns:a16="http://schemas.microsoft.com/office/drawing/2014/main" id="{123EEE29-54A2-814D-A756-8384FB4B8EFB}"/>
              </a:ext>
            </a:extLst>
          </p:cNvPr>
          <p:cNvSpPr>
            <a:spLocks noGrp="1"/>
          </p:cNvSpPr>
          <p:nvPr>
            <p:ph type="dt" sz="half" idx="10"/>
          </p:nvPr>
        </p:nvSpPr>
        <p:spPr/>
        <p:txBody>
          <a:bodyPr/>
          <a:lstStyle/>
          <a:p>
            <a:fld id="{FE5C7A09-734E-7548-9E41-43E7C156F7D0}" type="datetime1">
              <a:rPr lang="en-CA" smtClean="0"/>
              <a:t>2023-08-24</a:t>
            </a:fld>
            <a:endParaRPr lang="en-CA"/>
          </a:p>
        </p:txBody>
      </p:sp>
      <p:sp>
        <p:nvSpPr>
          <p:cNvPr id="6" name="Footer Placeholder 5">
            <a:extLst>
              <a:ext uri="{FF2B5EF4-FFF2-40B4-BE49-F238E27FC236}">
                <a16:creationId xmlns:a16="http://schemas.microsoft.com/office/drawing/2014/main" id="{1838F5F0-4FE4-684E-B042-43D23008355B}"/>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24D232F3-870A-4149-BCCC-EFCAEC69A4CF}"/>
              </a:ext>
            </a:extLst>
          </p:cNvPr>
          <p:cNvSpPr>
            <a:spLocks noGrp="1"/>
          </p:cNvSpPr>
          <p:nvPr>
            <p:ph type="sldNum" sz="quarter" idx="12"/>
          </p:nvPr>
        </p:nvSpPr>
        <p:spPr/>
        <p:txBody>
          <a:bodyPr/>
          <a:lstStyle/>
          <a:p>
            <a:fld id="{1BD90C89-BB05-D647-8C9B-C2376028CB3D}" type="slidenum">
              <a:rPr lang="en-CA" smtClean="0"/>
              <a:t>‹#›</a:t>
            </a:fld>
            <a:endParaRPr lang="en-CA"/>
          </a:p>
        </p:txBody>
      </p:sp>
    </p:spTree>
    <p:extLst>
      <p:ext uri="{BB962C8B-B14F-4D97-AF65-F5344CB8AC3E}">
        <p14:creationId xmlns:p14="http://schemas.microsoft.com/office/powerpoint/2010/main" val="41359003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Subhead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C5480-BB79-4D45-9ABA-5884D15AE8B4}"/>
              </a:ext>
            </a:extLst>
          </p:cNvPr>
          <p:cNvSpPr>
            <a:spLocks noGrp="1"/>
          </p:cNvSpPr>
          <p:nvPr>
            <p:ph type="title"/>
          </p:nvPr>
        </p:nvSpPr>
        <p:spPr/>
        <p:txBody>
          <a:bodyPr/>
          <a:lstStyle/>
          <a:p>
            <a:r>
              <a:rPr lang="en-US"/>
              <a:t>Click to edit Master title style</a:t>
            </a:r>
            <a:endParaRPr lang="en-CA"/>
          </a:p>
        </p:txBody>
      </p:sp>
      <p:sp>
        <p:nvSpPr>
          <p:cNvPr id="13" name="Text Placeholder 5">
            <a:extLst>
              <a:ext uri="{FF2B5EF4-FFF2-40B4-BE49-F238E27FC236}">
                <a16:creationId xmlns:a16="http://schemas.microsoft.com/office/drawing/2014/main" id="{2F561D16-DC5D-0F47-897D-2EA7DB066575}"/>
              </a:ext>
            </a:extLst>
          </p:cNvPr>
          <p:cNvSpPr>
            <a:spLocks noGrp="1"/>
          </p:cNvSpPr>
          <p:nvPr>
            <p:ph type="body" sz="quarter" idx="14"/>
          </p:nvPr>
        </p:nvSpPr>
        <p:spPr>
          <a:xfrm>
            <a:off x="381000" y="1592263"/>
            <a:ext cx="6429375" cy="377144"/>
          </a:xfrm>
        </p:spPr>
        <p:txBody>
          <a:bodyPr/>
          <a:lstStyle>
            <a:lvl1pPr marL="0" indent="0">
              <a:buNone/>
              <a:defRPr b="1">
                <a:solidFill>
                  <a:schemeClr val="accent5"/>
                </a:solidFill>
              </a:defRPr>
            </a:lvl1pPr>
            <a:lvl2pPr marL="457200" indent="0">
              <a:buNone/>
              <a:defRPr/>
            </a:lvl2pPr>
          </a:lstStyle>
          <a:p>
            <a:pPr lvl="0"/>
            <a:r>
              <a:rPr lang="en-US"/>
              <a:t>Click to edit Master text styles</a:t>
            </a:r>
          </a:p>
        </p:txBody>
      </p:sp>
      <p:sp>
        <p:nvSpPr>
          <p:cNvPr id="12" name="Content Placeholder 2">
            <a:extLst>
              <a:ext uri="{FF2B5EF4-FFF2-40B4-BE49-F238E27FC236}">
                <a16:creationId xmlns:a16="http://schemas.microsoft.com/office/drawing/2014/main" id="{21C89225-E2D1-5B44-B072-A7ABD14D52F0}"/>
              </a:ext>
            </a:extLst>
          </p:cNvPr>
          <p:cNvSpPr>
            <a:spLocks noGrp="1"/>
          </p:cNvSpPr>
          <p:nvPr>
            <p:ph idx="1"/>
          </p:nvPr>
        </p:nvSpPr>
        <p:spPr>
          <a:xfrm>
            <a:off x="381000" y="2145967"/>
            <a:ext cx="6429375" cy="3623008"/>
          </a:xfrm>
        </p:spPr>
        <p:txBody>
          <a:bodyPr/>
          <a:lstStyle>
            <a:lvl1pPr>
              <a:spcBef>
                <a:spcPts val="16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5" name="Text Placeholder 3">
            <a:extLst>
              <a:ext uri="{FF2B5EF4-FFF2-40B4-BE49-F238E27FC236}">
                <a16:creationId xmlns:a16="http://schemas.microsoft.com/office/drawing/2014/main" id="{E5FAD569-1D0F-9C4F-8E56-DA522C636DE6}"/>
              </a:ext>
            </a:extLst>
          </p:cNvPr>
          <p:cNvSpPr>
            <a:spLocks noGrp="1"/>
          </p:cNvSpPr>
          <p:nvPr>
            <p:ph type="body" sz="half" idx="2"/>
          </p:nvPr>
        </p:nvSpPr>
        <p:spPr>
          <a:xfrm>
            <a:off x="7524749" y="1590676"/>
            <a:ext cx="3575051" cy="4178300"/>
          </a:xfrm>
          <a:prstGeom prst="callout1">
            <a:avLst>
              <a:gd name="adj1" fmla="val -119"/>
              <a:gd name="adj2" fmla="val 20"/>
              <a:gd name="adj3" fmla="val 100006"/>
              <a:gd name="adj4" fmla="val 40"/>
            </a:avLst>
          </a:prstGeom>
          <a:ln w="6350">
            <a:solidFill>
              <a:schemeClr val="tx1"/>
            </a:solidFill>
          </a:ln>
        </p:spPr>
        <p:txBody>
          <a:bodyPr lIns="274320"/>
          <a:lstStyle/>
          <a:p>
            <a:pPr lvl="0"/>
            <a:r>
              <a:rPr lang="en-US"/>
              <a:t>Click to edit Master text styles</a:t>
            </a:r>
          </a:p>
        </p:txBody>
      </p:sp>
      <p:sp>
        <p:nvSpPr>
          <p:cNvPr id="9" name="Date Placeholder 8">
            <a:extLst>
              <a:ext uri="{FF2B5EF4-FFF2-40B4-BE49-F238E27FC236}">
                <a16:creationId xmlns:a16="http://schemas.microsoft.com/office/drawing/2014/main" id="{ED3ADAE4-81A6-A640-8EA4-DDF893E803D9}"/>
              </a:ext>
            </a:extLst>
          </p:cNvPr>
          <p:cNvSpPr>
            <a:spLocks noGrp="1"/>
          </p:cNvSpPr>
          <p:nvPr>
            <p:ph type="dt" sz="half" idx="10"/>
          </p:nvPr>
        </p:nvSpPr>
        <p:spPr/>
        <p:txBody>
          <a:bodyPr/>
          <a:lstStyle/>
          <a:p>
            <a:fld id="{7B651A37-8D00-4546-912A-52A4AD472847}" type="datetime1">
              <a:rPr lang="en-CA" smtClean="0"/>
              <a:t>2023-08-24</a:t>
            </a:fld>
            <a:endParaRPr lang="en-CA"/>
          </a:p>
        </p:txBody>
      </p:sp>
      <p:sp>
        <p:nvSpPr>
          <p:cNvPr id="10" name="Footer Placeholder 9">
            <a:extLst>
              <a:ext uri="{FF2B5EF4-FFF2-40B4-BE49-F238E27FC236}">
                <a16:creationId xmlns:a16="http://schemas.microsoft.com/office/drawing/2014/main" id="{A6289A60-ECF2-FD44-8635-5921A726EA7E}"/>
              </a:ext>
            </a:extLst>
          </p:cNvPr>
          <p:cNvSpPr>
            <a:spLocks noGrp="1"/>
          </p:cNvSpPr>
          <p:nvPr>
            <p:ph type="ftr" sz="quarter" idx="11"/>
          </p:nvPr>
        </p:nvSpPr>
        <p:spPr/>
        <p:txBody>
          <a:bodyPr/>
          <a:lstStyle/>
          <a:p>
            <a:endParaRPr lang="en-CA"/>
          </a:p>
        </p:txBody>
      </p:sp>
      <p:sp>
        <p:nvSpPr>
          <p:cNvPr id="11" name="Slide Number Placeholder 10">
            <a:extLst>
              <a:ext uri="{FF2B5EF4-FFF2-40B4-BE49-F238E27FC236}">
                <a16:creationId xmlns:a16="http://schemas.microsoft.com/office/drawing/2014/main" id="{5447FBC3-6822-5941-AB52-58311291D9B3}"/>
              </a:ext>
            </a:extLst>
          </p:cNvPr>
          <p:cNvSpPr>
            <a:spLocks noGrp="1"/>
          </p:cNvSpPr>
          <p:nvPr>
            <p:ph type="sldNum" sz="quarter" idx="12"/>
          </p:nvPr>
        </p:nvSpPr>
        <p:spPr/>
        <p:txBody>
          <a:bodyPr/>
          <a:lstStyle/>
          <a:p>
            <a:fld id="{E4ECB127-6B1D-4440-BB59-CB7FB51359B3}" type="slidenum">
              <a:rPr lang="en-CA" smtClean="0"/>
              <a:pPr/>
              <a:t>‹#›</a:t>
            </a:fld>
            <a:endParaRPr lang="en-CA"/>
          </a:p>
        </p:txBody>
      </p:sp>
    </p:spTree>
    <p:extLst>
      <p:ext uri="{BB962C8B-B14F-4D97-AF65-F5344CB8AC3E}">
        <p14:creationId xmlns:p14="http://schemas.microsoft.com/office/powerpoint/2010/main" val="2256720735"/>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E22BCF4-A886-7149-8A95-F83F2BCA90D0}"/>
              </a:ext>
            </a:extLst>
          </p:cNvPr>
          <p:cNvSpPr>
            <a:spLocks noGrp="1"/>
          </p:cNvSpPr>
          <p:nvPr>
            <p:ph type="title"/>
          </p:nvPr>
        </p:nvSpPr>
        <p:spPr/>
        <p:txBody>
          <a:bodyPr/>
          <a:lstStyle/>
          <a:p>
            <a:r>
              <a:rPr lang="en-US"/>
              <a:t>Click to edit Master title style</a:t>
            </a:r>
            <a:endParaRPr lang="en-CA"/>
          </a:p>
        </p:txBody>
      </p:sp>
      <p:sp>
        <p:nvSpPr>
          <p:cNvPr id="3" name="Picture Placeholder 2">
            <a:extLst>
              <a:ext uri="{FF2B5EF4-FFF2-40B4-BE49-F238E27FC236}">
                <a16:creationId xmlns:a16="http://schemas.microsoft.com/office/drawing/2014/main" id="{18B84A97-9701-BF46-9397-077781D9F06A}"/>
              </a:ext>
            </a:extLst>
          </p:cNvPr>
          <p:cNvSpPr>
            <a:spLocks noGrp="1"/>
          </p:cNvSpPr>
          <p:nvPr>
            <p:ph type="pic" idx="1"/>
          </p:nvPr>
        </p:nvSpPr>
        <p:spPr>
          <a:xfrm>
            <a:off x="381000" y="1592263"/>
            <a:ext cx="7143750" cy="4902200"/>
          </a:xfrm>
        </p:spPr>
        <p:txBody>
          <a:bodyPr/>
          <a:lstStyle>
            <a:lvl1pPr marL="0" indent="0">
              <a:buNone/>
              <a:defRPr lang="en-US" dirty="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CA"/>
          </a:p>
        </p:txBody>
      </p:sp>
      <p:sp>
        <p:nvSpPr>
          <p:cNvPr id="4" name="Text Placeholder 3">
            <a:extLst>
              <a:ext uri="{FF2B5EF4-FFF2-40B4-BE49-F238E27FC236}">
                <a16:creationId xmlns:a16="http://schemas.microsoft.com/office/drawing/2014/main" id="{11ABC8E8-47B4-8141-80D4-1FAEE45B3777}"/>
              </a:ext>
            </a:extLst>
          </p:cNvPr>
          <p:cNvSpPr>
            <a:spLocks noGrp="1"/>
          </p:cNvSpPr>
          <p:nvPr>
            <p:ph type="body" sz="half" idx="2"/>
          </p:nvPr>
        </p:nvSpPr>
        <p:spPr>
          <a:xfrm>
            <a:off x="8239124" y="1592264"/>
            <a:ext cx="3571875" cy="4176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5896E69F-3691-4845-9EA4-140698CF6642}"/>
              </a:ext>
            </a:extLst>
          </p:cNvPr>
          <p:cNvSpPr>
            <a:spLocks noGrp="1"/>
          </p:cNvSpPr>
          <p:nvPr>
            <p:ph type="dt" sz="half" idx="10"/>
          </p:nvPr>
        </p:nvSpPr>
        <p:spPr/>
        <p:txBody>
          <a:bodyPr/>
          <a:lstStyle/>
          <a:p>
            <a:fld id="{7301246A-41FF-3048-A43A-897A3529BA94}" type="datetime1">
              <a:rPr lang="en-CA" smtClean="0"/>
              <a:t>2023-08-24</a:t>
            </a:fld>
            <a:endParaRPr lang="en-CA"/>
          </a:p>
        </p:txBody>
      </p:sp>
      <p:sp>
        <p:nvSpPr>
          <p:cNvPr id="6" name="Footer Placeholder 5">
            <a:extLst>
              <a:ext uri="{FF2B5EF4-FFF2-40B4-BE49-F238E27FC236}">
                <a16:creationId xmlns:a16="http://schemas.microsoft.com/office/drawing/2014/main" id="{EF6407C2-4B87-F549-A795-7749607A50E1}"/>
              </a:ext>
            </a:extLst>
          </p:cNvPr>
          <p:cNvSpPr>
            <a:spLocks noGrp="1"/>
          </p:cNvSpPr>
          <p:nvPr>
            <p:ph type="ftr" sz="quarter" idx="11"/>
          </p:nvPr>
        </p:nvSpPr>
        <p:spPr>
          <a:xfrm>
            <a:off x="8239125" y="6229815"/>
            <a:ext cx="2860675" cy="260079"/>
          </a:xfrm>
        </p:spPr>
        <p:txBody>
          <a:bodyPr/>
          <a:lstStyle/>
          <a:p>
            <a:endParaRPr lang="en-CA"/>
          </a:p>
        </p:txBody>
      </p:sp>
      <p:sp>
        <p:nvSpPr>
          <p:cNvPr id="7" name="Slide Number Placeholder 6">
            <a:extLst>
              <a:ext uri="{FF2B5EF4-FFF2-40B4-BE49-F238E27FC236}">
                <a16:creationId xmlns:a16="http://schemas.microsoft.com/office/drawing/2014/main" id="{74B14144-75CA-5142-928C-A777A4A79B2E}"/>
              </a:ext>
            </a:extLst>
          </p:cNvPr>
          <p:cNvSpPr>
            <a:spLocks noGrp="1"/>
          </p:cNvSpPr>
          <p:nvPr>
            <p:ph type="sldNum" sz="quarter" idx="12"/>
          </p:nvPr>
        </p:nvSpPr>
        <p:spPr/>
        <p:txBody>
          <a:bodyPr/>
          <a:lstStyle/>
          <a:p>
            <a:fld id="{1BD90C89-BB05-D647-8C9B-C2376028CB3D}" type="slidenum">
              <a:rPr lang="en-CA" smtClean="0"/>
              <a:t>‹#›</a:t>
            </a:fld>
            <a:endParaRPr lang="en-CA"/>
          </a:p>
        </p:txBody>
      </p:sp>
    </p:spTree>
    <p:extLst>
      <p:ext uri="{BB962C8B-B14F-4D97-AF65-F5344CB8AC3E}">
        <p14:creationId xmlns:p14="http://schemas.microsoft.com/office/powerpoint/2010/main" val="616093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Picture, Subhead with Caption">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7BC1474-D3C0-7B47-A967-132913843826}"/>
              </a:ext>
            </a:extLst>
          </p:cNvPr>
          <p:cNvSpPr>
            <a:spLocks noGrp="1"/>
          </p:cNvSpPr>
          <p:nvPr>
            <p:ph type="title"/>
          </p:nvPr>
        </p:nvSpPr>
        <p:spPr/>
        <p:txBody>
          <a:bodyPr/>
          <a:lstStyle/>
          <a:p>
            <a:r>
              <a:rPr lang="en-US"/>
              <a:t>Click to edit Master title style</a:t>
            </a:r>
            <a:endParaRPr lang="en-CA"/>
          </a:p>
        </p:txBody>
      </p:sp>
      <p:sp>
        <p:nvSpPr>
          <p:cNvPr id="15" name="Picture Placeholder 2">
            <a:extLst>
              <a:ext uri="{FF2B5EF4-FFF2-40B4-BE49-F238E27FC236}">
                <a16:creationId xmlns:a16="http://schemas.microsoft.com/office/drawing/2014/main" id="{94ECB821-172D-0A49-8137-DAF75FDBA84E}"/>
              </a:ext>
            </a:extLst>
          </p:cNvPr>
          <p:cNvSpPr>
            <a:spLocks noGrp="1"/>
          </p:cNvSpPr>
          <p:nvPr>
            <p:ph type="pic" sz="quarter" idx="15"/>
          </p:nvPr>
        </p:nvSpPr>
        <p:spPr>
          <a:xfrm>
            <a:off x="381000" y="1592264"/>
            <a:ext cx="7143749" cy="4902199"/>
          </a:xfrm>
        </p:spPr>
        <p:txBody>
          <a:bodyPr/>
          <a:lstStyle>
            <a:lvl1pPr marL="0" indent="0">
              <a:buNone/>
              <a:defRPr/>
            </a:lvl1pPr>
          </a:lstStyle>
          <a:p>
            <a:r>
              <a:rPr lang="en-US"/>
              <a:t>Click icon to add picture</a:t>
            </a:r>
            <a:endParaRPr lang="en-CA"/>
          </a:p>
        </p:txBody>
      </p:sp>
      <p:sp>
        <p:nvSpPr>
          <p:cNvPr id="14" name="Text Placeholder 5">
            <a:extLst>
              <a:ext uri="{FF2B5EF4-FFF2-40B4-BE49-F238E27FC236}">
                <a16:creationId xmlns:a16="http://schemas.microsoft.com/office/drawing/2014/main" id="{7696FF8B-5ED8-614E-9B8E-C740ED671E12}"/>
              </a:ext>
            </a:extLst>
          </p:cNvPr>
          <p:cNvSpPr>
            <a:spLocks noGrp="1"/>
          </p:cNvSpPr>
          <p:nvPr>
            <p:ph type="body" sz="quarter" idx="20"/>
          </p:nvPr>
        </p:nvSpPr>
        <p:spPr>
          <a:xfrm>
            <a:off x="8239124" y="1592264"/>
            <a:ext cx="3571875" cy="377144"/>
          </a:xfrm>
        </p:spPr>
        <p:txBody>
          <a:bodyPr/>
          <a:lstStyle>
            <a:lvl1pPr marL="0" indent="0">
              <a:buNone/>
              <a:defRPr b="1">
                <a:solidFill>
                  <a:schemeClr val="accent5"/>
                </a:solidFill>
              </a:defRPr>
            </a:lvl1pPr>
            <a:lvl2pPr marL="457200" indent="0">
              <a:buNone/>
              <a:defRPr/>
            </a:lvl2pPr>
          </a:lstStyle>
          <a:p>
            <a:pPr lvl="0"/>
            <a:r>
              <a:rPr lang="en-US"/>
              <a:t>Click to edit Master text styles</a:t>
            </a:r>
          </a:p>
        </p:txBody>
      </p:sp>
      <p:sp>
        <p:nvSpPr>
          <p:cNvPr id="16" name="Content Placeholder 2">
            <a:extLst>
              <a:ext uri="{FF2B5EF4-FFF2-40B4-BE49-F238E27FC236}">
                <a16:creationId xmlns:a16="http://schemas.microsoft.com/office/drawing/2014/main" id="{2E074D5D-99DE-1042-944C-B3DACE16CD35}"/>
              </a:ext>
            </a:extLst>
          </p:cNvPr>
          <p:cNvSpPr>
            <a:spLocks noGrp="1"/>
          </p:cNvSpPr>
          <p:nvPr>
            <p:ph idx="21"/>
          </p:nvPr>
        </p:nvSpPr>
        <p:spPr>
          <a:xfrm>
            <a:off x="8239125" y="2145967"/>
            <a:ext cx="3571874" cy="3623007"/>
          </a:xfrm>
        </p:spPr>
        <p:txBody>
          <a:bodyPr/>
          <a:lstStyle>
            <a:lvl1pPr>
              <a:spcBef>
                <a:spcPts val="1600"/>
              </a:spcBef>
              <a:defRPr sz="1400"/>
            </a:lvl1pPr>
            <a:lvl2pPr>
              <a:defRPr sz="14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9" name="Date Placeholder 8">
            <a:extLst>
              <a:ext uri="{FF2B5EF4-FFF2-40B4-BE49-F238E27FC236}">
                <a16:creationId xmlns:a16="http://schemas.microsoft.com/office/drawing/2014/main" id="{ED3ADAE4-81A6-A640-8EA4-DDF893E803D9}"/>
              </a:ext>
            </a:extLst>
          </p:cNvPr>
          <p:cNvSpPr>
            <a:spLocks noGrp="1"/>
          </p:cNvSpPr>
          <p:nvPr>
            <p:ph type="dt" sz="half" idx="10"/>
          </p:nvPr>
        </p:nvSpPr>
        <p:spPr/>
        <p:txBody>
          <a:bodyPr/>
          <a:lstStyle/>
          <a:p>
            <a:fld id="{6A5D723A-74E6-6940-8C9C-B9D251B09B25}" type="datetime1">
              <a:rPr lang="en-CA" smtClean="0"/>
              <a:t>2023-08-24</a:t>
            </a:fld>
            <a:endParaRPr lang="en-CA"/>
          </a:p>
        </p:txBody>
      </p:sp>
      <p:sp>
        <p:nvSpPr>
          <p:cNvPr id="10" name="Footer Placeholder 9">
            <a:extLst>
              <a:ext uri="{FF2B5EF4-FFF2-40B4-BE49-F238E27FC236}">
                <a16:creationId xmlns:a16="http://schemas.microsoft.com/office/drawing/2014/main" id="{A6289A60-ECF2-FD44-8635-5921A726EA7E}"/>
              </a:ext>
            </a:extLst>
          </p:cNvPr>
          <p:cNvSpPr>
            <a:spLocks noGrp="1"/>
          </p:cNvSpPr>
          <p:nvPr>
            <p:ph type="ftr" sz="quarter" idx="11"/>
          </p:nvPr>
        </p:nvSpPr>
        <p:spPr>
          <a:xfrm>
            <a:off x="8239125" y="6229815"/>
            <a:ext cx="2860675" cy="260079"/>
          </a:xfrm>
        </p:spPr>
        <p:txBody>
          <a:bodyPr/>
          <a:lstStyle/>
          <a:p>
            <a:endParaRPr lang="en-CA"/>
          </a:p>
        </p:txBody>
      </p:sp>
      <p:sp>
        <p:nvSpPr>
          <p:cNvPr id="11" name="Slide Number Placeholder 10">
            <a:extLst>
              <a:ext uri="{FF2B5EF4-FFF2-40B4-BE49-F238E27FC236}">
                <a16:creationId xmlns:a16="http://schemas.microsoft.com/office/drawing/2014/main" id="{5447FBC3-6822-5941-AB52-58311291D9B3}"/>
              </a:ext>
            </a:extLst>
          </p:cNvPr>
          <p:cNvSpPr>
            <a:spLocks noGrp="1"/>
          </p:cNvSpPr>
          <p:nvPr>
            <p:ph type="sldNum" sz="quarter" idx="12"/>
          </p:nvPr>
        </p:nvSpPr>
        <p:spPr/>
        <p:txBody>
          <a:bodyPr/>
          <a:lstStyle/>
          <a:p>
            <a:fld id="{E4ECB127-6B1D-4440-BB59-CB7FB51359B3}" type="slidenum">
              <a:rPr lang="en-CA" smtClean="0"/>
              <a:pPr/>
              <a:t>‹#›</a:t>
            </a:fld>
            <a:endParaRPr lang="en-CA"/>
          </a:p>
        </p:txBody>
      </p:sp>
    </p:spTree>
    <p:extLst>
      <p:ext uri="{BB962C8B-B14F-4D97-AF65-F5344CB8AC3E}">
        <p14:creationId xmlns:p14="http://schemas.microsoft.com/office/powerpoint/2010/main" val="60281333"/>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 2 - 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F437C0B3-8DA3-2F4A-92A7-3354E5AE6FE5}"/>
              </a:ext>
            </a:extLst>
          </p:cNvPr>
          <p:cNvSpPr>
            <a:spLocks noGrp="1"/>
          </p:cNvSpPr>
          <p:nvPr>
            <p:ph type="ctrTitle" hasCustomPrompt="1"/>
          </p:nvPr>
        </p:nvSpPr>
        <p:spPr>
          <a:xfrm>
            <a:off x="375503" y="441325"/>
            <a:ext cx="6434873" cy="1247626"/>
          </a:xfrm>
        </p:spPr>
        <p:txBody>
          <a:bodyPr anchor="t">
            <a:noAutofit/>
          </a:bodyPr>
          <a:lstStyle>
            <a:lvl1pPr algn="l">
              <a:defRPr sz="3200">
                <a:solidFill>
                  <a:schemeClr val="bg2"/>
                </a:solidFill>
              </a:defRPr>
            </a:lvl1pPr>
          </a:lstStyle>
          <a:p>
            <a:r>
              <a:rPr lang="en-CA" dirty="0"/>
              <a:t>Presentation </a:t>
            </a:r>
            <a:br>
              <a:rPr lang="en-CA" dirty="0"/>
            </a:br>
            <a:r>
              <a:rPr lang="en-CA" dirty="0"/>
              <a:t>Title</a:t>
            </a:r>
          </a:p>
        </p:txBody>
      </p:sp>
      <p:sp>
        <p:nvSpPr>
          <p:cNvPr id="14" name="Text Placeholder 2">
            <a:extLst>
              <a:ext uri="{FF2B5EF4-FFF2-40B4-BE49-F238E27FC236}">
                <a16:creationId xmlns:a16="http://schemas.microsoft.com/office/drawing/2014/main" id="{5AF36411-307A-3D43-B3A4-A4B80131D466}"/>
              </a:ext>
            </a:extLst>
          </p:cNvPr>
          <p:cNvSpPr>
            <a:spLocks noGrp="1"/>
          </p:cNvSpPr>
          <p:nvPr>
            <p:ph type="body" sz="quarter" idx="10" hasCustomPrompt="1"/>
          </p:nvPr>
        </p:nvSpPr>
        <p:spPr>
          <a:xfrm>
            <a:off x="375503" y="1688950"/>
            <a:ext cx="6434873" cy="325061"/>
          </a:xfrm>
        </p:spPr>
        <p:txBody>
          <a:bodyPr>
            <a:noAutofit/>
          </a:bodyPr>
          <a:lstStyle>
            <a:lvl1pPr marL="0" indent="0">
              <a:lnSpc>
                <a:spcPct val="100000"/>
              </a:lnSpc>
              <a:spcBef>
                <a:spcPts val="0"/>
              </a:spcBef>
              <a:buNone/>
              <a:defRPr sz="1400">
                <a:solidFill>
                  <a:schemeClr val="bg2"/>
                </a:solidFill>
              </a:defRPr>
            </a:lvl1pPr>
          </a:lstStyle>
          <a:p>
            <a:pPr lvl="0"/>
            <a:r>
              <a:rPr lang="en-CA" dirty="0"/>
              <a:t>Date</a:t>
            </a:r>
          </a:p>
        </p:txBody>
      </p:sp>
      <p:sp>
        <p:nvSpPr>
          <p:cNvPr id="11" name="Subtitle 2">
            <a:extLst>
              <a:ext uri="{FF2B5EF4-FFF2-40B4-BE49-F238E27FC236}">
                <a16:creationId xmlns:a16="http://schemas.microsoft.com/office/drawing/2014/main" id="{736835AD-6D40-DB4F-8D91-90B4E66BF63B}"/>
              </a:ext>
            </a:extLst>
          </p:cNvPr>
          <p:cNvSpPr>
            <a:spLocks noGrp="1"/>
          </p:cNvSpPr>
          <p:nvPr>
            <p:ph type="subTitle" idx="1" hasCustomPrompt="1"/>
          </p:nvPr>
        </p:nvSpPr>
        <p:spPr>
          <a:xfrm>
            <a:off x="8239125" y="611541"/>
            <a:ext cx="3577372" cy="1396647"/>
          </a:xfrm>
        </p:spPr>
        <p:txBody>
          <a:bodyPr>
            <a:noAutofit/>
          </a:bodyPr>
          <a:lstStyle>
            <a:lvl1pPr marL="0" indent="0" algn="l">
              <a:lnSpc>
                <a:spcPct val="100000"/>
              </a:lnSpc>
              <a:spcBef>
                <a:spcPts val="1000"/>
              </a:spcBef>
              <a:buNone/>
              <a:defRPr sz="1400" b="0" i="0">
                <a:solidFill>
                  <a:schemeClr val="bg2"/>
                </a:solidFill>
                <a:latin typeface="+mn-lt"/>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dirty="0"/>
              <a:t>Presenter name and title</a:t>
            </a:r>
          </a:p>
        </p:txBody>
      </p:sp>
      <p:sp>
        <p:nvSpPr>
          <p:cNvPr id="15" name="Date Placeholder 3">
            <a:extLst>
              <a:ext uri="{FF2B5EF4-FFF2-40B4-BE49-F238E27FC236}">
                <a16:creationId xmlns:a16="http://schemas.microsoft.com/office/drawing/2014/main" id="{2CD6FCF1-2477-5C4A-AF2F-4AFD7EA0CAF9}"/>
              </a:ext>
            </a:extLst>
          </p:cNvPr>
          <p:cNvSpPr>
            <a:spLocks noGrp="1"/>
          </p:cNvSpPr>
          <p:nvPr>
            <p:ph type="dt" sz="half" idx="11"/>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7AAE0B34-6EB8-5B45-8D5F-030BD296EED9}" type="datetime1">
              <a:rPr lang="en-CA" smtClean="0"/>
              <a:t>2023-08-24</a:t>
            </a:fld>
            <a:endParaRPr lang="en-CA"/>
          </a:p>
        </p:txBody>
      </p:sp>
      <p:sp>
        <p:nvSpPr>
          <p:cNvPr id="16" name="Footer Placeholder 4">
            <a:extLst>
              <a:ext uri="{FF2B5EF4-FFF2-40B4-BE49-F238E27FC236}">
                <a16:creationId xmlns:a16="http://schemas.microsoft.com/office/drawing/2014/main" id="{99B3EE79-6E72-1242-9907-9663A7FA1092}"/>
              </a:ext>
            </a:extLst>
          </p:cNvPr>
          <p:cNvSpPr>
            <a:spLocks noGrp="1"/>
          </p:cNvSpPr>
          <p:nvPr>
            <p:ph type="ftr" sz="quarter" idx="12"/>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endParaRPr lang="en-CA"/>
          </a:p>
        </p:txBody>
      </p:sp>
      <p:sp>
        <p:nvSpPr>
          <p:cNvPr id="17" name="Slide Number Placeholder 5">
            <a:extLst>
              <a:ext uri="{FF2B5EF4-FFF2-40B4-BE49-F238E27FC236}">
                <a16:creationId xmlns:a16="http://schemas.microsoft.com/office/drawing/2014/main" id="{0E33251A-3A86-6445-AAEF-6868601802B5}"/>
              </a:ext>
            </a:extLst>
          </p:cNvPr>
          <p:cNvSpPr>
            <a:spLocks noGrp="1"/>
          </p:cNvSpPr>
          <p:nvPr>
            <p:ph type="sldNum" sz="quarter" idx="13"/>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1BD90C89-BB05-D647-8C9B-C2376028CB3D}" type="slidenum">
              <a:rPr lang="en-CA" smtClean="0"/>
              <a:pPr/>
              <a:t>‹#›</a:t>
            </a:fld>
            <a:endParaRPr lang="en-CA"/>
          </a:p>
        </p:txBody>
      </p:sp>
      <p:pic>
        <p:nvPicPr>
          <p:cNvPr id="4" name="Graphic 3">
            <a:extLst>
              <a:ext uri="{FF2B5EF4-FFF2-40B4-BE49-F238E27FC236}">
                <a16:creationId xmlns:a16="http://schemas.microsoft.com/office/drawing/2014/main" id="{BA694CD7-ED26-91FE-2AFC-CED995FD4FC1}"/>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455176" y="5860344"/>
            <a:ext cx="1453524" cy="641260"/>
          </a:xfrm>
          <a:prstGeom prst="rect">
            <a:avLst/>
          </a:prstGeom>
        </p:spPr>
      </p:pic>
      <p:pic>
        <p:nvPicPr>
          <p:cNvPr id="5" name="Graphic 4">
            <a:extLst>
              <a:ext uri="{FF2B5EF4-FFF2-40B4-BE49-F238E27FC236}">
                <a16:creationId xmlns:a16="http://schemas.microsoft.com/office/drawing/2014/main" id="{A73009D9-E1B2-6A64-66F5-DA20A2FF48F6}"/>
              </a:ext>
            </a:extLst>
          </p:cNvPr>
          <p:cNvPicPr>
            <a:picLocks noChangeAspect="1"/>
          </p:cNvPicPr>
          <p:nvPr userDrawn="1"/>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0890220" y="6049190"/>
            <a:ext cx="844580" cy="448449"/>
          </a:xfrm>
          <a:prstGeom prst="rect">
            <a:avLst/>
          </a:prstGeom>
        </p:spPr>
      </p:pic>
    </p:spTree>
    <p:extLst>
      <p:ext uri="{BB962C8B-B14F-4D97-AF65-F5344CB8AC3E}">
        <p14:creationId xmlns:p14="http://schemas.microsoft.com/office/powerpoint/2010/main" val="1023457925"/>
      </p:ext>
    </p:extLst>
  </p:cSld>
  <p:clrMapOvr>
    <a:overrideClrMapping bg1="dk1" tx1="lt1" bg2="dk2" tx2="lt1" accent1="accent1" accent2="accent2" accent3="accent3" accent4="accent4" accent5="accent5" accent6="accent6" hlink="hlink" folHlink="folHlink"/>
  </p:clrMapOvr>
  <p:extLst>
    <p:ext uri="{DCECCB84-F9BA-43D5-87BE-67443E8EF086}">
      <p15:sldGuideLst xmlns:p15="http://schemas.microsoft.com/office/powerpoint/2012/main">
        <p15:guide id="1" orient="horz" pos="528"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with Picture Gri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CA914-084A-8E4E-9FDD-CFBF6871EFA5}"/>
              </a:ext>
            </a:extLst>
          </p:cNvPr>
          <p:cNvSpPr>
            <a:spLocks noGrp="1"/>
          </p:cNvSpPr>
          <p:nvPr>
            <p:ph type="title"/>
          </p:nvPr>
        </p:nvSpPr>
        <p:spPr>
          <a:xfrm>
            <a:off x="381000" y="441325"/>
            <a:ext cx="4991100" cy="989849"/>
          </a:xfrm>
        </p:spPr>
        <p:txBody>
          <a:bodyPr/>
          <a:lstStyle/>
          <a:p>
            <a:r>
              <a:rPr lang="en-US"/>
              <a:t>Click to edit Master title style</a:t>
            </a:r>
            <a:endParaRPr lang="en-CA"/>
          </a:p>
        </p:txBody>
      </p:sp>
      <p:sp>
        <p:nvSpPr>
          <p:cNvPr id="12" name="Content Placeholder 2">
            <a:extLst>
              <a:ext uri="{FF2B5EF4-FFF2-40B4-BE49-F238E27FC236}">
                <a16:creationId xmlns:a16="http://schemas.microsoft.com/office/drawing/2014/main" id="{21C89225-E2D1-5B44-B072-A7ABD14D52F0}"/>
              </a:ext>
            </a:extLst>
          </p:cNvPr>
          <p:cNvSpPr>
            <a:spLocks noGrp="1"/>
          </p:cNvSpPr>
          <p:nvPr>
            <p:ph idx="1"/>
          </p:nvPr>
        </p:nvSpPr>
        <p:spPr>
          <a:xfrm>
            <a:off x="381001" y="1592263"/>
            <a:ext cx="4991100" cy="4176712"/>
          </a:xfrm>
        </p:spPr>
        <p:txBody>
          <a:bodyPr/>
          <a:lstStyle>
            <a:lvl1pPr>
              <a:spcBef>
                <a:spcPts val="16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5" name="Picture Placeholder 3">
            <a:extLst>
              <a:ext uri="{FF2B5EF4-FFF2-40B4-BE49-F238E27FC236}">
                <a16:creationId xmlns:a16="http://schemas.microsoft.com/office/drawing/2014/main" id="{F2695DE6-5A94-2B41-9B55-572CAB86C5A9}"/>
              </a:ext>
            </a:extLst>
          </p:cNvPr>
          <p:cNvSpPr>
            <a:spLocks noGrp="1"/>
          </p:cNvSpPr>
          <p:nvPr>
            <p:ph type="pic" sz="quarter" idx="17"/>
          </p:nvPr>
        </p:nvSpPr>
        <p:spPr>
          <a:xfrm>
            <a:off x="6096000" y="1016000"/>
            <a:ext cx="2513301" cy="3235924"/>
          </a:xfrm>
        </p:spPr>
        <p:txBody>
          <a:bodyPr/>
          <a:lstStyle>
            <a:lvl1pPr marL="0" indent="0">
              <a:buNone/>
              <a:defRPr/>
            </a:lvl1pPr>
          </a:lstStyle>
          <a:p>
            <a:r>
              <a:rPr lang="en-US"/>
              <a:t>Click icon to add picture</a:t>
            </a:r>
            <a:endParaRPr lang="en-CA"/>
          </a:p>
        </p:txBody>
      </p:sp>
      <p:sp>
        <p:nvSpPr>
          <p:cNvPr id="23" name="Picture Placeholder 3">
            <a:extLst>
              <a:ext uri="{FF2B5EF4-FFF2-40B4-BE49-F238E27FC236}">
                <a16:creationId xmlns:a16="http://schemas.microsoft.com/office/drawing/2014/main" id="{FF97E328-EA13-954D-A11E-8C81AC659568}"/>
              </a:ext>
            </a:extLst>
          </p:cNvPr>
          <p:cNvSpPr>
            <a:spLocks noGrp="1"/>
          </p:cNvSpPr>
          <p:nvPr>
            <p:ph type="pic" sz="quarter" idx="15"/>
          </p:nvPr>
        </p:nvSpPr>
        <p:spPr>
          <a:xfrm>
            <a:off x="6096000" y="4379314"/>
            <a:ext cx="2513301" cy="2478686"/>
          </a:xfrm>
        </p:spPr>
        <p:txBody>
          <a:bodyPr/>
          <a:lstStyle>
            <a:lvl1pPr marL="0" indent="0">
              <a:buNone/>
              <a:defRPr/>
            </a:lvl1pPr>
          </a:lstStyle>
          <a:p>
            <a:r>
              <a:rPr lang="en-US"/>
              <a:t>Click icon to add picture</a:t>
            </a:r>
            <a:endParaRPr lang="en-CA"/>
          </a:p>
        </p:txBody>
      </p:sp>
      <p:sp>
        <p:nvSpPr>
          <p:cNvPr id="27" name="Picture Placeholder 3">
            <a:extLst>
              <a:ext uri="{FF2B5EF4-FFF2-40B4-BE49-F238E27FC236}">
                <a16:creationId xmlns:a16="http://schemas.microsoft.com/office/drawing/2014/main" id="{22E6D772-67AA-AC40-A011-D33DB85447D5}"/>
              </a:ext>
            </a:extLst>
          </p:cNvPr>
          <p:cNvSpPr>
            <a:spLocks noGrp="1"/>
          </p:cNvSpPr>
          <p:nvPr>
            <p:ph type="pic" sz="quarter" idx="19"/>
          </p:nvPr>
        </p:nvSpPr>
        <p:spPr>
          <a:xfrm>
            <a:off x="8730961" y="0"/>
            <a:ext cx="2513301" cy="2478686"/>
          </a:xfrm>
        </p:spPr>
        <p:txBody>
          <a:bodyPr/>
          <a:lstStyle>
            <a:lvl1pPr marL="0" indent="0">
              <a:buNone/>
              <a:defRPr/>
            </a:lvl1pPr>
          </a:lstStyle>
          <a:p>
            <a:r>
              <a:rPr lang="en-US"/>
              <a:t>Click icon to add picture</a:t>
            </a:r>
            <a:endParaRPr lang="en-CA"/>
          </a:p>
        </p:txBody>
      </p:sp>
      <p:sp>
        <p:nvSpPr>
          <p:cNvPr id="29" name="Picture Placeholder 3">
            <a:extLst>
              <a:ext uri="{FF2B5EF4-FFF2-40B4-BE49-F238E27FC236}">
                <a16:creationId xmlns:a16="http://schemas.microsoft.com/office/drawing/2014/main" id="{07CBE58E-5A59-284E-9361-A93A7A2255B9}"/>
              </a:ext>
            </a:extLst>
          </p:cNvPr>
          <p:cNvSpPr>
            <a:spLocks noGrp="1"/>
          </p:cNvSpPr>
          <p:nvPr>
            <p:ph type="pic" sz="quarter" idx="20"/>
          </p:nvPr>
        </p:nvSpPr>
        <p:spPr>
          <a:xfrm>
            <a:off x="8730960" y="2603500"/>
            <a:ext cx="2513301" cy="3235924"/>
          </a:xfrm>
        </p:spPr>
        <p:txBody>
          <a:bodyPr/>
          <a:lstStyle>
            <a:lvl1pPr marL="0" indent="0">
              <a:buNone/>
              <a:defRPr/>
            </a:lvl1pPr>
          </a:lstStyle>
          <a:p>
            <a:r>
              <a:rPr lang="en-US"/>
              <a:t>Click icon to add picture</a:t>
            </a:r>
            <a:endParaRPr lang="en-CA"/>
          </a:p>
        </p:txBody>
      </p:sp>
      <p:sp>
        <p:nvSpPr>
          <p:cNvPr id="9" name="Date Placeholder 8">
            <a:extLst>
              <a:ext uri="{FF2B5EF4-FFF2-40B4-BE49-F238E27FC236}">
                <a16:creationId xmlns:a16="http://schemas.microsoft.com/office/drawing/2014/main" id="{ED3ADAE4-81A6-A640-8EA4-DDF893E803D9}"/>
              </a:ext>
            </a:extLst>
          </p:cNvPr>
          <p:cNvSpPr>
            <a:spLocks noGrp="1"/>
          </p:cNvSpPr>
          <p:nvPr>
            <p:ph type="dt" sz="half" idx="10"/>
          </p:nvPr>
        </p:nvSpPr>
        <p:spPr/>
        <p:txBody>
          <a:bodyPr/>
          <a:lstStyle/>
          <a:p>
            <a:fld id="{30531CFD-87A8-494D-8139-BA875FE90534}" type="datetime1">
              <a:rPr lang="en-CA" smtClean="0"/>
              <a:t>2023-08-24</a:t>
            </a:fld>
            <a:endParaRPr lang="en-CA"/>
          </a:p>
        </p:txBody>
      </p:sp>
      <p:sp>
        <p:nvSpPr>
          <p:cNvPr id="10" name="Footer Placeholder 9">
            <a:extLst>
              <a:ext uri="{FF2B5EF4-FFF2-40B4-BE49-F238E27FC236}">
                <a16:creationId xmlns:a16="http://schemas.microsoft.com/office/drawing/2014/main" id="{A6289A60-ECF2-FD44-8635-5921A726EA7E}"/>
              </a:ext>
            </a:extLst>
          </p:cNvPr>
          <p:cNvSpPr>
            <a:spLocks noGrp="1"/>
          </p:cNvSpPr>
          <p:nvPr>
            <p:ph type="ftr" sz="quarter" idx="11"/>
          </p:nvPr>
        </p:nvSpPr>
        <p:spPr>
          <a:xfrm>
            <a:off x="8730960" y="6229815"/>
            <a:ext cx="2368840" cy="260079"/>
          </a:xfrm>
        </p:spPr>
        <p:txBody>
          <a:bodyPr/>
          <a:lstStyle/>
          <a:p>
            <a:endParaRPr lang="en-CA"/>
          </a:p>
        </p:txBody>
      </p:sp>
      <p:sp>
        <p:nvSpPr>
          <p:cNvPr id="11" name="Slide Number Placeholder 10">
            <a:extLst>
              <a:ext uri="{FF2B5EF4-FFF2-40B4-BE49-F238E27FC236}">
                <a16:creationId xmlns:a16="http://schemas.microsoft.com/office/drawing/2014/main" id="{5447FBC3-6822-5941-AB52-58311291D9B3}"/>
              </a:ext>
            </a:extLst>
          </p:cNvPr>
          <p:cNvSpPr>
            <a:spLocks noGrp="1"/>
          </p:cNvSpPr>
          <p:nvPr>
            <p:ph type="sldNum" sz="quarter" idx="12"/>
          </p:nvPr>
        </p:nvSpPr>
        <p:spPr/>
        <p:txBody>
          <a:bodyPr/>
          <a:lstStyle/>
          <a:p>
            <a:fld id="{E4ECB127-6B1D-4440-BB59-CB7FB51359B3}" type="slidenum">
              <a:rPr lang="en-CA" smtClean="0"/>
              <a:pPr/>
              <a:t>‹#›</a:t>
            </a:fld>
            <a:endParaRPr lang="en-CA"/>
          </a:p>
        </p:txBody>
      </p:sp>
    </p:spTree>
    <p:extLst>
      <p:ext uri="{BB962C8B-B14F-4D97-AF65-F5344CB8AC3E}">
        <p14:creationId xmlns:p14="http://schemas.microsoft.com/office/powerpoint/2010/main" val="2748563692"/>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Subhead with Picture Gri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60969-918A-7A4D-88D1-1D843926707E}"/>
              </a:ext>
            </a:extLst>
          </p:cNvPr>
          <p:cNvSpPr>
            <a:spLocks noGrp="1"/>
          </p:cNvSpPr>
          <p:nvPr>
            <p:ph type="title"/>
          </p:nvPr>
        </p:nvSpPr>
        <p:spPr>
          <a:xfrm>
            <a:off x="381000" y="441325"/>
            <a:ext cx="5003090" cy="989849"/>
          </a:xfrm>
        </p:spPr>
        <p:txBody>
          <a:bodyPr/>
          <a:lstStyle/>
          <a:p>
            <a:r>
              <a:rPr lang="en-US"/>
              <a:t>Click to edit Master title style</a:t>
            </a:r>
            <a:endParaRPr lang="en-CA"/>
          </a:p>
        </p:txBody>
      </p:sp>
      <p:sp>
        <p:nvSpPr>
          <p:cNvPr id="14" name="Text Placeholder 5">
            <a:extLst>
              <a:ext uri="{FF2B5EF4-FFF2-40B4-BE49-F238E27FC236}">
                <a16:creationId xmlns:a16="http://schemas.microsoft.com/office/drawing/2014/main" id="{0FA76A3C-4532-3C44-B71D-5A5FD02F8E10}"/>
              </a:ext>
            </a:extLst>
          </p:cNvPr>
          <p:cNvSpPr>
            <a:spLocks noGrp="1"/>
          </p:cNvSpPr>
          <p:nvPr>
            <p:ph type="body" sz="quarter" idx="14"/>
          </p:nvPr>
        </p:nvSpPr>
        <p:spPr>
          <a:xfrm>
            <a:off x="381000" y="1592263"/>
            <a:ext cx="5003091" cy="377144"/>
          </a:xfrm>
        </p:spPr>
        <p:txBody>
          <a:bodyPr/>
          <a:lstStyle>
            <a:lvl1pPr marL="0" indent="0">
              <a:buNone/>
              <a:defRPr b="1">
                <a:solidFill>
                  <a:schemeClr val="accent5"/>
                </a:solidFill>
              </a:defRPr>
            </a:lvl1pPr>
            <a:lvl2pPr marL="457200" indent="0">
              <a:buNone/>
              <a:defRPr/>
            </a:lvl2pPr>
          </a:lstStyle>
          <a:p>
            <a:pPr lvl="0"/>
            <a:r>
              <a:rPr lang="en-US"/>
              <a:t>Click to edit Master text styles</a:t>
            </a:r>
          </a:p>
        </p:txBody>
      </p:sp>
      <p:sp>
        <p:nvSpPr>
          <p:cNvPr id="13" name="Content Placeholder 2">
            <a:extLst>
              <a:ext uri="{FF2B5EF4-FFF2-40B4-BE49-F238E27FC236}">
                <a16:creationId xmlns:a16="http://schemas.microsoft.com/office/drawing/2014/main" id="{365EC8CE-CED9-A644-83C1-E00A54AC4865}"/>
              </a:ext>
            </a:extLst>
          </p:cNvPr>
          <p:cNvSpPr>
            <a:spLocks noGrp="1"/>
          </p:cNvSpPr>
          <p:nvPr>
            <p:ph idx="1"/>
          </p:nvPr>
        </p:nvSpPr>
        <p:spPr>
          <a:xfrm>
            <a:off x="381001" y="2145967"/>
            <a:ext cx="5003090" cy="3623008"/>
          </a:xfrm>
        </p:spPr>
        <p:txBody>
          <a:bodyPr/>
          <a:lstStyle>
            <a:lvl1pPr>
              <a:spcBef>
                <a:spcPts val="16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5" name="Picture Placeholder 3">
            <a:extLst>
              <a:ext uri="{FF2B5EF4-FFF2-40B4-BE49-F238E27FC236}">
                <a16:creationId xmlns:a16="http://schemas.microsoft.com/office/drawing/2014/main" id="{F2695DE6-5A94-2B41-9B55-572CAB86C5A9}"/>
              </a:ext>
            </a:extLst>
          </p:cNvPr>
          <p:cNvSpPr>
            <a:spLocks noGrp="1"/>
          </p:cNvSpPr>
          <p:nvPr>
            <p:ph type="pic" sz="quarter" idx="17"/>
          </p:nvPr>
        </p:nvSpPr>
        <p:spPr>
          <a:xfrm>
            <a:off x="6096000" y="1016000"/>
            <a:ext cx="2513301" cy="3235924"/>
          </a:xfrm>
        </p:spPr>
        <p:txBody>
          <a:bodyPr/>
          <a:lstStyle>
            <a:lvl1pPr marL="0" indent="0">
              <a:buNone/>
              <a:defRPr/>
            </a:lvl1pPr>
          </a:lstStyle>
          <a:p>
            <a:r>
              <a:rPr lang="en-US"/>
              <a:t>Click icon to add picture</a:t>
            </a:r>
            <a:endParaRPr lang="en-CA"/>
          </a:p>
        </p:txBody>
      </p:sp>
      <p:sp>
        <p:nvSpPr>
          <p:cNvPr id="23" name="Picture Placeholder 3">
            <a:extLst>
              <a:ext uri="{FF2B5EF4-FFF2-40B4-BE49-F238E27FC236}">
                <a16:creationId xmlns:a16="http://schemas.microsoft.com/office/drawing/2014/main" id="{FF97E328-EA13-954D-A11E-8C81AC659568}"/>
              </a:ext>
            </a:extLst>
          </p:cNvPr>
          <p:cNvSpPr>
            <a:spLocks noGrp="1"/>
          </p:cNvSpPr>
          <p:nvPr>
            <p:ph type="pic" sz="quarter" idx="15"/>
          </p:nvPr>
        </p:nvSpPr>
        <p:spPr>
          <a:xfrm>
            <a:off x="6096000" y="4379314"/>
            <a:ext cx="2513301" cy="2478686"/>
          </a:xfrm>
        </p:spPr>
        <p:txBody>
          <a:bodyPr/>
          <a:lstStyle>
            <a:lvl1pPr marL="0" indent="0">
              <a:buNone/>
              <a:defRPr/>
            </a:lvl1pPr>
          </a:lstStyle>
          <a:p>
            <a:r>
              <a:rPr lang="en-US"/>
              <a:t>Click icon to add picture</a:t>
            </a:r>
            <a:endParaRPr lang="en-CA"/>
          </a:p>
        </p:txBody>
      </p:sp>
      <p:sp>
        <p:nvSpPr>
          <p:cNvPr id="27" name="Picture Placeholder 3">
            <a:extLst>
              <a:ext uri="{FF2B5EF4-FFF2-40B4-BE49-F238E27FC236}">
                <a16:creationId xmlns:a16="http://schemas.microsoft.com/office/drawing/2014/main" id="{22E6D772-67AA-AC40-A011-D33DB85447D5}"/>
              </a:ext>
            </a:extLst>
          </p:cNvPr>
          <p:cNvSpPr>
            <a:spLocks noGrp="1"/>
          </p:cNvSpPr>
          <p:nvPr>
            <p:ph type="pic" sz="quarter" idx="19"/>
          </p:nvPr>
        </p:nvSpPr>
        <p:spPr>
          <a:xfrm>
            <a:off x="8730961" y="0"/>
            <a:ext cx="2513301" cy="2478686"/>
          </a:xfrm>
        </p:spPr>
        <p:txBody>
          <a:bodyPr/>
          <a:lstStyle>
            <a:lvl1pPr marL="0" indent="0">
              <a:buNone/>
              <a:defRPr/>
            </a:lvl1pPr>
          </a:lstStyle>
          <a:p>
            <a:r>
              <a:rPr lang="en-US"/>
              <a:t>Click icon to add picture</a:t>
            </a:r>
            <a:endParaRPr lang="en-CA"/>
          </a:p>
        </p:txBody>
      </p:sp>
      <p:sp>
        <p:nvSpPr>
          <p:cNvPr id="29" name="Picture Placeholder 3">
            <a:extLst>
              <a:ext uri="{FF2B5EF4-FFF2-40B4-BE49-F238E27FC236}">
                <a16:creationId xmlns:a16="http://schemas.microsoft.com/office/drawing/2014/main" id="{07CBE58E-5A59-284E-9361-A93A7A2255B9}"/>
              </a:ext>
            </a:extLst>
          </p:cNvPr>
          <p:cNvSpPr>
            <a:spLocks noGrp="1"/>
          </p:cNvSpPr>
          <p:nvPr>
            <p:ph type="pic" sz="quarter" idx="20"/>
          </p:nvPr>
        </p:nvSpPr>
        <p:spPr>
          <a:xfrm>
            <a:off x="8730960" y="2603500"/>
            <a:ext cx="2513301" cy="3235924"/>
          </a:xfrm>
        </p:spPr>
        <p:txBody>
          <a:bodyPr/>
          <a:lstStyle>
            <a:lvl1pPr marL="0" indent="0">
              <a:buNone/>
              <a:defRPr/>
            </a:lvl1pPr>
          </a:lstStyle>
          <a:p>
            <a:r>
              <a:rPr lang="en-US"/>
              <a:t>Click icon to add picture</a:t>
            </a:r>
            <a:endParaRPr lang="en-CA"/>
          </a:p>
        </p:txBody>
      </p:sp>
      <p:sp>
        <p:nvSpPr>
          <p:cNvPr id="9" name="Date Placeholder 8">
            <a:extLst>
              <a:ext uri="{FF2B5EF4-FFF2-40B4-BE49-F238E27FC236}">
                <a16:creationId xmlns:a16="http://schemas.microsoft.com/office/drawing/2014/main" id="{ED3ADAE4-81A6-A640-8EA4-DDF893E803D9}"/>
              </a:ext>
            </a:extLst>
          </p:cNvPr>
          <p:cNvSpPr>
            <a:spLocks noGrp="1"/>
          </p:cNvSpPr>
          <p:nvPr>
            <p:ph type="dt" sz="half" idx="10"/>
          </p:nvPr>
        </p:nvSpPr>
        <p:spPr/>
        <p:txBody>
          <a:bodyPr/>
          <a:lstStyle/>
          <a:p>
            <a:fld id="{82A55C61-564F-404F-B399-6A9C4F0C99FE}" type="datetime1">
              <a:rPr lang="en-CA" smtClean="0"/>
              <a:t>2023-08-24</a:t>
            </a:fld>
            <a:endParaRPr lang="en-CA"/>
          </a:p>
        </p:txBody>
      </p:sp>
      <p:sp>
        <p:nvSpPr>
          <p:cNvPr id="10" name="Footer Placeholder 9">
            <a:extLst>
              <a:ext uri="{FF2B5EF4-FFF2-40B4-BE49-F238E27FC236}">
                <a16:creationId xmlns:a16="http://schemas.microsoft.com/office/drawing/2014/main" id="{A6289A60-ECF2-FD44-8635-5921A726EA7E}"/>
              </a:ext>
            </a:extLst>
          </p:cNvPr>
          <p:cNvSpPr>
            <a:spLocks noGrp="1"/>
          </p:cNvSpPr>
          <p:nvPr>
            <p:ph type="ftr" sz="quarter" idx="11"/>
          </p:nvPr>
        </p:nvSpPr>
        <p:spPr/>
        <p:txBody>
          <a:bodyPr/>
          <a:lstStyle/>
          <a:p>
            <a:endParaRPr lang="en-CA"/>
          </a:p>
        </p:txBody>
      </p:sp>
      <p:sp>
        <p:nvSpPr>
          <p:cNvPr id="11" name="Slide Number Placeholder 10">
            <a:extLst>
              <a:ext uri="{FF2B5EF4-FFF2-40B4-BE49-F238E27FC236}">
                <a16:creationId xmlns:a16="http://schemas.microsoft.com/office/drawing/2014/main" id="{5447FBC3-6822-5941-AB52-58311291D9B3}"/>
              </a:ext>
            </a:extLst>
          </p:cNvPr>
          <p:cNvSpPr>
            <a:spLocks noGrp="1"/>
          </p:cNvSpPr>
          <p:nvPr>
            <p:ph type="sldNum" sz="quarter" idx="12"/>
          </p:nvPr>
        </p:nvSpPr>
        <p:spPr/>
        <p:txBody>
          <a:bodyPr/>
          <a:lstStyle/>
          <a:p>
            <a:fld id="{E4ECB127-6B1D-4440-BB59-CB7FB51359B3}" type="slidenum">
              <a:rPr lang="en-CA" smtClean="0"/>
              <a:pPr/>
              <a:t>‹#›</a:t>
            </a:fld>
            <a:endParaRPr lang="en-CA"/>
          </a:p>
        </p:txBody>
      </p:sp>
    </p:spTree>
    <p:extLst>
      <p:ext uri="{BB962C8B-B14F-4D97-AF65-F5344CB8AC3E}">
        <p14:creationId xmlns:p14="http://schemas.microsoft.com/office/powerpoint/2010/main" val="3003389565"/>
      </p:ext>
    </p:extLst>
  </p:cSld>
  <p:clrMapOvr>
    <a:masterClrMapping/>
  </p:clrMapOvr>
  <p:extLst>
    <p:ext uri="{DCECCB84-F9BA-43D5-87BE-67443E8EF086}">
      <p15:sldGuideLst xmlns:p15="http://schemas.microsoft.com/office/powerpoint/2012/main">
        <p15:guide id="3"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mages with Descriptions - 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10C5B92-FBA1-3647-B9A6-241C3E710F43}"/>
              </a:ext>
            </a:extLst>
          </p:cNvPr>
          <p:cNvSpPr>
            <a:spLocks noGrp="1"/>
          </p:cNvSpPr>
          <p:nvPr>
            <p:ph type="title"/>
          </p:nvPr>
        </p:nvSpPr>
        <p:spPr/>
        <p:txBody>
          <a:bodyPr>
            <a:noAutofit/>
          </a:bodyPr>
          <a:lstStyle/>
          <a:p>
            <a:r>
              <a:rPr lang="en-US"/>
              <a:t>Click to edit Master title style</a:t>
            </a:r>
            <a:endParaRPr lang="en-CA"/>
          </a:p>
        </p:txBody>
      </p:sp>
      <p:sp>
        <p:nvSpPr>
          <p:cNvPr id="21" name="Picture Placeholder 2">
            <a:extLst>
              <a:ext uri="{FF2B5EF4-FFF2-40B4-BE49-F238E27FC236}">
                <a16:creationId xmlns:a16="http://schemas.microsoft.com/office/drawing/2014/main" id="{2A72B1B5-E2B6-B04E-8156-F1A5BE8B772B}"/>
              </a:ext>
            </a:extLst>
          </p:cNvPr>
          <p:cNvSpPr>
            <a:spLocks noGrp="1" noChangeAspect="1"/>
          </p:cNvSpPr>
          <p:nvPr>
            <p:ph type="pic" sz="quarter" idx="13"/>
          </p:nvPr>
        </p:nvSpPr>
        <p:spPr>
          <a:xfrm>
            <a:off x="422226" y="1592263"/>
            <a:ext cx="1137600" cy="1137600"/>
          </a:xfrm>
          <a:prstGeom prst="ellipse">
            <a:avLst/>
          </a:prstGeom>
        </p:spPr>
        <p:txBody>
          <a:bodyPr anchor="ctr" anchorCtr="0">
            <a:normAutofit/>
          </a:bodyPr>
          <a:lstStyle>
            <a:lvl1pPr marL="0" indent="0" algn="ctr">
              <a:buNone/>
              <a:defRPr sz="1000"/>
            </a:lvl1pPr>
          </a:lstStyle>
          <a:p>
            <a:r>
              <a:rPr lang="en-US"/>
              <a:t>Click icon to add picture</a:t>
            </a:r>
            <a:endParaRPr lang="en-CA"/>
          </a:p>
        </p:txBody>
      </p:sp>
      <p:sp>
        <p:nvSpPr>
          <p:cNvPr id="29" name="Text Placeholder 2">
            <a:extLst>
              <a:ext uri="{FF2B5EF4-FFF2-40B4-BE49-F238E27FC236}">
                <a16:creationId xmlns:a16="http://schemas.microsoft.com/office/drawing/2014/main" id="{74E7F2DE-2C36-FF49-B781-64ED3F5331C1}"/>
              </a:ext>
            </a:extLst>
          </p:cNvPr>
          <p:cNvSpPr>
            <a:spLocks noGrp="1"/>
          </p:cNvSpPr>
          <p:nvPr>
            <p:ph type="body" sz="quarter" idx="17"/>
          </p:nvPr>
        </p:nvSpPr>
        <p:spPr>
          <a:xfrm>
            <a:off x="1814500" y="1592262"/>
            <a:ext cx="3568714" cy="4176713"/>
          </a:xfrm>
        </p:spPr>
        <p:txBody>
          <a:bodyPr>
            <a:noAutofit/>
          </a:bodyPr>
          <a:lstStyle>
            <a:lvl1pPr>
              <a:defRPr sz="1400"/>
            </a:lvl1pPr>
          </a:lstStyle>
          <a:p>
            <a:pPr lvl="0"/>
            <a:r>
              <a:rPr lang="en-US"/>
              <a:t>Click to edit Master text styles</a:t>
            </a:r>
          </a:p>
        </p:txBody>
      </p:sp>
      <p:cxnSp>
        <p:nvCxnSpPr>
          <p:cNvPr id="12" name="Straight Connector 11">
            <a:extLst>
              <a:ext uri="{FF2B5EF4-FFF2-40B4-BE49-F238E27FC236}">
                <a16:creationId xmlns:a16="http://schemas.microsoft.com/office/drawing/2014/main" id="{368607F3-C9B1-4040-8573-461C27317DCD}"/>
              </a:ext>
              <a:ext uri="{C183D7F6-B498-43B3-948B-1728B52AA6E4}">
                <adec:decorative xmlns:adec="http://schemas.microsoft.com/office/drawing/2017/decorative" val="1"/>
              </a:ext>
            </a:extLst>
          </p:cNvPr>
          <p:cNvCxnSpPr>
            <a:cxnSpLocks/>
          </p:cNvCxnSpPr>
          <p:nvPr userDrawn="1"/>
        </p:nvCxnSpPr>
        <p:spPr>
          <a:xfrm>
            <a:off x="6096000" y="1592263"/>
            <a:ext cx="0" cy="41767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Picture Placeholder 2">
            <a:extLst>
              <a:ext uri="{FF2B5EF4-FFF2-40B4-BE49-F238E27FC236}">
                <a16:creationId xmlns:a16="http://schemas.microsoft.com/office/drawing/2014/main" id="{F1EFE7AC-6C50-8A4D-B3B2-950CFD780090}"/>
              </a:ext>
            </a:extLst>
          </p:cNvPr>
          <p:cNvSpPr>
            <a:spLocks noGrp="1" noChangeAspect="1"/>
          </p:cNvSpPr>
          <p:nvPr>
            <p:ph type="pic" sz="quarter" idx="18"/>
          </p:nvPr>
        </p:nvSpPr>
        <p:spPr>
          <a:xfrm>
            <a:off x="6428005" y="1592263"/>
            <a:ext cx="1137600" cy="1137600"/>
          </a:xfrm>
          <a:prstGeom prst="ellipse">
            <a:avLst/>
          </a:prstGeom>
        </p:spPr>
        <p:txBody>
          <a:bodyPr anchor="ctr" anchorCtr="0">
            <a:normAutofit/>
          </a:bodyPr>
          <a:lstStyle>
            <a:lvl1pPr marL="0" indent="0" algn="ctr">
              <a:buNone/>
              <a:defRPr sz="1000"/>
            </a:lvl1pPr>
          </a:lstStyle>
          <a:p>
            <a:r>
              <a:rPr lang="en-US"/>
              <a:t>Click icon to add picture</a:t>
            </a:r>
            <a:endParaRPr lang="en-CA"/>
          </a:p>
        </p:txBody>
      </p:sp>
      <p:sp>
        <p:nvSpPr>
          <p:cNvPr id="32" name="Text Placeholder 2">
            <a:extLst>
              <a:ext uri="{FF2B5EF4-FFF2-40B4-BE49-F238E27FC236}">
                <a16:creationId xmlns:a16="http://schemas.microsoft.com/office/drawing/2014/main" id="{DA1B9E1F-8070-8D48-B0BC-EA29EBA10AC1}"/>
              </a:ext>
            </a:extLst>
          </p:cNvPr>
          <p:cNvSpPr>
            <a:spLocks noGrp="1"/>
          </p:cNvSpPr>
          <p:nvPr>
            <p:ph type="body" sz="quarter" idx="19"/>
          </p:nvPr>
        </p:nvSpPr>
        <p:spPr>
          <a:xfrm>
            <a:off x="7820279" y="1592263"/>
            <a:ext cx="3568714" cy="4176712"/>
          </a:xfrm>
        </p:spPr>
        <p:txBody>
          <a:bodyPr>
            <a:noAutofit/>
          </a:bodyPr>
          <a:lstStyle>
            <a:lvl1pPr>
              <a:defRPr sz="1400"/>
            </a:lvl1pPr>
          </a:lstStyle>
          <a:p>
            <a:pPr lvl="0"/>
            <a:r>
              <a:rPr lang="en-US"/>
              <a:t>Click to edit Master text styles</a:t>
            </a:r>
          </a:p>
        </p:txBody>
      </p:sp>
      <p:sp>
        <p:nvSpPr>
          <p:cNvPr id="9" name="Date Placeholder 8">
            <a:extLst>
              <a:ext uri="{FF2B5EF4-FFF2-40B4-BE49-F238E27FC236}">
                <a16:creationId xmlns:a16="http://schemas.microsoft.com/office/drawing/2014/main" id="{0E27AD58-EFA1-834E-88C4-84A7D988F882}"/>
              </a:ext>
            </a:extLst>
          </p:cNvPr>
          <p:cNvSpPr>
            <a:spLocks noGrp="1"/>
          </p:cNvSpPr>
          <p:nvPr>
            <p:ph type="dt" sz="half" idx="10"/>
          </p:nvPr>
        </p:nvSpPr>
        <p:spPr/>
        <p:txBody>
          <a:bodyPr/>
          <a:lstStyle/>
          <a:p>
            <a:fld id="{21DAE1E5-D274-F74E-B2FC-240B88603360}" type="datetime1">
              <a:rPr lang="en-CA" smtClean="0"/>
              <a:t>2023-08-24</a:t>
            </a:fld>
            <a:endParaRPr lang="en-CA"/>
          </a:p>
        </p:txBody>
      </p:sp>
      <p:sp>
        <p:nvSpPr>
          <p:cNvPr id="10" name="Footer Placeholder 9">
            <a:extLst>
              <a:ext uri="{FF2B5EF4-FFF2-40B4-BE49-F238E27FC236}">
                <a16:creationId xmlns:a16="http://schemas.microsoft.com/office/drawing/2014/main" id="{555A59F2-FBBD-D14D-A6E2-DA0D1A0A7DDB}"/>
              </a:ext>
            </a:extLst>
          </p:cNvPr>
          <p:cNvSpPr>
            <a:spLocks noGrp="1"/>
          </p:cNvSpPr>
          <p:nvPr>
            <p:ph type="ftr" sz="quarter" idx="11"/>
          </p:nvPr>
        </p:nvSpPr>
        <p:spPr/>
        <p:txBody>
          <a:bodyPr/>
          <a:lstStyle/>
          <a:p>
            <a:endParaRPr lang="en-CA"/>
          </a:p>
        </p:txBody>
      </p:sp>
      <p:sp>
        <p:nvSpPr>
          <p:cNvPr id="11" name="Slide Number Placeholder 10">
            <a:extLst>
              <a:ext uri="{FF2B5EF4-FFF2-40B4-BE49-F238E27FC236}">
                <a16:creationId xmlns:a16="http://schemas.microsoft.com/office/drawing/2014/main" id="{B68B3244-C4A8-0648-9AFE-DE797FB7A959}"/>
              </a:ext>
            </a:extLst>
          </p:cNvPr>
          <p:cNvSpPr>
            <a:spLocks noGrp="1"/>
          </p:cNvSpPr>
          <p:nvPr>
            <p:ph type="sldNum" sz="quarter" idx="12"/>
          </p:nvPr>
        </p:nvSpPr>
        <p:spPr/>
        <p:txBody>
          <a:bodyPr/>
          <a:lstStyle/>
          <a:p>
            <a:fld id="{E4ECB127-6B1D-4440-BB59-CB7FB51359B3}" type="slidenum">
              <a:rPr lang="en-CA" smtClean="0"/>
              <a:pPr/>
              <a:t>‹#›</a:t>
            </a:fld>
            <a:endParaRPr lang="en-CA"/>
          </a:p>
        </p:txBody>
      </p:sp>
    </p:spTree>
    <p:extLst>
      <p:ext uri="{BB962C8B-B14F-4D97-AF65-F5344CB8AC3E}">
        <p14:creationId xmlns:p14="http://schemas.microsoft.com/office/powerpoint/2010/main" val="3792388171"/>
      </p:ext>
    </p:extLst>
  </p:cSld>
  <p:clrMapOvr>
    <a:masterClrMapping/>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mages with Descriptions - 3">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31B6519-0532-7C4B-9FA9-9D0D9DD2FA19}"/>
              </a:ext>
            </a:extLst>
          </p:cNvPr>
          <p:cNvSpPr>
            <a:spLocks noGrp="1"/>
          </p:cNvSpPr>
          <p:nvPr>
            <p:ph type="title"/>
          </p:nvPr>
        </p:nvSpPr>
        <p:spPr/>
        <p:txBody>
          <a:bodyPr/>
          <a:lstStyle/>
          <a:p>
            <a:r>
              <a:rPr lang="en-US"/>
              <a:t>Click to edit Master title style</a:t>
            </a:r>
            <a:endParaRPr lang="en-CA"/>
          </a:p>
        </p:txBody>
      </p:sp>
      <p:sp>
        <p:nvSpPr>
          <p:cNvPr id="12" name="Picture Placeholder 2">
            <a:extLst>
              <a:ext uri="{FF2B5EF4-FFF2-40B4-BE49-F238E27FC236}">
                <a16:creationId xmlns:a16="http://schemas.microsoft.com/office/drawing/2014/main" id="{D6C5A4BB-3493-2242-919E-B698F5468C07}"/>
              </a:ext>
            </a:extLst>
          </p:cNvPr>
          <p:cNvSpPr>
            <a:spLocks noGrp="1" noChangeAspect="1"/>
          </p:cNvSpPr>
          <p:nvPr>
            <p:ph type="pic" sz="quarter" idx="13"/>
          </p:nvPr>
        </p:nvSpPr>
        <p:spPr>
          <a:xfrm>
            <a:off x="893653" y="1592263"/>
            <a:ext cx="1137600" cy="1137600"/>
          </a:xfrm>
          <a:prstGeom prst="ellipse">
            <a:avLst/>
          </a:prstGeom>
        </p:spPr>
        <p:txBody>
          <a:bodyPr anchor="ctr" anchorCtr="0">
            <a:normAutofit/>
          </a:bodyPr>
          <a:lstStyle>
            <a:lvl1pPr marL="0" indent="0" algn="ctr">
              <a:buNone/>
              <a:defRPr sz="1000"/>
            </a:lvl1pPr>
          </a:lstStyle>
          <a:p>
            <a:r>
              <a:rPr lang="en-US"/>
              <a:t>Click icon to add picture</a:t>
            </a:r>
            <a:endParaRPr lang="en-CA"/>
          </a:p>
        </p:txBody>
      </p:sp>
      <p:sp>
        <p:nvSpPr>
          <p:cNvPr id="27" name="Content Placeholder 2">
            <a:extLst>
              <a:ext uri="{FF2B5EF4-FFF2-40B4-BE49-F238E27FC236}">
                <a16:creationId xmlns:a16="http://schemas.microsoft.com/office/drawing/2014/main" id="{9F8A2164-E63F-5F43-8F4A-BEE870E94F72}"/>
              </a:ext>
            </a:extLst>
          </p:cNvPr>
          <p:cNvSpPr>
            <a:spLocks noGrp="1"/>
          </p:cNvSpPr>
          <p:nvPr>
            <p:ph type="body" idx="17"/>
          </p:nvPr>
        </p:nvSpPr>
        <p:spPr>
          <a:xfrm>
            <a:off x="893653" y="2921671"/>
            <a:ext cx="2855387" cy="2847304"/>
          </a:xfrm>
        </p:spPr>
        <p:txBody>
          <a:bodyPr/>
          <a:lstStyle>
            <a:lvl1pPr marL="0" indent="0">
              <a:spcBef>
                <a:spcPts val="1600"/>
              </a:spcBef>
              <a:buNone/>
              <a:defRPr sz="1400"/>
            </a:lvl1pPr>
            <a:lvl2pPr>
              <a:defRPr sz="1200"/>
            </a:lvl2pPr>
            <a:lvl3pPr>
              <a:defRPr sz="1200"/>
            </a:lvl3pPr>
            <a:lvl4pPr>
              <a:defRPr sz="1200"/>
            </a:lvl4pPr>
            <a:lvl5pPr>
              <a:defRPr sz="1200"/>
            </a:lvl5pPr>
          </a:lstStyle>
          <a:p>
            <a:pPr lvl="0"/>
            <a:r>
              <a:rPr lang="en-US"/>
              <a:t>Click to edit Master text styles</a:t>
            </a:r>
          </a:p>
        </p:txBody>
      </p:sp>
      <p:cxnSp>
        <p:nvCxnSpPr>
          <p:cNvPr id="13" name="Straight Connector 12">
            <a:extLst>
              <a:ext uri="{FF2B5EF4-FFF2-40B4-BE49-F238E27FC236}">
                <a16:creationId xmlns:a16="http://schemas.microsoft.com/office/drawing/2014/main" id="{71C2FD06-AE26-2C49-BFDD-3DF837CD9E80}"/>
              </a:ext>
              <a:ext uri="{C183D7F6-B498-43B3-948B-1728B52AA6E4}">
                <adec:decorative xmlns:adec="http://schemas.microsoft.com/office/drawing/2017/decorative" val="1"/>
              </a:ext>
            </a:extLst>
          </p:cNvPr>
          <p:cNvCxnSpPr>
            <a:cxnSpLocks/>
          </p:cNvCxnSpPr>
          <p:nvPr userDrawn="1"/>
        </p:nvCxnSpPr>
        <p:spPr>
          <a:xfrm>
            <a:off x="4099380" y="2996317"/>
            <a:ext cx="0" cy="27726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Picture Placeholder 2">
            <a:extLst>
              <a:ext uri="{FF2B5EF4-FFF2-40B4-BE49-F238E27FC236}">
                <a16:creationId xmlns:a16="http://schemas.microsoft.com/office/drawing/2014/main" id="{B3626523-D401-574F-ABBC-A53AB583C5B3}"/>
              </a:ext>
            </a:extLst>
          </p:cNvPr>
          <p:cNvSpPr>
            <a:spLocks noGrp="1" noChangeAspect="1"/>
          </p:cNvSpPr>
          <p:nvPr>
            <p:ph type="pic" sz="quarter" idx="23"/>
          </p:nvPr>
        </p:nvSpPr>
        <p:spPr>
          <a:xfrm>
            <a:off x="4434620" y="1592263"/>
            <a:ext cx="1137600" cy="1137600"/>
          </a:xfrm>
          <a:prstGeom prst="ellipse">
            <a:avLst/>
          </a:prstGeom>
        </p:spPr>
        <p:txBody>
          <a:bodyPr anchor="ctr" anchorCtr="0">
            <a:normAutofit/>
          </a:bodyPr>
          <a:lstStyle>
            <a:lvl1pPr marL="0" indent="0" algn="ctr">
              <a:buNone/>
              <a:defRPr sz="1000"/>
            </a:lvl1pPr>
          </a:lstStyle>
          <a:p>
            <a:r>
              <a:rPr lang="en-US"/>
              <a:t>Click icon to add picture</a:t>
            </a:r>
            <a:endParaRPr lang="en-CA"/>
          </a:p>
        </p:txBody>
      </p:sp>
      <p:sp>
        <p:nvSpPr>
          <p:cNvPr id="15" name="Content Placeholder 2">
            <a:extLst>
              <a:ext uri="{FF2B5EF4-FFF2-40B4-BE49-F238E27FC236}">
                <a16:creationId xmlns:a16="http://schemas.microsoft.com/office/drawing/2014/main" id="{5C6784AB-34D5-1149-80A6-0894445D8A44}"/>
              </a:ext>
            </a:extLst>
          </p:cNvPr>
          <p:cNvSpPr>
            <a:spLocks noGrp="1"/>
          </p:cNvSpPr>
          <p:nvPr>
            <p:ph type="body" idx="22"/>
          </p:nvPr>
        </p:nvSpPr>
        <p:spPr>
          <a:xfrm>
            <a:off x="4440238" y="2921671"/>
            <a:ext cx="2849769" cy="2847304"/>
          </a:xfrm>
        </p:spPr>
        <p:txBody>
          <a:bodyPr/>
          <a:lstStyle>
            <a:lvl1pPr marL="0" indent="0">
              <a:spcBef>
                <a:spcPts val="1600"/>
              </a:spcBef>
              <a:buNone/>
              <a:defRPr sz="1400"/>
            </a:lvl1pPr>
            <a:lvl2pPr>
              <a:defRPr sz="1200"/>
            </a:lvl2pPr>
            <a:lvl3pPr>
              <a:defRPr sz="1200"/>
            </a:lvl3pPr>
            <a:lvl4pPr>
              <a:defRPr sz="1200"/>
            </a:lvl4pPr>
            <a:lvl5pPr>
              <a:defRPr sz="1200"/>
            </a:lvl5pPr>
          </a:lstStyle>
          <a:p>
            <a:pPr lvl="0"/>
            <a:r>
              <a:rPr lang="en-US"/>
              <a:t>Click to edit Master text styles</a:t>
            </a:r>
          </a:p>
        </p:txBody>
      </p:sp>
      <p:cxnSp>
        <p:nvCxnSpPr>
          <p:cNvPr id="14" name="Straight Connector 13">
            <a:extLst>
              <a:ext uri="{FF2B5EF4-FFF2-40B4-BE49-F238E27FC236}">
                <a16:creationId xmlns:a16="http://schemas.microsoft.com/office/drawing/2014/main" id="{DE25E761-B6DF-E645-8C12-5A6334505C57}"/>
              </a:ext>
              <a:ext uri="{C183D7F6-B498-43B3-948B-1728B52AA6E4}">
                <adec:decorative xmlns:adec="http://schemas.microsoft.com/office/drawing/2017/decorative" val="1"/>
              </a:ext>
            </a:extLst>
          </p:cNvPr>
          <p:cNvCxnSpPr>
            <a:cxnSpLocks/>
          </p:cNvCxnSpPr>
          <p:nvPr userDrawn="1"/>
        </p:nvCxnSpPr>
        <p:spPr>
          <a:xfrm>
            <a:off x="7633533" y="2996317"/>
            <a:ext cx="0" cy="27726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Picture Placeholder 2">
            <a:extLst>
              <a:ext uri="{FF2B5EF4-FFF2-40B4-BE49-F238E27FC236}">
                <a16:creationId xmlns:a16="http://schemas.microsoft.com/office/drawing/2014/main" id="{C507C210-106E-F54C-A9C9-B68D9AD82693}"/>
              </a:ext>
            </a:extLst>
          </p:cNvPr>
          <p:cNvSpPr>
            <a:spLocks noGrp="1" noChangeAspect="1"/>
          </p:cNvSpPr>
          <p:nvPr>
            <p:ph type="pic" sz="quarter" idx="25"/>
          </p:nvPr>
        </p:nvSpPr>
        <p:spPr>
          <a:xfrm>
            <a:off x="7975587" y="1592263"/>
            <a:ext cx="1137600" cy="1137600"/>
          </a:xfrm>
          <a:prstGeom prst="ellipse">
            <a:avLst/>
          </a:prstGeom>
        </p:spPr>
        <p:txBody>
          <a:bodyPr anchor="ctr" anchorCtr="0">
            <a:normAutofit/>
          </a:bodyPr>
          <a:lstStyle>
            <a:lvl1pPr marL="0" indent="0" algn="ctr">
              <a:buNone/>
              <a:defRPr sz="1000"/>
            </a:lvl1pPr>
          </a:lstStyle>
          <a:p>
            <a:r>
              <a:rPr lang="en-US"/>
              <a:t>Click icon to add picture</a:t>
            </a:r>
            <a:endParaRPr lang="en-CA"/>
          </a:p>
        </p:txBody>
      </p:sp>
      <p:sp>
        <p:nvSpPr>
          <p:cNvPr id="17" name="Content Placeholder 2">
            <a:extLst>
              <a:ext uri="{FF2B5EF4-FFF2-40B4-BE49-F238E27FC236}">
                <a16:creationId xmlns:a16="http://schemas.microsoft.com/office/drawing/2014/main" id="{FE04915A-9863-374E-BCFE-0C1BD5F1572A}"/>
              </a:ext>
            </a:extLst>
          </p:cNvPr>
          <p:cNvSpPr>
            <a:spLocks noGrp="1"/>
          </p:cNvSpPr>
          <p:nvPr>
            <p:ph type="body" idx="24"/>
          </p:nvPr>
        </p:nvSpPr>
        <p:spPr>
          <a:xfrm>
            <a:off x="7975587" y="2921671"/>
            <a:ext cx="2855387" cy="2847304"/>
          </a:xfrm>
        </p:spPr>
        <p:txBody>
          <a:bodyPr/>
          <a:lstStyle>
            <a:lvl1pPr marL="0" indent="0">
              <a:spcBef>
                <a:spcPts val="1600"/>
              </a:spcBef>
              <a:buNone/>
              <a:defRPr sz="1400"/>
            </a:lvl1pPr>
            <a:lvl2pPr>
              <a:defRPr sz="1200"/>
            </a:lvl2pPr>
            <a:lvl3pPr>
              <a:defRPr sz="1200"/>
            </a:lvl3pPr>
            <a:lvl4pPr>
              <a:defRPr sz="1200"/>
            </a:lvl4pPr>
            <a:lvl5pPr>
              <a:defRPr sz="1200"/>
            </a:lvl5pPr>
          </a:lstStyle>
          <a:p>
            <a:pPr lvl="0"/>
            <a:r>
              <a:rPr lang="en-US"/>
              <a:t>Click to edit Master text styles</a:t>
            </a:r>
          </a:p>
        </p:txBody>
      </p:sp>
      <p:sp>
        <p:nvSpPr>
          <p:cNvPr id="9" name="Date Placeholder 8">
            <a:extLst>
              <a:ext uri="{FF2B5EF4-FFF2-40B4-BE49-F238E27FC236}">
                <a16:creationId xmlns:a16="http://schemas.microsoft.com/office/drawing/2014/main" id="{0E27AD58-EFA1-834E-88C4-84A7D988F882}"/>
              </a:ext>
            </a:extLst>
          </p:cNvPr>
          <p:cNvSpPr>
            <a:spLocks noGrp="1"/>
          </p:cNvSpPr>
          <p:nvPr>
            <p:ph type="dt" sz="half" idx="10"/>
          </p:nvPr>
        </p:nvSpPr>
        <p:spPr/>
        <p:txBody>
          <a:bodyPr/>
          <a:lstStyle/>
          <a:p>
            <a:fld id="{5CE84035-3A00-6B4E-8415-5CD67CC21364}" type="datetime1">
              <a:rPr lang="en-CA" smtClean="0"/>
              <a:t>2023-08-24</a:t>
            </a:fld>
            <a:endParaRPr lang="en-CA"/>
          </a:p>
        </p:txBody>
      </p:sp>
      <p:sp>
        <p:nvSpPr>
          <p:cNvPr id="10" name="Footer Placeholder 9">
            <a:extLst>
              <a:ext uri="{FF2B5EF4-FFF2-40B4-BE49-F238E27FC236}">
                <a16:creationId xmlns:a16="http://schemas.microsoft.com/office/drawing/2014/main" id="{555A59F2-FBBD-D14D-A6E2-DA0D1A0A7DDB}"/>
              </a:ext>
            </a:extLst>
          </p:cNvPr>
          <p:cNvSpPr>
            <a:spLocks noGrp="1"/>
          </p:cNvSpPr>
          <p:nvPr>
            <p:ph type="ftr" sz="quarter" idx="11"/>
          </p:nvPr>
        </p:nvSpPr>
        <p:spPr/>
        <p:txBody>
          <a:bodyPr/>
          <a:lstStyle/>
          <a:p>
            <a:endParaRPr lang="en-CA"/>
          </a:p>
        </p:txBody>
      </p:sp>
      <p:sp>
        <p:nvSpPr>
          <p:cNvPr id="11" name="Slide Number Placeholder 10">
            <a:extLst>
              <a:ext uri="{FF2B5EF4-FFF2-40B4-BE49-F238E27FC236}">
                <a16:creationId xmlns:a16="http://schemas.microsoft.com/office/drawing/2014/main" id="{B68B3244-C4A8-0648-9AFE-DE797FB7A959}"/>
              </a:ext>
            </a:extLst>
          </p:cNvPr>
          <p:cNvSpPr>
            <a:spLocks noGrp="1"/>
          </p:cNvSpPr>
          <p:nvPr>
            <p:ph type="sldNum" sz="quarter" idx="12"/>
          </p:nvPr>
        </p:nvSpPr>
        <p:spPr/>
        <p:txBody>
          <a:bodyPr/>
          <a:lstStyle/>
          <a:p>
            <a:fld id="{E4ECB127-6B1D-4440-BB59-CB7FB51359B3}" type="slidenum">
              <a:rPr lang="en-CA" smtClean="0"/>
              <a:pPr/>
              <a:t>‹#›</a:t>
            </a:fld>
            <a:endParaRPr lang="en-CA"/>
          </a:p>
        </p:txBody>
      </p:sp>
    </p:spTree>
    <p:extLst>
      <p:ext uri="{BB962C8B-B14F-4D97-AF65-F5344CB8AC3E}">
        <p14:creationId xmlns:p14="http://schemas.microsoft.com/office/powerpoint/2010/main" val="3602663250"/>
      </p:ext>
    </p:extLst>
  </p:cSld>
  <p:clrMapOvr>
    <a:masterClrMapping/>
  </p:clrMapOvr>
  <p:extLst>
    <p:ext uri="{DCECCB84-F9BA-43D5-87BE-67443E8EF086}">
      <p15:sldGuideLst xmlns:p15="http://schemas.microsoft.com/office/powerpoint/2012/main">
        <p15:guide id="1" pos="7106">
          <p15:clr>
            <a:srgbClr val="FBAE40"/>
          </p15:clr>
        </p15:guide>
        <p15:guide id="2" pos="2366">
          <p15:clr>
            <a:srgbClr val="FBAE40"/>
          </p15:clr>
        </p15:guide>
        <p15:guide id="3" pos="2797" userDrawn="1">
          <p15:clr>
            <a:srgbClr val="FBAE40"/>
          </p15:clr>
        </p15:guide>
        <p15:guide id="4" pos="5019">
          <p15:clr>
            <a:srgbClr val="FBAE40"/>
          </p15:clr>
        </p15:guide>
        <p15:guide id="5" pos="4588"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Images with Descriptions - 4">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9851FA4-8589-564C-8B4D-21B4242F71A7}"/>
              </a:ext>
            </a:extLst>
          </p:cNvPr>
          <p:cNvSpPr>
            <a:spLocks noGrp="1"/>
          </p:cNvSpPr>
          <p:nvPr>
            <p:ph type="title"/>
          </p:nvPr>
        </p:nvSpPr>
        <p:spPr/>
        <p:txBody>
          <a:bodyPr>
            <a:noAutofit/>
          </a:bodyPr>
          <a:lstStyle/>
          <a:p>
            <a:r>
              <a:rPr lang="en-US"/>
              <a:t>Click to edit Master title style</a:t>
            </a:r>
            <a:endParaRPr lang="en-CA"/>
          </a:p>
        </p:txBody>
      </p:sp>
      <p:sp>
        <p:nvSpPr>
          <p:cNvPr id="19" name="Picture Placeholder 2">
            <a:extLst>
              <a:ext uri="{FF2B5EF4-FFF2-40B4-BE49-F238E27FC236}">
                <a16:creationId xmlns:a16="http://schemas.microsoft.com/office/drawing/2014/main" id="{136496C0-1BFE-CE4D-9200-2CC0E910138C}"/>
              </a:ext>
            </a:extLst>
          </p:cNvPr>
          <p:cNvSpPr>
            <a:spLocks noGrp="1" noChangeAspect="1"/>
          </p:cNvSpPr>
          <p:nvPr>
            <p:ph type="pic" sz="quarter" idx="23"/>
          </p:nvPr>
        </p:nvSpPr>
        <p:spPr>
          <a:xfrm>
            <a:off x="893653" y="1593274"/>
            <a:ext cx="1137600" cy="1137600"/>
          </a:xfrm>
          <a:prstGeom prst="ellipse">
            <a:avLst/>
          </a:prstGeom>
        </p:spPr>
        <p:txBody>
          <a:bodyPr anchor="ctr" anchorCtr="0">
            <a:noAutofit/>
          </a:bodyPr>
          <a:lstStyle>
            <a:lvl1pPr marL="0" indent="0" algn="ctr">
              <a:buNone/>
              <a:defRPr sz="1000"/>
            </a:lvl1pPr>
          </a:lstStyle>
          <a:p>
            <a:r>
              <a:rPr lang="en-US"/>
              <a:t>Click icon to add picture</a:t>
            </a:r>
            <a:endParaRPr lang="en-CA"/>
          </a:p>
        </p:txBody>
      </p:sp>
      <p:sp>
        <p:nvSpPr>
          <p:cNvPr id="24" name="Text Placeholder 16">
            <a:extLst>
              <a:ext uri="{FF2B5EF4-FFF2-40B4-BE49-F238E27FC236}">
                <a16:creationId xmlns:a16="http://schemas.microsoft.com/office/drawing/2014/main" id="{5DAFEBCF-49E1-614A-80CF-86DA431900B6}"/>
              </a:ext>
            </a:extLst>
          </p:cNvPr>
          <p:cNvSpPr>
            <a:spLocks noGrp="1"/>
          </p:cNvSpPr>
          <p:nvPr>
            <p:ph type="body" sz="quarter" idx="25"/>
          </p:nvPr>
        </p:nvSpPr>
        <p:spPr>
          <a:xfrm>
            <a:off x="2285928" y="1603663"/>
            <a:ext cx="3396416" cy="1751090"/>
          </a:xfrm>
        </p:spPr>
        <p:txBody>
          <a:bodyPr>
            <a:noAutofit/>
          </a:bodyPr>
          <a:lstStyle>
            <a:lvl1pPr marL="0" indent="0">
              <a:buNone/>
              <a:defRPr sz="1400"/>
            </a:lvl1pPr>
          </a:lstStyle>
          <a:p>
            <a:pPr lvl="0"/>
            <a:r>
              <a:rPr lang="en-US"/>
              <a:t>Click to edit Master text styles</a:t>
            </a:r>
          </a:p>
        </p:txBody>
      </p:sp>
      <p:sp>
        <p:nvSpPr>
          <p:cNvPr id="23" name="Picture Placeholder 2">
            <a:extLst>
              <a:ext uri="{FF2B5EF4-FFF2-40B4-BE49-F238E27FC236}">
                <a16:creationId xmlns:a16="http://schemas.microsoft.com/office/drawing/2014/main" id="{8A6C41E9-E75F-AA41-809E-FB420CBF4FC7}"/>
              </a:ext>
            </a:extLst>
          </p:cNvPr>
          <p:cNvSpPr>
            <a:spLocks noGrp="1" noChangeAspect="1"/>
          </p:cNvSpPr>
          <p:nvPr>
            <p:ph type="pic" sz="quarter" idx="24"/>
          </p:nvPr>
        </p:nvSpPr>
        <p:spPr>
          <a:xfrm>
            <a:off x="6426706" y="1593274"/>
            <a:ext cx="1137600" cy="1137600"/>
          </a:xfrm>
          <a:prstGeom prst="ellipse">
            <a:avLst/>
          </a:prstGeom>
        </p:spPr>
        <p:txBody>
          <a:bodyPr anchor="ctr" anchorCtr="0">
            <a:noAutofit/>
          </a:bodyPr>
          <a:lstStyle>
            <a:lvl1pPr marL="0" indent="0" algn="ctr">
              <a:buNone/>
              <a:defRPr sz="1000"/>
            </a:lvl1pPr>
          </a:lstStyle>
          <a:p>
            <a:r>
              <a:rPr lang="en-US"/>
              <a:t>Click icon to add picture</a:t>
            </a:r>
            <a:endParaRPr lang="en-CA"/>
          </a:p>
        </p:txBody>
      </p:sp>
      <p:sp>
        <p:nvSpPr>
          <p:cNvPr id="25" name="Text Placeholder 16">
            <a:extLst>
              <a:ext uri="{FF2B5EF4-FFF2-40B4-BE49-F238E27FC236}">
                <a16:creationId xmlns:a16="http://schemas.microsoft.com/office/drawing/2014/main" id="{BBFF9FBA-DD88-1141-8BB3-4F4C207F31FC}"/>
              </a:ext>
            </a:extLst>
          </p:cNvPr>
          <p:cNvSpPr>
            <a:spLocks noGrp="1"/>
          </p:cNvSpPr>
          <p:nvPr>
            <p:ph type="body" sz="quarter" idx="26"/>
          </p:nvPr>
        </p:nvSpPr>
        <p:spPr>
          <a:xfrm>
            <a:off x="7818981" y="1591731"/>
            <a:ext cx="3396416" cy="1751090"/>
          </a:xfrm>
        </p:spPr>
        <p:txBody>
          <a:bodyPr>
            <a:noAutofit/>
          </a:bodyPr>
          <a:lstStyle>
            <a:lvl1pPr marL="0" indent="0">
              <a:buNone/>
              <a:defRPr sz="1400"/>
            </a:lvl1pPr>
          </a:lstStyle>
          <a:p>
            <a:pPr lvl="0"/>
            <a:r>
              <a:rPr lang="en-US"/>
              <a:t>Click to edit Master text styles</a:t>
            </a:r>
          </a:p>
        </p:txBody>
      </p:sp>
      <p:sp>
        <p:nvSpPr>
          <p:cNvPr id="16" name="Picture Placeholder 2">
            <a:extLst>
              <a:ext uri="{FF2B5EF4-FFF2-40B4-BE49-F238E27FC236}">
                <a16:creationId xmlns:a16="http://schemas.microsoft.com/office/drawing/2014/main" id="{99381994-618A-3C44-8618-AABB14F1506F}"/>
              </a:ext>
            </a:extLst>
          </p:cNvPr>
          <p:cNvSpPr>
            <a:spLocks noGrp="1" noChangeAspect="1"/>
          </p:cNvSpPr>
          <p:nvPr>
            <p:ph type="pic" sz="quarter" idx="17"/>
          </p:nvPr>
        </p:nvSpPr>
        <p:spPr>
          <a:xfrm>
            <a:off x="893653" y="4003260"/>
            <a:ext cx="1137600" cy="1137600"/>
          </a:xfrm>
          <a:prstGeom prst="ellipse">
            <a:avLst/>
          </a:prstGeom>
        </p:spPr>
        <p:txBody>
          <a:bodyPr anchor="ctr" anchorCtr="0">
            <a:noAutofit/>
          </a:bodyPr>
          <a:lstStyle>
            <a:lvl1pPr marL="0" indent="0" algn="ctr">
              <a:buNone/>
              <a:defRPr sz="1000"/>
            </a:lvl1pPr>
          </a:lstStyle>
          <a:p>
            <a:r>
              <a:rPr lang="en-US"/>
              <a:t>Click icon to add picture</a:t>
            </a:r>
            <a:endParaRPr lang="en-CA"/>
          </a:p>
        </p:txBody>
      </p:sp>
      <p:sp>
        <p:nvSpPr>
          <p:cNvPr id="21" name="Text Placeholder 16">
            <a:extLst>
              <a:ext uri="{FF2B5EF4-FFF2-40B4-BE49-F238E27FC236}">
                <a16:creationId xmlns:a16="http://schemas.microsoft.com/office/drawing/2014/main" id="{B972DB0D-D400-5848-9A57-7EFD02099860}"/>
              </a:ext>
            </a:extLst>
          </p:cNvPr>
          <p:cNvSpPr>
            <a:spLocks noGrp="1"/>
          </p:cNvSpPr>
          <p:nvPr>
            <p:ph type="body" sz="quarter" idx="21"/>
          </p:nvPr>
        </p:nvSpPr>
        <p:spPr>
          <a:xfrm>
            <a:off x="2285928" y="4013649"/>
            <a:ext cx="3396416" cy="1751090"/>
          </a:xfrm>
        </p:spPr>
        <p:txBody>
          <a:bodyPr>
            <a:noAutofit/>
          </a:bodyPr>
          <a:lstStyle>
            <a:lvl1pPr marL="0" indent="0">
              <a:buNone/>
              <a:defRPr sz="1400"/>
            </a:lvl1pPr>
          </a:lstStyle>
          <a:p>
            <a:pPr lvl="0"/>
            <a:r>
              <a:rPr lang="en-US"/>
              <a:t>Click to edit Master text styles</a:t>
            </a:r>
          </a:p>
        </p:txBody>
      </p:sp>
      <p:sp>
        <p:nvSpPr>
          <p:cNvPr id="18" name="Picture Placeholder 2">
            <a:extLst>
              <a:ext uri="{FF2B5EF4-FFF2-40B4-BE49-F238E27FC236}">
                <a16:creationId xmlns:a16="http://schemas.microsoft.com/office/drawing/2014/main" id="{304CEAB8-9EEB-214D-8C2F-EC98B2FCD0C0}"/>
              </a:ext>
            </a:extLst>
          </p:cNvPr>
          <p:cNvSpPr>
            <a:spLocks noGrp="1" noChangeAspect="1"/>
          </p:cNvSpPr>
          <p:nvPr>
            <p:ph type="pic" sz="quarter" idx="19"/>
          </p:nvPr>
        </p:nvSpPr>
        <p:spPr>
          <a:xfrm>
            <a:off x="6426706" y="4003260"/>
            <a:ext cx="1137600" cy="1137600"/>
          </a:xfrm>
          <a:prstGeom prst="ellipse">
            <a:avLst/>
          </a:prstGeom>
        </p:spPr>
        <p:txBody>
          <a:bodyPr anchor="ctr" anchorCtr="0">
            <a:noAutofit/>
          </a:bodyPr>
          <a:lstStyle>
            <a:lvl1pPr marL="0" indent="0" algn="ctr">
              <a:buNone/>
              <a:defRPr sz="1000"/>
            </a:lvl1pPr>
          </a:lstStyle>
          <a:p>
            <a:r>
              <a:rPr lang="en-US"/>
              <a:t>Click icon to add picture</a:t>
            </a:r>
            <a:endParaRPr lang="en-CA"/>
          </a:p>
        </p:txBody>
      </p:sp>
      <p:sp>
        <p:nvSpPr>
          <p:cNvPr id="22" name="Text Placeholder 16">
            <a:extLst>
              <a:ext uri="{FF2B5EF4-FFF2-40B4-BE49-F238E27FC236}">
                <a16:creationId xmlns:a16="http://schemas.microsoft.com/office/drawing/2014/main" id="{8207CBAE-5643-1B43-87D2-81EC2D696AF5}"/>
              </a:ext>
            </a:extLst>
          </p:cNvPr>
          <p:cNvSpPr>
            <a:spLocks noGrp="1"/>
          </p:cNvSpPr>
          <p:nvPr>
            <p:ph type="body" sz="quarter" idx="22"/>
          </p:nvPr>
        </p:nvSpPr>
        <p:spPr>
          <a:xfrm>
            <a:off x="7818981" y="4001717"/>
            <a:ext cx="3396416" cy="1751090"/>
          </a:xfrm>
        </p:spPr>
        <p:txBody>
          <a:bodyPr>
            <a:noAutofit/>
          </a:bodyPr>
          <a:lstStyle>
            <a:lvl1pPr marL="0" indent="0">
              <a:buNone/>
              <a:defRPr sz="1400"/>
            </a:lvl1pPr>
          </a:lstStyle>
          <a:p>
            <a:pPr lvl="0"/>
            <a:r>
              <a:rPr lang="en-US"/>
              <a:t>Click to edit Master text styles</a:t>
            </a:r>
          </a:p>
        </p:txBody>
      </p:sp>
      <p:sp>
        <p:nvSpPr>
          <p:cNvPr id="9" name="Date Placeholder 8">
            <a:extLst>
              <a:ext uri="{FF2B5EF4-FFF2-40B4-BE49-F238E27FC236}">
                <a16:creationId xmlns:a16="http://schemas.microsoft.com/office/drawing/2014/main" id="{0E27AD58-EFA1-834E-88C4-84A7D988F882}"/>
              </a:ext>
            </a:extLst>
          </p:cNvPr>
          <p:cNvSpPr>
            <a:spLocks noGrp="1"/>
          </p:cNvSpPr>
          <p:nvPr>
            <p:ph type="dt" sz="half" idx="10"/>
          </p:nvPr>
        </p:nvSpPr>
        <p:spPr/>
        <p:txBody>
          <a:bodyPr/>
          <a:lstStyle/>
          <a:p>
            <a:fld id="{A4A1BE50-3C46-434A-860D-C27D87407209}" type="datetime1">
              <a:rPr lang="en-CA" smtClean="0"/>
              <a:t>2023-08-24</a:t>
            </a:fld>
            <a:endParaRPr lang="en-CA"/>
          </a:p>
        </p:txBody>
      </p:sp>
      <p:sp>
        <p:nvSpPr>
          <p:cNvPr id="10" name="Footer Placeholder 9">
            <a:extLst>
              <a:ext uri="{FF2B5EF4-FFF2-40B4-BE49-F238E27FC236}">
                <a16:creationId xmlns:a16="http://schemas.microsoft.com/office/drawing/2014/main" id="{555A59F2-FBBD-D14D-A6E2-DA0D1A0A7DDB}"/>
              </a:ext>
            </a:extLst>
          </p:cNvPr>
          <p:cNvSpPr>
            <a:spLocks noGrp="1"/>
          </p:cNvSpPr>
          <p:nvPr>
            <p:ph type="ftr" sz="quarter" idx="11"/>
          </p:nvPr>
        </p:nvSpPr>
        <p:spPr/>
        <p:txBody>
          <a:bodyPr/>
          <a:lstStyle/>
          <a:p>
            <a:endParaRPr lang="en-CA"/>
          </a:p>
        </p:txBody>
      </p:sp>
      <p:sp>
        <p:nvSpPr>
          <p:cNvPr id="11" name="Slide Number Placeholder 10">
            <a:extLst>
              <a:ext uri="{FF2B5EF4-FFF2-40B4-BE49-F238E27FC236}">
                <a16:creationId xmlns:a16="http://schemas.microsoft.com/office/drawing/2014/main" id="{B68B3244-C4A8-0648-9AFE-DE797FB7A959}"/>
              </a:ext>
            </a:extLst>
          </p:cNvPr>
          <p:cNvSpPr>
            <a:spLocks noGrp="1"/>
          </p:cNvSpPr>
          <p:nvPr>
            <p:ph type="sldNum" sz="quarter" idx="12"/>
          </p:nvPr>
        </p:nvSpPr>
        <p:spPr/>
        <p:txBody>
          <a:bodyPr/>
          <a:lstStyle/>
          <a:p>
            <a:fld id="{E4ECB127-6B1D-4440-BB59-CB7FB51359B3}" type="slidenum">
              <a:rPr lang="en-CA" smtClean="0"/>
              <a:pPr/>
              <a:t>‹#›</a:t>
            </a:fld>
            <a:endParaRPr lang="en-CA"/>
          </a:p>
        </p:txBody>
      </p:sp>
      <p:cxnSp>
        <p:nvCxnSpPr>
          <p:cNvPr id="14" name="Straight Connector 13">
            <a:extLst>
              <a:ext uri="{FF2B5EF4-FFF2-40B4-BE49-F238E27FC236}">
                <a16:creationId xmlns:a16="http://schemas.microsoft.com/office/drawing/2014/main" id="{3B49D52E-6E64-424D-9315-C95FA7737A28}"/>
              </a:ext>
              <a:ext uri="{C183D7F6-B498-43B3-948B-1728B52AA6E4}">
                <adec:decorative xmlns:adec="http://schemas.microsoft.com/office/drawing/2017/decorative" val="1"/>
              </a:ext>
            </a:extLst>
          </p:cNvPr>
          <p:cNvCxnSpPr>
            <a:cxnSpLocks/>
          </p:cNvCxnSpPr>
          <p:nvPr userDrawn="1"/>
        </p:nvCxnSpPr>
        <p:spPr>
          <a:xfrm>
            <a:off x="774503" y="3695202"/>
            <a:ext cx="1064299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D1E9422-46C3-734C-A068-7F81B94FDCED}"/>
              </a:ext>
              <a:ext uri="{C183D7F6-B498-43B3-948B-1728B52AA6E4}">
                <adec:decorative xmlns:adec="http://schemas.microsoft.com/office/drawing/2017/decorative" val="1"/>
              </a:ext>
            </a:extLst>
          </p:cNvPr>
          <p:cNvCxnSpPr>
            <a:cxnSpLocks/>
          </p:cNvCxnSpPr>
          <p:nvPr userDrawn="1"/>
        </p:nvCxnSpPr>
        <p:spPr>
          <a:xfrm>
            <a:off x="6096000" y="1592263"/>
            <a:ext cx="0" cy="41724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4685300"/>
      </p:ext>
    </p:extLst>
  </p:cSld>
  <p:clrMapOvr>
    <a:masterClrMapping/>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with 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EA5C6-B6D6-8F49-A809-D550B8736FBB}"/>
              </a:ext>
            </a:extLst>
          </p:cNvPr>
          <p:cNvSpPr>
            <a:spLocks noGrp="1"/>
          </p:cNvSpPr>
          <p:nvPr>
            <p:ph type="title"/>
          </p:nvPr>
        </p:nvSpPr>
        <p:spPr/>
        <p:txBody>
          <a:bodyPr>
            <a:noAutofit/>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DC18DA6C-C939-9546-A4D3-4B92C47C894A}"/>
              </a:ext>
            </a:extLst>
          </p:cNvPr>
          <p:cNvSpPr>
            <a:spLocks noGrp="1"/>
          </p:cNvSpPr>
          <p:nvPr>
            <p:ph idx="1"/>
          </p:nvPr>
        </p:nvSpPr>
        <p:spPr>
          <a:xfrm>
            <a:off x="381000" y="1592263"/>
            <a:ext cx="6429371" cy="4176711"/>
          </a:xfrm>
        </p:spPr>
        <p:txBody>
          <a:bodyPr>
            <a:noAutofit/>
          </a:bodyPr>
          <a:lstStyle>
            <a:lvl1pPr>
              <a:spcBef>
                <a:spcPts val="16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cxnSp>
        <p:nvCxnSpPr>
          <p:cNvPr id="14" name="Straight Connector 13">
            <a:extLst>
              <a:ext uri="{FF2B5EF4-FFF2-40B4-BE49-F238E27FC236}">
                <a16:creationId xmlns:a16="http://schemas.microsoft.com/office/drawing/2014/main" id="{D1BCEB1A-B3C9-B94C-964C-8D029A6DC9D7}"/>
              </a:ext>
              <a:ext uri="{C183D7F6-B498-43B3-948B-1728B52AA6E4}">
                <adec:decorative xmlns:adec="http://schemas.microsoft.com/office/drawing/2017/decorative" val="1"/>
              </a:ext>
            </a:extLst>
          </p:cNvPr>
          <p:cNvCxnSpPr>
            <a:cxnSpLocks/>
          </p:cNvCxnSpPr>
          <p:nvPr userDrawn="1"/>
        </p:nvCxnSpPr>
        <p:spPr>
          <a:xfrm>
            <a:off x="7524750" y="1592264"/>
            <a:ext cx="0" cy="41767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Picture Placeholder 2">
            <a:extLst>
              <a:ext uri="{FF2B5EF4-FFF2-40B4-BE49-F238E27FC236}">
                <a16:creationId xmlns:a16="http://schemas.microsoft.com/office/drawing/2014/main" id="{AF07C545-E8A2-214D-B8EA-9AF78FC07C66}"/>
              </a:ext>
            </a:extLst>
          </p:cNvPr>
          <p:cNvSpPr>
            <a:spLocks noGrp="1"/>
          </p:cNvSpPr>
          <p:nvPr>
            <p:ph type="pic" sz="quarter" idx="16" hasCustomPrompt="1"/>
          </p:nvPr>
        </p:nvSpPr>
        <p:spPr>
          <a:xfrm>
            <a:off x="7840654" y="1596280"/>
            <a:ext cx="635047" cy="429087"/>
          </a:xfrm>
        </p:spPr>
        <p:txBody>
          <a:bodyPr wrap="square" anchor="ctr">
            <a:noAutofit/>
          </a:bodyPr>
          <a:lstStyle>
            <a:lvl1pPr marL="0" indent="0">
              <a:buNone/>
              <a:defRPr sz="600"/>
            </a:lvl1pPr>
          </a:lstStyle>
          <a:p>
            <a:r>
              <a:rPr lang="en-CA"/>
              <a:t>Add quote graphic here</a:t>
            </a:r>
          </a:p>
        </p:txBody>
      </p:sp>
      <p:sp>
        <p:nvSpPr>
          <p:cNvPr id="8" name="Content Placeholder 2">
            <a:extLst>
              <a:ext uri="{FF2B5EF4-FFF2-40B4-BE49-F238E27FC236}">
                <a16:creationId xmlns:a16="http://schemas.microsoft.com/office/drawing/2014/main" id="{8774C250-6ABF-5A48-BB1A-4E56FF798463}"/>
              </a:ext>
            </a:extLst>
          </p:cNvPr>
          <p:cNvSpPr>
            <a:spLocks noGrp="1"/>
          </p:cNvSpPr>
          <p:nvPr>
            <p:ph type="body" idx="14" hasCustomPrompt="1"/>
          </p:nvPr>
        </p:nvSpPr>
        <p:spPr>
          <a:xfrm>
            <a:off x="7761326" y="2124222"/>
            <a:ext cx="3575050" cy="2598864"/>
          </a:xfrm>
        </p:spPr>
        <p:txBody>
          <a:bodyPr>
            <a:noAutofit/>
          </a:bodyPr>
          <a:lstStyle>
            <a:lvl1pPr marL="0" marR="0" indent="0" algn="l" defTabSz="914400" rtl="0" eaLnBrk="1" fontAlgn="auto" latinLnBrk="0" hangingPunct="1">
              <a:lnSpc>
                <a:spcPct val="100000"/>
              </a:lnSpc>
              <a:spcBef>
                <a:spcPts val="1600"/>
              </a:spcBef>
              <a:spcAft>
                <a:spcPts val="0"/>
              </a:spcAft>
              <a:buClrTx/>
              <a:buSzTx/>
              <a:buFont typeface="Arial" panose="020B0604020202020204" pitchFamily="34" charset="0"/>
              <a:buNone/>
              <a:tabLst/>
              <a:defRPr sz="2200" b="0" i="0">
                <a:latin typeface="Times" pitchFamily="2" charset="0"/>
              </a:defRPr>
            </a:lvl1pPr>
          </a:lstStyle>
          <a:p>
            <a:pPr marL="0" marR="0" lvl="0" indent="0" algn="l" defTabSz="914400" rtl="0" eaLnBrk="1" fontAlgn="auto" latinLnBrk="0" hangingPunct="1">
              <a:lnSpc>
                <a:spcPct val="100000"/>
              </a:lnSpc>
              <a:spcBef>
                <a:spcPts val="1600"/>
              </a:spcBef>
              <a:spcAft>
                <a:spcPts val="0"/>
              </a:spcAft>
              <a:buClrTx/>
              <a:buSzTx/>
              <a:buFont typeface="Arial" panose="020B0604020202020204" pitchFamily="34" charset="0"/>
              <a:buNone/>
              <a:tabLst/>
              <a:defRPr/>
            </a:pPr>
            <a:r>
              <a:rPr lang="en-CA"/>
              <a:t>Click to add quote text</a:t>
            </a:r>
          </a:p>
        </p:txBody>
      </p:sp>
      <p:sp>
        <p:nvSpPr>
          <p:cNvPr id="12" name="Picture Placeholder 2">
            <a:extLst>
              <a:ext uri="{FF2B5EF4-FFF2-40B4-BE49-F238E27FC236}">
                <a16:creationId xmlns:a16="http://schemas.microsoft.com/office/drawing/2014/main" id="{91E674F5-064B-E443-8C56-1A475A6506A2}"/>
              </a:ext>
            </a:extLst>
          </p:cNvPr>
          <p:cNvSpPr>
            <a:spLocks noGrp="1" noChangeAspect="1"/>
          </p:cNvSpPr>
          <p:nvPr>
            <p:ph type="pic" sz="quarter" idx="13" hasCustomPrompt="1"/>
          </p:nvPr>
        </p:nvSpPr>
        <p:spPr>
          <a:xfrm>
            <a:off x="7818016" y="4888192"/>
            <a:ext cx="914400" cy="914400"/>
          </a:xfrm>
          <a:prstGeom prst="ellipse">
            <a:avLst/>
          </a:prstGeom>
        </p:spPr>
        <p:txBody>
          <a:bodyPr lIns="0" tIns="0" rIns="0" bIns="0" anchor="ctr" anchorCtr="0">
            <a:noAutofit/>
          </a:bodyPr>
          <a:lstStyle>
            <a:lvl1pPr marL="0" indent="0" algn="ctr">
              <a:buNone/>
              <a:defRPr sz="900"/>
            </a:lvl1pPr>
          </a:lstStyle>
          <a:p>
            <a:r>
              <a:rPr lang="en-CA"/>
              <a:t>Add headshot here</a:t>
            </a:r>
          </a:p>
        </p:txBody>
      </p:sp>
      <p:sp>
        <p:nvSpPr>
          <p:cNvPr id="13" name="Text Placeholder 4">
            <a:extLst>
              <a:ext uri="{FF2B5EF4-FFF2-40B4-BE49-F238E27FC236}">
                <a16:creationId xmlns:a16="http://schemas.microsoft.com/office/drawing/2014/main" id="{C8D13537-522E-8546-9470-90870D36AA66}"/>
              </a:ext>
            </a:extLst>
          </p:cNvPr>
          <p:cNvSpPr>
            <a:spLocks noGrp="1"/>
          </p:cNvSpPr>
          <p:nvPr>
            <p:ph type="body" sz="quarter" idx="15" hasCustomPrompt="1"/>
          </p:nvPr>
        </p:nvSpPr>
        <p:spPr>
          <a:xfrm>
            <a:off x="8869680" y="5077459"/>
            <a:ext cx="2466696" cy="691515"/>
          </a:xfrm>
        </p:spPr>
        <p:txBody>
          <a:bodyPr>
            <a:noAutofit/>
          </a:bodyPr>
          <a:lstStyle>
            <a:lvl1pPr marL="0" indent="0">
              <a:spcBef>
                <a:spcPts val="0"/>
              </a:spcBef>
              <a:buNone/>
              <a:defRPr sz="1200" b="0"/>
            </a:lvl1pPr>
            <a:lvl2pPr marL="6350" indent="0">
              <a:spcBef>
                <a:spcPts val="0"/>
              </a:spcBef>
              <a:buNone/>
              <a:tabLst/>
              <a:defRPr sz="1200"/>
            </a:lvl2pPr>
          </a:lstStyle>
          <a:p>
            <a:pPr lvl="0"/>
            <a:r>
              <a:rPr lang="en-CA" dirty="0"/>
              <a:t>First Name Last Name</a:t>
            </a:r>
            <a:br>
              <a:rPr lang="en-CA" dirty="0"/>
            </a:br>
            <a:r>
              <a:rPr lang="en-CA" dirty="0"/>
              <a:t>Title</a:t>
            </a:r>
          </a:p>
        </p:txBody>
      </p:sp>
      <p:sp>
        <p:nvSpPr>
          <p:cNvPr id="9" name="Date Placeholder 8">
            <a:extLst>
              <a:ext uri="{FF2B5EF4-FFF2-40B4-BE49-F238E27FC236}">
                <a16:creationId xmlns:a16="http://schemas.microsoft.com/office/drawing/2014/main" id="{ED3ADAE4-81A6-A640-8EA4-DDF893E803D9}"/>
              </a:ext>
            </a:extLst>
          </p:cNvPr>
          <p:cNvSpPr>
            <a:spLocks noGrp="1"/>
          </p:cNvSpPr>
          <p:nvPr>
            <p:ph type="dt" sz="half" idx="10"/>
          </p:nvPr>
        </p:nvSpPr>
        <p:spPr/>
        <p:txBody>
          <a:bodyPr/>
          <a:lstStyle/>
          <a:p>
            <a:fld id="{945AD138-30AA-0A47-B8AD-167AED96891C}" type="datetime1">
              <a:rPr lang="en-CA" smtClean="0"/>
              <a:t>2023-08-24</a:t>
            </a:fld>
            <a:endParaRPr lang="en-CA"/>
          </a:p>
        </p:txBody>
      </p:sp>
      <p:sp>
        <p:nvSpPr>
          <p:cNvPr id="10" name="Footer Placeholder 9">
            <a:extLst>
              <a:ext uri="{FF2B5EF4-FFF2-40B4-BE49-F238E27FC236}">
                <a16:creationId xmlns:a16="http://schemas.microsoft.com/office/drawing/2014/main" id="{A6289A60-ECF2-FD44-8635-5921A726EA7E}"/>
              </a:ext>
            </a:extLst>
          </p:cNvPr>
          <p:cNvSpPr>
            <a:spLocks noGrp="1"/>
          </p:cNvSpPr>
          <p:nvPr>
            <p:ph type="ftr" sz="quarter" idx="11"/>
          </p:nvPr>
        </p:nvSpPr>
        <p:spPr/>
        <p:txBody>
          <a:bodyPr/>
          <a:lstStyle/>
          <a:p>
            <a:endParaRPr lang="en-CA"/>
          </a:p>
        </p:txBody>
      </p:sp>
      <p:sp>
        <p:nvSpPr>
          <p:cNvPr id="11" name="Slide Number Placeholder 10">
            <a:extLst>
              <a:ext uri="{FF2B5EF4-FFF2-40B4-BE49-F238E27FC236}">
                <a16:creationId xmlns:a16="http://schemas.microsoft.com/office/drawing/2014/main" id="{5447FBC3-6822-5941-AB52-58311291D9B3}"/>
              </a:ext>
            </a:extLst>
          </p:cNvPr>
          <p:cNvSpPr>
            <a:spLocks noGrp="1"/>
          </p:cNvSpPr>
          <p:nvPr>
            <p:ph type="sldNum" sz="quarter" idx="12"/>
          </p:nvPr>
        </p:nvSpPr>
        <p:spPr/>
        <p:txBody>
          <a:bodyPr/>
          <a:lstStyle/>
          <a:p>
            <a:fld id="{E4ECB127-6B1D-4440-BB59-CB7FB51359B3}" type="slidenum">
              <a:rPr lang="en-CA" smtClean="0"/>
              <a:pPr/>
              <a:t>‹#›</a:t>
            </a:fld>
            <a:endParaRPr lang="en-CA"/>
          </a:p>
        </p:txBody>
      </p:sp>
    </p:spTree>
    <p:extLst>
      <p:ext uri="{BB962C8B-B14F-4D97-AF65-F5344CB8AC3E}">
        <p14:creationId xmlns:p14="http://schemas.microsoft.com/office/powerpoint/2010/main" val="2234073834"/>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 Subhead with 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FCD27-8C18-9747-95A9-63502B6FA4C0}"/>
              </a:ext>
            </a:extLst>
          </p:cNvPr>
          <p:cNvSpPr>
            <a:spLocks noGrp="1"/>
          </p:cNvSpPr>
          <p:nvPr>
            <p:ph type="title"/>
          </p:nvPr>
        </p:nvSpPr>
        <p:spPr/>
        <p:txBody>
          <a:bodyPr>
            <a:noAutofit/>
          </a:bodyPr>
          <a:lstStyle/>
          <a:p>
            <a:r>
              <a:rPr lang="en-US"/>
              <a:t>Click to edit Master title style</a:t>
            </a:r>
            <a:endParaRPr lang="en-CA"/>
          </a:p>
        </p:txBody>
      </p:sp>
      <p:sp>
        <p:nvSpPr>
          <p:cNvPr id="13" name="Text Placeholder 5">
            <a:extLst>
              <a:ext uri="{FF2B5EF4-FFF2-40B4-BE49-F238E27FC236}">
                <a16:creationId xmlns:a16="http://schemas.microsoft.com/office/drawing/2014/main" id="{2F561D16-DC5D-0F47-897D-2EA7DB066575}"/>
              </a:ext>
            </a:extLst>
          </p:cNvPr>
          <p:cNvSpPr>
            <a:spLocks noGrp="1"/>
          </p:cNvSpPr>
          <p:nvPr>
            <p:ph type="body" sz="quarter" idx="14"/>
          </p:nvPr>
        </p:nvSpPr>
        <p:spPr>
          <a:xfrm>
            <a:off x="381000" y="1592263"/>
            <a:ext cx="6429375" cy="377144"/>
          </a:xfrm>
        </p:spPr>
        <p:txBody>
          <a:bodyPr>
            <a:noAutofit/>
          </a:bodyPr>
          <a:lstStyle>
            <a:lvl1pPr marL="0" indent="0">
              <a:buNone/>
              <a:defRPr b="1">
                <a:solidFill>
                  <a:schemeClr val="accent5"/>
                </a:solidFill>
              </a:defRPr>
            </a:lvl1pPr>
            <a:lvl2pPr marL="457200" indent="0">
              <a:buNone/>
              <a:defRPr/>
            </a:lvl2pPr>
          </a:lstStyle>
          <a:p>
            <a:pPr lvl="0"/>
            <a:r>
              <a:rPr lang="en-US"/>
              <a:t>Click to edit Master text styles</a:t>
            </a:r>
          </a:p>
        </p:txBody>
      </p:sp>
      <p:sp>
        <p:nvSpPr>
          <p:cNvPr id="12" name="Content Placeholder 2">
            <a:extLst>
              <a:ext uri="{FF2B5EF4-FFF2-40B4-BE49-F238E27FC236}">
                <a16:creationId xmlns:a16="http://schemas.microsoft.com/office/drawing/2014/main" id="{21C89225-E2D1-5B44-B072-A7ABD14D52F0}"/>
              </a:ext>
            </a:extLst>
          </p:cNvPr>
          <p:cNvSpPr>
            <a:spLocks noGrp="1"/>
          </p:cNvSpPr>
          <p:nvPr>
            <p:ph idx="1"/>
          </p:nvPr>
        </p:nvSpPr>
        <p:spPr>
          <a:xfrm>
            <a:off x="381000" y="2145967"/>
            <a:ext cx="6429375" cy="3623008"/>
          </a:xfrm>
        </p:spPr>
        <p:txBody>
          <a:bodyPr>
            <a:noAutofit/>
          </a:bodyPr>
          <a:lstStyle>
            <a:lvl1pPr>
              <a:spcBef>
                <a:spcPts val="16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cxnSp>
        <p:nvCxnSpPr>
          <p:cNvPr id="18" name="Straight Connector 17">
            <a:extLst>
              <a:ext uri="{FF2B5EF4-FFF2-40B4-BE49-F238E27FC236}">
                <a16:creationId xmlns:a16="http://schemas.microsoft.com/office/drawing/2014/main" id="{603B8325-540B-6E4F-A47E-5BE09806C54F}"/>
              </a:ext>
            </a:extLst>
          </p:cNvPr>
          <p:cNvCxnSpPr>
            <a:cxnSpLocks/>
          </p:cNvCxnSpPr>
          <p:nvPr userDrawn="1"/>
        </p:nvCxnSpPr>
        <p:spPr>
          <a:xfrm>
            <a:off x="7524750" y="1592264"/>
            <a:ext cx="0" cy="41767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Picture Placeholder 2">
            <a:extLst>
              <a:ext uri="{FF2B5EF4-FFF2-40B4-BE49-F238E27FC236}">
                <a16:creationId xmlns:a16="http://schemas.microsoft.com/office/drawing/2014/main" id="{8557193E-D5A9-FA49-A4C2-C6B4E15CAC04}"/>
              </a:ext>
            </a:extLst>
          </p:cNvPr>
          <p:cNvSpPr>
            <a:spLocks noGrp="1"/>
          </p:cNvSpPr>
          <p:nvPr>
            <p:ph type="pic" sz="quarter" idx="16" hasCustomPrompt="1"/>
          </p:nvPr>
        </p:nvSpPr>
        <p:spPr>
          <a:xfrm>
            <a:off x="7840654" y="1596280"/>
            <a:ext cx="635047" cy="429087"/>
          </a:xfrm>
        </p:spPr>
        <p:txBody>
          <a:bodyPr wrap="square" anchor="ctr">
            <a:noAutofit/>
          </a:bodyPr>
          <a:lstStyle>
            <a:lvl1pPr marL="0" indent="0">
              <a:buNone/>
              <a:defRPr sz="600"/>
            </a:lvl1pPr>
          </a:lstStyle>
          <a:p>
            <a:r>
              <a:rPr lang="en-CA"/>
              <a:t>Add quote graphic here</a:t>
            </a:r>
          </a:p>
        </p:txBody>
      </p:sp>
      <p:sp>
        <p:nvSpPr>
          <p:cNvPr id="21" name="Content Placeholder 2">
            <a:extLst>
              <a:ext uri="{FF2B5EF4-FFF2-40B4-BE49-F238E27FC236}">
                <a16:creationId xmlns:a16="http://schemas.microsoft.com/office/drawing/2014/main" id="{B68C4A1E-2A3E-B54A-9B93-C3517E010AE7}"/>
              </a:ext>
            </a:extLst>
          </p:cNvPr>
          <p:cNvSpPr>
            <a:spLocks noGrp="1"/>
          </p:cNvSpPr>
          <p:nvPr>
            <p:ph type="body" idx="17" hasCustomPrompt="1"/>
          </p:nvPr>
        </p:nvSpPr>
        <p:spPr>
          <a:xfrm>
            <a:off x="7761326" y="2124222"/>
            <a:ext cx="3575050" cy="2598864"/>
          </a:xfrm>
        </p:spPr>
        <p:txBody>
          <a:bodyPr>
            <a:noAutofit/>
          </a:bodyPr>
          <a:lstStyle>
            <a:lvl1pPr marL="0" indent="0">
              <a:lnSpc>
                <a:spcPct val="100000"/>
              </a:lnSpc>
              <a:spcBef>
                <a:spcPts val="1600"/>
              </a:spcBef>
              <a:buNone/>
              <a:defRPr sz="2200" b="0" i="0">
                <a:latin typeface="Times" pitchFamily="2" charset="0"/>
              </a:defRPr>
            </a:lvl1pPr>
          </a:lstStyle>
          <a:p>
            <a:pPr lvl="0"/>
            <a:r>
              <a:rPr lang="en-CA"/>
              <a:t>Click to add quote text</a:t>
            </a:r>
          </a:p>
        </p:txBody>
      </p:sp>
      <p:sp>
        <p:nvSpPr>
          <p:cNvPr id="3" name="Picture Placeholder 2">
            <a:extLst>
              <a:ext uri="{FF2B5EF4-FFF2-40B4-BE49-F238E27FC236}">
                <a16:creationId xmlns:a16="http://schemas.microsoft.com/office/drawing/2014/main" id="{74605180-11A1-66D6-F603-8067E4F19F8F}"/>
              </a:ext>
            </a:extLst>
          </p:cNvPr>
          <p:cNvSpPr>
            <a:spLocks noGrp="1" noChangeAspect="1"/>
          </p:cNvSpPr>
          <p:nvPr>
            <p:ph type="pic" sz="quarter" idx="13" hasCustomPrompt="1"/>
          </p:nvPr>
        </p:nvSpPr>
        <p:spPr>
          <a:xfrm>
            <a:off x="7818016" y="4888192"/>
            <a:ext cx="914400" cy="914400"/>
          </a:xfrm>
          <a:prstGeom prst="ellipse">
            <a:avLst/>
          </a:prstGeom>
        </p:spPr>
        <p:txBody>
          <a:bodyPr lIns="0" tIns="0" rIns="0" bIns="0" anchor="ctr" anchorCtr="0">
            <a:noAutofit/>
          </a:bodyPr>
          <a:lstStyle>
            <a:lvl1pPr marL="0" indent="0" algn="ctr">
              <a:buNone/>
              <a:defRPr sz="900"/>
            </a:lvl1pPr>
          </a:lstStyle>
          <a:p>
            <a:r>
              <a:rPr lang="en-CA"/>
              <a:t>Add headshot here</a:t>
            </a:r>
          </a:p>
        </p:txBody>
      </p:sp>
      <p:sp>
        <p:nvSpPr>
          <p:cNvPr id="4" name="Text Placeholder 4">
            <a:extLst>
              <a:ext uri="{FF2B5EF4-FFF2-40B4-BE49-F238E27FC236}">
                <a16:creationId xmlns:a16="http://schemas.microsoft.com/office/drawing/2014/main" id="{FFB4F3B4-7A0E-866E-585E-257AF7D55687}"/>
              </a:ext>
            </a:extLst>
          </p:cNvPr>
          <p:cNvSpPr>
            <a:spLocks noGrp="1"/>
          </p:cNvSpPr>
          <p:nvPr>
            <p:ph type="body" sz="quarter" idx="15" hasCustomPrompt="1"/>
          </p:nvPr>
        </p:nvSpPr>
        <p:spPr>
          <a:xfrm>
            <a:off x="8869680" y="5077459"/>
            <a:ext cx="2466696" cy="691515"/>
          </a:xfrm>
        </p:spPr>
        <p:txBody>
          <a:bodyPr>
            <a:noAutofit/>
          </a:bodyPr>
          <a:lstStyle>
            <a:lvl1pPr marL="0" indent="0">
              <a:spcBef>
                <a:spcPts val="0"/>
              </a:spcBef>
              <a:buNone/>
              <a:defRPr sz="1200" b="0"/>
            </a:lvl1pPr>
            <a:lvl2pPr marL="6350" indent="0">
              <a:spcBef>
                <a:spcPts val="0"/>
              </a:spcBef>
              <a:buNone/>
              <a:tabLst/>
              <a:defRPr sz="1200"/>
            </a:lvl2pPr>
          </a:lstStyle>
          <a:p>
            <a:pPr lvl="0"/>
            <a:r>
              <a:rPr lang="en-CA" dirty="0"/>
              <a:t>First Name Last Name</a:t>
            </a:r>
            <a:br>
              <a:rPr lang="en-CA" dirty="0"/>
            </a:br>
            <a:r>
              <a:rPr lang="en-CA" dirty="0"/>
              <a:t>Title</a:t>
            </a:r>
          </a:p>
        </p:txBody>
      </p:sp>
      <p:sp>
        <p:nvSpPr>
          <p:cNvPr id="9" name="Date Placeholder 8">
            <a:extLst>
              <a:ext uri="{FF2B5EF4-FFF2-40B4-BE49-F238E27FC236}">
                <a16:creationId xmlns:a16="http://schemas.microsoft.com/office/drawing/2014/main" id="{ED3ADAE4-81A6-A640-8EA4-DDF893E803D9}"/>
              </a:ext>
            </a:extLst>
          </p:cNvPr>
          <p:cNvSpPr>
            <a:spLocks noGrp="1"/>
          </p:cNvSpPr>
          <p:nvPr>
            <p:ph type="dt" sz="half" idx="10"/>
          </p:nvPr>
        </p:nvSpPr>
        <p:spPr/>
        <p:txBody>
          <a:bodyPr/>
          <a:lstStyle/>
          <a:p>
            <a:fld id="{34990978-52AC-B046-97A0-FAFF4E4B51C4}" type="datetime1">
              <a:rPr lang="en-CA" smtClean="0"/>
              <a:t>2023-08-24</a:t>
            </a:fld>
            <a:endParaRPr lang="en-CA"/>
          </a:p>
        </p:txBody>
      </p:sp>
      <p:sp>
        <p:nvSpPr>
          <p:cNvPr id="10" name="Footer Placeholder 9">
            <a:extLst>
              <a:ext uri="{FF2B5EF4-FFF2-40B4-BE49-F238E27FC236}">
                <a16:creationId xmlns:a16="http://schemas.microsoft.com/office/drawing/2014/main" id="{A6289A60-ECF2-FD44-8635-5921A726EA7E}"/>
              </a:ext>
            </a:extLst>
          </p:cNvPr>
          <p:cNvSpPr>
            <a:spLocks noGrp="1"/>
          </p:cNvSpPr>
          <p:nvPr>
            <p:ph type="ftr" sz="quarter" idx="11"/>
          </p:nvPr>
        </p:nvSpPr>
        <p:spPr/>
        <p:txBody>
          <a:bodyPr/>
          <a:lstStyle/>
          <a:p>
            <a:endParaRPr lang="en-CA"/>
          </a:p>
        </p:txBody>
      </p:sp>
      <p:sp>
        <p:nvSpPr>
          <p:cNvPr id="11" name="Slide Number Placeholder 10">
            <a:extLst>
              <a:ext uri="{FF2B5EF4-FFF2-40B4-BE49-F238E27FC236}">
                <a16:creationId xmlns:a16="http://schemas.microsoft.com/office/drawing/2014/main" id="{5447FBC3-6822-5941-AB52-58311291D9B3}"/>
              </a:ext>
            </a:extLst>
          </p:cNvPr>
          <p:cNvSpPr>
            <a:spLocks noGrp="1"/>
          </p:cNvSpPr>
          <p:nvPr>
            <p:ph type="sldNum" sz="quarter" idx="12"/>
          </p:nvPr>
        </p:nvSpPr>
        <p:spPr/>
        <p:txBody>
          <a:bodyPr/>
          <a:lstStyle/>
          <a:p>
            <a:fld id="{E4ECB127-6B1D-4440-BB59-CB7FB51359B3}" type="slidenum">
              <a:rPr lang="en-CA" smtClean="0"/>
              <a:pPr/>
              <a:t>‹#›</a:t>
            </a:fld>
            <a:endParaRPr lang="en-CA"/>
          </a:p>
        </p:txBody>
      </p:sp>
    </p:spTree>
    <p:extLst>
      <p:ext uri="{BB962C8B-B14F-4D97-AF65-F5344CB8AC3E}">
        <p14:creationId xmlns:p14="http://schemas.microsoft.com/office/powerpoint/2010/main" val="2040198607"/>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Quote - Photo, Gradient Overlay">
    <p:bg>
      <p:bgPr>
        <a:solidFill>
          <a:schemeClr val="bg1">
            <a:lumMod val="50000"/>
            <a:lumOff val="50000"/>
          </a:schemeClr>
        </a:solidFill>
        <a:effectLst/>
      </p:bgPr>
    </p:bg>
    <p:spTree>
      <p:nvGrpSpPr>
        <p:cNvPr id="1" name=""/>
        <p:cNvGrpSpPr/>
        <p:nvPr/>
      </p:nvGrpSpPr>
      <p:grpSpPr>
        <a:xfrm>
          <a:off x="0" y="0"/>
          <a:ext cx="0" cy="0"/>
          <a:chOff x="0" y="0"/>
          <a:chExt cx="0" cy="0"/>
        </a:xfrm>
      </p:grpSpPr>
      <p:sp>
        <p:nvSpPr>
          <p:cNvPr id="22" name="Title 21">
            <a:extLst>
              <a:ext uri="{FF2B5EF4-FFF2-40B4-BE49-F238E27FC236}">
                <a16:creationId xmlns:a16="http://schemas.microsoft.com/office/drawing/2014/main" id="{16EF4062-3E45-BE44-8031-CA76D9A4701D}"/>
              </a:ext>
            </a:extLst>
          </p:cNvPr>
          <p:cNvSpPr>
            <a:spLocks noGrp="1"/>
          </p:cNvSpPr>
          <p:nvPr>
            <p:ph type="title" hasCustomPrompt="1"/>
          </p:nvPr>
        </p:nvSpPr>
        <p:spPr>
          <a:xfrm>
            <a:off x="0" y="-527539"/>
            <a:ext cx="12192000" cy="513471"/>
          </a:xfrm>
        </p:spPr>
        <p:txBody>
          <a:bodyPr anchor="b">
            <a:noAutofit/>
          </a:bodyPr>
          <a:lstStyle>
            <a:lvl1pPr>
              <a:defRPr sz="1800">
                <a:solidFill>
                  <a:schemeClr val="bg1"/>
                </a:solidFill>
              </a:defRPr>
            </a:lvl1pPr>
          </a:lstStyle>
          <a:p>
            <a:r>
              <a:rPr lang="en-US"/>
              <a:t>Slides without a title in the content area requires a title for accessibility purposes.</a:t>
            </a:r>
            <a:br>
              <a:rPr lang="en-US"/>
            </a:br>
            <a:r>
              <a:rPr lang="en-US"/>
              <a:t>Click to add title — title will not appear in this presentation but will appear on screen readers.</a:t>
            </a:r>
            <a:endParaRPr lang="en-CA"/>
          </a:p>
        </p:txBody>
      </p:sp>
      <p:sp>
        <p:nvSpPr>
          <p:cNvPr id="6" name="Picture Placeholder 5">
            <a:extLst>
              <a:ext uri="{FF2B5EF4-FFF2-40B4-BE49-F238E27FC236}">
                <a16:creationId xmlns:a16="http://schemas.microsoft.com/office/drawing/2014/main" id="{A2494D7B-7589-7748-8BD2-C2BA1C8C6546}"/>
              </a:ext>
            </a:extLst>
          </p:cNvPr>
          <p:cNvSpPr>
            <a:spLocks noGrp="1"/>
          </p:cNvSpPr>
          <p:nvPr>
            <p:ph type="pic" sz="quarter" idx="17" hasCustomPrompt="1"/>
          </p:nvPr>
        </p:nvSpPr>
        <p:spPr>
          <a:xfrm>
            <a:off x="0" y="0"/>
            <a:ext cx="12192000" cy="6858000"/>
          </a:xfrm>
        </p:spPr>
        <p:txBody>
          <a:bodyPr/>
          <a:lstStyle>
            <a:lvl1pPr marL="0" indent="0">
              <a:buNone/>
              <a:defRPr>
                <a:highlight>
                  <a:srgbClr val="FF0000"/>
                </a:highlight>
              </a:defRPr>
            </a:lvl1pPr>
          </a:lstStyle>
          <a:p>
            <a:r>
              <a:rPr lang="en-US"/>
              <a:t>To change or insert the background image, you will need to access it by first moving the gradient block that is placed over the image (this gradient helps to ensure legibility of the quote). To move the gradient block, select it and shift the position so you can click on the picture icon in the center of the slide. After inserting the image, move the gradient block back to its original position. </a:t>
            </a:r>
          </a:p>
        </p:txBody>
      </p:sp>
      <p:sp>
        <p:nvSpPr>
          <p:cNvPr id="4" name="Text Placeholder 3">
            <a:extLst>
              <a:ext uri="{FF2B5EF4-FFF2-40B4-BE49-F238E27FC236}">
                <a16:creationId xmlns:a16="http://schemas.microsoft.com/office/drawing/2014/main" id="{ACBE36CE-0579-4F42-81E3-3A9D42CB63BE}"/>
              </a:ext>
              <a:ext uri="{C183D7F6-B498-43B3-948B-1728B52AA6E4}">
                <adec:decorative xmlns:adec="http://schemas.microsoft.com/office/drawing/2017/decorative" val="1"/>
              </a:ext>
            </a:extLst>
          </p:cNvPr>
          <p:cNvSpPr>
            <a:spLocks noGrp="1"/>
          </p:cNvSpPr>
          <p:nvPr>
            <p:ph type="body" sz="quarter" idx="16" hasCustomPrompt="1"/>
          </p:nvPr>
        </p:nvSpPr>
        <p:spPr>
          <a:xfrm>
            <a:off x="0" y="0"/>
            <a:ext cx="8239125" cy="6858000"/>
          </a:xfrm>
          <a:gradFill>
            <a:gsLst>
              <a:gs pos="100000">
                <a:schemeClr val="bg1">
                  <a:alpha val="0"/>
                </a:schemeClr>
              </a:gs>
              <a:gs pos="65000">
                <a:schemeClr val="bg1">
                  <a:alpha val="46074"/>
                </a:schemeClr>
              </a:gs>
            </a:gsLst>
            <a:lin ang="0" scaled="0"/>
          </a:gradFill>
          <a:ln w="0">
            <a:solidFill>
              <a:schemeClr val="bg1">
                <a:alpha val="0"/>
              </a:schemeClr>
            </a:solidFill>
          </a:ln>
        </p:spPr>
        <p:txBody>
          <a:bodyPr>
            <a:normAutofit/>
          </a:bodyPr>
          <a:lstStyle>
            <a:lvl1pPr marL="0" indent="0">
              <a:buNone/>
              <a:defRPr sz="100">
                <a:noFill/>
              </a:defRPr>
            </a:lvl1pPr>
            <a:lvl2pPr marL="457200" indent="0">
              <a:buNone/>
              <a:defRPr sz="100">
                <a:noFill/>
              </a:defRPr>
            </a:lvl2pPr>
            <a:lvl3pPr marL="914400" indent="0">
              <a:buNone/>
              <a:defRPr sz="100">
                <a:noFill/>
              </a:defRPr>
            </a:lvl3pPr>
            <a:lvl4pPr marL="1371600" indent="0">
              <a:buNone/>
              <a:defRPr sz="100">
                <a:noFill/>
              </a:defRPr>
            </a:lvl4pPr>
            <a:lvl5pPr marL="1828800" indent="0">
              <a:buNone/>
              <a:defRPr sz="100">
                <a:noFill/>
              </a:defRPr>
            </a:lvl5pPr>
          </a:lstStyle>
          <a:p>
            <a:pPr lvl="0"/>
            <a:r>
              <a:rPr lang="en-CA"/>
              <a:t> </a:t>
            </a:r>
          </a:p>
        </p:txBody>
      </p:sp>
      <p:sp>
        <p:nvSpPr>
          <p:cNvPr id="7" name="Picture Placeholder 2">
            <a:extLst>
              <a:ext uri="{FF2B5EF4-FFF2-40B4-BE49-F238E27FC236}">
                <a16:creationId xmlns:a16="http://schemas.microsoft.com/office/drawing/2014/main" id="{E107A325-34A1-A54C-B326-42F71C84FA67}"/>
              </a:ext>
            </a:extLst>
          </p:cNvPr>
          <p:cNvSpPr>
            <a:spLocks noGrp="1"/>
          </p:cNvSpPr>
          <p:nvPr>
            <p:ph type="pic" sz="quarter" idx="15" hasCustomPrompt="1"/>
          </p:nvPr>
        </p:nvSpPr>
        <p:spPr>
          <a:xfrm>
            <a:off x="868316" y="1096496"/>
            <a:ext cx="635047" cy="429087"/>
          </a:xfrm>
        </p:spPr>
        <p:txBody>
          <a:bodyPr wrap="square" anchor="ctr">
            <a:noAutofit/>
          </a:bodyPr>
          <a:lstStyle>
            <a:lvl1pPr marL="0" indent="0">
              <a:buNone/>
              <a:defRPr sz="600"/>
            </a:lvl1pPr>
          </a:lstStyle>
          <a:p>
            <a:r>
              <a:rPr lang="en-CA"/>
              <a:t>Add quote graphic here</a:t>
            </a:r>
          </a:p>
        </p:txBody>
      </p:sp>
      <p:sp>
        <p:nvSpPr>
          <p:cNvPr id="8" name="Content Placeholder 2">
            <a:extLst>
              <a:ext uri="{FF2B5EF4-FFF2-40B4-BE49-F238E27FC236}">
                <a16:creationId xmlns:a16="http://schemas.microsoft.com/office/drawing/2014/main" id="{D972FBA6-36B1-C743-8424-97C9843B8894}"/>
              </a:ext>
            </a:extLst>
          </p:cNvPr>
          <p:cNvSpPr>
            <a:spLocks noGrp="1"/>
          </p:cNvSpPr>
          <p:nvPr>
            <p:ph type="body" idx="1" hasCustomPrompt="1"/>
          </p:nvPr>
        </p:nvSpPr>
        <p:spPr>
          <a:xfrm>
            <a:off x="762000" y="1590675"/>
            <a:ext cx="5029200" cy="2238379"/>
          </a:xfrm>
          <a:noFill/>
        </p:spPr>
        <p:txBody>
          <a:bodyPr lIns="91440" tIns="45720" rIns="91440">
            <a:noAutofit/>
          </a:bodyPr>
          <a:lstStyle>
            <a:lvl1pPr marL="0" indent="0">
              <a:lnSpc>
                <a:spcPct val="100000"/>
              </a:lnSpc>
              <a:spcBef>
                <a:spcPts val="1600"/>
              </a:spcBef>
              <a:buNone/>
              <a:defRPr sz="2800" b="0" i="0">
                <a:latin typeface="Times" pitchFamily="2" charset="0"/>
              </a:defRPr>
            </a:lvl1pPr>
          </a:lstStyle>
          <a:p>
            <a:pPr lvl="0"/>
            <a:r>
              <a:rPr lang="en-CA" dirty="0"/>
              <a:t>Click to add quote text</a:t>
            </a:r>
          </a:p>
        </p:txBody>
      </p:sp>
      <p:sp>
        <p:nvSpPr>
          <p:cNvPr id="18" name="Date Placeholder 3">
            <a:extLst>
              <a:ext uri="{FF2B5EF4-FFF2-40B4-BE49-F238E27FC236}">
                <a16:creationId xmlns:a16="http://schemas.microsoft.com/office/drawing/2014/main" id="{CD953424-7352-F14E-98DA-56EFE40B0553}"/>
              </a:ext>
            </a:extLst>
          </p:cNvPr>
          <p:cNvSpPr>
            <a:spLocks noGrp="1"/>
          </p:cNvSpPr>
          <p:nvPr>
            <p:ph type="dt" sz="half" idx="10"/>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1CEBB640-AFD7-DC42-B000-990844F3B1D3}" type="datetime1">
              <a:rPr lang="en-CA" smtClean="0"/>
              <a:t>2023-08-24</a:t>
            </a:fld>
            <a:endParaRPr lang="en-CA"/>
          </a:p>
        </p:txBody>
      </p:sp>
      <p:sp>
        <p:nvSpPr>
          <p:cNvPr id="19" name="Footer Placeholder 4">
            <a:extLst>
              <a:ext uri="{FF2B5EF4-FFF2-40B4-BE49-F238E27FC236}">
                <a16:creationId xmlns:a16="http://schemas.microsoft.com/office/drawing/2014/main" id="{43657A8E-6A99-D24C-8885-D01CADD95493}"/>
              </a:ext>
            </a:extLst>
          </p:cNvPr>
          <p:cNvSpPr>
            <a:spLocks noGrp="1"/>
          </p:cNvSpPr>
          <p:nvPr>
            <p:ph type="ftr" sz="quarter" idx="11"/>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endParaRPr lang="en-CA"/>
          </a:p>
        </p:txBody>
      </p:sp>
      <p:sp>
        <p:nvSpPr>
          <p:cNvPr id="20" name="Slide Number Placeholder 5">
            <a:extLst>
              <a:ext uri="{FF2B5EF4-FFF2-40B4-BE49-F238E27FC236}">
                <a16:creationId xmlns:a16="http://schemas.microsoft.com/office/drawing/2014/main" id="{775B80B7-B507-8145-8DBD-857CAFE74D8F}"/>
              </a:ext>
            </a:extLst>
          </p:cNvPr>
          <p:cNvSpPr>
            <a:spLocks noGrp="1"/>
          </p:cNvSpPr>
          <p:nvPr>
            <p:ph type="sldNum" sz="quarter" idx="12"/>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1BD90C89-BB05-D647-8C9B-C2376028CB3D}" type="slidenum">
              <a:rPr lang="en-CA" smtClean="0"/>
              <a:pPr/>
              <a:t>‹#›</a:t>
            </a:fld>
            <a:endParaRPr lang="en-CA"/>
          </a:p>
        </p:txBody>
      </p:sp>
      <p:sp>
        <p:nvSpPr>
          <p:cNvPr id="2" name="Picture Placeholder 2">
            <a:extLst>
              <a:ext uri="{FF2B5EF4-FFF2-40B4-BE49-F238E27FC236}">
                <a16:creationId xmlns:a16="http://schemas.microsoft.com/office/drawing/2014/main" id="{4DDF706C-4573-9996-5ED6-FEDA51AC8931}"/>
              </a:ext>
            </a:extLst>
          </p:cNvPr>
          <p:cNvSpPr>
            <a:spLocks noGrp="1" noChangeAspect="1"/>
          </p:cNvSpPr>
          <p:nvPr>
            <p:ph type="pic" sz="quarter" idx="13" hasCustomPrompt="1"/>
          </p:nvPr>
        </p:nvSpPr>
        <p:spPr>
          <a:xfrm>
            <a:off x="858156" y="4037279"/>
            <a:ext cx="914400" cy="914400"/>
          </a:xfrm>
          <a:prstGeom prst="ellipse">
            <a:avLst/>
          </a:prstGeom>
        </p:spPr>
        <p:txBody>
          <a:bodyPr lIns="0" tIns="0" rIns="0" bIns="0" anchor="ctr" anchorCtr="0">
            <a:normAutofit/>
          </a:bodyPr>
          <a:lstStyle>
            <a:lvl1pPr marL="0" indent="0" algn="ctr">
              <a:buNone/>
              <a:defRPr sz="900"/>
            </a:lvl1pPr>
          </a:lstStyle>
          <a:p>
            <a:r>
              <a:rPr lang="en-CA"/>
              <a:t>Add headshot here</a:t>
            </a:r>
          </a:p>
        </p:txBody>
      </p:sp>
      <p:sp>
        <p:nvSpPr>
          <p:cNvPr id="3" name="Text Placeholder 4">
            <a:extLst>
              <a:ext uri="{FF2B5EF4-FFF2-40B4-BE49-F238E27FC236}">
                <a16:creationId xmlns:a16="http://schemas.microsoft.com/office/drawing/2014/main" id="{E0C26230-5F42-82D9-7186-1C91C3F8C2FF}"/>
              </a:ext>
            </a:extLst>
          </p:cNvPr>
          <p:cNvSpPr>
            <a:spLocks noGrp="1"/>
          </p:cNvSpPr>
          <p:nvPr>
            <p:ph type="body" sz="quarter" idx="14" hasCustomPrompt="1"/>
          </p:nvPr>
        </p:nvSpPr>
        <p:spPr>
          <a:xfrm>
            <a:off x="1910080" y="4148722"/>
            <a:ext cx="3881120" cy="691515"/>
          </a:xfrm>
        </p:spPr>
        <p:txBody>
          <a:bodyPr>
            <a:noAutofit/>
          </a:bodyPr>
          <a:lstStyle>
            <a:lvl1pPr marL="0" indent="0">
              <a:spcBef>
                <a:spcPts val="0"/>
              </a:spcBef>
              <a:buNone/>
              <a:defRPr sz="1200" b="0"/>
            </a:lvl1pPr>
            <a:lvl2pPr marL="6350" indent="0">
              <a:spcBef>
                <a:spcPts val="0"/>
              </a:spcBef>
              <a:buNone/>
              <a:tabLst/>
              <a:defRPr sz="1200"/>
            </a:lvl2pPr>
          </a:lstStyle>
          <a:p>
            <a:pPr lvl="0"/>
            <a:r>
              <a:rPr lang="en-CA" dirty="0"/>
              <a:t>First Name Last Name</a:t>
            </a:r>
            <a:br>
              <a:rPr lang="en-CA" dirty="0"/>
            </a:br>
            <a:r>
              <a:rPr lang="en-CA" dirty="0"/>
              <a:t>Title</a:t>
            </a:r>
          </a:p>
        </p:txBody>
      </p:sp>
    </p:spTree>
    <p:extLst>
      <p:ext uri="{BB962C8B-B14F-4D97-AF65-F5344CB8AC3E}">
        <p14:creationId xmlns:p14="http://schemas.microsoft.com/office/powerpoint/2010/main" val="1070790087"/>
      </p:ext>
    </p:extLst>
  </p:cSld>
  <p:clrMapOvr>
    <a:overrideClrMapping bg1="dk1" tx1="lt1" bg2="dk2" tx2="lt1" accent1="accent1" accent2="accent2" accent3="accent3" accent4="accent4" accent5="accent5" accent6="accent6" hlink="hlink" folHlink="folHlink"/>
  </p:clrMapOvr>
  <p:extLst>
    <p:ext uri="{DCECCB84-F9BA-43D5-87BE-67443E8EF086}">
      <p15:sldGuideLst xmlns:p15="http://schemas.microsoft.com/office/powerpoint/2012/main">
        <p15:guide id="1" pos="480"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Quote - Photo, Dark Box">
    <p:bg>
      <p:bgPr>
        <a:solidFill>
          <a:schemeClr val="bg1">
            <a:lumMod val="50000"/>
            <a:lumOff val="50000"/>
          </a:schemeClr>
        </a:solidFill>
        <a:effectLst/>
      </p:bgPr>
    </p:bg>
    <p:spTree>
      <p:nvGrpSpPr>
        <p:cNvPr id="1" name=""/>
        <p:cNvGrpSpPr/>
        <p:nvPr/>
      </p:nvGrpSpPr>
      <p:grpSpPr>
        <a:xfrm>
          <a:off x="0" y="0"/>
          <a:ext cx="0" cy="0"/>
          <a:chOff x="0" y="0"/>
          <a:chExt cx="0" cy="0"/>
        </a:xfrm>
      </p:grpSpPr>
      <p:sp>
        <p:nvSpPr>
          <p:cNvPr id="14" name="Title 21">
            <a:extLst>
              <a:ext uri="{FF2B5EF4-FFF2-40B4-BE49-F238E27FC236}">
                <a16:creationId xmlns:a16="http://schemas.microsoft.com/office/drawing/2014/main" id="{42A0CCA8-0C1A-CE4E-8111-CB9CE02FC22A}"/>
              </a:ext>
            </a:extLst>
          </p:cNvPr>
          <p:cNvSpPr>
            <a:spLocks noGrp="1"/>
          </p:cNvSpPr>
          <p:nvPr>
            <p:ph type="title" hasCustomPrompt="1"/>
          </p:nvPr>
        </p:nvSpPr>
        <p:spPr>
          <a:xfrm>
            <a:off x="0" y="-527539"/>
            <a:ext cx="12192000" cy="513471"/>
          </a:xfrm>
        </p:spPr>
        <p:txBody>
          <a:bodyPr anchor="b">
            <a:noAutofit/>
          </a:bodyPr>
          <a:lstStyle>
            <a:lvl1pPr>
              <a:defRPr sz="1800">
                <a:solidFill>
                  <a:schemeClr val="bg1"/>
                </a:solidFill>
              </a:defRPr>
            </a:lvl1pPr>
          </a:lstStyle>
          <a:p>
            <a:r>
              <a:rPr lang="en-US"/>
              <a:t>Slides without a title in the content area requires a title for accessibility purposes.</a:t>
            </a:r>
            <a:br>
              <a:rPr lang="en-US"/>
            </a:br>
            <a:r>
              <a:rPr lang="en-US"/>
              <a:t>Click to add title — title will not appear in this presentation but will appear on screen readers.</a:t>
            </a:r>
            <a:endParaRPr lang="en-CA"/>
          </a:p>
        </p:txBody>
      </p:sp>
      <p:sp>
        <p:nvSpPr>
          <p:cNvPr id="6" name="Picture Placeholder 5">
            <a:extLst>
              <a:ext uri="{FF2B5EF4-FFF2-40B4-BE49-F238E27FC236}">
                <a16:creationId xmlns:a16="http://schemas.microsoft.com/office/drawing/2014/main" id="{A2494D7B-7589-7748-8BD2-C2BA1C8C6546}"/>
              </a:ext>
            </a:extLst>
          </p:cNvPr>
          <p:cNvSpPr>
            <a:spLocks noGrp="1"/>
          </p:cNvSpPr>
          <p:nvPr>
            <p:ph type="pic" sz="quarter" idx="17"/>
          </p:nvPr>
        </p:nvSpPr>
        <p:spPr>
          <a:xfrm>
            <a:off x="0" y="0"/>
            <a:ext cx="12192000" cy="6858000"/>
          </a:xfrm>
        </p:spPr>
        <p:txBody>
          <a:bodyPr/>
          <a:lstStyle>
            <a:lvl1pPr marL="0" indent="0">
              <a:buNone/>
              <a:defRPr/>
            </a:lvl1pPr>
          </a:lstStyle>
          <a:p>
            <a:r>
              <a:rPr lang="en-US"/>
              <a:t>Click icon to add picture</a:t>
            </a:r>
          </a:p>
        </p:txBody>
      </p:sp>
      <p:sp>
        <p:nvSpPr>
          <p:cNvPr id="4" name="Text Placeholder 3">
            <a:extLst>
              <a:ext uri="{FF2B5EF4-FFF2-40B4-BE49-F238E27FC236}">
                <a16:creationId xmlns:a16="http://schemas.microsoft.com/office/drawing/2014/main" id="{ACBE36CE-0579-4F42-81E3-3A9D42CB63BE}"/>
              </a:ext>
            </a:extLst>
          </p:cNvPr>
          <p:cNvSpPr>
            <a:spLocks noGrp="1"/>
          </p:cNvSpPr>
          <p:nvPr>
            <p:ph type="body" sz="quarter" idx="16" hasCustomPrompt="1"/>
          </p:nvPr>
        </p:nvSpPr>
        <p:spPr>
          <a:xfrm>
            <a:off x="762000" y="1417637"/>
            <a:ext cx="4316412" cy="4022726"/>
          </a:xfrm>
          <a:solidFill>
            <a:schemeClr val="accent6">
              <a:alpha val="95000"/>
            </a:schemeClr>
          </a:solidFill>
          <a:ln w="0">
            <a:solidFill>
              <a:schemeClr val="bg1">
                <a:alpha val="0"/>
              </a:schemeClr>
            </a:solidFill>
          </a:ln>
        </p:spPr>
        <p:txBody>
          <a:bodyPr>
            <a:normAutofit/>
          </a:bodyPr>
          <a:lstStyle>
            <a:lvl1pPr marL="0" indent="0">
              <a:buNone/>
              <a:defRPr sz="100">
                <a:noFill/>
              </a:defRPr>
            </a:lvl1pPr>
            <a:lvl2pPr marL="457200" indent="0">
              <a:buNone/>
              <a:defRPr sz="100">
                <a:noFill/>
              </a:defRPr>
            </a:lvl2pPr>
            <a:lvl3pPr marL="914400" indent="0">
              <a:buNone/>
              <a:defRPr sz="100">
                <a:noFill/>
              </a:defRPr>
            </a:lvl3pPr>
            <a:lvl4pPr marL="1371600" indent="0">
              <a:buNone/>
              <a:defRPr sz="100">
                <a:noFill/>
              </a:defRPr>
            </a:lvl4pPr>
            <a:lvl5pPr marL="1828800" indent="0">
              <a:buNone/>
              <a:defRPr sz="100">
                <a:noFill/>
              </a:defRPr>
            </a:lvl5pPr>
          </a:lstStyle>
          <a:p>
            <a:pPr lvl="0"/>
            <a:r>
              <a:rPr lang="en-CA"/>
              <a:t> </a:t>
            </a:r>
          </a:p>
        </p:txBody>
      </p:sp>
      <p:sp>
        <p:nvSpPr>
          <p:cNvPr id="7" name="Picture Placeholder 2">
            <a:extLst>
              <a:ext uri="{FF2B5EF4-FFF2-40B4-BE49-F238E27FC236}">
                <a16:creationId xmlns:a16="http://schemas.microsoft.com/office/drawing/2014/main" id="{E107A325-34A1-A54C-B326-42F71C84FA67}"/>
              </a:ext>
            </a:extLst>
          </p:cNvPr>
          <p:cNvSpPr>
            <a:spLocks noGrp="1"/>
          </p:cNvSpPr>
          <p:nvPr>
            <p:ph type="pic" sz="quarter" idx="15" hasCustomPrompt="1"/>
          </p:nvPr>
        </p:nvSpPr>
        <p:spPr>
          <a:xfrm>
            <a:off x="1031866" y="1691515"/>
            <a:ext cx="635047" cy="429087"/>
          </a:xfrm>
        </p:spPr>
        <p:txBody>
          <a:bodyPr wrap="square" anchor="ctr">
            <a:noAutofit/>
          </a:bodyPr>
          <a:lstStyle>
            <a:lvl1pPr marL="0" indent="0">
              <a:buNone/>
              <a:defRPr sz="600"/>
            </a:lvl1pPr>
          </a:lstStyle>
          <a:p>
            <a:r>
              <a:rPr lang="en-CA"/>
              <a:t>Add quote graphic here</a:t>
            </a:r>
          </a:p>
        </p:txBody>
      </p:sp>
      <p:sp>
        <p:nvSpPr>
          <p:cNvPr id="8" name="Content Placeholder 2">
            <a:extLst>
              <a:ext uri="{FF2B5EF4-FFF2-40B4-BE49-F238E27FC236}">
                <a16:creationId xmlns:a16="http://schemas.microsoft.com/office/drawing/2014/main" id="{D972FBA6-36B1-C743-8424-97C9843B8894}"/>
              </a:ext>
            </a:extLst>
          </p:cNvPr>
          <p:cNvSpPr>
            <a:spLocks noGrp="1"/>
          </p:cNvSpPr>
          <p:nvPr>
            <p:ph type="body" idx="1" hasCustomPrompt="1"/>
          </p:nvPr>
        </p:nvSpPr>
        <p:spPr>
          <a:xfrm>
            <a:off x="925550" y="2157131"/>
            <a:ext cx="3795132" cy="2169987"/>
          </a:xfrm>
          <a:noFill/>
        </p:spPr>
        <p:txBody>
          <a:bodyPr lIns="91440" tIns="45720" rIns="91440">
            <a:noAutofit/>
          </a:bodyPr>
          <a:lstStyle>
            <a:lvl1pPr marL="0" indent="0">
              <a:lnSpc>
                <a:spcPct val="100000"/>
              </a:lnSpc>
              <a:spcBef>
                <a:spcPts val="1600"/>
              </a:spcBef>
              <a:buNone/>
              <a:defRPr sz="2200" b="0" i="0">
                <a:latin typeface="Times" pitchFamily="2" charset="0"/>
              </a:defRPr>
            </a:lvl1pPr>
          </a:lstStyle>
          <a:p>
            <a:pPr lvl="0"/>
            <a:r>
              <a:rPr lang="en-CA" dirty="0"/>
              <a:t>Click to add quote text</a:t>
            </a:r>
          </a:p>
        </p:txBody>
      </p:sp>
      <p:sp>
        <p:nvSpPr>
          <p:cNvPr id="11" name="Date Placeholder 3">
            <a:extLst>
              <a:ext uri="{FF2B5EF4-FFF2-40B4-BE49-F238E27FC236}">
                <a16:creationId xmlns:a16="http://schemas.microsoft.com/office/drawing/2014/main" id="{A997FCAD-E718-4F4A-95DC-568DC7D15150}"/>
              </a:ext>
            </a:extLst>
          </p:cNvPr>
          <p:cNvSpPr>
            <a:spLocks noGrp="1"/>
          </p:cNvSpPr>
          <p:nvPr>
            <p:ph type="dt" sz="half" idx="10"/>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8612DDD5-EE66-E446-8E65-0AD134A0D8FB}" type="datetime1">
              <a:rPr lang="en-CA" smtClean="0"/>
              <a:t>2023-08-24</a:t>
            </a:fld>
            <a:endParaRPr lang="en-CA"/>
          </a:p>
        </p:txBody>
      </p:sp>
      <p:sp>
        <p:nvSpPr>
          <p:cNvPr id="12" name="Footer Placeholder 4">
            <a:extLst>
              <a:ext uri="{FF2B5EF4-FFF2-40B4-BE49-F238E27FC236}">
                <a16:creationId xmlns:a16="http://schemas.microsoft.com/office/drawing/2014/main" id="{5A2C499F-AF7C-7745-A90D-D66D3088CC09}"/>
              </a:ext>
            </a:extLst>
          </p:cNvPr>
          <p:cNvSpPr>
            <a:spLocks noGrp="1"/>
          </p:cNvSpPr>
          <p:nvPr>
            <p:ph type="ftr" sz="quarter" idx="11"/>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endParaRPr lang="en-CA"/>
          </a:p>
        </p:txBody>
      </p:sp>
      <p:sp>
        <p:nvSpPr>
          <p:cNvPr id="13" name="Slide Number Placeholder 5">
            <a:extLst>
              <a:ext uri="{FF2B5EF4-FFF2-40B4-BE49-F238E27FC236}">
                <a16:creationId xmlns:a16="http://schemas.microsoft.com/office/drawing/2014/main" id="{2797DF8F-A7DA-A649-B066-AF3F200344EE}"/>
              </a:ext>
            </a:extLst>
          </p:cNvPr>
          <p:cNvSpPr>
            <a:spLocks noGrp="1"/>
          </p:cNvSpPr>
          <p:nvPr>
            <p:ph type="sldNum" sz="quarter" idx="12"/>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1BD90C89-BB05-D647-8C9B-C2376028CB3D}" type="slidenum">
              <a:rPr lang="en-CA" smtClean="0"/>
              <a:pPr/>
              <a:t>‹#›</a:t>
            </a:fld>
            <a:endParaRPr lang="en-CA"/>
          </a:p>
        </p:txBody>
      </p:sp>
      <p:sp>
        <p:nvSpPr>
          <p:cNvPr id="10" name="Picture Placeholder 2">
            <a:extLst>
              <a:ext uri="{FF2B5EF4-FFF2-40B4-BE49-F238E27FC236}">
                <a16:creationId xmlns:a16="http://schemas.microsoft.com/office/drawing/2014/main" id="{E26E2E57-A0C2-B517-FBDC-D40B18F9D624}"/>
              </a:ext>
            </a:extLst>
          </p:cNvPr>
          <p:cNvSpPr>
            <a:spLocks noGrp="1" noChangeAspect="1"/>
          </p:cNvSpPr>
          <p:nvPr>
            <p:ph type="pic" sz="quarter" idx="13" hasCustomPrompt="1"/>
          </p:nvPr>
        </p:nvSpPr>
        <p:spPr>
          <a:xfrm>
            <a:off x="1012219" y="4369257"/>
            <a:ext cx="914400" cy="914400"/>
          </a:xfrm>
          <a:prstGeom prst="ellipse">
            <a:avLst/>
          </a:prstGeom>
        </p:spPr>
        <p:txBody>
          <a:bodyPr lIns="0" tIns="0" rIns="0" bIns="0" anchor="ctr" anchorCtr="0">
            <a:normAutofit/>
          </a:bodyPr>
          <a:lstStyle>
            <a:lvl1pPr marL="0" indent="0" algn="ctr">
              <a:buNone/>
              <a:defRPr sz="900"/>
            </a:lvl1pPr>
          </a:lstStyle>
          <a:p>
            <a:r>
              <a:rPr lang="en-CA"/>
              <a:t>Add headshot here</a:t>
            </a:r>
          </a:p>
        </p:txBody>
      </p:sp>
      <p:sp>
        <p:nvSpPr>
          <p:cNvPr id="16" name="Text Placeholder 4">
            <a:extLst>
              <a:ext uri="{FF2B5EF4-FFF2-40B4-BE49-F238E27FC236}">
                <a16:creationId xmlns:a16="http://schemas.microsoft.com/office/drawing/2014/main" id="{0308F3B3-41F3-3F87-059F-7A997D186687}"/>
              </a:ext>
            </a:extLst>
          </p:cNvPr>
          <p:cNvSpPr>
            <a:spLocks noGrp="1"/>
          </p:cNvSpPr>
          <p:nvPr>
            <p:ph type="body" sz="quarter" idx="14" hasCustomPrompt="1"/>
          </p:nvPr>
        </p:nvSpPr>
        <p:spPr>
          <a:xfrm>
            <a:off x="2052320" y="4592142"/>
            <a:ext cx="2735270" cy="691515"/>
          </a:xfrm>
        </p:spPr>
        <p:txBody>
          <a:bodyPr>
            <a:noAutofit/>
          </a:bodyPr>
          <a:lstStyle>
            <a:lvl1pPr marL="0" indent="0">
              <a:spcBef>
                <a:spcPts val="0"/>
              </a:spcBef>
              <a:buNone/>
              <a:defRPr sz="1200" b="0"/>
            </a:lvl1pPr>
            <a:lvl2pPr marL="6350" indent="0">
              <a:spcBef>
                <a:spcPts val="0"/>
              </a:spcBef>
              <a:buNone/>
              <a:tabLst/>
              <a:defRPr sz="1200"/>
            </a:lvl2pPr>
          </a:lstStyle>
          <a:p>
            <a:pPr lvl="0"/>
            <a:r>
              <a:rPr lang="en-CA" dirty="0"/>
              <a:t>First Name Last Name</a:t>
            </a:r>
            <a:br>
              <a:rPr lang="en-CA" dirty="0"/>
            </a:br>
            <a:r>
              <a:rPr lang="en-CA" dirty="0"/>
              <a:t>Title</a:t>
            </a:r>
          </a:p>
        </p:txBody>
      </p:sp>
    </p:spTree>
    <p:extLst>
      <p:ext uri="{BB962C8B-B14F-4D97-AF65-F5344CB8AC3E}">
        <p14:creationId xmlns:p14="http://schemas.microsoft.com/office/powerpoint/2010/main" val="152437884"/>
      </p:ext>
    </p:extLst>
  </p:cSld>
  <p:clrMapOvr>
    <a:overrideClrMapping bg1="dk1" tx1="lt1" bg2="dk2" tx2="lt1" accent1="accent1" accent2="accent2" accent3="accent3" accent4="accent4" accent5="accent5" accent6="accent6" hlink="hlink" folHlink="folHlink"/>
  </p:clrMapOvr>
  <p:extLst>
    <p:ext uri="{DCECCB84-F9BA-43D5-87BE-67443E8EF086}">
      <p15:sldGuideLst xmlns:p15="http://schemas.microsoft.com/office/powerpoint/2012/main">
        <p15:guide id="1" pos="480" userDrawn="1">
          <p15:clr>
            <a:srgbClr val="FBAE40"/>
          </p15:clr>
        </p15:guide>
        <p15:guide id="2" pos="7200"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Quote - Photo, Light Box">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13" name="Title 21">
            <a:extLst>
              <a:ext uri="{FF2B5EF4-FFF2-40B4-BE49-F238E27FC236}">
                <a16:creationId xmlns:a16="http://schemas.microsoft.com/office/drawing/2014/main" id="{72B287F2-1F1D-7646-9577-24C43117812A}"/>
              </a:ext>
            </a:extLst>
          </p:cNvPr>
          <p:cNvSpPr>
            <a:spLocks noGrp="1"/>
          </p:cNvSpPr>
          <p:nvPr>
            <p:ph type="title" hasCustomPrompt="1"/>
          </p:nvPr>
        </p:nvSpPr>
        <p:spPr>
          <a:xfrm>
            <a:off x="0" y="-527539"/>
            <a:ext cx="12192000" cy="513471"/>
          </a:xfrm>
        </p:spPr>
        <p:txBody>
          <a:bodyPr anchor="b">
            <a:noAutofit/>
          </a:bodyPr>
          <a:lstStyle>
            <a:lvl1pPr>
              <a:defRPr sz="1800">
                <a:solidFill>
                  <a:schemeClr val="tx1"/>
                </a:solidFill>
              </a:defRPr>
            </a:lvl1pPr>
          </a:lstStyle>
          <a:p>
            <a:r>
              <a:rPr lang="en-US"/>
              <a:t>Slides without a title in the content area requires a title for accessibility purposes.</a:t>
            </a:r>
            <a:br>
              <a:rPr lang="en-US"/>
            </a:br>
            <a:r>
              <a:rPr lang="en-US"/>
              <a:t>Click to add title — title will not appear in this presentation but will appear on screen readers.</a:t>
            </a:r>
            <a:endParaRPr lang="en-CA"/>
          </a:p>
        </p:txBody>
      </p:sp>
      <p:sp>
        <p:nvSpPr>
          <p:cNvPr id="6" name="Picture Placeholder 5">
            <a:extLst>
              <a:ext uri="{FF2B5EF4-FFF2-40B4-BE49-F238E27FC236}">
                <a16:creationId xmlns:a16="http://schemas.microsoft.com/office/drawing/2014/main" id="{A2494D7B-7589-7748-8BD2-C2BA1C8C6546}"/>
              </a:ext>
            </a:extLst>
          </p:cNvPr>
          <p:cNvSpPr>
            <a:spLocks noGrp="1"/>
          </p:cNvSpPr>
          <p:nvPr>
            <p:ph type="pic" sz="quarter" idx="17"/>
          </p:nvPr>
        </p:nvSpPr>
        <p:spPr>
          <a:xfrm>
            <a:off x="0" y="0"/>
            <a:ext cx="12192000" cy="6858000"/>
          </a:xfrm>
        </p:spPr>
        <p:txBody>
          <a:bodyPr/>
          <a:lstStyle>
            <a:lvl1pPr marL="0" indent="0">
              <a:buNone/>
              <a:defRPr/>
            </a:lvl1pPr>
          </a:lstStyle>
          <a:p>
            <a:r>
              <a:rPr lang="en-US"/>
              <a:t>Click icon to add picture</a:t>
            </a:r>
          </a:p>
        </p:txBody>
      </p:sp>
      <p:sp>
        <p:nvSpPr>
          <p:cNvPr id="4" name="Text Placeholder 3">
            <a:extLst>
              <a:ext uri="{FF2B5EF4-FFF2-40B4-BE49-F238E27FC236}">
                <a16:creationId xmlns:a16="http://schemas.microsoft.com/office/drawing/2014/main" id="{ACBE36CE-0579-4F42-81E3-3A9D42CB63BE}"/>
              </a:ext>
            </a:extLst>
          </p:cNvPr>
          <p:cNvSpPr>
            <a:spLocks noGrp="1"/>
          </p:cNvSpPr>
          <p:nvPr>
            <p:ph type="body" sz="quarter" idx="16" hasCustomPrompt="1"/>
          </p:nvPr>
        </p:nvSpPr>
        <p:spPr>
          <a:xfrm>
            <a:off x="762000" y="1417637"/>
            <a:ext cx="4316412" cy="4022726"/>
          </a:xfrm>
          <a:solidFill>
            <a:schemeClr val="bg1"/>
          </a:solidFill>
          <a:ln w="0">
            <a:solidFill>
              <a:schemeClr val="bg1">
                <a:alpha val="0"/>
              </a:schemeClr>
            </a:solidFill>
          </a:ln>
        </p:spPr>
        <p:txBody>
          <a:bodyPr>
            <a:normAutofit/>
          </a:bodyPr>
          <a:lstStyle>
            <a:lvl1pPr marL="0" indent="0">
              <a:buNone/>
              <a:defRPr sz="100">
                <a:noFill/>
              </a:defRPr>
            </a:lvl1pPr>
            <a:lvl2pPr marL="457200" indent="0">
              <a:buNone/>
              <a:defRPr sz="100">
                <a:noFill/>
              </a:defRPr>
            </a:lvl2pPr>
            <a:lvl3pPr marL="914400" indent="0">
              <a:buNone/>
              <a:defRPr sz="100">
                <a:noFill/>
              </a:defRPr>
            </a:lvl3pPr>
            <a:lvl4pPr marL="1371600" indent="0">
              <a:buNone/>
              <a:defRPr sz="100">
                <a:noFill/>
              </a:defRPr>
            </a:lvl4pPr>
            <a:lvl5pPr marL="1828800" indent="0">
              <a:buNone/>
              <a:defRPr sz="100">
                <a:noFill/>
              </a:defRPr>
            </a:lvl5pPr>
          </a:lstStyle>
          <a:p>
            <a:pPr lvl="0"/>
            <a:r>
              <a:rPr lang="en-CA"/>
              <a:t> </a:t>
            </a:r>
          </a:p>
        </p:txBody>
      </p:sp>
      <p:sp>
        <p:nvSpPr>
          <p:cNvPr id="7" name="Picture Placeholder 2">
            <a:extLst>
              <a:ext uri="{FF2B5EF4-FFF2-40B4-BE49-F238E27FC236}">
                <a16:creationId xmlns:a16="http://schemas.microsoft.com/office/drawing/2014/main" id="{E107A325-34A1-A54C-B326-42F71C84FA67}"/>
              </a:ext>
            </a:extLst>
          </p:cNvPr>
          <p:cNvSpPr>
            <a:spLocks noGrp="1"/>
          </p:cNvSpPr>
          <p:nvPr>
            <p:ph type="pic" sz="quarter" idx="15" hasCustomPrompt="1"/>
          </p:nvPr>
        </p:nvSpPr>
        <p:spPr>
          <a:xfrm>
            <a:off x="1031866" y="1691515"/>
            <a:ext cx="635047" cy="429087"/>
          </a:xfrm>
        </p:spPr>
        <p:txBody>
          <a:bodyPr wrap="square" anchor="ctr">
            <a:noAutofit/>
          </a:bodyPr>
          <a:lstStyle>
            <a:lvl1pPr marL="0" indent="0">
              <a:buNone/>
              <a:defRPr sz="600"/>
            </a:lvl1pPr>
          </a:lstStyle>
          <a:p>
            <a:r>
              <a:rPr lang="en-CA"/>
              <a:t>Add quote graphic here</a:t>
            </a:r>
          </a:p>
        </p:txBody>
      </p:sp>
      <p:sp>
        <p:nvSpPr>
          <p:cNvPr id="10" name="Date Placeholder 3">
            <a:extLst>
              <a:ext uri="{FF2B5EF4-FFF2-40B4-BE49-F238E27FC236}">
                <a16:creationId xmlns:a16="http://schemas.microsoft.com/office/drawing/2014/main" id="{01684734-1509-7E44-A078-09DDA3D8EA07}"/>
              </a:ext>
            </a:extLst>
          </p:cNvPr>
          <p:cNvSpPr>
            <a:spLocks noGrp="1"/>
          </p:cNvSpPr>
          <p:nvPr>
            <p:ph type="dt" sz="half" idx="10"/>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AD898DEA-DA6B-EB46-8B23-14C37EE46E93}" type="datetime1">
              <a:rPr lang="en-CA" smtClean="0"/>
              <a:t>2023-08-24</a:t>
            </a:fld>
            <a:endParaRPr lang="en-CA"/>
          </a:p>
        </p:txBody>
      </p:sp>
      <p:sp>
        <p:nvSpPr>
          <p:cNvPr id="11" name="Footer Placeholder 4">
            <a:extLst>
              <a:ext uri="{FF2B5EF4-FFF2-40B4-BE49-F238E27FC236}">
                <a16:creationId xmlns:a16="http://schemas.microsoft.com/office/drawing/2014/main" id="{20B57C5F-48F9-BD4A-9AC2-9A26E10386D1}"/>
              </a:ext>
            </a:extLst>
          </p:cNvPr>
          <p:cNvSpPr>
            <a:spLocks noGrp="1"/>
          </p:cNvSpPr>
          <p:nvPr>
            <p:ph type="ftr" sz="quarter" idx="11"/>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endParaRPr lang="en-CA"/>
          </a:p>
        </p:txBody>
      </p:sp>
      <p:sp>
        <p:nvSpPr>
          <p:cNvPr id="12" name="Slide Number Placeholder 5">
            <a:extLst>
              <a:ext uri="{FF2B5EF4-FFF2-40B4-BE49-F238E27FC236}">
                <a16:creationId xmlns:a16="http://schemas.microsoft.com/office/drawing/2014/main" id="{7F9E328D-9FE1-2D40-B5F2-401DF0D4BFAF}"/>
              </a:ext>
            </a:extLst>
          </p:cNvPr>
          <p:cNvSpPr>
            <a:spLocks noGrp="1"/>
          </p:cNvSpPr>
          <p:nvPr>
            <p:ph type="sldNum" sz="quarter" idx="12"/>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1BD90C89-BB05-D647-8C9B-C2376028CB3D}" type="slidenum">
              <a:rPr lang="en-CA" smtClean="0"/>
              <a:pPr/>
              <a:t>‹#›</a:t>
            </a:fld>
            <a:endParaRPr lang="en-CA"/>
          </a:p>
        </p:txBody>
      </p:sp>
      <p:sp>
        <p:nvSpPr>
          <p:cNvPr id="3" name="Content Placeholder 2">
            <a:extLst>
              <a:ext uri="{FF2B5EF4-FFF2-40B4-BE49-F238E27FC236}">
                <a16:creationId xmlns:a16="http://schemas.microsoft.com/office/drawing/2014/main" id="{C194768F-2272-7487-DDB5-22F9280DE9F2}"/>
              </a:ext>
            </a:extLst>
          </p:cNvPr>
          <p:cNvSpPr>
            <a:spLocks noGrp="1"/>
          </p:cNvSpPr>
          <p:nvPr>
            <p:ph type="body" idx="1" hasCustomPrompt="1"/>
          </p:nvPr>
        </p:nvSpPr>
        <p:spPr>
          <a:xfrm>
            <a:off x="925550" y="2157131"/>
            <a:ext cx="3795132" cy="2169987"/>
          </a:xfrm>
          <a:noFill/>
        </p:spPr>
        <p:txBody>
          <a:bodyPr lIns="91440" tIns="45720" rIns="91440">
            <a:noAutofit/>
          </a:bodyPr>
          <a:lstStyle>
            <a:lvl1pPr marL="0" indent="0">
              <a:lnSpc>
                <a:spcPct val="100000"/>
              </a:lnSpc>
              <a:spcBef>
                <a:spcPts val="1600"/>
              </a:spcBef>
              <a:buNone/>
              <a:defRPr sz="2200" b="0" i="0">
                <a:latin typeface="Times" pitchFamily="2" charset="0"/>
              </a:defRPr>
            </a:lvl1pPr>
          </a:lstStyle>
          <a:p>
            <a:pPr lvl="0"/>
            <a:r>
              <a:rPr lang="en-CA" dirty="0"/>
              <a:t>Click to add quote text</a:t>
            </a:r>
          </a:p>
        </p:txBody>
      </p:sp>
      <p:sp>
        <p:nvSpPr>
          <p:cNvPr id="17" name="Picture Placeholder 2">
            <a:extLst>
              <a:ext uri="{FF2B5EF4-FFF2-40B4-BE49-F238E27FC236}">
                <a16:creationId xmlns:a16="http://schemas.microsoft.com/office/drawing/2014/main" id="{D1273AC1-8ACC-0FD5-F000-4B3D2C4626EB}"/>
              </a:ext>
            </a:extLst>
          </p:cNvPr>
          <p:cNvSpPr>
            <a:spLocks noGrp="1" noChangeAspect="1"/>
          </p:cNvSpPr>
          <p:nvPr>
            <p:ph type="pic" sz="quarter" idx="13" hasCustomPrompt="1"/>
          </p:nvPr>
        </p:nvSpPr>
        <p:spPr>
          <a:xfrm>
            <a:off x="1012219" y="4369257"/>
            <a:ext cx="914400" cy="914400"/>
          </a:xfrm>
          <a:prstGeom prst="ellipse">
            <a:avLst/>
          </a:prstGeom>
        </p:spPr>
        <p:txBody>
          <a:bodyPr lIns="0" tIns="0" rIns="0" bIns="0" anchor="ctr" anchorCtr="0">
            <a:normAutofit/>
          </a:bodyPr>
          <a:lstStyle>
            <a:lvl1pPr marL="0" indent="0" algn="ctr">
              <a:buNone/>
              <a:defRPr sz="900"/>
            </a:lvl1pPr>
          </a:lstStyle>
          <a:p>
            <a:r>
              <a:rPr lang="en-CA"/>
              <a:t>Add headshot here</a:t>
            </a:r>
          </a:p>
        </p:txBody>
      </p:sp>
      <p:sp>
        <p:nvSpPr>
          <p:cNvPr id="16" name="Text Placeholder 4">
            <a:extLst>
              <a:ext uri="{FF2B5EF4-FFF2-40B4-BE49-F238E27FC236}">
                <a16:creationId xmlns:a16="http://schemas.microsoft.com/office/drawing/2014/main" id="{16E2F5E1-6B0E-07AC-3EA0-A7A885D3E414}"/>
              </a:ext>
            </a:extLst>
          </p:cNvPr>
          <p:cNvSpPr>
            <a:spLocks noGrp="1"/>
          </p:cNvSpPr>
          <p:nvPr>
            <p:ph type="body" sz="quarter" idx="14" hasCustomPrompt="1"/>
          </p:nvPr>
        </p:nvSpPr>
        <p:spPr>
          <a:xfrm>
            <a:off x="2052320" y="4592142"/>
            <a:ext cx="2735270" cy="691515"/>
          </a:xfrm>
        </p:spPr>
        <p:txBody>
          <a:bodyPr>
            <a:noAutofit/>
          </a:bodyPr>
          <a:lstStyle>
            <a:lvl1pPr marL="0" indent="0">
              <a:spcBef>
                <a:spcPts val="0"/>
              </a:spcBef>
              <a:buNone/>
              <a:defRPr sz="1200" b="0"/>
            </a:lvl1pPr>
            <a:lvl2pPr marL="6350" indent="0">
              <a:spcBef>
                <a:spcPts val="0"/>
              </a:spcBef>
              <a:buNone/>
              <a:tabLst/>
              <a:defRPr sz="1200"/>
            </a:lvl2pPr>
          </a:lstStyle>
          <a:p>
            <a:pPr lvl="0"/>
            <a:r>
              <a:rPr lang="en-CA" dirty="0"/>
              <a:t>First Name Last Name</a:t>
            </a:r>
            <a:br>
              <a:rPr lang="en-CA" dirty="0"/>
            </a:br>
            <a:r>
              <a:rPr lang="en-CA" dirty="0"/>
              <a:t>Title</a:t>
            </a:r>
          </a:p>
        </p:txBody>
      </p:sp>
    </p:spTree>
    <p:extLst>
      <p:ext uri="{BB962C8B-B14F-4D97-AF65-F5344CB8AC3E}">
        <p14:creationId xmlns:p14="http://schemas.microsoft.com/office/powerpoint/2010/main" val="199257194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480" userDrawn="1">
          <p15:clr>
            <a:srgbClr val="FBAE40"/>
          </p15:clr>
        </p15:guide>
        <p15:guide id="2" pos="720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CD5E865F-085B-0A47-9D78-027AE2DF844F}"/>
              </a:ext>
            </a:extLst>
          </p:cNvPr>
          <p:cNvSpPr/>
          <p:nvPr userDrawn="1"/>
        </p:nvSpPr>
        <p:spPr>
          <a:xfrm flipV="1">
            <a:off x="-1" y="0"/>
            <a:ext cx="12191999" cy="6858000"/>
          </a:xfrm>
          <a:prstGeom prst="rect">
            <a:avLst/>
          </a:prstGeom>
          <a:solidFill>
            <a:schemeClr val="bg1">
              <a:alpha val="3006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E21DA480-4620-6048-BF66-75E772721E1B}"/>
              </a:ext>
            </a:extLst>
          </p:cNvPr>
          <p:cNvSpPr>
            <a:spLocks noGrp="1"/>
          </p:cNvSpPr>
          <p:nvPr>
            <p:ph type="ctrTitle" hasCustomPrompt="1"/>
          </p:nvPr>
        </p:nvSpPr>
        <p:spPr>
          <a:xfrm>
            <a:off x="1808163" y="441325"/>
            <a:ext cx="8572500" cy="645253"/>
          </a:xfrm>
        </p:spPr>
        <p:txBody>
          <a:bodyPr anchor="b" anchorCtr="0">
            <a:noAutofit/>
          </a:bodyPr>
          <a:lstStyle>
            <a:lvl1pPr algn="ctr">
              <a:defRPr sz="2200">
                <a:solidFill>
                  <a:schemeClr val="tx1"/>
                </a:solidFill>
              </a:defRPr>
            </a:lvl1pPr>
          </a:lstStyle>
          <a:p>
            <a:r>
              <a:rPr lang="en-CA" dirty="0"/>
              <a:t>Presentation Title</a:t>
            </a:r>
          </a:p>
        </p:txBody>
      </p:sp>
      <p:sp>
        <p:nvSpPr>
          <p:cNvPr id="15" name="Text Placeholder 2">
            <a:extLst>
              <a:ext uri="{FF2B5EF4-FFF2-40B4-BE49-F238E27FC236}">
                <a16:creationId xmlns:a16="http://schemas.microsoft.com/office/drawing/2014/main" id="{BDBAE5BA-798A-3E43-B9E1-17134A265AC5}"/>
              </a:ext>
            </a:extLst>
          </p:cNvPr>
          <p:cNvSpPr>
            <a:spLocks noGrp="1"/>
          </p:cNvSpPr>
          <p:nvPr>
            <p:ph type="body" sz="quarter" idx="13" hasCustomPrompt="1"/>
          </p:nvPr>
        </p:nvSpPr>
        <p:spPr>
          <a:xfrm>
            <a:off x="1808163" y="1086578"/>
            <a:ext cx="8572500" cy="485655"/>
          </a:xfrm>
        </p:spPr>
        <p:txBody>
          <a:bodyPr>
            <a:noAutofit/>
          </a:bodyPr>
          <a:lstStyle>
            <a:lvl1pPr marL="0" indent="0" algn="ctr">
              <a:lnSpc>
                <a:spcPct val="100000"/>
              </a:lnSpc>
              <a:spcBef>
                <a:spcPts val="0"/>
              </a:spcBef>
              <a:buNone/>
              <a:defRPr sz="1400">
                <a:solidFill>
                  <a:schemeClr val="tx1"/>
                </a:solidFill>
              </a:defRPr>
            </a:lvl1pPr>
          </a:lstStyle>
          <a:p>
            <a:r>
              <a:rPr lang="en-CA"/>
              <a:t>Presentation Subtitle or Date</a:t>
            </a:r>
          </a:p>
        </p:txBody>
      </p:sp>
      <p:pic>
        <p:nvPicPr>
          <p:cNvPr id="12" name="Graphic 11">
            <a:extLst>
              <a:ext uri="{FF2B5EF4-FFF2-40B4-BE49-F238E27FC236}">
                <a16:creationId xmlns:a16="http://schemas.microsoft.com/office/drawing/2014/main" id="{3EE0B66E-F1BF-3240-92CE-1BE66AD283E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475820" y="2568728"/>
            <a:ext cx="3240360" cy="1720544"/>
          </a:xfrm>
          <a:prstGeom prst="rect">
            <a:avLst/>
          </a:prstGeom>
        </p:spPr>
      </p:pic>
      <p:sp>
        <p:nvSpPr>
          <p:cNvPr id="9" name="Date Placeholder 3">
            <a:extLst>
              <a:ext uri="{FF2B5EF4-FFF2-40B4-BE49-F238E27FC236}">
                <a16:creationId xmlns:a16="http://schemas.microsoft.com/office/drawing/2014/main" id="{7ECF3DFD-68AC-A24D-8035-BEEAC8467263}"/>
              </a:ext>
            </a:extLst>
          </p:cNvPr>
          <p:cNvSpPr>
            <a:spLocks noGrp="1"/>
          </p:cNvSpPr>
          <p:nvPr>
            <p:ph type="dt" sz="half" idx="10"/>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E3958FF6-D0ED-2B4D-9DA0-4818BA59518A}" type="datetime1">
              <a:rPr lang="en-CA" smtClean="0"/>
              <a:t>2023-08-24</a:t>
            </a:fld>
            <a:endParaRPr lang="en-CA"/>
          </a:p>
        </p:txBody>
      </p:sp>
      <p:sp>
        <p:nvSpPr>
          <p:cNvPr id="10" name="Footer Placeholder 4">
            <a:extLst>
              <a:ext uri="{FF2B5EF4-FFF2-40B4-BE49-F238E27FC236}">
                <a16:creationId xmlns:a16="http://schemas.microsoft.com/office/drawing/2014/main" id="{EEBF229A-C120-C141-81E3-0E3933FF970E}"/>
              </a:ext>
            </a:extLst>
          </p:cNvPr>
          <p:cNvSpPr>
            <a:spLocks noGrp="1"/>
          </p:cNvSpPr>
          <p:nvPr>
            <p:ph type="ftr" sz="quarter" idx="11"/>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endParaRPr lang="en-CA"/>
          </a:p>
        </p:txBody>
      </p:sp>
      <p:sp>
        <p:nvSpPr>
          <p:cNvPr id="11" name="Slide Number Placeholder 5">
            <a:extLst>
              <a:ext uri="{FF2B5EF4-FFF2-40B4-BE49-F238E27FC236}">
                <a16:creationId xmlns:a16="http://schemas.microsoft.com/office/drawing/2014/main" id="{54A72F33-1DDF-7E4C-A27F-B3AD6A894CAD}"/>
              </a:ext>
            </a:extLst>
          </p:cNvPr>
          <p:cNvSpPr>
            <a:spLocks noGrp="1"/>
          </p:cNvSpPr>
          <p:nvPr>
            <p:ph type="sldNum" sz="quarter" idx="12"/>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1BD90C89-BB05-D647-8C9B-C2376028CB3D}" type="slidenum">
              <a:rPr lang="en-CA" smtClean="0"/>
              <a:pPr/>
              <a:t>‹#›</a:t>
            </a:fld>
            <a:endParaRPr lang="en-CA"/>
          </a:p>
        </p:txBody>
      </p:sp>
      <p:pic>
        <p:nvPicPr>
          <p:cNvPr id="4" name="Graphic 3">
            <a:extLst>
              <a:ext uri="{FF2B5EF4-FFF2-40B4-BE49-F238E27FC236}">
                <a16:creationId xmlns:a16="http://schemas.microsoft.com/office/drawing/2014/main" id="{14FC8356-6052-E40B-43CC-E7771100019E}"/>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a:xfrm>
            <a:off x="5369238" y="5860344"/>
            <a:ext cx="1453524" cy="641260"/>
          </a:xfrm>
          <a:prstGeom prst="rect">
            <a:avLst/>
          </a:prstGeom>
        </p:spPr>
      </p:pic>
    </p:spTree>
    <p:extLst>
      <p:ext uri="{BB962C8B-B14F-4D97-AF65-F5344CB8AC3E}">
        <p14:creationId xmlns:p14="http://schemas.microsoft.com/office/powerpoint/2010/main" val="3658255699"/>
      </p:ext>
    </p:extLst>
  </p:cSld>
  <p:clrMapOvr>
    <a:overrideClrMapping bg1="dk1" tx1="lt1" bg2="dk2" tx2="lt1"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Quote - Caret Centre">
    <p:spTree>
      <p:nvGrpSpPr>
        <p:cNvPr id="1" name=""/>
        <p:cNvGrpSpPr/>
        <p:nvPr/>
      </p:nvGrpSpPr>
      <p:grpSpPr>
        <a:xfrm>
          <a:off x="0" y="0"/>
          <a:ext cx="0" cy="0"/>
          <a:chOff x="0" y="0"/>
          <a:chExt cx="0" cy="0"/>
        </a:xfrm>
      </p:grpSpPr>
      <p:sp>
        <p:nvSpPr>
          <p:cNvPr id="13" name="Title 21">
            <a:extLst>
              <a:ext uri="{FF2B5EF4-FFF2-40B4-BE49-F238E27FC236}">
                <a16:creationId xmlns:a16="http://schemas.microsoft.com/office/drawing/2014/main" id="{96CB9824-D180-3B45-BCF0-C585AA3036DA}"/>
              </a:ext>
            </a:extLst>
          </p:cNvPr>
          <p:cNvSpPr>
            <a:spLocks noGrp="1"/>
          </p:cNvSpPr>
          <p:nvPr>
            <p:ph type="title" hasCustomPrompt="1"/>
          </p:nvPr>
        </p:nvSpPr>
        <p:spPr>
          <a:xfrm>
            <a:off x="0" y="-527539"/>
            <a:ext cx="12192000" cy="513471"/>
          </a:xfrm>
        </p:spPr>
        <p:txBody>
          <a:bodyPr anchor="b">
            <a:noAutofit/>
          </a:bodyPr>
          <a:lstStyle>
            <a:lvl1pPr>
              <a:defRPr sz="1800">
                <a:solidFill>
                  <a:schemeClr val="tx1"/>
                </a:solidFill>
              </a:defRPr>
            </a:lvl1pPr>
          </a:lstStyle>
          <a:p>
            <a:r>
              <a:rPr lang="en-US"/>
              <a:t>Slides without a title in the content area requires a title for accessibility purposes.</a:t>
            </a:r>
            <a:br>
              <a:rPr lang="en-US"/>
            </a:br>
            <a:r>
              <a:rPr lang="en-US"/>
              <a:t>Click to add title — title will not appear in this presentation but will appear on screen readers.</a:t>
            </a:r>
            <a:endParaRPr lang="en-CA"/>
          </a:p>
        </p:txBody>
      </p:sp>
      <p:pic>
        <p:nvPicPr>
          <p:cNvPr id="14" name="Picture 13">
            <a:extLst>
              <a:ext uri="{FF2B5EF4-FFF2-40B4-BE49-F238E27FC236}">
                <a16:creationId xmlns:a16="http://schemas.microsoft.com/office/drawing/2014/main" id="{EEBECD8F-3F15-1849-9853-9EDBB561FD32}"/>
              </a:ext>
            </a:extLst>
          </p:cNvPr>
          <p:cNvPicPr>
            <a:picLocks noChangeAspect="1"/>
          </p:cNvPicPr>
          <p:nvPr userDrawn="1"/>
        </p:nvPicPr>
        <p:blipFill>
          <a:blip r:embed="rId2"/>
          <a:stretch>
            <a:fillRect/>
          </a:stretch>
        </p:blipFill>
        <p:spPr>
          <a:xfrm>
            <a:off x="5647354" y="409262"/>
            <a:ext cx="897292" cy="458755"/>
          </a:xfrm>
          <a:prstGeom prst="rect">
            <a:avLst/>
          </a:prstGeom>
        </p:spPr>
      </p:pic>
      <p:sp>
        <p:nvSpPr>
          <p:cNvPr id="12" name="Content Placeholder 2">
            <a:extLst>
              <a:ext uri="{FF2B5EF4-FFF2-40B4-BE49-F238E27FC236}">
                <a16:creationId xmlns:a16="http://schemas.microsoft.com/office/drawing/2014/main" id="{21C89225-E2D1-5B44-B072-A7ABD14D52F0}"/>
              </a:ext>
            </a:extLst>
          </p:cNvPr>
          <p:cNvSpPr>
            <a:spLocks noGrp="1"/>
          </p:cNvSpPr>
          <p:nvPr>
            <p:ph type="body" idx="1" hasCustomPrompt="1"/>
          </p:nvPr>
        </p:nvSpPr>
        <p:spPr>
          <a:xfrm>
            <a:off x="2540908" y="1628775"/>
            <a:ext cx="7110184" cy="2386283"/>
          </a:xfrm>
        </p:spPr>
        <p:txBody>
          <a:bodyPr anchor="ctr" anchorCtr="0">
            <a:noAutofit/>
          </a:bodyPr>
          <a:lstStyle>
            <a:lvl1pPr marL="0" indent="0" algn="ctr">
              <a:lnSpc>
                <a:spcPct val="100000"/>
              </a:lnSpc>
              <a:spcBef>
                <a:spcPts val="1600"/>
              </a:spcBef>
              <a:buNone/>
              <a:defRPr sz="2200" b="0" i="0">
                <a:latin typeface="Times" pitchFamily="2" charset="0"/>
              </a:defRPr>
            </a:lvl1pPr>
          </a:lstStyle>
          <a:p>
            <a:pPr lvl="0"/>
            <a:r>
              <a:rPr lang="en-CA" dirty="0"/>
              <a:t>Click to add quote text</a:t>
            </a:r>
          </a:p>
        </p:txBody>
      </p:sp>
      <p:sp>
        <p:nvSpPr>
          <p:cNvPr id="3" name="Picture Placeholder 2">
            <a:extLst>
              <a:ext uri="{FF2B5EF4-FFF2-40B4-BE49-F238E27FC236}">
                <a16:creationId xmlns:a16="http://schemas.microsoft.com/office/drawing/2014/main" id="{D997E6A2-C6E8-454B-9B1F-479B38514FDF}"/>
              </a:ext>
            </a:extLst>
          </p:cNvPr>
          <p:cNvSpPr>
            <a:spLocks noGrp="1" noChangeAspect="1"/>
          </p:cNvSpPr>
          <p:nvPr>
            <p:ph type="pic" sz="quarter" idx="13" hasCustomPrompt="1"/>
          </p:nvPr>
        </p:nvSpPr>
        <p:spPr>
          <a:xfrm>
            <a:off x="5638800" y="4089059"/>
            <a:ext cx="914400" cy="914400"/>
          </a:xfrm>
          <a:prstGeom prst="ellipse">
            <a:avLst/>
          </a:prstGeom>
        </p:spPr>
        <p:txBody>
          <a:bodyPr lIns="0" tIns="0" rIns="0" bIns="0" anchor="ctr" anchorCtr="0">
            <a:normAutofit/>
          </a:bodyPr>
          <a:lstStyle>
            <a:lvl1pPr marL="0" indent="0" algn="ctr">
              <a:buNone/>
              <a:defRPr sz="900"/>
            </a:lvl1pPr>
          </a:lstStyle>
          <a:p>
            <a:r>
              <a:rPr lang="en-CA"/>
              <a:t>Add headshot here</a:t>
            </a:r>
          </a:p>
        </p:txBody>
      </p:sp>
      <p:sp>
        <p:nvSpPr>
          <p:cNvPr id="15" name="Text Placeholder 4">
            <a:extLst>
              <a:ext uri="{FF2B5EF4-FFF2-40B4-BE49-F238E27FC236}">
                <a16:creationId xmlns:a16="http://schemas.microsoft.com/office/drawing/2014/main" id="{383D3051-3807-524C-BA10-05C263A690AC}"/>
              </a:ext>
            </a:extLst>
          </p:cNvPr>
          <p:cNvSpPr>
            <a:spLocks noGrp="1"/>
          </p:cNvSpPr>
          <p:nvPr>
            <p:ph type="body" sz="quarter" idx="14" hasCustomPrompt="1"/>
          </p:nvPr>
        </p:nvSpPr>
        <p:spPr>
          <a:xfrm>
            <a:off x="2540908" y="5077460"/>
            <a:ext cx="7110184" cy="691515"/>
          </a:xfrm>
        </p:spPr>
        <p:txBody>
          <a:bodyPr>
            <a:noAutofit/>
          </a:bodyPr>
          <a:lstStyle>
            <a:lvl1pPr marL="0" indent="0" algn="ctr">
              <a:spcBef>
                <a:spcPts val="0"/>
              </a:spcBef>
              <a:buNone/>
              <a:defRPr sz="1200" b="0"/>
            </a:lvl1pPr>
            <a:lvl2pPr marL="6350" indent="0">
              <a:spcBef>
                <a:spcPts val="0"/>
              </a:spcBef>
              <a:buNone/>
              <a:tabLst/>
              <a:defRPr sz="1200"/>
            </a:lvl2pPr>
          </a:lstStyle>
          <a:p>
            <a:pPr lvl="0"/>
            <a:r>
              <a:rPr lang="en-CA" dirty="0"/>
              <a:t>First Name Last Name</a:t>
            </a:r>
            <a:br>
              <a:rPr lang="en-CA" dirty="0"/>
            </a:br>
            <a:r>
              <a:rPr lang="en-CA" dirty="0"/>
              <a:t>Title</a:t>
            </a:r>
          </a:p>
        </p:txBody>
      </p:sp>
      <p:sp>
        <p:nvSpPr>
          <p:cNvPr id="9" name="Date Placeholder 8">
            <a:extLst>
              <a:ext uri="{FF2B5EF4-FFF2-40B4-BE49-F238E27FC236}">
                <a16:creationId xmlns:a16="http://schemas.microsoft.com/office/drawing/2014/main" id="{ED3ADAE4-81A6-A640-8EA4-DDF893E803D9}"/>
              </a:ext>
            </a:extLst>
          </p:cNvPr>
          <p:cNvSpPr>
            <a:spLocks noGrp="1"/>
          </p:cNvSpPr>
          <p:nvPr>
            <p:ph type="dt" sz="half" idx="10"/>
          </p:nvPr>
        </p:nvSpPr>
        <p:spPr/>
        <p:txBody>
          <a:bodyPr/>
          <a:lstStyle/>
          <a:p>
            <a:fld id="{CD907DBB-F883-8744-8E5B-DAD1898CEB39}" type="datetime1">
              <a:rPr lang="en-CA" smtClean="0"/>
              <a:t>2023-08-24</a:t>
            </a:fld>
            <a:endParaRPr lang="en-CA"/>
          </a:p>
        </p:txBody>
      </p:sp>
      <p:sp>
        <p:nvSpPr>
          <p:cNvPr id="10" name="Footer Placeholder 9">
            <a:extLst>
              <a:ext uri="{FF2B5EF4-FFF2-40B4-BE49-F238E27FC236}">
                <a16:creationId xmlns:a16="http://schemas.microsoft.com/office/drawing/2014/main" id="{A6289A60-ECF2-FD44-8635-5921A726EA7E}"/>
              </a:ext>
            </a:extLst>
          </p:cNvPr>
          <p:cNvSpPr>
            <a:spLocks noGrp="1"/>
          </p:cNvSpPr>
          <p:nvPr>
            <p:ph type="ftr" sz="quarter" idx="11"/>
          </p:nvPr>
        </p:nvSpPr>
        <p:spPr/>
        <p:txBody>
          <a:bodyPr/>
          <a:lstStyle/>
          <a:p>
            <a:endParaRPr lang="en-CA"/>
          </a:p>
        </p:txBody>
      </p:sp>
      <p:sp>
        <p:nvSpPr>
          <p:cNvPr id="11" name="Slide Number Placeholder 10">
            <a:extLst>
              <a:ext uri="{FF2B5EF4-FFF2-40B4-BE49-F238E27FC236}">
                <a16:creationId xmlns:a16="http://schemas.microsoft.com/office/drawing/2014/main" id="{5447FBC3-6822-5941-AB52-58311291D9B3}"/>
              </a:ext>
            </a:extLst>
          </p:cNvPr>
          <p:cNvSpPr>
            <a:spLocks noGrp="1"/>
          </p:cNvSpPr>
          <p:nvPr>
            <p:ph type="sldNum" sz="quarter" idx="12"/>
          </p:nvPr>
        </p:nvSpPr>
        <p:spPr/>
        <p:txBody>
          <a:bodyPr/>
          <a:lstStyle/>
          <a:p>
            <a:fld id="{E4ECB127-6B1D-4440-BB59-CB7FB51359B3}" type="slidenum">
              <a:rPr lang="en-CA" smtClean="0"/>
              <a:pPr/>
              <a:t>‹#›</a:t>
            </a:fld>
            <a:endParaRPr lang="en-CA"/>
          </a:p>
        </p:txBody>
      </p:sp>
    </p:spTree>
    <p:extLst>
      <p:ext uri="{BB962C8B-B14F-4D97-AF65-F5344CB8AC3E}">
        <p14:creationId xmlns:p14="http://schemas.microsoft.com/office/powerpoint/2010/main" val="1414600274"/>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Quote - Caret Outline">
    <p:spTree>
      <p:nvGrpSpPr>
        <p:cNvPr id="1" name=""/>
        <p:cNvGrpSpPr/>
        <p:nvPr/>
      </p:nvGrpSpPr>
      <p:grpSpPr>
        <a:xfrm>
          <a:off x="0" y="0"/>
          <a:ext cx="0" cy="0"/>
          <a:chOff x="0" y="0"/>
          <a:chExt cx="0" cy="0"/>
        </a:xfrm>
      </p:grpSpPr>
      <p:sp>
        <p:nvSpPr>
          <p:cNvPr id="18" name="Title 21">
            <a:extLst>
              <a:ext uri="{FF2B5EF4-FFF2-40B4-BE49-F238E27FC236}">
                <a16:creationId xmlns:a16="http://schemas.microsoft.com/office/drawing/2014/main" id="{18DB0B79-3686-D644-A3EF-C076F083A46B}"/>
              </a:ext>
            </a:extLst>
          </p:cNvPr>
          <p:cNvSpPr>
            <a:spLocks noGrp="1"/>
          </p:cNvSpPr>
          <p:nvPr>
            <p:ph type="title" hasCustomPrompt="1"/>
          </p:nvPr>
        </p:nvSpPr>
        <p:spPr>
          <a:xfrm>
            <a:off x="0" y="-527539"/>
            <a:ext cx="12192000" cy="513471"/>
          </a:xfrm>
        </p:spPr>
        <p:txBody>
          <a:bodyPr anchor="b">
            <a:noAutofit/>
          </a:bodyPr>
          <a:lstStyle>
            <a:lvl1pPr>
              <a:defRPr sz="1800">
                <a:solidFill>
                  <a:schemeClr val="tx1"/>
                </a:solidFill>
              </a:defRPr>
            </a:lvl1pPr>
          </a:lstStyle>
          <a:p>
            <a:r>
              <a:rPr lang="en-US"/>
              <a:t>Slides without a title in the content area requires a title for accessibility purposes.</a:t>
            </a:r>
            <a:br>
              <a:rPr lang="en-US"/>
            </a:br>
            <a:r>
              <a:rPr lang="en-US"/>
              <a:t>Click to add title — title will not appear in this presentation but will appear on screen readers.</a:t>
            </a:r>
            <a:endParaRPr lang="en-CA"/>
          </a:p>
        </p:txBody>
      </p:sp>
      <p:pic>
        <p:nvPicPr>
          <p:cNvPr id="13" name="Picture 12">
            <a:extLst>
              <a:ext uri="{FF2B5EF4-FFF2-40B4-BE49-F238E27FC236}">
                <a16:creationId xmlns:a16="http://schemas.microsoft.com/office/drawing/2014/main" id="{6504C069-273A-4F44-998A-E47B4AD126E9}"/>
              </a:ext>
            </a:extLst>
          </p:cNvPr>
          <p:cNvPicPr>
            <a:picLocks noChangeAspect="1"/>
          </p:cNvPicPr>
          <p:nvPr userDrawn="1"/>
        </p:nvPicPr>
        <p:blipFill rotWithShape="1">
          <a:blip r:embed="rId2">
            <a:alphaModFix amt="40000"/>
          </a:blip>
          <a:srcRect l="1820" t="-3413" r="29666" b="7896"/>
          <a:stretch/>
        </p:blipFill>
        <p:spPr>
          <a:xfrm>
            <a:off x="3948051" y="1111346"/>
            <a:ext cx="8243949" cy="5746654"/>
          </a:xfrm>
          <a:prstGeom prst="rect">
            <a:avLst/>
          </a:prstGeom>
        </p:spPr>
      </p:pic>
      <p:sp>
        <p:nvSpPr>
          <p:cNvPr id="9" name="Date Placeholder 8">
            <a:extLst>
              <a:ext uri="{FF2B5EF4-FFF2-40B4-BE49-F238E27FC236}">
                <a16:creationId xmlns:a16="http://schemas.microsoft.com/office/drawing/2014/main" id="{ED3ADAE4-81A6-A640-8EA4-DDF893E803D9}"/>
              </a:ext>
            </a:extLst>
          </p:cNvPr>
          <p:cNvSpPr>
            <a:spLocks noGrp="1"/>
          </p:cNvSpPr>
          <p:nvPr>
            <p:ph type="dt" sz="half" idx="10"/>
          </p:nvPr>
        </p:nvSpPr>
        <p:spPr/>
        <p:txBody>
          <a:bodyPr/>
          <a:lstStyle/>
          <a:p>
            <a:fld id="{F0BBA188-7DE9-E74A-A729-F4947148E915}" type="datetime1">
              <a:rPr lang="en-CA" smtClean="0"/>
              <a:t>2023-08-24</a:t>
            </a:fld>
            <a:endParaRPr lang="en-CA"/>
          </a:p>
        </p:txBody>
      </p:sp>
      <p:sp>
        <p:nvSpPr>
          <p:cNvPr id="10" name="Footer Placeholder 9">
            <a:extLst>
              <a:ext uri="{FF2B5EF4-FFF2-40B4-BE49-F238E27FC236}">
                <a16:creationId xmlns:a16="http://schemas.microsoft.com/office/drawing/2014/main" id="{A6289A60-ECF2-FD44-8635-5921A726EA7E}"/>
              </a:ext>
            </a:extLst>
          </p:cNvPr>
          <p:cNvSpPr>
            <a:spLocks noGrp="1"/>
          </p:cNvSpPr>
          <p:nvPr>
            <p:ph type="ftr" sz="quarter" idx="11"/>
          </p:nvPr>
        </p:nvSpPr>
        <p:spPr/>
        <p:txBody>
          <a:bodyPr/>
          <a:lstStyle/>
          <a:p>
            <a:endParaRPr lang="en-CA"/>
          </a:p>
        </p:txBody>
      </p:sp>
      <p:sp>
        <p:nvSpPr>
          <p:cNvPr id="11" name="Slide Number Placeholder 10">
            <a:extLst>
              <a:ext uri="{FF2B5EF4-FFF2-40B4-BE49-F238E27FC236}">
                <a16:creationId xmlns:a16="http://schemas.microsoft.com/office/drawing/2014/main" id="{5447FBC3-6822-5941-AB52-58311291D9B3}"/>
              </a:ext>
            </a:extLst>
          </p:cNvPr>
          <p:cNvSpPr>
            <a:spLocks noGrp="1"/>
          </p:cNvSpPr>
          <p:nvPr>
            <p:ph type="sldNum" sz="quarter" idx="12"/>
          </p:nvPr>
        </p:nvSpPr>
        <p:spPr/>
        <p:txBody>
          <a:bodyPr/>
          <a:lstStyle/>
          <a:p>
            <a:fld id="{E4ECB127-6B1D-4440-BB59-CB7FB51359B3}" type="slidenum">
              <a:rPr lang="en-CA" smtClean="0"/>
              <a:pPr/>
              <a:t>‹#›</a:t>
            </a:fld>
            <a:endParaRPr lang="en-CA"/>
          </a:p>
        </p:txBody>
      </p:sp>
      <p:sp>
        <p:nvSpPr>
          <p:cNvPr id="14" name="Picture Placeholder 2">
            <a:extLst>
              <a:ext uri="{FF2B5EF4-FFF2-40B4-BE49-F238E27FC236}">
                <a16:creationId xmlns:a16="http://schemas.microsoft.com/office/drawing/2014/main" id="{0E6DD0F2-DAD6-B143-B424-A51285AB6EA0}"/>
              </a:ext>
            </a:extLst>
          </p:cNvPr>
          <p:cNvSpPr>
            <a:spLocks noGrp="1"/>
          </p:cNvSpPr>
          <p:nvPr>
            <p:ph type="pic" sz="quarter" idx="15" hasCustomPrompt="1"/>
          </p:nvPr>
        </p:nvSpPr>
        <p:spPr>
          <a:xfrm>
            <a:off x="868316" y="1080454"/>
            <a:ext cx="635047" cy="429087"/>
          </a:xfrm>
        </p:spPr>
        <p:txBody>
          <a:bodyPr wrap="square" anchor="ctr">
            <a:noAutofit/>
          </a:bodyPr>
          <a:lstStyle>
            <a:lvl1pPr marL="0" indent="0">
              <a:buNone/>
              <a:defRPr sz="600"/>
            </a:lvl1pPr>
          </a:lstStyle>
          <a:p>
            <a:r>
              <a:rPr lang="en-CA" dirty="0"/>
              <a:t>Add quote graphic here</a:t>
            </a:r>
          </a:p>
        </p:txBody>
      </p:sp>
      <p:sp>
        <p:nvSpPr>
          <p:cNvPr id="15" name="Content Placeholder 2">
            <a:extLst>
              <a:ext uri="{FF2B5EF4-FFF2-40B4-BE49-F238E27FC236}">
                <a16:creationId xmlns:a16="http://schemas.microsoft.com/office/drawing/2014/main" id="{3B85C700-D09B-1341-9627-A8A0D1B7AE67}"/>
              </a:ext>
            </a:extLst>
          </p:cNvPr>
          <p:cNvSpPr>
            <a:spLocks noGrp="1"/>
          </p:cNvSpPr>
          <p:nvPr>
            <p:ph type="body" idx="1" hasCustomPrompt="1"/>
          </p:nvPr>
        </p:nvSpPr>
        <p:spPr>
          <a:xfrm>
            <a:off x="762000" y="1590675"/>
            <a:ext cx="5029200" cy="2238379"/>
          </a:xfrm>
          <a:noFill/>
        </p:spPr>
        <p:txBody>
          <a:bodyPr lIns="91440" tIns="45720" rIns="91440">
            <a:noAutofit/>
          </a:bodyPr>
          <a:lstStyle>
            <a:lvl1pPr marL="0" indent="0">
              <a:lnSpc>
                <a:spcPct val="100000"/>
              </a:lnSpc>
              <a:spcBef>
                <a:spcPts val="1600"/>
              </a:spcBef>
              <a:buNone/>
              <a:defRPr sz="2200" b="0" i="0">
                <a:latin typeface="Times" pitchFamily="2" charset="0"/>
              </a:defRPr>
            </a:lvl1pPr>
          </a:lstStyle>
          <a:p>
            <a:pPr lvl="0"/>
            <a:r>
              <a:rPr lang="en-CA" dirty="0"/>
              <a:t>Click to add quote text</a:t>
            </a:r>
          </a:p>
        </p:txBody>
      </p:sp>
      <p:sp>
        <p:nvSpPr>
          <p:cNvPr id="3" name="Picture Placeholder 2">
            <a:extLst>
              <a:ext uri="{FF2B5EF4-FFF2-40B4-BE49-F238E27FC236}">
                <a16:creationId xmlns:a16="http://schemas.microsoft.com/office/drawing/2014/main" id="{1CA4D473-F9F0-919B-D4DD-FFB43DEAFB8E}"/>
              </a:ext>
            </a:extLst>
          </p:cNvPr>
          <p:cNvSpPr>
            <a:spLocks noGrp="1" noChangeAspect="1"/>
          </p:cNvSpPr>
          <p:nvPr>
            <p:ph type="pic" sz="quarter" idx="13" hasCustomPrompt="1"/>
          </p:nvPr>
        </p:nvSpPr>
        <p:spPr>
          <a:xfrm>
            <a:off x="858156" y="4037279"/>
            <a:ext cx="914400" cy="914400"/>
          </a:xfrm>
          <a:prstGeom prst="ellipse">
            <a:avLst/>
          </a:prstGeom>
        </p:spPr>
        <p:txBody>
          <a:bodyPr lIns="0" tIns="0" rIns="0" bIns="0" anchor="ctr" anchorCtr="0">
            <a:normAutofit/>
          </a:bodyPr>
          <a:lstStyle>
            <a:lvl1pPr marL="0" indent="0" algn="ctr">
              <a:buNone/>
              <a:defRPr sz="900"/>
            </a:lvl1pPr>
          </a:lstStyle>
          <a:p>
            <a:r>
              <a:rPr lang="en-CA"/>
              <a:t>Add headshot here</a:t>
            </a:r>
          </a:p>
        </p:txBody>
      </p:sp>
      <p:sp>
        <p:nvSpPr>
          <p:cNvPr id="17" name="Text Placeholder 4">
            <a:extLst>
              <a:ext uri="{FF2B5EF4-FFF2-40B4-BE49-F238E27FC236}">
                <a16:creationId xmlns:a16="http://schemas.microsoft.com/office/drawing/2014/main" id="{A244E745-CA21-514D-B1CC-FBD53E0600B5}"/>
              </a:ext>
            </a:extLst>
          </p:cNvPr>
          <p:cNvSpPr>
            <a:spLocks noGrp="1"/>
          </p:cNvSpPr>
          <p:nvPr>
            <p:ph type="body" sz="quarter" idx="14" hasCustomPrompt="1"/>
          </p:nvPr>
        </p:nvSpPr>
        <p:spPr>
          <a:xfrm>
            <a:off x="1910080" y="4148722"/>
            <a:ext cx="3881120" cy="691515"/>
          </a:xfrm>
        </p:spPr>
        <p:txBody>
          <a:bodyPr>
            <a:noAutofit/>
          </a:bodyPr>
          <a:lstStyle>
            <a:lvl1pPr marL="0" indent="0">
              <a:spcBef>
                <a:spcPts val="0"/>
              </a:spcBef>
              <a:buNone/>
              <a:defRPr sz="1200" b="0"/>
            </a:lvl1pPr>
            <a:lvl2pPr marL="6350" indent="0">
              <a:spcBef>
                <a:spcPts val="0"/>
              </a:spcBef>
              <a:buNone/>
              <a:tabLst/>
              <a:defRPr sz="1200"/>
            </a:lvl2pPr>
          </a:lstStyle>
          <a:p>
            <a:pPr lvl="0"/>
            <a:r>
              <a:rPr lang="en-CA" dirty="0"/>
              <a:t>First Name Last Name</a:t>
            </a:r>
            <a:br>
              <a:rPr lang="en-CA" dirty="0"/>
            </a:br>
            <a:r>
              <a:rPr lang="en-CA" dirty="0"/>
              <a:t>Title</a:t>
            </a:r>
          </a:p>
        </p:txBody>
      </p:sp>
    </p:spTree>
    <p:extLst>
      <p:ext uri="{BB962C8B-B14F-4D97-AF65-F5344CB8AC3E}">
        <p14:creationId xmlns:p14="http://schemas.microsoft.com/office/powerpoint/2010/main" val="3477410798"/>
      </p:ext>
    </p:extLst>
  </p:cSld>
  <p:clrMapOvr>
    <a:masterClrMapping/>
  </p:clrMapOvr>
  <p:extLst>
    <p:ext uri="{DCECCB84-F9BA-43D5-87BE-67443E8EF086}">
      <p15:sldGuideLst xmlns:p15="http://schemas.microsoft.com/office/powerpoint/2012/main">
        <p15:guide id="3" pos="480" userDrawn="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Quote - Caret Solid">
    <p:spTree>
      <p:nvGrpSpPr>
        <p:cNvPr id="1" name=""/>
        <p:cNvGrpSpPr/>
        <p:nvPr/>
      </p:nvGrpSpPr>
      <p:grpSpPr>
        <a:xfrm>
          <a:off x="0" y="0"/>
          <a:ext cx="0" cy="0"/>
          <a:chOff x="0" y="0"/>
          <a:chExt cx="0" cy="0"/>
        </a:xfrm>
      </p:grpSpPr>
      <p:sp>
        <p:nvSpPr>
          <p:cNvPr id="20" name="Title 21">
            <a:extLst>
              <a:ext uri="{FF2B5EF4-FFF2-40B4-BE49-F238E27FC236}">
                <a16:creationId xmlns:a16="http://schemas.microsoft.com/office/drawing/2014/main" id="{76B63AED-8803-184C-884D-1CBBBC81E2A2}"/>
              </a:ext>
            </a:extLst>
          </p:cNvPr>
          <p:cNvSpPr>
            <a:spLocks noGrp="1"/>
          </p:cNvSpPr>
          <p:nvPr>
            <p:ph type="title" hasCustomPrompt="1"/>
          </p:nvPr>
        </p:nvSpPr>
        <p:spPr>
          <a:xfrm>
            <a:off x="0" y="-527539"/>
            <a:ext cx="12192000" cy="513471"/>
          </a:xfrm>
        </p:spPr>
        <p:txBody>
          <a:bodyPr anchor="b">
            <a:noAutofit/>
          </a:bodyPr>
          <a:lstStyle>
            <a:lvl1pPr>
              <a:defRPr sz="1800">
                <a:solidFill>
                  <a:schemeClr val="tx1"/>
                </a:solidFill>
              </a:defRPr>
            </a:lvl1pPr>
          </a:lstStyle>
          <a:p>
            <a:r>
              <a:rPr lang="en-US"/>
              <a:t>Slides without a title in the content area requires a title for accessibility purposes.</a:t>
            </a:r>
            <a:br>
              <a:rPr lang="en-US"/>
            </a:br>
            <a:r>
              <a:rPr lang="en-US"/>
              <a:t>Click to add title — title will not appear in this presentation but will appear on screen readers.</a:t>
            </a:r>
            <a:endParaRPr lang="en-CA"/>
          </a:p>
        </p:txBody>
      </p:sp>
      <p:pic>
        <p:nvPicPr>
          <p:cNvPr id="13" name="Picture 12">
            <a:extLst>
              <a:ext uri="{FF2B5EF4-FFF2-40B4-BE49-F238E27FC236}">
                <a16:creationId xmlns:a16="http://schemas.microsoft.com/office/drawing/2014/main" id="{F96D9D7E-EB46-9841-B85B-B38EFB95E948}"/>
              </a:ext>
            </a:extLst>
          </p:cNvPr>
          <p:cNvPicPr>
            <a:picLocks noChangeAspect="1"/>
          </p:cNvPicPr>
          <p:nvPr userDrawn="1"/>
        </p:nvPicPr>
        <p:blipFill rotWithShape="1">
          <a:blip r:embed="rId2">
            <a:alphaModFix amt="39000"/>
          </a:blip>
          <a:srcRect l="-3644" t="-25966" r="27535" b="151"/>
          <a:stretch/>
        </p:blipFill>
        <p:spPr>
          <a:xfrm>
            <a:off x="3894820" y="0"/>
            <a:ext cx="8297180" cy="6858000"/>
          </a:xfrm>
          <a:prstGeom prst="rect">
            <a:avLst/>
          </a:prstGeom>
        </p:spPr>
      </p:pic>
      <p:sp>
        <p:nvSpPr>
          <p:cNvPr id="12" name="Picture Placeholder 2">
            <a:extLst>
              <a:ext uri="{FF2B5EF4-FFF2-40B4-BE49-F238E27FC236}">
                <a16:creationId xmlns:a16="http://schemas.microsoft.com/office/drawing/2014/main" id="{D3697183-5994-924B-B7EB-809F7D7CED19}"/>
              </a:ext>
            </a:extLst>
          </p:cNvPr>
          <p:cNvSpPr>
            <a:spLocks noGrp="1"/>
          </p:cNvSpPr>
          <p:nvPr>
            <p:ph type="pic" sz="quarter" idx="15" hasCustomPrompt="1"/>
          </p:nvPr>
        </p:nvSpPr>
        <p:spPr>
          <a:xfrm>
            <a:off x="868316" y="1080454"/>
            <a:ext cx="635047" cy="429087"/>
          </a:xfrm>
        </p:spPr>
        <p:txBody>
          <a:bodyPr wrap="square" anchor="ctr">
            <a:noAutofit/>
          </a:bodyPr>
          <a:lstStyle>
            <a:lvl1pPr marL="0" indent="0">
              <a:buNone/>
              <a:defRPr sz="600"/>
            </a:lvl1pPr>
          </a:lstStyle>
          <a:p>
            <a:r>
              <a:rPr lang="en-CA"/>
              <a:t>Add quote graphic here</a:t>
            </a:r>
          </a:p>
        </p:txBody>
      </p:sp>
      <p:sp>
        <p:nvSpPr>
          <p:cNvPr id="14" name="Content Placeholder 2">
            <a:extLst>
              <a:ext uri="{FF2B5EF4-FFF2-40B4-BE49-F238E27FC236}">
                <a16:creationId xmlns:a16="http://schemas.microsoft.com/office/drawing/2014/main" id="{DA1902DA-7050-A846-BADD-F38E153E793A}"/>
              </a:ext>
            </a:extLst>
          </p:cNvPr>
          <p:cNvSpPr>
            <a:spLocks noGrp="1"/>
          </p:cNvSpPr>
          <p:nvPr>
            <p:ph type="body" idx="1" hasCustomPrompt="1"/>
          </p:nvPr>
        </p:nvSpPr>
        <p:spPr>
          <a:xfrm>
            <a:off x="762000" y="1590675"/>
            <a:ext cx="5029200" cy="2238379"/>
          </a:xfrm>
          <a:noFill/>
        </p:spPr>
        <p:txBody>
          <a:bodyPr lIns="91440" tIns="45720" rIns="91440">
            <a:noAutofit/>
          </a:bodyPr>
          <a:lstStyle>
            <a:lvl1pPr marL="0" indent="0">
              <a:lnSpc>
                <a:spcPct val="100000"/>
              </a:lnSpc>
              <a:spcBef>
                <a:spcPts val="1600"/>
              </a:spcBef>
              <a:buNone/>
              <a:defRPr sz="2200" b="0" i="0">
                <a:latin typeface="Times" pitchFamily="2" charset="0"/>
              </a:defRPr>
            </a:lvl1pPr>
          </a:lstStyle>
          <a:p>
            <a:pPr lvl="0"/>
            <a:r>
              <a:rPr lang="en-CA"/>
              <a:t>Click to add quote text</a:t>
            </a:r>
          </a:p>
        </p:txBody>
      </p:sp>
      <p:sp>
        <p:nvSpPr>
          <p:cNvPr id="2" name="Picture Placeholder 2">
            <a:extLst>
              <a:ext uri="{FF2B5EF4-FFF2-40B4-BE49-F238E27FC236}">
                <a16:creationId xmlns:a16="http://schemas.microsoft.com/office/drawing/2014/main" id="{9B65A7A0-E06C-8B0E-9CD3-0BFF7AFC9AEF}"/>
              </a:ext>
            </a:extLst>
          </p:cNvPr>
          <p:cNvSpPr>
            <a:spLocks noGrp="1" noChangeAspect="1"/>
          </p:cNvSpPr>
          <p:nvPr>
            <p:ph type="pic" sz="quarter" idx="13" hasCustomPrompt="1"/>
          </p:nvPr>
        </p:nvSpPr>
        <p:spPr>
          <a:xfrm>
            <a:off x="858156" y="4037279"/>
            <a:ext cx="914400" cy="914400"/>
          </a:xfrm>
          <a:prstGeom prst="ellipse">
            <a:avLst/>
          </a:prstGeom>
        </p:spPr>
        <p:txBody>
          <a:bodyPr lIns="0" tIns="0" rIns="0" bIns="0" anchor="ctr" anchorCtr="0">
            <a:normAutofit/>
          </a:bodyPr>
          <a:lstStyle>
            <a:lvl1pPr marL="0" indent="0" algn="ctr">
              <a:buNone/>
              <a:defRPr sz="900"/>
            </a:lvl1pPr>
          </a:lstStyle>
          <a:p>
            <a:r>
              <a:rPr lang="en-CA"/>
              <a:t>Add headshot here</a:t>
            </a:r>
          </a:p>
        </p:txBody>
      </p:sp>
      <p:sp>
        <p:nvSpPr>
          <p:cNvPr id="3" name="Text Placeholder 4">
            <a:extLst>
              <a:ext uri="{FF2B5EF4-FFF2-40B4-BE49-F238E27FC236}">
                <a16:creationId xmlns:a16="http://schemas.microsoft.com/office/drawing/2014/main" id="{B66FDDDC-F2FF-C6B0-5DC6-5FC03D9CE0CE}"/>
              </a:ext>
            </a:extLst>
          </p:cNvPr>
          <p:cNvSpPr>
            <a:spLocks noGrp="1"/>
          </p:cNvSpPr>
          <p:nvPr>
            <p:ph type="body" sz="quarter" idx="14" hasCustomPrompt="1"/>
          </p:nvPr>
        </p:nvSpPr>
        <p:spPr>
          <a:xfrm>
            <a:off x="1910080" y="4148722"/>
            <a:ext cx="3881120" cy="691515"/>
          </a:xfrm>
        </p:spPr>
        <p:txBody>
          <a:bodyPr>
            <a:noAutofit/>
          </a:bodyPr>
          <a:lstStyle>
            <a:lvl1pPr marL="0" indent="0">
              <a:spcBef>
                <a:spcPts val="0"/>
              </a:spcBef>
              <a:buNone/>
              <a:defRPr sz="1200" b="0"/>
            </a:lvl1pPr>
            <a:lvl2pPr marL="6350" indent="0">
              <a:spcBef>
                <a:spcPts val="0"/>
              </a:spcBef>
              <a:buNone/>
              <a:tabLst/>
              <a:defRPr sz="1200"/>
            </a:lvl2pPr>
          </a:lstStyle>
          <a:p>
            <a:pPr lvl="0"/>
            <a:r>
              <a:rPr lang="en-CA" dirty="0"/>
              <a:t>First Name Last Name</a:t>
            </a:r>
            <a:br>
              <a:rPr lang="en-CA" dirty="0"/>
            </a:br>
            <a:r>
              <a:rPr lang="en-CA" dirty="0"/>
              <a:t>Title</a:t>
            </a:r>
          </a:p>
        </p:txBody>
      </p:sp>
      <p:sp>
        <p:nvSpPr>
          <p:cNvPr id="9" name="Date Placeholder 8">
            <a:extLst>
              <a:ext uri="{FF2B5EF4-FFF2-40B4-BE49-F238E27FC236}">
                <a16:creationId xmlns:a16="http://schemas.microsoft.com/office/drawing/2014/main" id="{ED3ADAE4-81A6-A640-8EA4-DDF893E803D9}"/>
              </a:ext>
            </a:extLst>
          </p:cNvPr>
          <p:cNvSpPr>
            <a:spLocks noGrp="1"/>
          </p:cNvSpPr>
          <p:nvPr>
            <p:ph type="dt" sz="half" idx="10"/>
          </p:nvPr>
        </p:nvSpPr>
        <p:spPr/>
        <p:txBody>
          <a:bodyPr/>
          <a:lstStyle/>
          <a:p>
            <a:fld id="{4FE2773E-DFB3-194C-AE32-75EF3CE7EC69}" type="datetime1">
              <a:rPr lang="en-CA" smtClean="0"/>
              <a:t>2023-08-24</a:t>
            </a:fld>
            <a:endParaRPr lang="en-CA"/>
          </a:p>
        </p:txBody>
      </p:sp>
      <p:sp>
        <p:nvSpPr>
          <p:cNvPr id="10" name="Footer Placeholder 9">
            <a:extLst>
              <a:ext uri="{FF2B5EF4-FFF2-40B4-BE49-F238E27FC236}">
                <a16:creationId xmlns:a16="http://schemas.microsoft.com/office/drawing/2014/main" id="{A6289A60-ECF2-FD44-8635-5921A726EA7E}"/>
              </a:ext>
            </a:extLst>
          </p:cNvPr>
          <p:cNvSpPr>
            <a:spLocks noGrp="1"/>
          </p:cNvSpPr>
          <p:nvPr>
            <p:ph type="ftr" sz="quarter" idx="11"/>
          </p:nvPr>
        </p:nvSpPr>
        <p:spPr/>
        <p:txBody>
          <a:bodyPr/>
          <a:lstStyle/>
          <a:p>
            <a:endParaRPr lang="en-CA"/>
          </a:p>
        </p:txBody>
      </p:sp>
      <p:sp>
        <p:nvSpPr>
          <p:cNvPr id="11" name="Slide Number Placeholder 10">
            <a:extLst>
              <a:ext uri="{FF2B5EF4-FFF2-40B4-BE49-F238E27FC236}">
                <a16:creationId xmlns:a16="http://schemas.microsoft.com/office/drawing/2014/main" id="{5447FBC3-6822-5941-AB52-58311291D9B3}"/>
              </a:ext>
            </a:extLst>
          </p:cNvPr>
          <p:cNvSpPr>
            <a:spLocks noGrp="1"/>
          </p:cNvSpPr>
          <p:nvPr>
            <p:ph type="sldNum" sz="quarter" idx="12"/>
          </p:nvPr>
        </p:nvSpPr>
        <p:spPr/>
        <p:txBody>
          <a:bodyPr/>
          <a:lstStyle/>
          <a:p>
            <a:fld id="{E4ECB127-6B1D-4440-BB59-CB7FB51359B3}" type="slidenum">
              <a:rPr lang="en-CA" smtClean="0"/>
              <a:pPr/>
              <a:t>‹#›</a:t>
            </a:fld>
            <a:endParaRPr lang="en-CA"/>
          </a:p>
        </p:txBody>
      </p:sp>
    </p:spTree>
    <p:extLst>
      <p:ext uri="{BB962C8B-B14F-4D97-AF65-F5344CB8AC3E}">
        <p14:creationId xmlns:p14="http://schemas.microsoft.com/office/powerpoint/2010/main" val="3326028820"/>
      </p:ext>
    </p:extLst>
  </p:cSld>
  <p:clrMapOvr>
    <a:masterClrMapping/>
  </p:clrMapOvr>
  <p:extLst>
    <p:ext uri="{DCECCB84-F9BA-43D5-87BE-67443E8EF086}">
      <p15:sldGuideLst xmlns:p15="http://schemas.microsoft.com/office/powerpoint/2012/main">
        <p15:guide id="2" pos="4203">
          <p15:clr>
            <a:srgbClr val="FBAE40"/>
          </p15:clr>
        </p15:guide>
        <p15:guide id="3" pos="480" userDrawn="1">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Title, 3-Picture Gri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AB39C-01F5-B242-8776-B26D354AA1AE}"/>
              </a:ext>
            </a:extLst>
          </p:cNvPr>
          <p:cNvSpPr>
            <a:spLocks noGrp="1"/>
          </p:cNvSpPr>
          <p:nvPr>
            <p:ph type="title"/>
          </p:nvPr>
        </p:nvSpPr>
        <p:spPr/>
        <p:txBody>
          <a:bodyPr/>
          <a:lstStyle/>
          <a:p>
            <a:r>
              <a:rPr lang="en-US"/>
              <a:t>Click to edit Master title style</a:t>
            </a:r>
            <a:endParaRPr lang="en-CA" dirty="0"/>
          </a:p>
        </p:txBody>
      </p:sp>
      <p:sp>
        <p:nvSpPr>
          <p:cNvPr id="15" name="Picture Placeholder 2">
            <a:extLst>
              <a:ext uri="{FF2B5EF4-FFF2-40B4-BE49-F238E27FC236}">
                <a16:creationId xmlns:a16="http://schemas.microsoft.com/office/drawing/2014/main" id="{94ECB821-172D-0A49-8137-DAF75FDBA84E}"/>
              </a:ext>
            </a:extLst>
          </p:cNvPr>
          <p:cNvSpPr>
            <a:spLocks noGrp="1"/>
          </p:cNvSpPr>
          <p:nvPr>
            <p:ph type="pic" sz="quarter" idx="15"/>
          </p:nvPr>
        </p:nvSpPr>
        <p:spPr>
          <a:xfrm>
            <a:off x="381001" y="1592265"/>
            <a:ext cx="6975474" cy="4905736"/>
          </a:xfrm>
        </p:spPr>
        <p:txBody>
          <a:bodyPr/>
          <a:lstStyle>
            <a:lvl1pPr marL="0" indent="0">
              <a:buNone/>
              <a:defRPr/>
            </a:lvl1pPr>
          </a:lstStyle>
          <a:p>
            <a:r>
              <a:rPr lang="en-US"/>
              <a:t>Click icon to add picture</a:t>
            </a:r>
            <a:endParaRPr lang="en-CA"/>
          </a:p>
        </p:txBody>
      </p:sp>
      <p:sp>
        <p:nvSpPr>
          <p:cNvPr id="13" name="Picture Placeholder 2">
            <a:extLst>
              <a:ext uri="{FF2B5EF4-FFF2-40B4-BE49-F238E27FC236}">
                <a16:creationId xmlns:a16="http://schemas.microsoft.com/office/drawing/2014/main" id="{D9138B82-0DB9-8A4F-B70E-D4F5116B8A98}"/>
              </a:ext>
            </a:extLst>
          </p:cNvPr>
          <p:cNvSpPr>
            <a:spLocks noGrp="1"/>
          </p:cNvSpPr>
          <p:nvPr>
            <p:ph type="pic" sz="quarter" idx="16"/>
          </p:nvPr>
        </p:nvSpPr>
        <p:spPr>
          <a:xfrm>
            <a:off x="7493961" y="1592264"/>
            <a:ext cx="4317038" cy="2384124"/>
          </a:xfrm>
        </p:spPr>
        <p:txBody>
          <a:bodyPr/>
          <a:lstStyle>
            <a:lvl1pPr marL="0" indent="0">
              <a:buNone/>
              <a:defRPr/>
            </a:lvl1pPr>
          </a:lstStyle>
          <a:p>
            <a:r>
              <a:rPr lang="en-US"/>
              <a:t>Click icon to add picture</a:t>
            </a:r>
            <a:endParaRPr lang="en-CA"/>
          </a:p>
        </p:txBody>
      </p:sp>
      <p:sp>
        <p:nvSpPr>
          <p:cNvPr id="8" name="Picture Placeholder 2">
            <a:extLst>
              <a:ext uri="{FF2B5EF4-FFF2-40B4-BE49-F238E27FC236}">
                <a16:creationId xmlns:a16="http://schemas.microsoft.com/office/drawing/2014/main" id="{08E55715-D9F0-EE4C-85D2-85080921B5A5}"/>
              </a:ext>
            </a:extLst>
          </p:cNvPr>
          <p:cNvSpPr>
            <a:spLocks noGrp="1"/>
          </p:cNvSpPr>
          <p:nvPr>
            <p:ph type="pic" sz="quarter" idx="17"/>
          </p:nvPr>
        </p:nvSpPr>
        <p:spPr>
          <a:xfrm>
            <a:off x="7493961" y="4113874"/>
            <a:ext cx="4317039" cy="2384124"/>
          </a:xfrm>
        </p:spPr>
        <p:txBody>
          <a:bodyPr/>
          <a:lstStyle>
            <a:lvl1pPr marL="0" indent="0">
              <a:buNone/>
              <a:defRPr/>
            </a:lvl1pPr>
          </a:lstStyle>
          <a:p>
            <a:r>
              <a:rPr lang="en-US"/>
              <a:t>Click icon to add picture</a:t>
            </a:r>
            <a:endParaRPr lang="en-CA"/>
          </a:p>
        </p:txBody>
      </p:sp>
      <p:sp>
        <p:nvSpPr>
          <p:cNvPr id="6" name="Date Placeholder 3">
            <a:extLst>
              <a:ext uri="{FF2B5EF4-FFF2-40B4-BE49-F238E27FC236}">
                <a16:creationId xmlns:a16="http://schemas.microsoft.com/office/drawing/2014/main" id="{FD96FF29-7A2B-A842-910A-2007CA0FEA3D}"/>
              </a:ext>
            </a:extLst>
          </p:cNvPr>
          <p:cNvSpPr>
            <a:spLocks noGrp="1"/>
          </p:cNvSpPr>
          <p:nvPr>
            <p:ph type="dt" sz="half" idx="10"/>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1030FDA0-50E0-2247-AC06-2013F33A34DB}" type="datetime1">
              <a:rPr lang="en-CA" smtClean="0"/>
              <a:t>2023-08-24</a:t>
            </a:fld>
            <a:endParaRPr lang="en-CA"/>
          </a:p>
        </p:txBody>
      </p:sp>
      <p:sp>
        <p:nvSpPr>
          <p:cNvPr id="7" name="Footer Placeholder 4">
            <a:extLst>
              <a:ext uri="{FF2B5EF4-FFF2-40B4-BE49-F238E27FC236}">
                <a16:creationId xmlns:a16="http://schemas.microsoft.com/office/drawing/2014/main" id="{2EC2A6CF-F397-3D4E-868F-EF8632650B34}"/>
              </a:ext>
            </a:extLst>
          </p:cNvPr>
          <p:cNvSpPr>
            <a:spLocks noGrp="1"/>
          </p:cNvSpPr>
          <p:nvPr>
            <p:ph type="ftr" sz="quarter" idx="11"/>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endParaRPr lang="en-CA"/>
          </a:p>
        </p:txBody>
      </p:sp>
      <p:sp>
        <p:nvSpPr>
          <p:cNvPr id="9" name="Slide Number Placeholder 5">
            <a:extLst>
              <a:ext uri="{FF2B5EF4-FFF2-40B4-BE49-F238E27FC236}">
                <a16:creationId xmlns:a16="http://schemas.microsoft.com/office/drawing/2014/main" id="{96332AEE-00D5-7C49-84EF-F5A63120F76B}"/>
              </a:ext>
            </a:extLst>
          </p:cNvPr>
          <p:cNvSpPr>
            <a:spLocks noGrp="1"/>
          </p:cNvSpPr>
          <p:nvPr>
            <p:ph type="sldNum" sz="quarter" idx="12"/>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1BD90C89-BB05-D647-8C9B-C2376028CB3D}" type="slidenum">
              <a:rPr lang="en-CA" smtClean="0"/>
              <a:pPr/>
              <a:t>‹#›</a:t>
            </a:fld>
            <a:endParaRPr lang="en-CA"/>
          </a:p>
        </p:txBody>
      </p:sp>
    </p:spTree>
    <p:extLst>
      <p:ext uri="{BB962C8B-B14F-4D97-AF65-F5344CB8AC3E}">
        <p14:creationId xmlns:p14="http://schemas.microsoft.com/office/powerpoint/2010/main" val="2814798225"/>
      </p:ext>
    </p:extLst>
  </p:cSld>
  <p:clrMapOvr>
    <a:masterClrMapping/>
  </p:clrMapOvr>
  <p:extLst>
    <p:ext uri="{DCECCB84-F9BA-43D5-87BE-67443E8EF086}">
      <p15:sldGuideLst xmlns:p15="http://schemas.microsoft.com/office/powerpoint/2012/main">
        <p15:guide id="2" pos="7440" userDrawn="1">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Title, 4-Picture Grid (Portrai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E1C1072-704A-AB49-AB68-80090BDD75E7}"/>
              </a:ext>
            </a:extLst>
          </p:cNvPr>
          <p:cNvSpPr>
            <a:spLocks noGrp="1"/>
          </p:cNvSpPr>
          <p:nvPr>
            <p:ph type="title"/>
          </p:nvPr>
        </p:nvSpPr>
        <p:spPr/>
        <p:txBody>
          <a:bodyPr/>
          <a:lstStyle/>
          <a:p>
            <a:r>
              <a:rPr lang="en-US"/>
              <a:t>Click to edit Master title style</a:t>
            </a:r>
            <a:endParaRPr lang="en-CA"/>
          </a:p>
        </p:txBody>
      </p:sp>
      <p:sp>
        <p:nvSpPr>
          <p:cNvPr id="9" name="Picture Placeholder 8">
            <a:extLst>
              <a:ext uri="{FF2B5EF4-FFF2-40B4-BE49-F238E27FC236}">
                <a16:creationId xmlns:a16="http://schemas.microsoft.com/office/drawing/2014/main" id="{0BAEDB00-7364-074D-B301-A8475A77F07A}"/>
              </a:ext>
            </a:extLst>
          </p:cNvPr>
          <p:cNvSpPr>
            <a:spLocks noGrp="1"/>
          </p:cNvSpPr>
          <p:nvPr>
            <p:ph type="pic" sz="quarter" idx="13"/>
          </p:nvPr>
        </p:nvSpPr>
        <p:spPr>
          <a:xfrm>
            <a:off x="381000" y="1592263"/>
            <a:ext cx="5646173" cy="4897437"/>
          </a:xfrm>
        </p:spPr>
        <p:txBody>
          <a:bodyPr/>
          <a:lstStyle>
            <a:lvl1pPr marL="0" indent="0">
              <a:buNone/>
              <a:defRPr/>
            </a:lvl1pPr>
          </a:lstStyle>
          <a:p>
            <a:r>
              <a:rPr lang="en-US"/>
              <a:t>Click icon to add picture</a:t>
            </a:r>
            <a:endParaRPr lang="en-CA"/>
          </a:p>
        </p:txBody>
      </p:sp>
      <p:sp>
        <p:nvSpPr>
          <p:cNvPr id="12" name="Picture Placeholder 8">
            <a:extLst>
              <a:ext uri="{FF2B5EF4-FFF2-40B4-BE49-F238E27FC236}">
                <a16:creationId xmlns:a16="http://schemas.microsoft.com/office/drawing/2014/main" id="{1621877D-F0F4-D54D-8A66-86E3F38BD733}"/>
              </a:ext>
            </a:extLst>
          </p:cNvPr>
          <p:cNvSpPr>
            <a:spLocks noGrp="1"/>
          </p:cNvSpPr>
          <p:nvPr>
            <p:ph type="pic" sz="quarter" idx="14"/>
          </p:nvPr>
        </p:nvSpPr>
        <p:spPr>
          <a:xfrm>
            <a:off x="6157825" y="1592263"/>
            <a:ext cx="2760033" cy="4897437"/>
          </a:xfrm>
        </p:spPr>
        <p:txBody>
          <a:bodyPr/>
          <a:lstStyle>
            <a:lvl1pPr marL="0" indent="0">
              <a:buNone/>
              <a:defRPr/>
            </a:lvl1pPr>
          </a:lstStyle>
          <a:p>
            <a:r>
              <a:rPr lang="en-US"/>
              <a:t>Click icon to add picture</a:t>
            </a:r>
            <a:endParaRPr lang="en-CA"/>
          </a:p>
        </p:txBody>
      </p:sp>
      <p:sp>
        <p:nvSpPr>
          <p:cNvPr id="17" name="Picture Placeholder 8">
            <a:extLst>
              <a:ext uri="{FF2B5EF4-FFF2-40B4-BE49-F238E27FC236}">
                <a16:creationId xmlns:a16="http://schemas.microsoft.com/office/drawing/2014/main" id="{AE425A02-2944-B845-84F2-C23E463C6877}"/>
              </a:ext>
            </a:extLst>
          </p:cNvPr>
          <p:cNvSpPr>
            <a:spLocks noGrp="1"/>
          </p:cNvSpPr>
          <p:nvPr>
            <p:ph type="pic" sz="quarter" idx="16"/>
          </p:nvPr>
        </p:nvSpPr>
        <p:spPr>
          <a:xfrm>
            <a:off x="9048509" y="1592263"/>
            <a:ext cx="2772016" cy="2383393"/>
          </a:xfrm>
        </p:spPr>
        <p:txBody>
          <a:bodyPr/>
          <a:lstStyle>
            <a:lvl1pPr marL="0" indent="0">
              <a:buNone/>
              <a:defRPr/>
            </a:lvl1pPr>
          </a:lstStyle>
          <a:p>
            <a:r>
              <a:rPr lang="en-US"/>
              <a:t>Click icon to add picture</a:t>
            </a:r>
            <a:endParaRPr lang="en-CA"/>
          </a:p>
        </p:txBody>
      </p:sp>
      <p:sp>
        <p:nvSpPr>
          <p:cNvPr id="8" name="Picture Placeholder 8">
            <a:extLst>
              <a:ext uri="{FF2B5EF4-FFF2-40B4-BE49-F238E27FC236}">
                <a16:creationId xmlns:a16="http://schemas.microsoft.com/office/drawing/2014/main" id="{F35F0148-0F87-2444-A30E-782BC0DC2381}"/>
              </a:ext>
            </a:extLst>
          </p:cNvPr>
          <p:cNvSpPr>
            <a:spLocks noGrp="1"/>
          </p:cNvSpPr>
          <p:nvPr>
            <p:ph type="pic" sz="quarter" idx="17"/>
          </p:nvPr>
        </p:nvSpPr>
        <p:spPr>
          <a:xfrm>
            <a:off x="9048509" y="4106306"/>
            <a:ext cx="2772016" cy="2383393"/>
          </a:xfrm>
        </p:spPr>
        <p:txBody>
          <a:bodyPr/>
          <a:lstStyle>
            <a:lvl1pPr marL="0" indent="0">
              <a:buNone/>
              <a:defRPr/>
            </a:lvl1pPr>
          </a:lstStyle>
          <a:p>
            <a:r>
              <a:rPr lang="en-US"/>
              <a:t>Click icon to add picture</a:t>
            </a:r>
            <a:endParaRPr lang="en-CA"/>
          </a:p>
        </p:txBody>
      </p:sp>
      <p:sp>
        <p:nvSpPr>
          <p:cNvPr id="7" name="Date Placeholder 3">
            <a:extLst>
              <a:ext uri="{FF2B5EF4-FFF2-40B4-BE49-F238E27FC236}">
                <a16:creationId xmlns:a16="http://schemas.microsoft.com/office/drawing/2014/main" id="{99A9BCEF-2B29-204F-9F08-CF9966BE4949}"/>
              </a:ext>
            </a:extLst>
          </p:cNvPr>
          <p:cNvSpPr>
            <a:spLocks noGrp="1"/>
          </p:cNvSpPr>
          <p:nvPr>
            <p:ph type="dt" sz="half" idx="10"/>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384AC89A-74C0-A141-AC19-24D0BC9EC8C8}" type="datetime1">
              <a:rPr lang="en-CA" smtClean="0"/>
              <a:t>2023-08-24</a:t>
            </a:fld>
            <a:endParaRPr lang="en-CA"/>
          </a:p>
        </p:txBody>
      </p:sp>
      <p:sp>
        <p:nvSpPr>
          <p:cNvPr id="10" name="Footer Placeholder 4">
            <a:extLst>
              <a:ext uri="{FF2B5EF4-FFF2-40B4-BE49-F238E27FC236}">
                <a16:creationId xmlns:a16="http://schemas.microsoft.com/office/drawing/2014/main" id="{FD8E52D8-040B-CA45-9774-084D3FBE2FE6}"/>
              </a:ext>
            </a:extLst>
          </p:cNvPr>
          <p:cNvSpPr>
            <a:spLocks noGrp="1"/>
          </p:cNvSpPr>
          <p:nvPr>
            <p:ph type="ftr" sz="quarter" idx="11"/>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endParaRPr lang="en-CA"/>
          </a:p>
        </p:txBody>
      </p:sp>
      <p:sp>
        <p:nvSpPr>
          <p:cNvPr id="11" name="Slide Number Placeholder 5">
            <a:extLst>
              <a:ext uri="{FF2B5EF4-FFF2-40B4-BE49-F238E27FC236}">
                <a16:creationId xmlns:a16="http://schemas.microsoft.com/office/drawing/2014/main" id="{60C57911-EF85-FF45-ABDF-4831FCE2863D}"/>
              </a:ext>
            </a:extLst>
          </p:cNvPr>
          <p:cNvSpPr>
            <a:spLocks noGrp="1"/>
          </p:cNvSpPr>
          <p:nvPr>
            <p:ph type="sldNum" sz="quarter" idx="12"/>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1BD90C89-BB05-D647-8C9B-C2376028CB3D}" type="slidenum">
              <a:rPr lang="en-CA" smtClean="0"/>
              <a:pPr/>
              <a:t>‹#›</a:t>
            </a:fld>
            <a:endParaRPr lang="en-CA"/>
          </a:p>
        </p:txBody>
      </p:sp>
    </p:spTree>
    <p:extLst>
      <p:ext uri="{BB962C8B-B14F-4D97-AF65-F5344CB8AC3E}">
        <p14:creationId xmlns:p14="http://schemas.microsoft.com/office/powerpoint/2010/main" val="2948701036"/>
      </p:ext>
    </p:extLst>
  </p:cSld>
  <p:clrMapOvr>
    <a:masterClrMapping/>
  </p:clrMapOvr>
  <p:extLst>
    <p:ext uri="{DCECCB84-F9BA-43D5-87BE-67443E8EF086}">
      <p15:sldGuideLst xmlns:p15="http://schemas.microsoft.com/office/powerpoint/2012/main">
        <p15:guide id="3" orient="horz" pos="4088" userDrawn="1">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Title, 4-Picture Grid (Landscape)">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E1C1072-704A-AB49-AB68-80090BDD75E7}"/>
              </a:ext>
            </a:extLst>
          </p:cNvPr>
          <p:cNvSpPr>
            <a:spLocks noGrp="1"/>
          </p:cNvSpPr>
          <p:nvPr>
            <p:ph type="title"/>
          </p:nvPr>
        </p:nvSpPr>
        <p:spPr/>
        <p:txBody>
          <a:bodyPr/>
          <a:lstStyle/>
          <a:p>
            <a:r>
              <a:rPr lang="en-US"/>
              <a:t>Click to edit Master title style</a:t>
            </a:r>
            <a:endParaRPr lang="en-CA"/>
          </a:p>
        </p:txBody>
      </p:sp>
      <p:sp>
        <p:nvSpPr>
          <p:cNvPr id="16" name="Picture Placeholder 8">
            <a:extLst>
              <a:ext uri="{FF2B5EF4-FFF2-40B4-BE49-F238E27FC236}">
                <a16:creationId xmlns:a16="http://schemas.microsoft.com/office/drawing/2014/main" id="{62D07E0A-3D5A-1743-9B2C-B72959F114C8}"/>
              </a:ext>
            </a:extLst>
          </p:cNvPr>
          <p:cNvSpPr>
            <a:spLocks noGrp="1"/>
          </p:cNvSpPr>
          <p:nvPr>
            <p:ph type="pic" sz="quarter" idx="18"/>
          </p:nvPr>
        </p:nvSpPr>
        <p:spPr>
          <a:xfrm>
            <a:off x="381001" y="1592263"/>
            <a:ext cx="5636551" cy="2383394"/>
          </a:xfrm>
        </p:spPr>
        <p:txBody>
          <a:bodyPr/>
          <a:lstStyle>
            <a:lvl1pPr marL="0" indent="0">
              <a:buNone/>
              <a:defRPr/>
            </a:lvl1pPr>
          </a:lstStyle>
          <a:p>
            <a:r>
              <a:rPr lang="en-US"/>
              <a:t>Click icon to add picture</a:t>
            </a:r>
            <a:endParaRPr lang="en-CA"/>
          </a:p>
        </p:txBody>
      </p:sp>
      <p:sp>
        <p:nvSpPr>
          <p:cNvPr id="19" name="Picture Placeholder 8">
            <a:extLst>
              <a:ext uri="{FF2B5EF4-FFF2-40B4-BE49-F238E27FC236}">
                <a16:creationId xmlns:a16="http://schemas.microsoft.com/office/drawing/2014/main" id="{7D995437-A232-3B48-9549-102803B3209B}"/>
              </a:ext>
            </a:extLst>
          </p:cNvPr>
          <p:cNvSpPr>
            <a:spLocks noGrp="1"/>
          </p:cNvSpPr>
          <p:nvPr>
            <p:ph type="pic" sz="quarter" idx="20"/>
          </p:nvPr>
        </p:nvSpPr>
        <p:spPr>
          <a:xfrm>
            <a:off x="381001" y="4106306"/>
            <a:ext cx="2745867" cy="2383393"/>
          </a:xfrm>
        </p:spPr>
        <p:txBody>
          <a:bodyPr/>
          <a:lstStyle>
            <a:lvl1pPr marL="0" indent="0">
              <a:buNone/>
              <a:defRPr/>
            </a:lvl1pPr>
          </a:lstStyle>
          <a:p>
            <a:r>
              <a:rPr lang="en-US"/>
              <a:t>Click icon to add picture</a:t>
            </a:r>
            <a:endParaRPr lang="en-CA"/>
          </a:p>
        </p:txBody>
      </p:sp>
      <p:sp>
        <p:nvSpPr>
          <p:cNvPr id="18" name="Picture Placeholder 8">
            <a:extLst>
              <a:ext uri="{FF2B5EF4-FFF2-40B4-BE49-F238E27FC236}">
                <a16:creationId xmlns:a16="http://schemas.microsoft.com/office/drawing/2014/main" id="{06B8797C-2A90-C04A-8E40-90C173AE0987}"/>
              </a:ext>
            </a:extLst>
          </p:cNvPr>
          <p:cNvSpPr>
            <a:spLocks noGrp="1"/>
          </p:cNvSpPr>
          <p:nvPr>
            <p:ph type="pic" sz="quarter" idx="19"/>
          </p:nvPr>
        </p:nvSpPr>
        <p:spPr>
          <a:xfrm>
            <a:off x="3257519" y="4106307"/>
            <a:ext cx="2760033" cy="2383394"/>
          </a:xfrm>
        </p:spPr>
        <p:txBody>
          <a:bodyPr/>
          <a:lstStyle>
            <a:lvl1pPr marL="0" indent="0">
              <a:buNone/>
              <a:defRPr/>
            </a:lvl1pPr>
          </a:lstStyle>
          <a:p>
            <a:r>
              <a:rPr lang="en-US"/>
              <a:t>Click icon to add picture</a:t>
            </a:r>
            <a:endParaRPr lang="en-CA"/>
          </a:p>
        </p:txBody>
      </p:sp>
      <p:sp>
        <p:nvSpPr>
          <p:cNvPr id="9" name="Picture Placeholder 8">
            <a:extLst>
              <a:ext uri="{FF2B5EF4-FFF2-40B4-BE49-F238E27FC236}">
                <a16:creationId xmlns:a16="http://schemas.microsoft.com/office/drawing/2014/main" id="{0BAEDB00-7364-074D-B301-A8475A77F07A}"/>
              </a:ext>
            </a:extLst>
          </p:cNvPr>
          <p:cNvSpPr>
            <a:spLocks noGrp="1"/>
          </p:cNvSpPr>
          <p:nvPr>
            <p:ph type="pic" sz="quarter" idx="13"/>
          </p:nvPr>
        </p:nvSpPr>
        <p:spPr>
          <a:xfrm>
            <a:off x="6153351" y="1592263"/>
            <a:ext cx="5667174" cy="4897437"/>
          </a:xfrm>
        </p:spPr>
        <p:txBody>
          <a:bodyPr/>
          <a:lstStyle>
            <a:lvl1pPr marL="0" indent="0">
              <a:buNone/>
              <a:defRPr/>
            </a:lvl1pPr>
          </a:lstStyle>
          <a:p>
            <a:r>
              <a:rPr lang="en-US"/>
              <a:t>Click icon to add picture</a:t>
            </a:r>
            <a:endParaRPr lang="en-CA"/>
          </a:p>
        </p:txBody>
      </p:sp>
      <p:sp>
        <p:nvSpPr>
          <p:cNvPr id="7" name="Date Placeholder 3">
            <a:extLst>
              <a:ext uri="{FF2B5EF4-FFF2-40B4-BE49-F238E27FC236}">
                <a16:creationId xmlns:a16="http://schemas.microsoft.com/office/drawing/2014/main" id="{24D8F17D-58AC-4A48-ACC7-C01C4FDD7852}"/>
              </a:ext>
            </a:extLst>
          </p:cNvPr>
          <p:cNvSpPr>
            <a:spLocks noGrp="1"/>
          </p:cNvSpPr>
          <p:nvPr>
            <p:ph type="dt" sz="half" idx="10"/>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1A50BC24-C694-FD4B-A9C8-569DE95B292F}" type="datetime1">
              <a:rPr lang="en-CA" smtClean="0"/>
              <a:t>2023-08-24</a:t>
            </a:fld>
            <a:endParaRPr lang="en-CA"/>
          </a:p>
        </p:txBody>
      </p:sp>
      <p:sp>
        <p:nvSpPr>
          <p:cNvPr id="8" name="Footer Placeholder 4">
            <a:extLst>
              <a:ext uri="{FF2B5EF4-FFF2-40B4-BE49-F238E27FC236}">
                <a16:creationId xmlns:a16="http://schemas.microsoft.com/office/drawing/2014/main" id="{65CA8F87-AAC4-5A4F-8AEB-9676C30D2218}"/>
              </a:ext>
            </a:extLst>
          </p:cNvPr>
          <p:cNvSpPr>
            <a:spLocks noGrp="1"/>
          </p:cNvSpPr>
          <p:nvPr>
            <p:ph type="ftr" sz="quarter" idx="11"/>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endParaRPr lang="en-CA"/>
          </a:p>
        </p:txBody>
      </p:sp>
      <p:sp>
        <p:nvSpPr>
          <p:cNvPr id="10" name="Slide Number Placeholder 5">
            <a:extLst>
              <a:ext uri="{FF2B5EF4-FFF2-40B4-BE49-F238E27FC236}">
                <a16:creationId xmlns:a16="http://schemas.microsoft.com/office/drawing/2014/main" id="{A049D019-966E-2D4E-9A4E-FBF87A35A08E}"/>
              </a:ext>
            </a:extLst>
          </p:cNvPr>
          <p:cNvSpPr>
            <a:spLocks noGrp="1"/>
          </p:cNvSpPr>
          <p:nvPr>
            <p:ph type="sldNum" sz="quarter" idx="12"/>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1BD90C89-BB05-D647-8C9B-C2376028CB3D}" type="slidenum">
              <a:rPr lang="en-CA" smtClean="0"/>
              <a:pPr/>
              <a:t>‹#›</a:t>
            </a:fld>
            <a:endParaRPr lang="en-CA"/>
          </a:p>
        </p:txBody>
      </p:sp>
    </p:spTree>
    <p:extLst>
      <p:ext uri="{BB962C8B-B14F-4D97-AF65-F5344CB8AC3E}">
        <p14:creationId xmlns:p14="http://schemas.microsoft.com/office/powerpoint/2010/main" val="3620513232"/>
      </p:ext>
    </p:extLst>
  </p:cSld>
  <p:clrMapOvr>
    <a:masterClrMapping/>
  </p:clrMapOvr>
  <p:extLst>
    <p:ext uri="{DCECCB84-F9BA-43D5-87BE-67443E8EF086}">
      <p15:sldGuideLst xmlns:p15="http://schemas.microsoft.com/office/powerpoint/2012/main">
        <p15:guide id="3" orient="horz" pos="4088">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3-Picture Grid">
    <p:spTree>
      <p:nvGrpSpPr>
        <p:cNvPr id="1" name=""/>
        <p:cNvGrpSpPr/>
        <p:nvPr/>
      </p:nvGrpSpPr>
      <p:grpSpPr>
        <a:xfrm>
          <a:off x="0" y="0"/>
          <a:ext cx="0" cy="0"/>
          <a:chOff x="0" y="0"/>
          <a:chExt cx="0" cy="0"/>
        </a:xfrm>
      </p:grpSpPr>
      <p:sp>
        <p:nvSpPr>
          <p:cNvPr id="5" name="Title 21">
            <a:extLst>
              <a:ext uri="{FF2B5EF4-FFF2-40B4-BE49-F238E27FC236}">
                <a16:creationId xmlns:a16="http://schemas.microsoft.com/office/drawing/2014/main" id="{01206679-E526-204A-80B6-1C1A9F60BD12}"/>
              </a:ext>
            </a:extLst>
          </p:cNvPr>
          <p:cNvSpPr>
            <a:spLocks noGrp="1"/>
          </p:cNvSpPr>
          <p:nvPr>
            <p:ph type="title" hasCustomPrompt="1"/>
          </p:nvPr>
        </p:nvSpPr>
        <p:spPr>
          <a:xfrm>
            <a:off x="0" y="-527539"/>
            <a:ext cx="12192000" cy="513471"/>
          </a:xfrm>
        </p:spPr>
        <p:txBody>
          <a:bodyPr anchor="b">
            <a:noAutofit/>
          </a:bodyPr>
          <a:lstStyle>
            <a:lvl1pPr>
              <a:defRPr sz="1800">
                <a:solidFill>
                  <a:schemeClr val="tx1"/>
                </a:solidFill>
              </a:defRPr>
            </a:lvl1pPr>
          </a:lstStyle>
          <a:p>
            <a:r>
              <a:rPr lang="en-US"/>
              <a:t>Slides without a title in the content area requires a title for accessibility purposes.</a:t>
            </a:r>
            <a:br>
              <a:rPr lang="en-US"/>
            </a:br>
            <a:r>
              <a:rPr lang="en-US"/>
              <a:t>Click to add title — title will not appear in this presentation but will appear on screen readers.</a:t>
            </a:r>
            <a:endParaRPr lang="en-CA"/>
          </a:p>
        </p:txBody>
      </p:sp>
      <p:sp>
        <p:nvSpPr>
          <p:cNvPr id="15" name="Picture Placeholder 2">
            <a:extLst>
              <a:ext uri="{FF2B5EF4-FFF2-40B4-BE49-F238E27FC236}">
                <a16:creationId xmlns:a16="http://schemas.microsoft.com/office/drawing/2014/main" id="{94ECB821-172D-0A49-8137-DAF75FDBA84E}"/>
              </a:ext>
            </a:extLst>
          </p:cNvPr>
          <p:cNvSpPr>
            <a:spLocks noGrp="1"/>
          </p:cNvSpPr>
          <p:nvPr>
            <p:ph type="pic" sz="quarter" idx="15"/>
          </p:nvPr>
        </p:nvSpPr>
        <p:spPr>
          <a:xfrm>
            <a:off x="380999" y="360000"/>
            <a:ext cx="6975475" cy="6138000"/>
          </a:xfrm>
        </p:spPr>
        <p:txBody>
          <a:bodyPr/>
          <a:lstStyle>
            <a:lvl1pPr marL="0" indent="0">
              <a:buNone/>
              <a:defRPr/>
            </a:lvl1pPr>
          </a:lstStyle>
          <a:p>
            <a:r>
              <a:rPr lang="en-US"/>
              <a:t>Click icon to add picture</a:t>
            </a:r>
            <a:endParaRPr lang="en-CA"/>
          </a:p>
        </p:txBody>
      </p:sp>
      <p:sp>
        <p:nvSpPr>
          <p:cNvPr id="14" name="Picture Placeholder 2">
            <a:extLst>
              <a:ext uri="{FF2B5EF4-FFF2-40B4-BE49-F238E27FC236}">
                <a16:creationId xmlns:a16="http://schemas.microsoft.com/office/drawing/2014/main" id="{73A85975-8933-B645-B749-E215636C3142}"/>
              </a:ext>
            </a:extLst>
          </p:cNvPr>
          <p:cNvSpPr>
            <a:spLocks noGrp="1"/>
          </p:cNvSpPr>
          <p:nvPr>
            <p:ph type="pic" sz="quarter" idx="18"/>
          </p:nvPr>
        </p:nvSpPr>
        <p:spPr>
          <a:xfrm>
            <a:off x="7493961" y="360000"/>
            <a:ext cx="4326564" cy="3004201"/>
          </a:xfrm>
        </p:spPr>
        <p:txBody>
          <a:bodyPr/>
          <a:lstStyle>
            <a:lvl1pPr marL="0" indent="0">
              <a:buNone/>
              <a:defRPr/>
            </a:lvl1pPr>
          </a:lstStyle>
          <a:p>
            <a:r>
              <a:rPr lang="en-US"/>
              <a:t>Click icon to add picture</a:t>
            </a:r>
            <a:endParaRPr lang="en-CA"/>
          </a:p>
        </p:txBody>
      </p:sp>
      <p:sp>
        <p:nvSpPr>
          <p:cNvPr id="16" name="Picture Placeholder 2">
            <a:extLst>
              <a:ext uri="{FF2B5EF4-FFF2-40B4-BE49-F238E27FC236}">
                <a16:creationId xmlns:a16="http://schemas.microsoft.com/office/drawing/2014/main" id="{7F5D70DB-41B6-544F-B9BB-7868CC42E9DF}"/>
              </a:ext>
            </a:extLst>
          </p:cNvPr>
          <p:cNvSpPr>
            <a:spLocks noGrp="1"/>
          </p:cNvSpPr>
          <p:nvPr>
            <p:ph type="pic" sz="quarter" idx="17"/>
          </p:nvPr>
        </p:nvSpPr>
        <p:spPr>
          <a:xfrm>
            <a:off x="7493961" y="3493799"/>
            <a:ext cx="4326564" cy="3004201"/>
          </a:xfrm>
        </p:spPr>
        <p:txBody>
          <a:bodyPr/>
          <a:lstStyle>
            <a:lvl1pPr marL="0" indent="0">
              <a:buNone/>
              <a:defRPr/>
            </a:lvl1pPr>
          </a:lstStyle>
          <a:p>
            <a:r>
              <a:rPr lang="en-US"/>
              <a:t>Click icon to add picture</a:t>
            </a:r>
            <a:endParaRPr lang="en-CA"/>
          </a:p>
        </p:txBody>
      </p:sp>
      <p:sp>
        <p:nvSpPr>
          <p:cNvPr id="6" name="Date Placeholder 3">
            <a:extLst>
              <a:ext uri="{FF2B5EF4-FFF2-40B4-BE49-F238E27FC236}">
                <a16:creationId xmlns:a16="http://schemas.microsoft.com/office/drawing/2014/main" id="{16E70515-2881-B34E-8EF7-A54BA69746D9}"/>
              </a:ext>
            </a:extLst>
          </p:cNvPr>
          <p:cNvSpPr>
            <a:spLocks noGrp="1"/>
          </p:cNvSpPr>
          <p:nvPr>
            <p:ph type="dt" sz="half" idx="10"/>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78D418B5-6136-3C43-85E3-AC211BB6822B}" type="datetime1">
              <a:rPr lang="en-CA" smtClean="0"/>
              <a:t>2023-08-24</a:t>
            </a:fld>
            <a:endParaRPr lang="en-CA"/>
          </a:p>
        </p:txBody>
      </p:sp>
      <p:sp>
        <p:nvSpPr>
          <p:cNvPr id="7" name="Footer Placeholder 4">
            <a:extLst>
              <a:ext uri="{FF2B5EF4-FFF2-40B4-BE49-F238E27FC236}">
                <a16:creationId xmlns:a16="http://schemas.microsoft.com/office/drawing/2014/main" id="{5DDF54F0-2665-8541-B525-4DE11A53C60B}"/>
              </a:ext>
            </a:extLst>
          </p:cNvPr>
          <p:cNvSpPr>
            <a:spLocks noGrp="1"/>
          </p:cNvSpPr>
          <p:nvPr>
            <p:ph type="ftr" sz="quarter" idx="11"/>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endParaRPr lang="en-CA"/>
          </a:p>
        </p:txBody>
      </p:sp>
      <p:sp>
        <p:nvSpPr>
          <p:cNvPr id="8" name="Slide Number Placeholder 5">
            <a:extLst>
              <a:ext uri="{FF2B5EF4-FFF2-40B4-BE49-F238E27FC236}">
                <a16:creationId xmlns:a16="http://schemas.microsoft.com/office/drawing/2014/main" id="{5E824237-E327-DB48-A900-9276F13D0C9F}"/>
              </a:ext>
            </a:extLst>
          </p:cNvPr>
          <p:cNvSpPr>
            <a:spLocks noGrp="1"/>
          </p:cNvSpPr>
          <p:nvPr>
            <p:ph type="sldNum" sz="quarter" idx="12"/>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1BD90C89-BB05-D647-8C9B-C2376028CB3D}" type="slidenum">
              <a:rPr lang="en-CA" smtClean="0"/>
              <a:pPr/>
              <a:t>‹#›</a:t>
            </a:fld>
            <a:endParaRPr lang="en-CA"/>
          </a:p>
        </p:txBody>
      </p:sp>
    </p:spTree>
    <p:extLst>
      <p:ext uri="{BB962C8B-B14F-4D97-AF65-F5344CB8AC3E}">
        <p14:creationId xmlns:p14="http://schemas.microsoft.com/office/powerpoint/2010/main" val="2555713439"/>
      </p:ext>
    </p:extLst>
  </p:cSld>
  <p:clrMapOvr>
    <a:masterClrMapping/>
  </p:clrMapOvr>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4-Picture Grid (Portrait)">
    <p:spTree>
      <p:nvGrpSpPr>
        <p:cNvPr id="1" name=""/>
        <p:cNvGrpSpPr/>
        <p:nvPr/>
      </p:nvGrpSpPr>
      <p:grpSpPr>
        <a:xfrm>
          <a:off x="0" y="0"/>
          <a:ext cx="0" cy="0"/>
          <a:chOff x="0" y="0"/>
          <a:chExt cx="0" cy="0"/>
        </a:xfrm>
      </p:grpSpPr>
      <p:sp>
        <p:nvSpPr>
          <p:cNvPr id="6" name="Title 21">
            <a:extLst>
              <a:ext uri="{FF2B5EF4-FFF2-40B4-BE49-F238E27FC236}">
                <a16:creationId xmlns:a16="http://schemas.microsoft.com/office/drawing/2014/main" id="{73F59288-6160-0D42-91BB-837AF5117351}"/>
              </a:ext>
            </a:extLst>
          </p:cNvPr>
          <p:cNvSpPr>
            <a:spLocks noGrp="1"/>
          </p:cNvSpPr>
          <p:nvPr>
            <p:ph type="title" hasCustomPrompt="1"/>
          </p:nvPr>
        </p:nvSpPr>
        <p:spPr>
          <a:xfrm>
            <a:off x="0" y="-527539"/>
            <a:ext cx="12192000" cy="513471"/>
          </a:xfrm>
        </p:spPr>
        <p:txBody>
          <a:bodyPr anchor="b">
            <a:noAutofit/>
          </a:bodyPr>
          <a:lstStyle>
            <a:lvl1pPr>
              <a:defRPr sz="1800">
                <a:solidFill>
                  <a:schemeClr val="tx1"/>
                </a:solidFill>
              </a:defRPr>
            </a:lvl1pPr>
          </a:lstStyle>
          <a:p>
            <a:r>
              <a:rPr lang="en-US"/>
              <a:t>Slides without a title in the content area requires a title for accessibility purposes.</a:t>
            </a:r>
            <a:br>
              <a:rPr lang="en-US"/>
            </a:br>
            <a:r>
              <a:rPr lang="en-US"/>
              <a:t>Click to add title — title will not appear in this presentation but will appear on screen readers.</a:t>
            </a:r>
            <a:endParaRPr lang="en-CA"/>
          </a:p>
        </p:txBody>
      </p:sp>
      <p:sp>
        <p:nvSpPr>
          <p:cNvPr id="9" name="Picture Placeholder 8">
            <a:extLst>
              <a:ext uri="{FF2B5EF4-FFF2-40B4-BE49-F238E27FC236}">
                <a16:creationId xmlns:a16="http://schemas.microsoft.com/office/drawing/2014/main" id="{0BAEDB00-7364-074D-B301-A8475A77F07A}"/>
              </a:ext>
            </a:extLst>
          </p:cNvPr>
          <p:cNvSpPr>
            <a:spLocks noGrp="1"/>
          </p:cNvSpPr>
          <p:nvPr>
            <p:ph type="pic" sz="quarter" idx="13"/>
          </p:nvPr>
        </p:nvSpPr>
        <p:spPr>
          <a:xfrm>
            <a:off x="383458" y="360000"/>
            <a:ext cx="4195916" cy="6129700"/>
          </a:xfrm>
        </p:spPr>
        <p:txBody>
          <a:bodyPr/>
          <a:lstStyle>
            <a:lvl1pPr marL="0" indent="0">
              <a:buNone/>
              <a:defRPr/>
            </a:lvl1pPr>
          </a:lstStyle>
          <a:p>
            <a:r>
              <a:rPr lang="en-US"/>
              <a:t>Click icon to add picture</a:t>
            </a:r>
            <a:endParaRPr lang="en-CA"/>
          </a:p>
        </p:txBody>
      </p:sp>
      <p:sp>
        <p:nvSpPr>
          <p:cNvPr id="12" name="Picture Placeholder 8">
            <a:extLst>
              <a:ext uri="{FF2B5EF4-FFF2-40B4-BE49-F238E27FC236}">
                <a16:creationId xmlns:a16="http://schemas.microsoft.com/office/drawing/2014/main" id="{1621877D-F0F4-D54D-8A66-86E3F38BD733}"/>
              </a:ext>
            </a:extLst>
          </p:cNvPr>
          <p:cNvSpPr>
            <a:spLocks noGrp="1"/>
          </p:cNvSpPr>
          <p:nvPr>
            <p:ph type="pic" sz="quarter" idx="14"/>
          </p:nvPr>
        </p:nvSpPr>
        <p:spPr>
          <a:xfrm>
            <a:off x="4717229" y="360000"/>
            <a:ext cx="4212919" cy="3000050"/>
          </a:xfrm>
        </p:spPr>
        <p:txBody>
          <a:bodyPr/>
          <a:lstStyle>
            <a:lvl1pPr marL="0" indent="0">
              <a:buNone/>
              <a:defRPr/>
            </a:lvl1pPr>
          </a:lstStyle>
          <a:p>
            <a:r>
              <a:rPr lang="en-US"/>
              <a:t>Click icon to add picture</a:t>
            </a:r>
            <a:endParaRPr lang="en-CA"/>
          </a:p>
        </p:txBody>
      </p:sp>
      <p:sp>
        <p:nvSpPr>
          <p:cNvPr id="15" name="Picture Placeholder 8">
            <a:extLst>
              <a:ext uri="{FF2B5EF4-FFF2-40B4-BE49-F238E27FC236}">
                <a16:creationId xmlns:a16="http://schemas.microsoft.com/office/drawing/2014/main" id="{12354A74-CC4D-FF48-B2CA-4F5C89BB8609}"/>
              </a:ext>
            </a:extLst>
          </p:cNvPr>
          <p:cNvSpPr>
            <a:spLocks noGrp="1"/>
          </p:cNvSpPr>
          <p:nvPr>
            <p:ph type="pic" sz="quarter" idx="15"/>
          </p:nvPr>
        </p:nvSpPr>
        <p:spPr>
          <a:xfrm>
            <a:off x="9068003" y="360000"/>
            <a:ext cx="2740539" cy="3000050"/>
          </a:xfrm>
        </p:spPr>
        <p:txBody>
          <a:bodyPr/>
          <a:lstStyle>
            <a:lvl1pPr marL="0" indent="0">
              <a:buNone/>
              <a:defRPr/>
            </a:lvl1pPr>
          </a:lstStyle>
          <a:p>
            <a:r>
              <a:rPr lang="en-US"/>
              <a:t>Click icon to add picture</a:t>
            </a:r>
            <a:endParaRPr lang="en-CA"/>
          </a:p>
        </p:txBody>
      </p:sp>
      <p:sp>
        <p:nvSpPr>
          <p:cNvPr id="11" name="Picture Placeholder 8">
            <a:extLst>
              <a:ext uri="{FF2B5EF4-FFF2-40B4-BE49-F238E27FC236}">
                <a16:creationId xmlns:a16="http://schemas.microsoft.com/office/drawing/2014/main" id="{82448F46-9EC7-D241-8D0D-C9F8CE444587}"/>
              </a:ext>
            </a:extLst>
          </p:cNvPr>
          <p:cNvSpPr>
            <a:spLocks noGrp="1"/>
          </p:cNvSpPr>
          <p:nvPr>
            <p:ph type="pic" sz="quarter" idx="16"/>
          </p:nvPr>
        </p:nvSpPr>
        <p:spPr>
          <a:xfrm>
            <a:off x="4717229" y="3489650"/>
            <a:ext cx="7103296" cy="3000050"/>
          </a:xfrm>
        </p:spPr>
        <p:txBody>
          <a:bodyPr/>
          <a:lstStyle>
            <a:lvl1pPr marL="0" indent="0">
              <a:buNone/>
              <a:defRPr/>
            </a:lvl1pPr>
          </a:lstStyle>
          <a:p>
            <a:r>
              <a:rPr lang="en-US"/>
              <a:t>Click icon to add picture</a:t>
            </a:r>
            <a:endParaRPr lang="en-CA"/>
          </a:p>
        </p:txBody>
      </p:sp>
      <p:sp>
        <p:nvSpPr>
          <p:cNvPr id="7" name="Date Placeholder 3">
            <a:extLst>
              <a:ext uri="{FF2B5EF4-FFF2-40B4-BE49-F238E27FC236}">
                <a16:creationId xmlns:a16="http://schemas.microsoft.com/office/drawing/2014/main" id="{4F0BB453-DBEE-8444-B7F9-D23382304FAD}"/>
              </a:ext>
            </a:extLst>
          </p:cNvPr>
          <p:cNvSpPr>
            <a:spLocks noGrp="1"/>
          </p:cNvSpPr>
          <p:nvPr>
            <p:ph type="dt" sz="half" idx="10"/>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6CFA513F-20A5-894E-99F3-C1EFF12BD93D}" type="datetime1">
              <a:rPr lang="en-CA" smtClean="0"/>
              <a:t>2023-08-24</a:t>
            </a:fld>
            <a:endParaRPr lang="en-CA"/>
          </a:p>
        </p:txBody>
      </p:sp>
      <p:sp>
        <p:nvSpPr>
          <p:cNvPr id="8" name="Footer Placeholder 4">
            <a:extLst>
              <a:ext uri="{FF2B5EF4-FFF2-40B4-BE49-F238E27FC236}">
                <a16:creationId xmlns:a16="http://schemas.microsoft.com/office/drawing/2014/main" id="{4E7EE71F-FAA0-7C4F-9A69-0E98D22224B0}"/>
              </a:ext>
            </a:extLst>
          </p:cNvPr>
          <p:cNvSpPr>
            <a:spLocks noGrp="1"/>
          </p:cNvSpPr>
          <p:nvPr>
            <p:ph type="ftr" sz="quarter" idx="11"/>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endParaRPr lang="en-CA"/>
          </a:p>
        </p:txBody>
      </p:sp>
      <p:sp>
        <p:nvSpPr>
          <p:cNvPr id="10" name="Slide Number Placeholder 5">
            <a:extLst>
              <a:ext uri="{FF2B5EF4-FFF2-40B4-BE49-F238E27FC236}">
                <a16:creationId xmlns:a16="http://schemas.microsoft.com/office/drawing/2014/main" id="{4835D0DC-5A49-864C-815F-CB2C50AE827B}"/>
              </a:ext>
            </a:extLst>
          </p:cNvPr>
          <p:cNvSpPr>
            <a:spLocks noGrp="1"/>
          </p:cNvSpPr>
          <p:nvPr>
            <p:ph type="sldNum" sz="quarter" idx="12"/>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1BD90C89-BB05-D647-8C9B-C2376028CB3D}" type="slidenum">
              <a:rPr lang="en-CA" smtClean="0"/>
              <a:pPr/>
              <a:t>‹#›</a:t>
            </a:fld>
            <a:endParaRPr lang="en-CA"/>
          </a:p>
        </p:txBody>
      </p:sp>
    </p:spTree>
    <p:extLst>
      <p:ext uri="{BB962C8B-B14F-4D97-AF65-F5344CB8AC3E}">
        <p14:creationId xmlns:p14="http://schemas.microsoft.com/office/powerpoint/2010/main" val="2914615380"/>
      </p:ext>
    </p:extLst>
  </p:cSld>
  <p:clrMapOvr>
    <a:masterClrMapping/>
  </p:clrMapOvr>
  <p:extLst>
    <p:ext uri="{DCECCB84-F9BA-43D5-87BE-67443E8EF086}">
      <p15:sldGuideLst xmlns:p15="http://schemas.microsoft.com/office/powerpoint/2012/main">
        <p15:guide id="3" orient="horz" pos="4088">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4-Picture Grid (Landscape)">
    <p:spTree>
      <p:nvGrpSpPr>
        <p:cNvPr id="1" name=""/>
        <p:cNvGrpSpPr/>
        <p:nvPr/>
      </p:nvGrpSpPr>
      <p:grpSpPr>
        <a:xfrm>
          <a:off x="0" y="0"/>
          <a:ext cx="0" cy="0"/>
          <a:chOff x="0" y="0"/>
          <a:chExt cx="0" cy="0"/>
        </a:xfrm>
      </p:grpSpPr>
      <p:sp>
        <p:nvSpPr>
          <p:cNvPr id="6" name="Title 21">
            <a:extLst>
              <a:ext uri="{FF2B5EF4-FFF2-40B4-BE49-F238E27FC236}">
                <a16:creationId xmlns:a16="http://schemas.microsoft.com/office/drawing/2014/main" id="{D969E83F-05F7-8447-9C56-2938C4C2B4CF}"/>
              </a:ext>
            </a:extLst>
          </p:cNvPr>
          <p:cNvSpPr>
            <a:spLocks noGrp="1"/>
          </p:cNvSpPr>
          <p:nvPr>
            <p:ph type="title" hasCustomPrompt="1"/>
          </p:nvPr>
        </p:nvSpPr>
        <p:spPr>
          <a:xfrm>
            <a:off x="0" y="-527539"/>
            <a:ext cx="12192000" cy="513471"/>
          </a:xfrm>
        </p:spPr>
        <p:txBody>
          <a:bodyPr anchor="b">
            <a:noAutofit/>
          </a:bodyPr>
          <a:lstStyle>
            <a:lvl1pPr>
              <a:defRPr sz="1800">
                <a:solidFill>
                  <a:schemeClr val="tx1"/>
                </a:solidFill>
              </a:defRPr>
            </a:lvl1pPr>
          </a:lstStyle>
          <a:p>
            <a:r>
              <a:rPr lang="en-US"/>
              <a:t>Slides without a title in the content area requires a title for accessibility purposes.</a:t>
            </a:r>
            <a:br>
              <a:rPr lang="en-US"/>
            </a:br>
            <a:r>
              <a:rPr lang="en-US"/>
              <a:t>Click to add title — title will not appear in this presentation but will appear on screen readers.</a:t>
            </a:r>
            <a:endParaRPr lang="en-CA"/>
          </a:p>
        </p:txBody>
      </p:sp>
      <p:sp>
        <p:nvSpPr>
          <p:cNvPr id="16" name="Picture Placeholder 8">
            <a:extLst>
              <a:ext uri="{FF2B5EF4-FFF2-40B4-BE49-F238E27FC236}">
                <a16:creationId xmlns:a16="http://schemas.microsoft.com/office/drawing/2014/main" id="{62D07E0A-3D5A-1743-9B2C-B72959F114C8}"/>
              </a:ext>
            </a:extLst>
          </p:cNvPr>
          <p:cNvSpPr>
            <a:spLocks noGrp="1"/>
          </p:cNvSpPr>
          <p:nvPr>
            <p:ph type="pic" sz="quarter" idx="18"/>
          </p:nvPr>
        </p:nvSpPr>
        <p:spPr>
          <a:xfrm>
            <a:off x="381000" y="360000"/>
            <a:ext cx="5636552" cy="3706670"/>
          </a:xfrm>
        </p:spPr>
        <p:txBody>
          <a:bodyPr/>
          <a:lstStyle>
            <a:lvl1pPr marL="0" indent="0">
              <a:buNone/>
              <a:defRPr/>
            </a:lvl1pPr>
          </a:lstStyle>
          <a:p>
            <a:r>
              <a:rPr lang="en-US"/>
              <a:t>Click icon to add picture</a:t>
            </a:r>
            <a:endParaRPr lang="en-CA"/>
          </a:p>
        </p:txBody>
      </p:sp>
      <p:sp>
        <p:nvSpPr>
          <p:cNvPr id="19" name="Picture Placeholder 8">
            <a:extLst>
              <a:ext uri="{FF2B5EF4-FFF2-40B4-BE49-F238E27FC236}">
                <a16:creationId xmlns:a16="http://schemas.microsoft.com/office/drawing/2014/main" id="{7D995437-A232-3B48-9549-102803B3209B}"/>
              </a:ext>
            </a:extLst>
          </p:cNvPr>
          <p:cNvSpPr>
            <a:spLocks noGrp="1"/>
          </p:cNvSpPr>
          <p:nvPr>
            <p:ph type="pic" sz="quarter" idx="20"/>
          </p:nvPr>
        </p:nvSpPr>
        <p:spPr>
          <a:xfrm>
            <a:off x="381000" y="4196268"/>
            <a:ext cx="2745868" cy="2293431"/>
          </a:xfrm>
        </p:spPr>
        <p:txBody>
          <a:bodyPr/>
          <a:lstStyle>
            <a:lvl1pPr marL="0" indent="0">
              <a:buNone/>
              <a:defRPr/>
            </a:lvl1pPr>
          </a:lstStyle>
          <a:p>
            <a:r>
              <a:rPr lang="en-US"/>
              <a:t>Click icon to add picture</a:t>
            </a:r>
            <a:endParaRPr lang="en-CA"/>
          </a:p>
        </p:txBody>
      </p:sp>
      <p:sp>
        <p:nvSpPr>
          <p:cNvPr id="18" name="Picture Placeholder 8">
            <a:extLst>
              <a:ext uri="{FF2B5EF4-FFF2-40B4-BE49-F238E27FC236}">
                <a16:creationId xmlns:a16="http://schemas.microsoft.com/office/drawing/2014/main" id="{06B8797C-2A90-C04A-8E40-90C173AE0987}"/>
              </a:ext>
            </a:extLst>
          </p:cNvPr>
          <p:cNvSpPr>
            <a:spLocks noGrp="1"/>
          </p:cNvSpPr>
          <p:nvPr>
            <p:ph type="pic" sz="quarter" idx="19"/>
          </p:nvPr>
        </p:nvSpPr>
        <p:spPr>
          <a:xfrm>
            <a:off x="3257519" y="4196269"/>
            <a:ext cx="2760033" cy="2293431"/>
          </a:xfrm>
        </p:spPr>
        <p:txBody>
          <a:bodyPr/>
          <a:lstStyle>
            <a:lvl1pPr marL="0" indent="0">
              <a:buNone/>
              <a:defRPr/>
            </a:lvl1pPr>
          </a:lstStyle>
          <a:p>
            <a:r>
              <a:rPr lang="en-US"/>
              <a:t>Click icon to add picture</a:t>
            </a:r>
            <a:endParaRPr lang="en-CA"/>
          </a:p>
        </p:txBody>
      </p:sp>
      <p:sp>
        <p:nvSpPr>
          <p:cNvPr id="9" name="Picture Placeholder 8">
            <a:extLst>
              <a:ext uri="{FF2B5EF4-FFF2-40B4-BE49-F238E27FC236}">
                <a16:creationId xmlns:a16="http://schemas.microsoft.com/office/drawing/2014/main" id="{0BAEDB00-7364-074D-B301-A8475A77F07A}"/>
              </a:ext>
            </a:extLst>
          </p:cNvPr>
          <p:cNvSpPr>
            <a:spLocks noGrp="1"/>
          </p:cNvSpPr>
          <p:nvPr>
            <p:ph type="pic" sz="quarter" idx="13"/>
          </p:nvPr>
        </p:nvSpPr>
        <p:spPr>
          <a:xfrm>
            <a:off x="6153351" y="360001"/>
            <a:ext cx="5667174" cy="6129700"/>
          </a:xfrm>
        </p:spPr>
        <p:txBody>
          <a:bodyPr/>
          <a:lstStyle>
            <a:lvl1pPr marL="0" indent="0">
              <a:buNone/>
              <a:defRPr/>
            </a:lvl1pPr>
          </a:lstStyle>
          <a:p>
            <a:r>
              <a:rPr lang="en-US"/>
              <a:t>Click icon to add picture</a:t>
            </a:r>
            <a:endParaRPr lang="en-CA"/>
          </a:p>
        </p:txBody>
      </p:sp>
      <p:sp>
        <p:nvSpPr>
          <p:cNvPr id="7" name="Date Placeholder 3">
            <a:extLst>
              <a:ext uri="{FF2B5EF4-FFF2-40B4-BE49-F238E27FC236}">
                <a16:creationId xmlns:a16="http://schemas.microsoft.com/office/drawing/2014/main" id="{1054E135-1818-6B43-9447-E5FA1C31B3B8}"/>
              </a:ext>
            </a:extLst>
          </p:cNvPr>
          <p:cNvSpPr>
            <a:spLocks noGrp="1"/>
          </p:cNvSpPr>
          <p:nvPr>
            <p:ph type="dt" sz="half" idx="10"/>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0A7E2EB4-1937-884C-9F06-FADC31BB3F61}" type="datetime1">
              <a:rPr lang="en-CA" smtClean="0"/>
              <a:t>2023-08-24</a:t>
            </a:fld>
            <a:endParaRPr lang="en-CA"/>
          </a:p>
        </p:txBody>
      </p:sp>
      <p:sp>
        <p:nvSpPr>
          <p:cNvPr id="8" name="Footer Placeholder 4">
            <a:extLst>
              <a:ext uri="{FF2B5EF4-FFF2-40B4-BE49-F238E27FC236}">
                <a16:creationId xmlns:a16="http://schemas.microsoft.com/office/drawing/2014/main" id="{E41BE689-B32F-444E-B582-302A70D1C0E8}"/>
              </a:ext>
            </a:extLst>
          </p:cNvPr>
          <p:cNvSpPr>
            <a:spLocks noGrp="1"/>
          </p:cNvSpPr>
          <p:nvPr>
            <p:ph type="ftr" sz="quarter" idx="11"/>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endParaRPr lang="en-CA"/>
          </a:p>
        </p:txBody>
      </p:sp>
      <p:sp>
        <p:nvSpPr>
          <p:cNvPr id="10" name="Slide Number Placeholder 5">
            <a:extLst>
              <a:ext uri="{FF2B5EF4-FFF2-40B4-BE49-F238E27FC236}">
                <a16:creationId xmlns:a16="http://schemas.microsoft.com/office/drawing/2014/main" id="{51DACFED-F7F6-5C43-A0CA-88CB7E163BA5}"/>
              </a:ext>
            </a:extLst>
          </p:cNvPr>
          <p:cNvSpPr>
            <a:spLocks noGrp="1"/>
          </p:cNvSpPr>
          <p:nvPr>
            <p:ph type="sldNum" sz="quarter" idx="12"/>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1BD90C89-BB05-D647-8C9B-C2376028CB3D}" type="slidenum">
              <a:rPr lang="en-CA" smtClean="0"/>
              <a:pPr/>
              <a:t>‹#›</a:t>
            </a:fld>
            <a:endParaRPr lang="en-CA"/>
          </a:p>
        </p:txBody>
      </p:sp>
    </p:spTree>
    <p:extLst>
      <p:ext uri="{BB962C8B-B14F-4D97-AF65-F5344CB8AC3E}">
        <p14:creationId xmlns:p14="http://schemas.microsoft.com/office/powerpoint/2010/main" val="3010924141"/>
      </p:ext>
    </p:extLst>
  </p:cSld>
  <p:clrMapOvr>
    <a:masterClrMapping/>
  </p:clrMapOvr>
  <p:extLst>
    <p:ext uri="{DCECCB84-F9BA-43D5-87BE-67443E8EF086}">
      <p15:sldGuideLst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Video">
    <p:spTree>
      <p:nvGrpSpPr>
        <p:cNvPr id="1" name=""/>
        <p:cNvGrpSpPr/>
        <p:nvPr/>
      </p:nvGrpSpPr>
      <p:grpSpPr>
        <a:xfrm>
          <a:off x="0" y="0"/>
          <a:ext cx="0" cy="0"/>
          <a:chOff x="0" y="0"/>
          <a:chExt cx="0" cy="0"/>
        </a:xfrm>
      </p:grpSpPr>
      <p:sp>
        <p:nvSpPr>
          <p:cNvPr id="3" name="Title 21">
            <a:extLst>
              <a:ext uri="{FF2B5EF4-FFF2-40B4-BE49-F238E27FC236}">
                <a16:creationId xmlns:a16="http://schemas.microsoft.com/office/drawing/2014/main" id="{D884024C-A553-3D46-AF15-089E65BE161E}"/>
              </a:ext>
            </a:extLst>
          </p:cNvPr>
          <p:cNvSpPr>
            <a:spLocks noGrp="1"/>
          </p:cNvSpPr>
          <p:nvPr>
            <p:ph type="title" hasCustomPrompt="1"/>
          </p:nvPr>
        </p:nvSpPr>
        <p:spPr>
          <a:xfrm>
            <a:off x="0" y="-527539"/>
            <a:ext cx="12192000" cy="513471"/>
          </a:xfrm>
        </p:spPr>
        <p:txBody>
          <a:bodyPr anchor="b">
            <a:noAutofit/>
          </a:bodyPr>
          <a:lstStyle>
            <a:lvl1pPr>
              <a:defRPr sz="1800">
                <a:solidFill>
                  <a:schemeClr val="tx1"/>
                </a:solidFill>
              </a:defRPr>
            </a:lvl1pPr>
          </a:lstStyle>
          <a:p>
            <a:r>
              <a:rPr lang="en-US"/>
              <a:t>Slides without a title in the content area requires a title for accessibility purposes.</a:t>
            </a:r>
            <a:br>
              <a:rPr lang="en-US"/>
            </a:br>
            <a:r>
              <a:rPr lang="en-US"/>
              <a:t>Click to add title — title will not appear in this presentation but will appear on screen readers.</a:t>
            </a:r>
            <a:endParaRPr lang="en-CA"/>
          </a:p>
        </p:txBody>
      </p:sp>
      <p:sp>
        <p:nvSpPr>
          <p:cNvPr id="4" name="Media Placeholder 2">
            <a:extLst>
              <a:ext uri="{FF2B5EF4-FFF2-40B4-BE49-F238E27FC236}">
                <a16:creationId xmlns:a16="http://schemas.microsoft.com/office/drawing/2014/main" id="{B08A1DBD-0DD6-9A4C-A0E5-F7B42055330F}"/>
              </a:ext>
            </a:extLst>
          </p:cNvPr>
          <p:cNvSpPr>
            <a:spLocks noGrp="1"/>
          </p:cNvSpPr>
          <p:nvPr>
            <p:ph type="media" sz="quarter" idx="10"/>
          </p:nvPr>
        </p:nvSpPr>
        <p:spPr>
          <a:xfrm>
            <a:off x="0" y="0"/>
            <a:ext cx="12192000" cy="6858000"/>
          </a:xfrm>
        </p:spPr>
        <p:txBody>
          <a:bodyPr/>
          <a:lstStyle/>
          <a:p>
            <a:r>
              <a:rPr lang="en-US"/>
              <a:t>Click icon to add media</a:t>
            </a:r>
            <a:endParaRPr lang="en-CA"/>
          </a:p>
        </p:txBody>
      </p:sp>
      <p:sp>
        <p:nvSpPr>
          <p:cNvPr id="5" name="Date Placeholder 3">
            <a:extLst>
              <a:ext uri="{FF2B5EF4-FFF2-40B4-BE49-F238E27FC236}">
                <a16:creationId xmlns:a16="http://schemas.microsoft.com/office/drawing/2014/main" id="{961BD581-E07E-2848-8F78-34D6BD31004B}"/>
              </a:ext>
            </a:extLst>
          </p:cNvPr>
          <p:cNvSpPr>
            <a:spLocks noGrp="1"/>
          </p:cNvSpPr>
          <p:nvPr>
            <p:ph type="dt" sz="half" idx="11"/>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E0C2BB71-3236-C942-9EDE-CD9030A2ACA3}" type="datetime1">
              <a:rPr lang="en-CA" smtClean="0"/>
              <a:t>2023-08-24</a:t>
            </a:fld>
            <a:endParaRPr lang="en-CA"/>
          </a:p>
        </p:txBody>
      </p:sp>
      <p:sp>
        <p:nvSpPr>
          <p:cNvPr id="6" name="Footer Placeholder 4">
            <a:extLst>
              <a:ext uri="{FF2B5EF4-FFF2-40B4-BE49-F238E27FC236}">
                <a16:creationId xmlns:a16="http://schemas.microsoft.com/office/drawing/2014/main" id="{AC075F37-26A0-C946-9E47-9C0C00B2B8D7}"/>
              </a:ext>
            </a:extLst>
          </p:cNvPr>
          <p:cNvSpPr>
            <a:spLocks noGrp="1"/>
          </p:cNvSpPr>
          <p:nvPr>
            <p:ph type="ftr" sz="quarter" idx="12"/>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endParaRPr lang="en-CA"/>
          </a:p>
        </p:txBody>
      </p:sp>
      <p:sp>
        <p:nvSpPr>
          <p:cNvPr id="7" name="Slide Number Placeholder 5">
            <a:extLst>
              <a:ext uri="{FF2B5EF4-FFF2-40B4-BE49-F238E27FC236}">
                <a16:creationId xmlns:a16="http://schemas.microsoft.com/office/drawing/2014/main" id="{80D2998A-7A65-A14F-8950-3B252A3D96FF}"/>
              </a:ext>
            </a:extLst>
          </p:cNvPr>
          <p:cNvSpPr>
            <a:spLocks noGrp="1"/>
          </p:cNvSpPr>
          <p:nvPr>
            <p:ph type="sldNum" sz="quarter" idx="13"/>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1BD90C89-BB05-D647-8C9B-C2376028CB3D}" type="slidenum">
              <a:rPr lang="en-CA" smtClean="0"/>
              <a:pPr/>
              <a:t>‹#›</a:t>
            </a:fld>
            <a:endParaRPr lang="en-CA"/>
          </a:p>
        </p:txBody>
      </p:sp>
    </p:spTree>
    <p:extLst>
      <p:ext uri="{BB962C8B-B14F-4D97-AF65-F5344CB8AC3E}">
        <p14:creationId xmlns:p14="http://schemas.microsoft.com/office/powerpoint/2010/main" val="33932473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 Box">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15098608-D70C-6242-908D-105B7BBC7D9A}"/>
              </a:ext>
            </a:extLst>
          </p:cNvPr>
          <p:cNvSpPr>
            <a:spLocks noGrp="1"/>
          </p:cNvSpPr>
          <p:nvPr>
            <p:ph type="ctrTitle" hasCustomPrompt="1"/>
          </p:nvPr>
        </p:nvSpPr>
        <p:spPr>
          <a:xfrm>
            <a:off x="1" y="534010"/>
            <a:ext cx="5043714" cy="3760084"/>
          </a:xfrm>
          <a:solidFill>
            <a:schemeClr val="accent1">
              <a:alpha val="90000"/>
            </a:schemeClr>
          </a:solidFill>
        </p:spPr>
        <p:txBody>
          <a:bodyPr lIns="457200" tIns="338328" anchor="t">
            <a:noAutofit/>
          </a:bodyPr>
          <a:lstStyle>
            <a:lvl1pPr algn="l">
              <a:defRPr sz="3200">
                <a:solidFill>
                  <a:schemeClr val="tx1"/>
                </a:solidFill>
              </a:defRPr>
            </a:lvl1pPr>
          </a:lstStyle>
          <a:p>
            <a:r>
              <a:rPr lang="en-CA" dirty="0"/>
              <a:t>Presentation </a:t>
            </a:r>
            <a:br>
              <a:rPr lang="en-CA" dirty="0"/>
            </a:br>
            <a:r>
              <a:rPr lang="en-CA" dirty="0"/>
              <a:t>Title</a:t>
            </a:r>
          </a:p>
        </p:txBody>
      </p:sp>
      <p:sp>
        <p:nvSpPr>
          <p:cNvPr id="17" name="Text Placeholder 2">
            <a:extLst>
              <a:ext uri="{FF2B5EF4-FFF2-40B4-BE49-F238E27FC236}">
                <a16:creationId xmlns:a16="http://schemas.microsoft.com/office/drawing/2014/main" id="{AF41ECEA-DA65-3F4D-8596-30003317DB6C}"/>
              </a:ext>
            </a:extLst>
          </p:cNvPr>
          <p:cNvSpPr>
            <a:spLocks noGrp="1"/>
          </p:cNvSpPr>
          <p:nvPr>
            <p:ph type="body" sz="quarter" idx="10" hasCustomPrompt="1"/>
          </p:nvPr>
        </p:nvSpPr>
        <p:spPr>
          <a:xfrm>
            <a:off x="366591" y="2326883"/>
            <a:ext cx="3571875" cy="375987"/>
          </a:xfrm>
        </p:spPr>
        <p:txBody>
          <a:bodyPr>
            <a:noAutofit/>
          </a:bodyPr>
          <a:lstStyle>
            <a:lvl1pPr marL="0" indent="0" algn="l">
              <a:lnSpc>
                <a:spcPct val="100000"/>
              </a:lnSpc>
              <a:spcBef>
                <a:spcPts val="0"/>
              </a:spcBef>
              <a:buNone/>
              <a:defRPr sz="1400">
                <a:solidFill>
                  <a:schemeClr val="tx1"/>
                </a:solidFill>
              </a:defRPr>
            </a:lvl1pPr>
          </a:lstStyle>
          <a:p>
            <a:pPr lvl="0"/>
            <a:r>
              <a:rPr lang="en-CA"/>
              <a:t>Date</a:t>
            </a:r>
          </a:p>
        </p:txBody>
      </p:sp>
      <p:sp>
        <p:nvSpPr>
          <p:cNvPr id="12" name="Subtitle 2">
            <a:extLst>
              <a:ext uri="{FF2B5EF4-FFF2-40B4-BE49-F238E27FC236}">
                <a16:creationId xmlns:a16="http://schemas.microsoft.com/office/drawing/2014/main" id="{E2F41215-CF00-9340-847C-0413D3DAE636}"/>
              </a:ext>
            </a:extLst>
          </p:cNvPr>
          <p:cNvSpPr>
            <a:spLocks noGrp="1"/>
          </p:cNvSpPr>
          <p:nvPr>
            <p:ph type="subTitle" idx="1" hasCustomPrompt="1"/>
          </p:nvPr>
        </p:nvSpPr>
        <p:spPr>
          <a:xfrm>
            <a:off x="381000" y="2948531"/>
            <a:ext cx="3571875" cy="1031797"/>
          </a:xfrm>
          <a:prstGeom prst="callout1">
            <a:avLst>
              <a:gd name="adj1" fmla="val 15"/>
              <a:gd name="adj2" fmla="val 25889"/>
              <a:gd name="adj3" fmla="val 91"/>
              <a:gd name="adj4" fmla="val 2200"/>
            </a:avLst>
          </a:prstGeom>
          <a:ln w="38100">
            <a:solidFill>
              <a:schemeClr val="tx1"/>
            </a:solidFill>
          </a:ln>
        </p:spPr>
        <p:txBody>
          <a:bodyPr tIns="182880">
            <a:noAutofit/>
          </a:bodyPr>
          <a:lstStyle>
            <a:lvl1pPr marL="0" indent="0" algn="l">
              <a:buNone/>
              <a:defRPr sz="1400"/>
            </a:lvl1pPr>
            <a:lvl2pPr marL="457200" indent="0" algn="l">
              <a:buNone/>
              <a:defRPr sz="1400"/>
            </a:lvl2pPr>
            <a:lvl3pPr marL="914400" indent="0" algn="l">
              <a:buNone/>
              <a:defRPr sz="1400"/>
            </a:lvl3pPr>
            <a:lvl4pPr marL="1371600" indent="0" algn="l">
              <a:buNone/>
              <a:defRPr sz="1400"/>
            </a:lvl4pPr>
            <a:lvl5pPr marL="1828800" indent="0" algn="l">
              <a:buNone/>
              <a:defRPr sz="1400"/>
            </a:lvl5pPr>
            <a:lvl6pPr marL="2286000" indent="0" algn="l">
              <a:buNone/>
              <a:defRPr sz="1400"/>
            </a:lvl6pPr>
            <a:lvl7pPr marL="2743200" indent="0" algn="l">
              <a:buNone/>
              <a:defRPr sz="1400"/>
            </a:lvl7pPr>
            <a:lvl8pPr marL="3200400" indent="0" algn="l">
              <a:buNone/>
              <a:defRPr sz="1400"/>
            </a:lvl8pPr>
            <a:lvl9pPr marL="3657600" indent="0" algn="l">
              <a:buNone/>
              <a:defRPr sz="1400"/>
            </a:lvl9pPr>
          </a:lstStyle>
          <a:p>
            <a:r>
              <a:rPr lang="en-CA"/>
              <a:t>Presenter name and title</a:t>
            </a:r>
          </a:p>
        </p:txBody>
      </p:sp>
      <p:sp>
        <p:nvSpPr>
          <p:cNvPr id="8" name="Date Placeholder 3">
            <a:extLst>
              <a:ext uri="{FF2B5EF4-FFF2-40B4-BE49-F238E27FC236}">
                <a16:creationId xmlns:a16="http://schemas.microsoft.com/office/drawing/2014/main" id="{E6F8A007-C15E-8541-B9A2-32A09BFC5A04}"/>
              </a:ext>
            </a:extLst>
          </p:cNvPr>
          <p:cNvSpPr>
            <a:spLocks noGrp="1"/>
          </p:cNvSpPr>
          <p:nvPr>
            <p:ph type="dt" sz="half" idx="11"/>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4664F7E2-B8C4-1343-AE3D-776C9722A352}" type="datetime1">
              <a:rPr lang="en-CA" smtClean="0"/>
              <a:t>2023-08-24</a:t>
            </a:fld>
            <a:endParaRPr lang="en-CA"/>
          </a:p>
        </p:txBody>
      </p:sp>
      <p:sp>
        <p:nvSpPr>
          <p:cNvPr id="9" name="Footer Placeholder 4">
            <a:extLst>
              <a:ext uri="{FF2B5EF4-FFF2-40B4-BE49-F238E27FC236}">
                <a16:creationId xmlns:a16="http://schemas.microsoft.com/office/drawing/2014/main" id="{3B769DE6-128C-E74F-AF11-FAC8C1C693B2}"/>
              </a:ext>
            </a:extLst>
          </p:cNvPr>
          <p:cNvSpPr>
            <a:spLocks noGrp="1"/>
          </p:cNvSpPr>
          <p:nvPr>
            <p:ph type="ftr" sz="quarter" idx="12"/>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endParaRPr lang="en-CA"/>
          </a:p>
        </p:txBody>
      </p:sp>
      <p:sp>
        <p:nvSpPr>
          <p:cNvPr id="10" name="Slide Number Placeholder 5">
            <a:extLst>
              <a:ext uri="{FF2B5EF4-FFF2-40B4-BE49-F238E27FC236}">
                <a16:creationId xmlns:a16="http://schemas.microsoft.com/office/drawing/2014/main" id="{98677C0B-7D80-EC4D-B07C-C86B78FB8E1F}"/>
              </a:ext>
            </a:extLst>
          </p:cNvPr>
          <p:cNvSpPr>
            <a:spLocks noGrp="1"/>
          </p:cNvSpPr>
          <p:nvPr>
            <p:ph type="sldNum" sz="quarter" idx="13"/>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1BD90C89-BB05-D647-8C9B-C2376028CB3D}" type="slidenum">
              <a:rPr lang="en-CA" smtClean="0"/>
              <a:pPr/>
              <a:t>‹#›</a:t>
            </a:fld>
            <a:endParaRPr lang="en-CA"/>
          </a:p>
        </p:txBody>
      </p:sp>
      <p:pic>
        <p:nvPicPr>
          <p:cNvPr id="2" name="Graphic 1">
            <a:extLst>
              <a:ext uri="{FF2B5EF4-FFF2-40B4-BE49-F238E27FC236}">
                <a16:creationId xmlns:a16="http://schemas.microsoft.com/office/drawing/2014/main" id="{CF756353-594A-C1FB-F5E5-30D5BB3A35CD}"/>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455176" y="5860344"/>
            <a:ext cx="1453524" cy="641260"/>
          </a:xfrm>
          <a:prstGeom prst="rect">
            <a:avLst/>
          </a:prstGeom>
        </p:spPr>
      </p:pic>
      <p:pic>
        <p:nvPicPr>
          <p:cNvPr id="3" name="Graphic 2">
            <a:extLst>
              <a:ext uri="{FF2B5EF4-FFF2-40B4-BE49-F238E27FC236}">
                <a16:creationId xmlns:a16="http://schemas.microsoft.com/office/drawing/2014/main" id="{7DD347DE-B090-875B-306F-7EA175B41737}"/>
              </a:ext>
            </a:extLst>
          </p:cNvPr>
          <p:cNvPicPr>
            <a:picLocks noChangeAspect="1"/>
          </p:cNvPicPr>
          <p:nvPr userDrawn="1"/>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0890220" y="6049190"/>
            <a:ext cx="844580" cy="448449"/>
          </a:xfrm>
          <a:prstGeom prst="rect">
            <a:avLst/>
          </a:prstGeom>
        </p:spPr>
      </p:pic>
    </p:spTree>
    <p:extLst>
      <p:ext uri="{BB962C8B-B14F-4D97-AF65-F5344CB8AC3E}">
        <p14:creationId xmlns:p14="http://schemas.microsoft.com/office/powerpoint/2010/main" val="3448208888"/>
      </p:ext>
    </p:extLst>
  </p:cSld>
  <p:clrMapOvr>
    <a:overrideClrMapping bg1="dk1" tx1="lt1" bg2="dk2" tx2="lt1"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07B6E-E330-8E41-AC14-CF48EC8C5A56}"/>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7570F376-3BF1-E54D-94F7-DF7335A0D804}"/>
              </a:ext>
            </a:extLst>
          </p:cNvPr>
          <p:cNvSpPr>
            <a:spLocks noGrp="1"/>
          </p:cNvSpPr>
          <p:nvPr>
            <p:ph type="dt" sz="half" idx="10"/>
          </p:nvPr>
        </p:nvSpPr>
        <p:spPr/>
        <p:txBody>
          <a:bodyPr/>
          <a:lstStyle/>
          <a:p>
            <a:fld id="{101D422F-F6AE-9F4E-B031-6D2CB17B0ED9}" type="datetime1">
              <a:rPr lang="en-CA" smtClean="0"/>
              <a:t>2023-08-24</a:t>
            </a:fld>
            <a:endParaRPr lang="en-CA"/>
          </a:p>
        </p:txBody>
      </p:sp>
      <p:sp>
        <p:nvSpPr>
          <p:cNvPr id="4" name="Footer Placeholder 3">
            <a:extLst>
              <a:ext uri="{FF2B5EF4-FFF2-40B4-BE49-F238E27FC236}">
                <a16:creationId xmlns:a16="http://schemas.microsoft.com/office/drawing/2014/main" id="{5D2B8E35-E3AD-3047-8DE5-24B24F2015DE}"/>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04F3E1ED-7C41-E948-BDB5-0E3684C3F5A0}"/>
              </a:ext>
            </a:extLst>
          </p:cNvPr>
          <p:cNvSpPr>
            <a:spLocks noGrp="1"/>
          </p:cNvSpPr>
          <p:nvPr>
            <p:ph type="sldNum" sz="quarter" idx="12"/>
          </p:nvPr>
        </p:nvSpPr>
        <p:spPr/>
        <p:txBody>
          <a:bodyPr/>
          <a:lstStyle/>
          <a:p>
            <a:fld id="{1BD90C89-BB05-D647-8C9B-C2376028CB3D}" type="slidenum">
              <a:rPr lang="en-CA" smtClean="0"/>
              <a:t>‹#›</a:t>
            </a:fld>
            <a:endParaRPr lang="en-CA"/>
          </a:p>
        </p:txBody>
      </p:sp>
    </p:spTree>
    <p:extLst>
      <p:ext uri="{BB962C8B-B14F-4D97-AF65-F5344CB8AC3E}">
        <p14:creationId xmlns:p14="http://schemas.microsoft.com/office/powerpoint/2010/main" val="343459782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itle 21">
            <a:extLst>
              <a:ext uri="{FF2B5EF4-FFF2-40B4-BE49-F238E27FC236}">
                <a16:creationId xmlns:a16="http://schemas.microsoft.com/office/drawing/2014/main" id="{6A215945-98FA-5949-A7B5-BC7234A45954}"/>
              </a:ext>
            </a:extLst>
          </p:cNvPr>
          <p:cNvSpPr>
            <a:spLocks noGrp="1"/>
          </p:cNvSpPr>
          <p:nvPr>
            <p:ph type="title" hasCustomPrompt="1"/>
          </p:nvPr>
        </p:nvSpPr>
        <p:spPr>
          <a:xfrm>
            <a:off x="0" y="-527539"/>
            <a:ext cx="12192000" cy="513471"/>
          </a:xfrm>
        </p:spPr>
        <p:txBody>
          <a:bodyPr anchor="b">
            <a:noAutofit/>
          </a:bodyPr>
          <a:lstStyle>
            <a:lvl1pPr>
              <a:defRPr sz="1800">
                <a:solidFill>
                  <a:schemeClr val="tx1"/>
                </a:solidFill>
              </a:defRPr>
            </a:lvl1pPr>
          </a:lstStyle>
          <a:p>
            <a:r>
              <a:rPr lang="en-US"/>
              <a:t>Slides without a title in the content area requires a title for accessibility purposes.</a:t>
            </a:r>
            <a:br>
              <a:rPr lang="en-US"/>
            </a:br>
            <a:r>
              <a:rPr lang="en-US"/>
              <a:t>Click to add title — title will not appear in this presentation but will appear on screen readers.</a:t>
            </a:r>
            <a:endParaRPr lang="en-CA"/>
          </a:p>
        </p:txBody>
      </p:sp>
      <p:sp>
        <p:nvSpPr>
          <p:cNvPr id="9" name="Date Placeholder 8">
            <a:extLst>
              <a:ext uri="{FF2B5EF4-FFF2-40B4-BE49-F238E27FC236}">
                <a16:creationId xmlns:a16="http://schemas.microsoft.com/office/drawing/2014/main" id="{CFB5BC00-CF23-B147-941C-D77565351FD3}"/>
              </a:ext>
            </a:extLst>
          </p:cNvPr>
          <p:cNvSpPr>
            <a:spLocks noGrp="1"/>
          </p:cNvSpPr>
          <p:nvPr>
            <p:ph type="dt" sz="half" idx="10"/>
          </p:nvPr>
        </p:nvSpPr>
        <p:spPr/>
        <p:txBody>
          <a:bodyPr/>
          <a:lstStyle/>
          <a:p>
            <a:fld id="{D9450FA4-61DB-484B-A2E6-BEA4A5888E82}" type="datetime1">
              <a:rPr lang="en-CA" smtClean="0"/>
              <a:t>2023-08-24</a:t>
            </a:fld>
            <a:endParaRPr lang="en-CA"/>
          </a:p>
        </p:txBody>
      </p:sp>
      <p:sp>
        <p:nvSpPr>
          <p:cNvPr id="10" name="Footer Placeholder 9">
            <a:extLst>
              <a:ext uri="{FF2B5EF4-FFF2-40B4-BE49-F238E27FC236}">
                <a16:creationId xmlns:a16="http://schemas.microsoft.com/office/drawing/2014/main" id="{23D8660F-54A9-2F46-A87C-89AA91AC10F6}"/>
              </a:ext>
            </a:extLst>
          </p:cNvPr>
          <p:cNvSpPr>
            <a:spLocks noGrp="1"/>
          </p:cNvSpPr>
          <p:nvPr>
            <p:ph type="ftr" sz="quarter" idx="11"/>
          </p:nvPr>
        </p:nvSpPr>
        <p:spPr/>
        <p:txBody>
          <a:bodyPr/>
          <a:lstStyle/>
          <a:p>
            <a:endParaRPr lang="en-CA"/>
          </a:p>
        </p:txBody>
      </p:sp>
      <p:sp>
        <p:nvSpPr>
          <p:cNvPr id="11" name="Slide Number Placeholder 10">
            <a:extLst>
              <a:ext uri="{FF2B5EF4-FFF2-40B4-BE49-F238E27FC236}">
                <a16:creationId xmlns:a16="http://schemas.microsoft.com/office/drawing/2014/main" id="{8DD8FEDF-70C8-A144-BDC8-03E60A8D3849}"/>
              </a:ext>
            </a:extLst>
          </p:cNvPr>
          <p:cNvSpPr>
            <a:spLocks noGrp="1"/>
          </p:cNvSpPr>
          <p:nvPr>
            <p:ph type="sldNum" sz="quarter" idx="12"/>
          </p:nvPr>
        </p:nvSpPr>
        <p:spPr/>
        <p:txBody>
          <a:bodyPr/>
          <a:lstStyle/>
          <a:p>
            <a:fld id="{E4ECB127-6B1D-4440-BB59-CB7FB51359B3}" type="slidenum">
              <a:rPr lang="en-CA" smtClean="0"/>
              <a:pPr/>
              <a:t>‹#›</a:t>
            </a:fld>
            <a:endParaRPr lang="en-CA"/>
          </a:p>
        </p:txBody>
      </p:sp>
    </p:spTree>
    <p:extLst>
      <p:ext uri="{BB962C8B-B14F-4D97-AF65-F5344CB8AC3E}">
        <p14:creationId xmlns:p14="http://schemas.microsoft.com/office/powerpoint/2010/main" val="279865929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lank - Defy Gravity">
    <p:spTree>
      <p:nvGrpSpPr>
        <p:cNvPr id="1" name=""/>
        <p:cNvGrpSpPr/>
        <p:nvPr/>
      </p:nvGrpSpPr>
      <p:grpSpPr>
        <a:xfrm>
          <a:off x="0" y="0"/>
          <a:ext cx="0" cy="0"/>
          <a:chOff x="0" y="0"/>
          <a:chExt cx="0" cy="0"/>
        </a:xfrm>
      </p:grpSpPr>
      <p:sp>
        <p:nvSpPr>
          <p:cNvPr id="4" name="Title 21">
            <a:extLst>
              <a:ext uri="{FF2B5EF4-FFF2-40B4-BE49-F238E27FC236}">
                <a16:creationId xmlns:a16="http://schemas.microsoft.com/office/drawing/2014/main" id="{2221BF23-9200-7D47-BA13-6C83F7D7C3AF}"/>
              </a:ext>
            </a:extLst>
          </p:cNvPr>
          <p:cNvSpPr>
            <a:spLocks noGrp="1"/>
          </p:cNvSpPr>
          <p:nvPr>
            <p:ph type="title" hasCustomPrompt="1"/>
          </p:nvPr>
        </p:nvSpPr>
        <p:spPr>
          <a:xfrm>
            <a:off x="0" y="-527539"/>
            <a:ext cx="12192000" cy="513471"/>
          </a:xfrm>
        </p:spPr>
        <p:txBody>
          <a:bodyPr anchor="b">
            <a:noAutofit/>
          </a:bodyPr>
          <a:lstStyle>
            <a:lvl1pPr>
              <a:defRPr sz="1800">
                <a:solidFill>
                  <a:schemeClr val="tx1"/>
                </a:solidFill>
              </a:defRPr>
            </a:lvl1pPr>
          </a:lstStyle>
          <a:p>
            <a:r>
              <a:rPr lang="en-US"/>
              <a:t>Slides without a title in the content area requires a title for accessibility purposes.</a:t>
            </a:r>
            <a:br>
              <a:rPr lang="en-US"/>
            </a:br>
            <a:r>
              <a:rPr lang="en-US"/>
              <a:t>Click to add title — title will not appear in this presentation but will appear on screen readers.</a:t>
            </a:r>
            <a:endParaRPr lang="en-CA"/>
          </a:p>
        </p:txBody>
      </p:sp>
      <p:pic>
        <p:nvPicPr>
          <p:cNvPr id="3" name="Graphic 2">
            <a:extLst>
              <a:ext uri="{FF2B5EF4-FFF2-40B4-BE49-F238E27FC236}">
                <a16:creationId xmlns:a16="http://schemas.microsoft.com/office/drawing/2014/main" id="{D6D28ABB-00A7-A24D-917A-D7A3E90FCFA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80265" y="5944561"/>
            <a:ext cx="980558" cy="520650"/>
          </a:xfrm>
          <a:prstGeom prst="rect">
            <a:avLst/>
          </a:prstGeom>
        </p:spPr>
      </p:pic>
      <p:sp>
        <p:nvSpPr>
          <p:cNvPr id="7" name="Date Placeholder 3">
            <a:extLst>
              <a:ext uri="{FF2B5EF4-FFF2-40B4-BE49-F238E27FC236}">
                <a16:creationId xmlns:a16="http://schemas.microsoft.com/office/drawing/2014/main" id="{24525305-72E1-4A42-A1C3-45F9B781C6DA}"/>
              </a:ext>
            </a:extLst>
          </p:cNvPr>
          <p:cNvSpPr>
            <a:spLocks noGrp="1"/>
          </p:cNvSpPr>
          <p:nvPr>
            <p:ph type="dt" sz="half" idx="10"/>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AD898DEA-DA6B-EB46-8B23-14C37EE46E93}" type="datetime1">
              <a:rPr lang="en-CA" smtClean="0"/>
              <a:t>2023-08-24</a:t>
            </a:fld>
            <a:endParaRPr lang="en-CA"/>
          </a:p>
        </p:txBody>
      </p:sp>
      <p:sp>
        <p:nvSpPr>
          <p:cNvPr id="8" name="Footer Placeholder 4">
            <a:extLst>
              <a:ext uri="{FF2B5EF4-FFF2-40B4-BE49-F238E27FC236}">
                <a16:creationId xmlns:a16="http://schemas.microsoft.com/office/drawing/2014/main" id="{B8FAEB46-5512-D443-84C3-9E31A072EC34}"/>
              </a:ext>
            </a:extLst>
          </p:cNvPr>
          <p:cNvSpPr>
            <a:spLocks noGrp="1"/>
          </p:cNvSpPr>
          <p:nvPr>
            <p:ph type="ftr" sz="quarter" idx="11"/>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endParaRPr lang="en-CA"/>
          </a:p>
        </p:txBody>
      </p:sp>
      <p:sp>
        <p:nvSpPr>
          <p:cNvPr id="9" name="Slide Number Placeholder 5">
            <a:extLst>
              <a:ext uri="{FF2B5EF4-FFF2-40B4-BE49-F238E27FC236}">
                <a16:creationId xmlns:a16="http://schemas.microsoft.com/office/drawing/2014/main" id="{684EACBE-4253-CE46-A2A2-163225A9DDC3}"/>
              </a:ext>
            </a:extLst>
          </p:cNvPr>
          <p:cNvSpPr>
            <a:spLocks noGrp="1"/>
          </p:cNvSpPr>
          <p:nvPr>
            <p:ph type="sldNum" sz="quarter" idx="12"/>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1BD90C89-BB05-D647-8C9B-C2376028CB3D}" type="slidenum">
              <a:rPr lang="en-CA" smtClean="0"/>
              <a:pPr/>
              <a:t>‹#›</a:t>
            </a:fld>
            <a:endParaRPr lang="en-CA"/>
          </a:p>
        </p:txBody>
      </p:sp>
    </p:spTree>
    <p:extLst>
      <p:ext uri="{BB962C8B-B14F-4D97-AF65-F5344CB8AC3E}">
        <p14:creationId xmlns:p14="http://schemas.microsoft.com/office/powerpoint/2010/main" val="21788581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3621CF-4B09-418D-B5CB-470DCB7ACA99}" type="datetime3">
              <a:rPr lang="en-US" smtClean="0"/>
              <a:t>24 August 2023</a:t>
            </a:fld>
            <a:endParaRPr lang="en-US" dirty="0"/>
          </a:p>
        </p:txBody>
      </p:sp>
      <p:sp>
        <p:nvSpPr>
          <p:cNvPr id="3" name="Footer Placeholder 2"/>
          <p:cNvSpPr>
            <a:spLocks noGrp="1"/>
          </p:cNvSpPr>
          <p:nvPr>
            <p:ph type="ftr" sz="quarter" idx="11"/>
          </p:nvPr>
        </p:nvSpPr>
        <p:spPr/>
        <p:txBody>
          <a:bodyPr/>
          <a:lstStyle/>
          <a:p>
            <a:r>
              <a:rPr lang="en-US" dirty="0"/>
              <a:t>Presentation title</a:t>
            </a:r>
          </a:p>
        </p:txBody>
      </p:sp>
      <p:sp>
        <p:nvSpPr>
          <p:cNvPr id="4" name="Slide Number Placeholder 3"/>
          <p:cNvSpPr>
            <a:spLocks noGrp="1"/>
          </p:cNvSpPr>
          <p:nvPr>
            <p:ph type="sldNum" sz="quarter" idx="12"/>
          </p:nvPr>
        </p:nvSpPr>
        <p:spPr/>
        <p:txBody>
          <a:bodyPr/>
          <a:lstStyle>
            <a:lvl1pPr>
              <a:defRPr sz="1100">
                <a:latin typeface="EYInterstate Light" panose="02000506000000020004" pitchFamily="2" charset="0"/>
              </a:defRPr>
            </a:lvl1pPr>
          </a:lstStyle>
          <a:p>
            <a:fld id="{5DE09F46-ABE4-4C54-B2E1-CDFD98F50705}" type="slidenum">
              <a:rPr lang="en-US" smtClean="0"/>
              <a:pPr/>
              <a:t>‹#›</a:t>
            </a:fld>
            <a:endParaRPr lang="en-US" dirty="0"/>
          </a:p>
        </p:txBody>
      </p:sp>
    </p:spTree>
    <p:extLst>
      <p:ext uri="{BB962C8B-B14F-4D97-AF65-F5344CB8AC3E}">
        <p14:creationId xmlns:p14="http://schemas.microsoft.com/office/powerpoint/2010/main" val="37483114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 Aerial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6741DEF-46F1-1840-8774-3964F43507E2}"/>
              </a:ext>
            </a:extLst>
          </p:cNvPr>
          <p:cNvSpPr/>
          <p:nvPr userDrawn="1"/>
        </p:nvSpPr>
        <p:spPr>
          <a:xfrm>
            <a:off x="0" y="0"/>
            <a:ext cx="12192000" cy="6858000"/>
          </a:xfrm>
          <a:prstGeom prst="rect">
            <a:avLst/>
          </a:prstGeom>
          <a:gradFill>
            <a:gsLst>
              <a:gs pos="51000">
                <a:srgbClr val="FFFFFF">
                  <a:alpha val="25000"/>
                </a:srgbClr>
              </a:gs>
              <a:gs pos="41000">
                <a:srgbClr val="FFFFFF">
                  <a:alpha val="50000"/>
                </a:srgbClr>
              </a:gs>
              <a:gs pos="26000">
                <a:schemeClr val="bg1">
                  <a:alpha val="75000"/>
                </a:schemeClr>
              </a:gs>
              <a:gs pos="64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Rectangle 1">
            <a:extLst>
              <a:ext uri="{FF2B5EF4-FFF2-40B4-BE49-F238E27FC236}">
                <a16:creationId xmlns:a16="http://schemas.microsoft.com/office/drawing/2014/main" id="{BF962485-AC32-914D-A988-5C5C7E35B882}"/>
              </a:ext>
            </a:extLst>
          </p:cNvPr>
          <p:cNvSpPr/>
          <p:nvPr userDrawn="1"/>
        </p:nvSpPr>
        <p:spPr>
          <a:xfrm>
            <a:off x="0" y="0"/>
            <a:ext cx="12192000" cy="3964781"/>
          </a:xfrm>
          <a:prstGeom prst="rect">
            <a:avLst/>
          </a:prstGeom>
          <a:gradFill>
            <a:gsLst>
              <a:gs pos="16000">
                <a:schemeClr val="bg1">
                  <a:alpha val="80838"/>
                </a:schemeClr>
              </a:gs>
              <a:gs pos="39000">
                <a:schemeClr val="bg1">
                  <a:alpha val="55628"/>
                </a:schemeClr>
              </a:gs>
              <a:gs pos="63000">
                <a:schemeClr val="bg1">
                  <a:alpha val="44000"/>
                </a:schemeClr>
              </a:gs>
              <a:gs pos="100000">
                <a:schemeClr val="bg1">
                  <a:alpha val="0"/>
                </a:schemeClr>
              </a:gs>
              <a:gs pos="81000">
                <a:schemeClr val="bg1">
                  <a:alpha val="14647"/>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Title 1">
            <a:extLst>
              <a:ext uri="{FF2B5EF4-FFF2-40B4-BE49-F238E27FC236}">
                <a16:creationId xmlns:a16="http://schemas.microsoft.com/office/drawing/2014/main" id="{7AB3015E-9C6A-8540-9BC5-F25CB2502775}"/>
              </a:ext>
            </a:extLst>
          </p:cNvPr>
          <p:cNvSpPr>
            <a:spLocks noGrp="1"/>
          </p:cNvSpPr>
          <p:nvPr>
            <p:ph type="ctrTitle" hasCustomPrompt="1"/>
          </p:nvPr>
        </p:nvSpPr>
        <p:spPr>
          <a:xfrm>
            <a:off x="375503" y="1521292"/>
            <a:ext cx="6434873" cy="1247626"/>
          </a:xfrm>
        </p:spPr>
        <p:txBody>
          <a:bodyPr anchor="t">
            <a:noAutofit/>
          </a:bodyPr>
          <a:lstStyle>
            <a:lvl1pPr algn="l">
              <a:defRPr sz="3200">
                <a:solidFill>
                  <a:schemeClr val="tx2"/>
                </a:solidFill>
              </a:defRPr>
            </a:lvl1pPr>
          </a:lstStyle>
          <a:p>
            <a:r>
              <a:rPr lang="en-CA" dirty="0"/>
              <a:t>Presentation </a:t>
            </a:r>
            <a:br>
              <a:rPr lang="en-CA" dirty="0"/>
            </a:br>
            <a:r>
              <a:rPr lang="en-CA" dirty="0"/>
              <a:t>Title</a:t>
            </a:r>
          </a:p>
        </p:txBody>
      </p:sp>
      <p:sp>
        <p:nvSpPr>
          <p:cNvPr id="11" name="Text Placeholder 2">
            <a:extLst>
              <a:ext uri="{FF2B5EF4-FFF2-40B4-BE49-F238E27FC236}">
                <a16:creationId xmlns:a16="http://schemas.microsoft.com/office/drawing/2014/main" id="{C9371049-C387-C743-B633-3F7BF1386CB4}"/>
              </a:ext>
            </a:extLst>
          </p:cNvPr>
          <p:cNvSpPr>
            <a:spLocks noGrp="1"/>
          </p:cNvSpPr>
          <p:nvPr>
            <p:ph type="body" sz="quarter" idx="10" hasCustomPrompt="1"/>
          </p:nvPr>
        </p:nvSpPr>
        <p:spPr>
          <a:xfrm>
            <a:off x="375504" y="2768917"/>
            <a:ext cx="6434872" cy="325061"/>
          </a:xfrm>
        </p:spPr>
        <p:txBody>
          <a:bodyPr>
            <a:noAutofit/>
          </a:bodyPr>
          <a:lstStyle>
            <a:lvl1pPr marL="0" indent="0">
              <a:lnSpc>
                <a:spcPct val="100000"/>
              </a:lnSpc>
              <a:spcBef>
                <a:spcPts val="0"/>
              </a:spcBef>
              <a:buNone/>
              <a:defRPr sz="1400">
                <a:solidFill>
                  <a:schemeClr val="tx1"/>
                </a:solidFill>
              </a:defRPr>
            </a:lvl1pPr>
          </a:lstStyle>
          <a:p>
            <a:pPr lvl="0"/>
            <a:r>
              <a:rPr lang="en-CA"/>
              <a:t>Date</a:t>
            </a:r>
          </a:p>
        </p:txBody>
      </p:sp>
      <p:sp>
        <p:nvSpPr>
          <p:cNvPr id="12" name="Subtitle 2">
            <a:extLst>
              <a:ext uri="{FF2B5EF4-FFF2-40B4-BE49-F238E27FC236}">
                <a16:creationId xmlns:a16="http://schemas.microsoft.com/office/drawing/2014/main" id="{7E140334-0B02-EF46-8D1C-99C78CBFF5A9}"/>
              </a:ext>
            </a:extLst>
          </p:cNvPr>
          <p:cNvSpPr>
            <a:spLocks noGrp="1"/>
          </p:cNvSpPr>
          <p:nvPr>
            <p:ph type="subTitle" idx="1" hasCustomPrompt="1"/>
          </p:nvPr>
        </p:nvSpPr>
        <p:spPr>
          <a:xfrm>
            <a:off x="8493919" y="1691508"/>
            <a:ext cx="3322578" cy="1396647"/>
          </a:xfrm>
        </p:spPr>
        <p:txBody>
          <a:bodyPr>
            <a:noAutofit/>
          </a:bodyPr>
          <a:lstStyle>
            <a:lvl1pPr marL="0" indent="0" algn="l">
              <a:lnSpc>
                <a:spcPct val="100000"/>
              </a:lnSpc>
              <a:spcBef>
                <a:spcPts val="1000"/>
              </a:spcBef>
              <a:buNone/>
              <a:defRPr sz="1400" b="0" i="0">
                <a:solidFill>
                  <a:schemeClr val="tx1"/>
                </a:solidFill>
                <a:latin typeface="+mn-lt"/>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a:t>Presenter name and title</a:t>
            </a:r>
          </a:p>
        </p:txBody>
      </p:sp>
      <p:sp>
        <p:nvSpPr>
          <p:cNvPr id="9" name="Date Placeholder 3">
            <a:extLst>
              <a:ext uri="{FF2B5EF4-FFF2-40B4-BE49-F238E27FC236}">
                <a16:creationId xmlns:a16="http://schemas.microsoft.com/office/drawing/2014/main" id="{D390B6CA-A106-A94E-9756-258D5910D28C}"/>
              </a:ext>
            </a:extLst>
          </p:cNvPr>
          <p:cNvSpPr>
            <a:spLocks noGrp="1"/>
          </p:cNvSpPr>
          <p:nvPr>
            <p:ph type="dt" sz="half" idx="11"/>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5B5EF329-1CB0-2C42-80E8-486CDC974695}" type="datetime1">
              <a:rPr lang="en-CA" smtClean="0"/>
              <a:t>2023-08-24</a:t>
            </a:fld>
            <a:endParaRPr lang="en-CA"/>
          </a:p>
        </p:txBody>
      </p:sp>
      <p:sp>
        <p:nvSpPr>
          <p:cNvPr id="14" name="Footer Placeholder 4">
            <a:extLst>
              <a:ext uri="{FF2B5EF4-FFF2-40B4-BE49-F238E27FC236}">
                <a16:creationId xmlns:a16="http://schemas.microsoft.com/office/drawing/2014/main" id="{A1472B3A-F315-774C-AEBE-800B35FD0253}"/>
              </a:ext>
            </a:extLst>
          </p:cNvPr>
          <p:cNvSpPr>
            <a:spLocks noGrp="1"/>
          </p:cNvSpPr>
          <p:nvPr>
            <p:ph type="ftr" sz="quarter" idx="12"/>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endParaRPr lang="en-CA"/>
          </a:p>
        </p:txBody>
      </p:sp>
      <p:sp>
        <p:nvSpPr>
          <p:cNvPr id="15" name="Slide Number Placeholder 5">
            <a:extLst>
              <a:ext uri="{FF2B5EF4-FFF2-40B4-BE49-F238E27FC236}">
                <a16:creationId xmlns:a16="http://schemas.microsoft.com/office/drawing/2014/main" id="{AA91710A-C762-F340-BCAF-108D746BC6EB}"/>
              </a:ext>
            </a:extLst>
          </p:cNvPr>
          <p:cNvSpPr>
            <a:spLocks noGrp="1"/>
          </p:cNvSpPr>
          <p:nvPr>
            <p:ph type="sldNum" sz="quarter" idx="13"/>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1BD90C89-BB05-D647-8C9B-C2376028CB3D}" type="slidenum">
              <a:rPr lang="en-CA" smtClean="0"/>
              <a:pPr/>
              <a:t>‹#›</a:t>
            </a:fld>
            <a:endParaRPr lang="en-CA"/>
          </a:p>
        </p:txBody>
      </p:sp>
      <p:pic>
        <p:nvPicPr>
          <p:cNvPr id="5" name="Graphic 4">
            <a:extLst>
              <a:ext uri="{FF2B5EF4-FFF2-40B4-BE49-F238E27FC236}">
                <a16:creationId xmlns:a16="http://schemas.microsoft.com/office/drawing/2014/main" id="{7797A4E9-98A2-262C-71C4-7E1634AF3E55}"/>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457201" y="356011"/>
            <a:ext cx="1441216" cy="635831"/>
          </a:xfrm>
          <a:prstGeom prst="rect">
            <a:avLst/>
          </a:prstGeom>
        </p:spPr>
      </p:pic>
      <p:pic>
        <p:nvPicPr>
          <p:cNvPr id="6" name="Graphic 5">
            <a:extLst>
              <a:ext uri="{FF2B5EF4-FFF2-40B4-BE49-F238E27FC236}">
                <a16:creationId xmlns:a16="http://schemas.microsoft.com/office/drawing/2014/main" id="{3DF89193-B0A6-0C78-2C5C-0BE95E03CF8C}"/>
              </a:ext>
            </a:extLst>
          </p:cNvPr>
          <p:cNvPicPr>
            <a:picLocks noChangeAspect="1"/>
          </p:cNvPicPr>
          <p:nvPr userDrawn="1"/>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0890220" y="532626"/>
            <a:ext cx="844580" cy="448449"/>
          </a:xfrm>
          <a:prstGeom prst="rect">
            <a:avLst/>
          </a:prstGeom>
        </p:spPr>
      </p:pic>
    </p:spTree>
    <p:extLst>
      <p:ext uri="{BB962C8B-B14F-4D97-AF65-F5344CB8AC3E}">
        <p14:creationId xmlns:p14="http://schemas.microsoft.com/office/powerpoint/2010/main" val="3712571839"/>
      </p:ext>
    </p:extLst>
  </p:cSld>
  <p:clrMapOvr>
    <a:masterClrMapping/>
  </p:clrMapOvr>
  <p:extLst>
    <p:ext uri="{DCECCB84-F9BA-43D5-87BE-67443E8EF086}">
      <p15:sldGuideLst xmlns:p15="http://schemas.microsoft.com/office/powerpoint/2012/main">
        <p15:guide id="1" orient="horz" pos="576" userDrawn="1">
          <p15:clr>
            <a:srgbClr val="F26B43"/>
          </p15:clr>
        </p15:guide>
        <p15:guide id="2" orient="horz" pos="1004"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 Aerial 2">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A07BFE7F-5430-4948-8DBC-8FE8055978C8}"/>
              </a:ext>
            </a:extLst>
          </p:cNvPr>
          <p:cNvPicPr>
            <a:picLocks noChangeAspect="1"/>
          </p:cNvPicPr>
          <p:nvPr userDrawn="1"/>
        </p:nvPicPr>
        <p:blipFill rotWithShape="1">
          <a:blip r:embed="rId2">
            <a:alphaModFix amt="30000"/>
          </a:blip>
          <a:srcRect l="-14550" t="-10869" r="50000" b="-711"/>
          <a:stretch/>
        </p:blipFill>
        <p:spPr>
          <a:xfrm>
            <a:off x="4206240" y="53790"/>
            <a:ext cx="7985761" cy="6901948"/>
          </a:xfrm>
          <a:prstGeom prst="rect">
            <a:avLst/>
          </a:prstGeom>
        </p:spPr>
      </p:pic>
      <p:sp>
        <p:nvSpPr>
          <p:cNvPr id="18" name="Title 1">
            <a:extLst>
              <a:ext uri="{FF2B5EF4-FFF2-40B4-BE49-F238E27FC236}">
                <a16:creationId xmlns:a16="http://schemas.microsoft.com/office/drawing/2014/main" id="{5E521C3E-1847-E440-A0DC-3FBE3EBFC3F3}"/>
              </a:ext>
            </a:extLst>
          </p:cNvPr>
          <p:cNvSpPr>
            <a:spLocks noGrp="1"/>
          </p:cNvSpPr>
          <p:nvPr>
            <p:ph type="ctrTitle" hasCustomPrompt="1"/>
          </p:nvPr>
        </p:nvSpPr>
        <p:spPr>
          <a:xfrm>
            <a:off x="375503" y="441325"/>
            <a:ext cx="6434873" cy="1247626"/>
          </a:xfrm>
        </p:spPr>
        <p:txBody>
          <a:bodyPr anchor="t">
            <a:noAutofit/>
          </a:bodyPr>
          <a:lstStyle>
            <a:lvl1pPr algn="l">
              <a:defRPr sz="3200">
                <a:solidFill>
                  <a:schemeClr val="tx2"/>
                </a:solidFill>
              </a:defRPr>
            </a:lvl1pPr>
          </a:lstStyle>
          <a:p>
            <a:r>
              <a:rPr lang="en-CA"/>
              <a:t>Presentation </a:t>
            </a:r>
            <a:br>
              <a:rPr lang="en-CA"/>
            </a:br>
            <a:r>
              <a:rPr lang="en-CA"/>
              <a:t>Title</a:t>
            </a:r>
          </a:p>
        </p:txBody>
      </p:sp>
      <p:sp>
        <p:nvSpPr>
          <p:cNvPr id="20" name="Text Placeholder 2">
            <a:extLst>
              <a:ext uri="{FF2B5EF4-FFF2-40B4-BE49-F238E27FC236}">
                <a16:creationId xmlns:a16="http://schemas.microsoft.com/office/drawing/2014/main" id="{BD8075C3-DC41-7645-AD77-A006023CF0BF}"/>
              </a:ext>
            </a:extLst>
          </p:cNvPr>
          <p:cNvSpPr>
            <a:spLocks noGrp="1"/>
          </p:cNvSpPr>
          <p:nvPr>
            <p:ph type="body" sz="quarter" idx="10" hasCustomPrompt="1"/>
          </p:nvPr>
        </p:nvSpPr>
        <p:spPr>
          <a:xfrm>
            <a:off x="375504" y="1688950"/>
            <a:ext cx="6434872" cy="325061"/>
          </a:xfrm>
        </p:spPr>
        <p:txBody>
          <a:bodyPr>
            <a:noAutofit/>
          </a:bodyPr>
          <a:lstStyle>
            <a:lvl1pPr marL="0" indent="0">
              <a:lnSpc>
                <a:spcPct val="100000"/>
              </a:lnSpc>
              <a:spcBef>
                <a:spcPts val="0"/>
              </a:spcBef>
              <a:buNone/>
              <a:defRPr sz="1400">
                <a:solidFill>
                  <a:schemeClr val="tx1"/>
                </a:solidFill>
              </a:defRPr>
            </a:lvl1pPr>
          </a:lstStyle>
          <a:p>
            <a:pPr lvl="0"/>
            <a:r>
              <a:rPr lang="en-CA"/>
              <a:t>Date</a:t>
            </a:r>
          </a:p>
        </p:txBody>
      </p:sp>
      <p:sp>
        <p:nvSpPr>
          <p:cNvPr id="17" name="Subtitle 2">
            <a:extLst>
              <a:ext uri="{FF2B5EF4-FFF2-40B4-BE49-F238E27FC236}">
                <a16:creationId xmlns:a16="http://schemas.microsoft.com/office/drawing/2014/main" id="{A7F91E28-BECB-B047-9A53-42A27E8CAAFB}"/>
              </a:ext>
            </a:extLst>
          </p:cNvPr>
          <p:cNvSpPr>
            <a:spLocks noGrp="1"/>
          </p:cNvSpPr>
          <p:nvPr>
            <p:ph type="subTitle" idx="1" hasCustomPrompt="1"/>
          </p:nvPr>
        </p:nvSpPr>
        <p:spPr>
          <a:xfrm>
            <a:off x="8239125" y="611541"/>
            <a:ext cx="3577372" cy="1396647"/>
          </a:xfrm>
        </p:spPr>
        <p:txBody>
          <a:bodyPr>
            <a:noAutofit/>
          </a:bodyPr>
          <a:lstStyle>
            <a:lvl1pPr marL="0" indent="0" algn="l">
              <a:lnSpc>
                <a:spcPct val="100000"/>
              </a:lnSpc>
              <a:spcBef>
                <a:spcPts val="1000"/>
              </a:spcBef>
              <a:buNone/>
              <a:defRPr sz="1400" b="0" i="0">
                <a:solidFill>
                  <a:schemeClr val="tx1"/>
                </a:solidFill>
                <a:latin typeface="+mn-lt"/>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a:t>Presenter name and title</a:t>
            </a:r>
          </a:p>
        </p:txBody>
      </p:sp>
      <p:pic>
        <p:nvPicPr>
          <p:cNvPr id="3" name="Picture 2">
            <a:extLst>
              <a:ext uri="{FF2B5EF4-FFF2-40B4-BE49-F238E27FC236}">
                <a16:creationId xmlns:a16="http://schemas.microsoft.com/office/drawing/2014/main" id="{4858ABEB-A272-F042-B5CB-3AB1161AAB12}"/>
              </a:ext>
            </a:extLst>
          </p:cNvPr>
          <p:cNvPicPr>
            <a:picLocks noChangeAspect="1"/>
          </p:cNvPicPr>
          <p:nvPr userDrawn="1"/>
        </p:nvPicPr>
        <p:blipFill rotWithShape="1">
          <a:blip r:embed="rId3"/>
          <a:srcRect t="44138" b="2777"/>
          <a:stretch/>
        </p:blipFill>
        <p:spPr>
          <a:xfrm>
            <a:off x="457798" y="2167748"/>
            <a:ext cx="11276401" cy="3367147"/>
          </a:xfrm>
          <a:prstGeom prst="rect">
            <a:avLst/>
          </a:prstGeom>
        </p:spPr>
      </p:pic>
      <p:pic>
        <p:nvPicPr>
          <p:cNvPr id="16" name="Graphic 15">
            <a:extLst>
              <a:ext uri="{FF2B5EF4-FFF2-40B4-BE49-F238E27FC236}">
                <a16:creationId xmlns:a16="http://schemas.microsoft.com/office/drawing/2014/main" id="{E5B048B4-711C-0F4D-B9A7-014D2AF0A7E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780265" y="5944561"/>
            <a:ext cx="980558" cy="520650"/>
          </a:xfrm>
          <a:prstGeom prst="rect">
            <a:avLst/>
          </a:prstGeom>
        </p:spPr>
      </p:pic>
      <p:sp>
        <p:nvSpPr>
          <p:cNvPr id="10" name="Date Placeholder 3">
            <a:extLst>
              <a:ext uri="{FF2B5EF4-FFF2-40B4-BE49-F238E27FC236}">
                <a16:creationId xmlns:a16="http://schemas.microsoft.com/office/drawing/2014/main" id="{3C4B6C0A-7A6C-C345-A50B-5585B7EA862B}"/>
              </a:ext>
            </a:extLst>
          </p:cNvPr>
          <p:cNvSpPr>
            <a:spLocks noGrp="1"/>
          </p:cNvSpPr>
          <p:nvPr>
            <p:ph type="dt" sz="half" idx="11"/>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FABCEAFD-23FC-F843-B313-4A6527D2976F}" type="datetime1">
              <a:rPr lang="en-CA" smtClean="0"/>
              <a:t>2023-08-24</a:t>
            </a:fld>
            <a:endParaRPr lang="en-CA"/>
          </a:p>
        </p:txBody>
      </p:sp>
      <p:sp>
        <p:nvSpPr>
          <p:cNvPr id="11" name="Footer Placeholder 4">
            <a:extLst>
              <a:ext uri="{FF2B5EF4-FFF2-40B4-BE49-F238E27FC236}">
                <a16:creationId xmlns:a16="http://schemas.microsoft.com/office/drawing/2014/main" id="{CD5326A4-2DB6-444B-B8FE-8804F232E3A9}"/>
              </a:ext>
            </a:extLst>
          </p:cNvPr>
          <p:cNvSpPr>
            <a:spLocks noGrp="1"/>
          </p:cNvSpPr>
          <p:nvPr>
            <p:ph type="ftr" sz="quarter" idx="12"/>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endParaRPr lang="en-CA"/>
          </a:p>
        </p:txBody>
      </p:sp>
      <p:sp>
        <p:nvSpPr>
          <p:cNvPr id="13" name="Slide Number Placeholder 5">
            <a:extLst>
              <a:ext uri="{FF2B5EF4-FFF2-40B4-BE49-F238E27FC236}">
                <a16:creationId xmlns:a16="http://schemas.microsoft.com/office/drawing/2014/main" id="{9521C155-DF30-FC41-BF89-CD7F1132AB30}"/>
              </a:ext>
            </a:extLst>
          </p:cNvPr>
          <p:cNvSpPr>
            <a:spLocks noGrp="1"/>
          </p:cNvSpPr>
          <p:nvPr>
            <p:ph type="sldNum" sz="quarter" idx="13"/>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1BD90C89-BB05-D647-8C9B-C2376028CB3D}" type="slidenum">
              <a:rPr lang="en-CA" smtClean="0"/>
              <a:pPr/>
              <a:t>‹#›</a:t>
            </a:fld>
            <a:endParaRPr lang="en-CA"/>
          </a:p>
        </p:txBody>
      </p:sp>
    </p:spTree>
    <p:extLst>
      <p:ext uri="{BB962C8B-B14F-4D97-AF65-F5344CB8AC3E}">
        <p14:creationId xmlns:p14="http://schemas.microsoft.com/office/powerpoint/2010/main" val="1866949984"/>
      </p:ext>
    </p:extLst>
  </p:cSld>
  <p:clrMapOvr>
    <a:masterClrMapping/>
  </p:clrMapOvr>
  <p:extLst>
    <p:ext uri="{DCECCB84-F9BA-43D5-87BE-67443E8EF086}">
      <p15:sldGuideLst xmlns:p15="http://schemas.microsoft.com/office/powerpoint/2012/main">
        <p15:guide id="1" orient="horz" pos="528"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 Cropped Photo">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52A649EA-C287-0447-9E98-D4DF15C0A446}"/>
              </a:ext>
            </a:extLst>
          </p:cNvPr>
          <p:cNvSpPr>
            <a:spLocks noGrp="1"/>
          </p:cNvSpPr>
          <p:nvPr>
            <p:ph type="ctrTitle" hasCustomPrompt="1"/>
          </p:nvPr>
        </p:nvSpPr>
        <p:spPr>
          <a:xfrm>
            <a:off x="393082" y="1692550"/>
            <a:ext cx="3559793" cy="1991742"/>
          </a:xfrm>
        </p:spPr>
        <p:txBody>
          <a:bodyPr anchor="t">
            <a:noAutofit/>
          </a:bodyPr>
          <a:lstStyle>
            <a:lvl1pPr algn="l">
              <a:defRPr sz="3200"/>
            </a:lvl1pPr>
          </a:lstStyle>
          <a:p>
            <a:r>
              <a:rPr lang="en-CA"/>
              <a:t>Presentation </a:t>
            </a:r>
            <a:br>
              <a:rPr lang="en-CA"/>
            </a:br>
            <a:r>
              <a:rPr lang="en-CA"/>
              <a:t>Title</a:t>
            </a:r>
          </a:p>
        </p:txBody>
      </p:sp>
      <p:sp>
        <p:nvSpPr>
          <p:cNvPr id="8" name="Subtitle 2">
            <a:extLst>
              <a:ext uri="{FF2B5EF4-FFF2-40B4-BE49-F238E27FC236}">
                <a16:creationId xmlns:a16="http://schemas.microsoft.com/office/drawing/2014/main" id="{E6528DC4-B78E-0948-B719-F5F7DB301229}"/>
              </a:ext>
            </a:extLst>
          </p:cNvPr>
          <p:cNvSpPr>
            <a:spLocks noGrp="1"/>
          </p:cNvSpPr>
          <p:nvPr>
            <p:ph type="subTitle" idx="1" hasCustomPrompt="1"/>
          </p:nvPr>
        </p:nvSpPr>
        <p:spPr>
          <a:xfrm>
            <a:off x="381000" y="3803421"/>
            <a:ext cx="3571875" cy="1609966"/>
          </a:xfrm>
          <a:prstGeom prst="callout1">
            <a:avLst>
              <a:gd name="adj1" fmla="val 15"/>
              <a:gd name="adj2" fmla="val 25889"/>
              <a:gd name="adj3" fmla="val 91"/>
              <a:gd name="adj4" fmla="val 2200"/>
            </a:avLst>
          </a:prstGeom>
          <a:ln w="38100">
            <a:solidFill>
              <a:schemeClr val="accent3"/>
            </a:solidFill>
          </a:ln>
        </p:spPr>
        <p:txBody>
          <a:bodyPr tIns="182880">
            <a:noAutofit/>
          </a:bodyPr>
          <a:lstStyle>
            <a:lvl1pPr marL="0" indent="0" algn="l">
              <a:buNone/>
              <a:defRPr sz="1400"/>
            </a:lvl1pPr>
            <a:lvl2pPr marL="457200" indent="0" algn="l">
              <a:buNone/>
              <a:defRPr sz="1400"/>
            </a:lvl2pPr>
            <a:lvl3pPr marL="914400" indent="0" algn="l">
              <a:buNone/>
              <a:defRPr sz="1400"/>
            </a:lvl3pPr>
            <a:lvl4pPr marL="1371600" indent="0" algn="l">
              <a:buNone/>
              <a:defRPr sz="1400"/>
            </a:lvl4pPr>
            <a:lvl5pPr marL="1828800" indent="0" algn="l">
              <a:buNone/>
              <a:defRPr sz="1400"/>
            </a:lvl5pPr>
            <a:lvl6pPr marL="2286000" indent="0" algn="l">
              <a:buNone/>
              <a:defRPr sz="1400"/>
            </a:lvl6pPr>
            <a:lvl7pPr marL="2743200" indent="0" algn="l">
              <a:buNone/>
              <a:defRPr sz="1400"/>
            </a:lvl7pPr>
            <a:lvl8pPr marL="3200400" indent="0" algn="l">
              <a:buNone/>
              <a:defRPr sz="1400"/>
            </a:lvl8pPr>
            <a:lvl9pPr marL="3657600" indent="0" algn="l">
              <a:buNone/>
              <a:defRPr sz="1400"/>
            </a:lvl9pPr>
          </a:lstStyle>
          <a:p>
            <a:r>
              <a:rPr lang="en-CA"/>
              <a:t>Presenter name, title, and date</a:t>
            </a:r>
          </a:p>
        </p:txBody>
      </p:sp>
      <p:sp>
        <p:nvSpPr>
          <p:cNvPr id="9" name="Picture Placeholder 4">
            <a:extLst>
              <a:ext uri="{FF2B5EF4-FFF2-40B4-BE49-F238E27FC236}">
                <a16:creationId xmlns:a16="http://schemas.microsoft.com/office/drawing/2014/main" id="{F5113323-CD94-E641-825C-596014456D02}"/>
              </a:ext>
            </a:extLst>
          </p:cNvPr>
          <p:cNvSpPr>
            <a:spLocks noGrp="1"/>
          </p:cNvSpPr>
          <p:nvPr>
            <p:ph type="pic" sz="quarter" idx="10"/>
          </p:nvPr>
        </p:nvSpPr>
        <p:spPr>
          <a:xfrm>
            <a:off x="4665662" y="361950"/>
            <a:ext cx="7145338" cy="6132513"/>
          </a:xfrm>
        </p:spPr>
        <p:txBody>
          <a:bodyPr>
            <a:noAutofit/>
          </a:bodyPr>
          <a:lstStyle>
            <a:lvl1pPr marL="0" indent="0">
              <a:buNone/>
              <a:defRPr/>
            </a:lvl1pPr>
          </a:lstStyle>
          <a:p>
            <a:r>
              <a:rPr lang="en-US"/>
              <a:t>Click icon to add picture</a:t>
            </a:r>
            <a:endParaRPr lang="en-CA"/>
          </a:p>
        </p:txBody>
      </p:sp>
      <p:sp>
        <p:nvSpPr>
          <p:cNvPr id="10" name="Date Placeholder 3">
            <a:extLst>
              <a:ext uri="{FF2B5EF4-FFF2-40B4-BE49-F238E27FC236}">
                <a16:creationId xmlns:a16="http://schemas.microsoft.com/office/drawing/2014/main" id="{78D6E2B0-15D2-544E-A6E3-0D7BEEC226A4}"/>
              </a:ext>
            </a:extLst>
          </p:cNvPr>
          <p:cNvSpPr>
            <a:spLocks noGrp="1"/>
          </p:cNvSpPr>
          <p:nvPr>
            <p:ph type="dt" sz="half" idx="11"/>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D4308F8A-4A23-8141-9042-05DC736F5477}" type="datetime1">
              <a:rPr lang="en-CA" smtClean="0"/>
              <a:t>2023-08-24</a:t>
            </a:fld>
            <a:endParaRPr lang="en-CA"/>
          </a:p>
        </p:txBody>
      </p:sp>
      <p:sp>
        <p:nvSpPr>
          <p:cNvPr id="12" name="Footer Placeholder 4">
            <a:extLst>
              <a:ext uri="{FF2B5EF4-FFF2-40B4-BE49-F238E27FC236}">
                <a16:creationId xmlns:a16="http://schemas.microsoft.com/office/drawing/2014/main" id="{73E48218-2121-3F40-896B-B5C22E1B4E9E}"/>
              </a:ext>
            </a:extLst>
          </p:cNvPr>
          <p:cNvSpPr>
            <a:spLocks noGrp="1"/>
          </p:cNvSpPr>
          <p:nvPr>
            <p:ph type="ftr" sz="quarter" idx="12"/>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endParaRPr lang="en-CA"/>
          </a:p>
        </p:txBody>
      </p:sp>
      <p:sp>
        <p:nvSpPr>
          <p:cNvPr id="14" name="Slide Number Placeholder 5">
            <a:extLst>
              <a:ext uri="{FF2B5EF4-FFF2-40B4-BE49-F238E27FC236}">
                <a16:creationId xmlns:a16="http://schemas.microsoft.com/office/drawing/2014/main" id="{55C972A2-DA14-2142-B121-179D6EC85951}"/>
              </a:ext>
            </a:extLst>
          </p:cNvPr>
          <p:cNvSpPr>
            <a:spLocks noGrp="1"/>
          </p:cNvSpPr>
          <p:nvPr>
            <p:ph type="sldNum" sz="quarter" idx="13"/>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1BD90C89-BB05-D647-8C9B-C2376028CB3D}" type="slidenum">
              <a:rPr lang="en-CA" smtClean="0"/>
              <a:pPr/>
              <a:t>‹#›</a:t>
            </a:fld>
            <a:endParaRPr lang="en-CA"/>
          </a:p>
        </p:txBody>
      </p:sp>
      <p:pic>
        <p:nvPicPr>
          <p:cNvPr id="2" name="Graphic 1">
            <a:extLst>
              <a:ext uri="{FF2B5EF4-FFF2-40B4-BE49-F238E27FC236}">
                <a16:creationId xmlns:a16="http://schemas.microsoft.com/office/drawing/2014/main" id="{082859FA-7D40-DD45-DBAB-76FD81476505}"/>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457201" y="356011"/>
            <a:ext cx="1441216" cy="635831"/>
          </a:xfrm>
          <a:prstGeom prst="rect">
            <a:avLst/>
          </a:prstGeom>
        </p:spPr>
      </p:pic>
      <p:pic>
        <p:nvPicPr>
          <p:cNvPr id="3" name="Graphic 2">
            <a:extLst>
              <a:ext uri="{FF2B5EF4-FFF2-40B4-BE49-F238E27FC236}">
                <a16:creationId xmlns:a16="http://schemas.microsoft.com/office/drawing/2014/main" id="{BAA09A10-7015-56C3-CAEF-4CC57A42F541}"/>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57200" y="6046014"/>
            <a:ext cx="844580" cy="448449"/>
          </a:xfrm>
          <a:prstGeom prst="rect">
            <a:avLst/>
          </a:prstGeom>
        </p:spPr>
      </p:pic>
    </p:spTree>
    <p:extLst>
      <p:ext uri="{BB962C8B-B14F-4D97-AF65-F5344CB8AC3E}">
        <p14:creationId xmlns:p14="http://schemas.microsoft.com/office/powerpoint/2010/main" val="600292306"/>
      </p:ext>
    </p:extLst>
  </p:cSld>
  <p:clrMapOvr>
    <a:masterClrMapping/>
  </p:clrMapOvr>
  <p:extLst>
    <p:ext uri="{DCECCB84-F9BA-43D5-87BE-67443E8EF086}">
      <p15:sldGuideLst xmlns:p15="http://schemas.microsoft.com/office/powerpoint/2012/main">
        <p15:guide id="1" orient="horz" pos="576" userDrawn="1">
          <p15:clr>
            <a:srgbClr val="F26B43"/>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 Caret Cent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77E08-89F9-E440-B732-3AEBA43BD82E}"/>
              </a:ext>
            </a:extLst>
          </p:cNvPr>
          <p:cNvSpPr>
            <a:spLocks noGrp="1"/>
          </p:cNvSpPr>
          <p:nvPr>
            <p:ph type="ctrTitle" hasCustomPrompt="1"/>
          </p:nvPr>
        </p:nvSpPr>
        <p:spPr>
          <a:xfrm>
            <a:off x="381000" y="441325"/>
            <a:ext cx="8570913" cy="1566863"/>
          </a:xfrm>
        </p:spPr>
        <p:txBody>
          <a:bodyPr anchor="t">
            <a:noAutofit/>
          </a:bodyPr>
          <a:lstStyle>
            <a:lvl1pPr algn="l">
              <a:defRPr sz="3200"/>
            </a:lvl1pPr>
          </a:lstStyle>
          <a:p>
            <a:r>
              <a:rPr lang="en-CA"/>
              <a:t>Presentation </a:t>
            </a:r>
            <a:br>
              <a:rPr lang="en-CA"/>
            </a:br>
            <a:r>
              <a:rPr lang="en-CA"/>
              <a:t>Title</a:t>
            </a:r>
          </a:p>
        </p:txBody>
      </p:sp>
      <p:sp>
        <p:nvSpPr>
          <p:cNvPr id="3" name="Subtitle 2">
            <a:extLst>
              <a:ext uri="{FF2B5EF4-FFF2-40B4-BE49-F238E27FC236}">
                <a16:creationId xmlns:a16="http://schemas.microsoft.com/office/drawing/2014/main" id="{8E88B004-1DA3-934C-8CB5-1FF691477431}"/>
              </a:ext>
            </a:extLst>
          </p:cNvPr>
          <p:cNvSpPr>
            <a:spLocks noGrp="1"/>
          </p:cNvSpPr>
          <p:nvPr>
            <p:ph type="subTitle" idx="1" hasCustomPrompt="1"/>
          </p:nvPr>
        </p:nvSpPr>
        <p:spPr>
          <a:xfrm>
            <a:off x="381000" y="2170153"/>
            <a:ext cx="3571875" cy="1609966"/>
          </a:xfrm>
          <a:prstGeom prst="callout1">
            <a:avLst>
              <a:gd name="adj1" fmla="val 15"/>
              <a:gd name="adj2" fmla="val 25889"/>
              <a:gd name="adj3" fmla="val 91"/>
              <a:gd name="adj4" fmla="val 2200"/>
            </a:avLst>
          </a:prstGeom>
          <a:ln w="38100">
            <a:solidFill>
              <a:schemeClr val="accent1"/>
            </a:solidFill>
          </a:ln>
        </p:spPr>
        <p:txBody>
          <a:bodyPr tIns="182880">
            <a:noAutofit/>
          </a:bodyPr>
          <a:lstStyle>
            <a:lvl1pPr marL="0" indent="0" algn="l">
              <a:buNone/>
              <a:defRPr sz="1400"/>
            </a:lvl1pPr>
            <a:lvl2pPr marL="457200" indent="0" algn="l">
              <a:buNone/>
              <a:defRPr sz="1400"/>
            </a:lvl2pPr>
            <a:lvl3pPr marL="914400" indent="0" algn="l">
              <a:buNone/>
              <a:defRPr sz="1400"/>
            </a:lvl3pPr>
            <a:lvl4pPr marL="1371600" indent="0" algn="l">
              <a:buNone/>
              <a:defRPr sz="1400"/>
            </a:lvl4pPr>
            <a:lvl5pPr marL="1828800" indent="0" algn="l">
              <a:buNone/>
              <a:defRPr sz="1400"/>
            </a:lvl5pPr>
            <a:lvl6pPr marL="2286000" indent="0" algn="l">
              <a:buNone/>
              <a:defRPr sz="1400"/>
            </a:lvl6pPr>
            <a:lvl7pPr marL="2743200" indent="0" algn="l">
              <a:buNone/>
              <a:defRPr sz="1400"/>
            </a:lvl7pPr>
            <a:lvl8pPr marL="3200400" indent="0" algn="l">
              <a:buNone/>
              <a:defRPr sz="1400"/>
            </a:lvl8pPr>
            <a:lvl9pPr marL="3657600" indent="0" algn="l">
              <a:buNone/>
              <a:defRPr sz="1400"/>
            </a:lvl9pPr>
          </a:lstStyle>
          <a:p>
            <a:r>
              <a:rPr lang="en-CA"/>
              <a:t>Presenter name, title, and date</a:t>
            </a:r>
          </a:p>
        </p:txBody>
      </p:sp>
      <p:sp>
        <p:nvSpPr>
          <p:cNvPr id="4" name="Date Placeholder 3">
            <a:extLst>
              <a:ext uri="{FF2B5EF4-FFF2-40B4-BE49-F238E27FC236}">
                <a16:creationId xmlns:a16="http://schemas.microsoft.com/office/drawing/2014/main" id="{11F3C465-4A72-3842-A3F3-7E6EED668ADC}"/>
              </a:ext>
            </a:extLst>
          </p:cNvPr>
          <p:cNvSpPr>
            <a:spLocks noGrp="1"/>
          </p:cNvSpPr>
          <p:nvPr>
            <p:ph type="dt" sz="half" idx="10"/>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10615CD9-9C91-9145-8CC5-580808F1229D}" type="datetime1">
              <a:rPr lang="en-CA" smtClean="0"/>
              <a:t>2023-08-24</a:t>
            </a:fld>
            <a:endParaRPr lang="en-CA"/>
          </a:p>
        </p:txBody>
      </p:sp>
      <p:sp>
        <p:nvSpPr>
          <p:cNvPr id="5" name="Footer Placeholder 4">
            <a:extLst>
              <a:ext uri="{FF2B5EF4-FFF2-40B4-BE49-F238E27FC236}">
                <a16:creationId xmlns:a16="http://schemas.microsoft.com/office/drawing/2014/main" id="{31F36BAC-CA62-6E4E-A36D-A9F19A02520C}"/>
              </a:ext>
            </a:extLst>
          </p:cNvPr>
          <p:cNvSpPr>
            <a:spLocks noGrp="1"/>
          </p:cNvSpPr>
          <p:nvPr>
            <p:ph type="ftr" sz="quarter" idx="11"/>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endParaRPr lang="en-CA"/>
          </a:p>
        </p:txBody>
      </p:sp>
      <p:sp>
        <p:nvSpPr>
          <p:cNvPr id="6" name="Slide Number Placeholder 5">
            <a:extLst>
              <a:ext uri="{FF2B5EF4-FFF2-40B4-BE49-F238E27FC236}">
                <a16:creationId xmlns:a16="http://schemas.microsoft.com/office/drawing/2014/main" id="{87EAD7D6-A9D9-0A4E-973D-C119C5A93924}"/>
              </a:ext>
            </a:extLst>
          </p:cNvPr>
          <p:cNvSpPr>
            <a:spLocks noGrp="1"/>
          </p:cNvSpPr>
          <p:nvPr>
            <p:ph type="sldNum" sz="quarter" idx="12"/>
          </p:nvPr>
        </p:nvSpPr>
        <p:spPr>
          <a:xfrm>
            <a:off x="0" y="6858000"/>
            <a:ext cx="0" cy="0"/>
          </a:xfrm>
          <a:ln>
            <a:solidFill>
              <a:schemeClr val="bg1">
                <a:alpha val="0"/>
              </a:schemeClr>
            </a:solidFill>
          </a:ln>
        </p:spPr>
        <p:txBody>
          <a:bodyPr/>
          <a:lstStyle>
            <a:lvl1pPr>
              <a:defRPr sz="100">
                <a:solidFill>
                  <a:schemeClr val="bg2">
                    <a:alpha val="0"/>
                  </a:schemeClr>
                </a:solidFill>
              </a:defRPr>
            </a:lvl1pPr>
          </a:lstStyle>
          <a:p>
            <a:fld id="{1BD90C89-BB05-D647-8C9B-C2376028CB3D}" type="slidenum">
              <a:rPr lang="en-CA" smtClean="0"/>
              <a:pPr/>
              <a:t>‹#›</a:t>
            </a:fld>
            <a:endParaRPr lang="en-CA"/>
          </a:p>
        </p:txBody>
      </p:sp>
      <p:pic>
        <p:nvPicPr>
          <p:cNvPr id="7" name="Picture 6">
            <a:extLst>
              <a:ext uri="{FF2B5EF4-FFF2-40B4-BE49-F238E27FC236}">
                <a16:creationId xmlns:a16="http://schemas.microsoft.com/office/drawing/2014/main" id="{523C4290-005E-1044-8877-09850C8B2E8B}"/>
              </a:ext>
            </a:extLst>
          </p:cNvPr>
          <p:cNvPicPr>
            <a:picLocks noChangeAspect="1"/>
          </p:cNvPicPr>
          <p:nvPr userDrawn="1"/>
        </p:nvPicPr>
        <p:blipFill>
          <a:blip r:embed="rId2"/>
          <a:stretch>
            <a:fillRect/>
          </a:stretch>
        </p:blipFill>
        <p:spPr>
          <a:xfrm>
            <a:off x="3594410" y="2750152"/>
            <a:ext cx="5003180" cy="2557956"/>
          </a:xfrm>
          <a:prstGeom prst="rect">
            <a:avLst/>
          </a:prstGeom>
        </p:spPr>
      </p:pic>
      <p:pic>
        <p:nvPicPr>
          <p:cNvPr id="10" name="Graphic 9">
            <a:extLst>
              <a:ext uri="{FF2B5EF4-FFF2-40B4-BE49-F238E27FC236}">
                <a16:creationId xmlns:a16="http://schemas.microsoft.com/office/drawing/2014/main" id="{D54FBC3A-439A-A143-88B8-10FF2922A50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780265" y="5944561"/>
            <a:ext cx="980558" cy="520650"/>
          </a:xfrm>
          <a:prstGeom prst="rect">
            <a:avLst/>
          </a:prstGeom>
        </p:spPr>
      </p:pic>
    </p:spTree>
    <p:extLst>
      <p:ext uri="{BB962C8B-B14F-4D97-AF65-F5344CB8AC3E}">
        <p14:creationId xmlns:p14="http://schemas.microsoft.com/office/powerpoint/2010/main" val="403146413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image" Target="../media/image1.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image" Target="../media/image2.svg"/><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5C3088E-7FA3-A744-8DF6-ABAC5B10CEB7}"/>
              </a:ext>
            </a:extLst>
          </p:cNvPr>
          <p:cNvSpPr>
            <a:spLocks noGrp="1"/>
          </p:cNvSpPr>
          <p:nvPr>
            <p:ph type="title"/>
          </p:nvPr>
        </p:nvSpPr>
        <p:spPr>
          <a:xfrm>
            <a:off x="381001" y="441325"/>
            <a:ext cx="8570912" cy="989849"/>
          </a:xfrm>
          <a:prstGeom prst="rect">
            <a:avLst/>
          </a:prstGeom>
        </p:spPr>
        <p:txBody>
          <a:bodyPr vert="horz" lIns="91440" tIns="45720" rIns="91440" bIns="45720" rtlCol="0" anchor="t">
            <a:noAutofit/>
          </a:bodyPr>
          <a:lstStyle/>
          <a:p>
            <a:r>
              <a:rPr lang="en-US"/>
              <a:t>Click to edit Master title style</a:t>
            </a:r>
            <a:endParaRPr lang="en-CA" dirty="0"/>
          </a:p>
        </p:txBody>
      </p:sp>
      <p:sp>
        <p:nvSpPr>
          <p:cNvPr id="3" name="Text Placeholder 2">
            <a:extLst>
              <a:ext uri="{FF2B5EF4-FFF2-40B4-BE49-F238E27FC236}">
                <a16:creationId xmlns:a16="http://schemas.microsoft.com/office/drawing/2014/main" id="{1EC20995-51C1-4D4B-AC96-2295AFD7871E}"/>
              </a:ext>
            </a:extLst>
          </p:cNvPr>
          <p:cNvSpPr>
            <a:spLocks noGrp="1"/>
          </p:cNvSpPr>
          <p:nvPr>
            <p:ph type="body" idx="1"/>
          </p:nvPr>
        </p:nvSpPr>
        <p:spPr>
          <a:xfrm>
            <a:off x="381000" y="1592262"/>
            <a:ext cx="8570912" cy="4176713"/>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7D9E4F-8117-414A-AA32-48A0F364B4B6}"/>
              </a:ext>
            </a:extLst>
          </p:cNvPr>
          <p:cNvSpPr>
            <a:spLocks noGrp="1"/>
          </p:cNvSpPr>
          <p:nvPr>
            <p:ph type="dt" sz="half" idx="2"/>
          </p:nvPr>
        </p:nvSpPr>
        <p:spPr>
          <a:xfrm>
            <a:off x="19844" y="6862062"/>
            <a:ext cx="2141538" cy="260079"/>
          </a:xfrm>
          <a:prstGeom prst="rect">
            <a:avLst/>
          </a:prstGeom>
        </p:spPr>
        <p:txBody>
          <a:bodyPr vert="horz" lIns="91440" tIns="45720" rIns="91440" bIns="45720" rtlCol="0" anchor="ctr"/>
          <a:lstStyle>
            <a:lvl1pPr algn="l">
              <a:defRPr sz="1200">
                <a:solidFill>
                  <a:schemeClr val="tx1">
                    <a:tint val="75000"/>
                  </a:schemeClr>
                </a:solidFill>
              </a:defRPr>
            </a:lvl1pPr>
          </a:lstStyle>
          <a:p>
            <a:fld id="{495C65DD-6F99-9B43-BBBE-412D03546892}" type="datetime1">
              <a:rPr lang="en-CA" smtClean="0"/>
              <a:t>2023-08-24</a:t>
            </a:fld>
            <a:endParaRPr lang="en-CA"/>
          </a:p>
        </p:txBody>
      </p:sp>
      <p:sp>
        <p:nvSpPr>
          <p:cNvPr id="5" name="Footer Placeholder 4">
            <a:extLst>
              <a:ext uri="{FF2B5EF4-FFF2-40B4-BE49-F238E27FC236}">
                <a16:creationId xmlns:a16="http://schemas.microsoft.com/office/drawing/2014/main" id="{92A3FA6A-6A21-2C4D-80E7-472BB9B590C9}"/>
              </a:ext>
            </a:extLst>
          </p:cNvPr>
          <p:cNvSpPr>
            <a:spLocks noGrp="1"/>
          </p:cNvSpPr>
          <p:nvPr>
            <p:ph type="ftr" sz="quarter" idx="3"/>
          </p:nvPr>
        </p:nvSpPr>
        <p:spPr>
          <a:xfrm>
            <a:off x="2524125" y="6229815"/>
            <a:ext cx="8575675" cy="260079"/>
          </a:xfrm>
          <a:prstGeom prst="rect">
            <a:avLst/>
          </a:prstGeom>
        </p:spPr>
        <p:txBody>
          <a:bodyPr vert="horz" lIns="91440" tIns="45720" rIns="91440" bIns="45720" rtlCol="0" anchor="b"/>
          <a:lstStyle>
            <a:lvl1pPr algn="r">
              <a:defRPr sz="1200">
                <a:solidFill>
                  <a:schemeClr val="tx1">
                    <a:tint val="75000"/>
                  </a:schemeClr>
                </a:solidFill>
              </a:defRPr>
            </a:lvl1pPr>
          </a:lstStyle>
          <a:p>
            <a:endParaRPr lang="en-CA" dirty="0"/>
          </a:p>
        </p:txBody>
      </p:sp>
      <p:sp>
        <p:nvSpPr>
          <p:cNvPr id="7" name="Slide Number Placeholder 6">
            <a:extLst>
              <a:ext uri="{FF2B5EF4-FFF2-40B4-BE49-F238E27FC236}">
                <a16:creationId xmlns:a16="http://schemas.microsoft.com/office/drawing/2014/main" id="{7AD69A23-1B35-CA4B-914C-DFDB1F88ED8B}"/>
              </a:ext>
            </a:extLst>
          </p:cNvPr>
          <p:cNvSpPr>
            <a:spLocks noGrp="1"/>
          </p:cNvSpPr>
          <p:nvPr>
            <p:ph type="sldNum" sz="quarter" idx="4"/>
          </p:nvPr>
        </p:nvSpPr>
        <p:spPr>
          <a:xfrm>
            <a:off x="11099800" y="6229815"/>
            <a:ext cx="711199" cy="264676"/>
          </a:xfrm>
          <a:prstGeom prst="rect">
            <a:avLst/>
          </a:prstGeom>
        </p:spPr>
        <p:txBody>
          <a:bodyPr vert="horz" lIns="91440" tIns="45720" rIns="91440" bIns="45720" rtlCol="0" anchor="ctr"/>
          <a:lstStyle>
            <a:lvl1pPr algn="r">
              <a:defRPr sz="1000">
                <a:solidFill>
                  <a:schemeClr val="tx1"/>
                </a:solidFill>
              </a:defRPr>
            </a:lvl1pPr>
          </a:lstStyle>
          <a:p>
            <a:fld id="{E4ECB127-6B1D-4440-BB59-CB7FB51359B3}" type="slidenum">
              <a:rPr lang="en-CA" smtClean="0"/>
              <a:pPr/>
              <a:t>‹#›</a:t>
            </a:fld>
            <a:endParaRPr lang="en-CA"/>
          </a:p>
        </p:txBody>
      </p:sp>
      <p:pic>
        <p:nvPicPr>
          <p:cNvPr id="9" name="Graphic 8">
            <a:extLst>
              <a:ext uri="{FF2B5EF4-FFF2-40B4-BE49-F238E27FC236}">
                <a16:creationId xmlns:a16="http://schemas.microsoft.com/office/drawing/2014/main" id="{CC5A876E-DCA3-F9DE-F578-75B461ED926D}"/>
              </a:ext>
            </a:extLst>
          </p:cNvPr>
          <p:cNvPicPr>
            <a:picLocks noChangeAspect="1"/>
          </p:cNvPicPr>
          <p:nvPr userDrawn="1"/>
        </p:nvPicPr>
        <p:blipFill>
          <a:blip r:embed="rId55">
            <a:extLst>
              <a:ext uri="{96DAC541-7B7A-43D3-8B79-37D633B846F1}">
                <asvg:svgBlip xmlns:asvg="http://schemas.microsoft.com/office/drawing/2016/SVG/main" r:embed="rId56"/>
              </a:ext>
            </a:extLst>
          </a:blip>
          <a:srcRect/>
          <a:stretch/>
        </p:blipFill>
        <p:spPr>
          <a:xfrm>
            <a:off x="463482" y="5861969"/>
            <a:ext cx="1441216" cy="635831"/>
          </a:xfrm>
          <a:prstGeom prst="rect">
            <a:avLst/>
          </a:prstGeom>
        </p:spPr>
      </p:pic>
    </p:spTree>
    <p:extLst>
      <p:ext uri="{BB962C8B-B14F-4D97-AF65-F5344CB8AC3E}">
        <p14:creationId xmlns:p14="http://schemas.microsoft.com/office/powerpoint/2010/main" val="1256069002"/>
      </p:ext>
    </p:extLst>
  </p:cSld>
  <p:clrMap bg1="lt1" tx1="dk1" bg2="lt2" tx2="dk2" accent1="accent1" accent2="accent2" accent3="accent3" accent4="accent4" accent5="accent5" accent6="accent6" hlink="hlink" folHlink="folHlink"/>
  <p:sldLayoutIdLst>
    <p:sldLayoutId id="2147483776" r:id="rId1"/>
    <p:sldLayoutId id="2147483771" r:id="rId2"/>
    <p:sldLayoutId id="2147483791" r:id="rId3"/>
    <p:sldLayoutId id="2147483675" r:id="rId4"/>
    <p:sldLayoutId id="2147483714" r:id="rId5"/>
    <p:sldLayoutId id="2147483775" r:id="rId6"/>
    <p:sldLayoutId id="2147483680" r:id="rId7"/>
    <p:sldLayoutId id="2147483719" r:id="rId8"/>
    <p:sldLayoutId id="2147483787" r:id="rId9"/>
    <p:sldLayoutId id="2147483677" r:id="rId10"/>
    <p:sldLayoutId id="2147483679" r:id="rId11"/>
    <p:sldLayoutId id="2147483778" r:id="rId12"/>
    <p:sldLayoutId id="2147483663" r:id="rId13"/>
    <p:sldLayoutId id="2147483683" r:id="rId14"/>
    <p:sldLayoutId id="2147483682" r:id="rId15"/>
    <p:sldLayoutId id="2147483678" r:id="rId16"/>
    <p:sldLayoutId id="2147483684" r:id="rId17"/>
    <p:sldLayoutId id="2147483777" r:id="rId18"/>
    <p:sldLayoutId id="2147483686" r:id="rId19"/>
    <p:sldLayoutId id="2147483779" r:id="rId20"/>
    <p:sldLayoutId id="2147483780" r:id="rId21"/>
    <p:sldLayoutId id="2147483692" r:id="rId22"/>
    <p:sldLayoutId id="2147483689" r:id="rId23"/>
    <p:sldLayoutId id="2147483695" r:id="rId24"/>
    <p:sldLayoutId id="2147483710" r:id="rId25"/>
    <p:sldLayoutId id="2147483783" r:id="rId26"/>
    <p:sldLayoutId id="2147483693" r:id="rId27"/>
    <p:sldLayoutId id="2147483784" r:id="rId28"/>
    <p:sldLayoutId id="2147483711" r:id="rId29"/>
    <p:sldLayoutId id="2147483712" r:id="rId30"/>
    <p:sldLayoutId id="2147483757" r:id="rId31"/>
    <p:sldLayoutId id="2147483708" r:id="rId32"/>
    <p:sldLayoutId id="2147483707" r:id="rId33"/>
    <p:sldLayoutId id="2147483706" r:id="rId34"/>
    <p:sldLayoutId id="2147483768" r:id="rId35"/>
    <p:sldLayoutId id="2147483769" r:id="rId36"/>
    <p:sldLayoutId id="2147483788" r:id="rId37"/>
    <p:sldLayoutId id="2147483789" r:id="rId38"/>
    <p:sldLayoutId id="2147483790" r:id="rId39"/>
    <p:sldLayoutId id="2147483725" r:id="rId40"/>
    <p:sldLayoutId id="2147483697" r:id="rId41"/>
    <p:sldLayoutId id="2147483699" r:id="rId42"/>
    <p:sldLayoutId id="2147483721" r:id="rId43"/>
    <p:sldLayoutId id="2147483720" r:id="rId44"/>
    <p:sldLayoutId id="2147483764" r:id="rId45"/>
    <p:sldLayoutId id="2147483722" r:id="rId46"/>
    <p:sldLayoutId id="2147483723" r:id="rId47"/>
    <p:sldLayoutId id="2147483765" r:id="rId48"/>
    <p:sldLayoutId id="2147483767" r:id="rId49"/>
    <p:sldLayoutId id="2147483781" r:id="rId50"/>
    <p:sldLayoutId id="2147483782" r:id="rId51"/>
    <p:sldLayoutId id="2147483760" r:id="rId52"/>
    <p:sldLayoutId id="2147483792" r:id="rId53"/>
  </p:sldLayoutIdLst>
  <p:hf hdr="0" ftr="0" dt="0"/>
  <p:txStyles>
    <p:titleStyle>
      <a:lvl1pPr algn="l" defTabSz="914400" rtl="0" eaLnBrk="1" latinLnBrk="0" hangingPunct="1">
        <a:lnSpc>
          <a:spcPct val="90000"/>
        </a:lnSpc>
        <a:spcBef>
          <a:spcPct val="0"/>
        </a:spcBef>
        <a:buNone/>
        <a:defRPr sz="2600" b="1" i="0" kern="1200" baseline="0">
          <a:solidFill>
            <a:schemeClr val="tx2"/>
          </a:solidFill>
          <a:latin typeface="+mj-lt"/>
          <a:ea typeface="+mj-ea"/>
          <a:cs typeface="+mj-cs"/>
        </a:defRPr>
      </a:lvl1pPr>
    </p:titleStyle>
    <p:bodyStyle>
      <a:lvl1pPr marL="173038" indent="-173038" algn="l" defTabSz="914400" rtl="0" eaLnBrk="1" latinLnBrk="0" hangingPunct="1">
        <a:lnSpc>
          <a:spcPct val="110000"/>
        </a:lnSpc>
        <a:spcBef>
          <a:spcPts val="1600"/>
        </a:spcBef>
        <a:buFont typeface="Arial" panose="020B0604020202020204" pitchFamily="34" charset="0"/>
        <a:buChar char="•"/>
        <a:tabLst/>
        <a:defRPr sz="1400" kern="1200">
          <a:solidFill>
            <a:schemeClr val="tx1"/>
          </a:solidFill>
          <a:latin typeface="+mn-lt"/>
          <a:ea typeface="+mn-ea"/>
          <a:cs typeface="+mn-cs"/>
        </a:defRPr>
      </a:lvl1pPr>
      <a:lvl2pPr marL="519113" indent="-176213" algn="l" defTabSz="914400" rtl="0" eaLnBrk="1" latinLnBrk="0" hangingPunct="1">
        <a:lnSpc>
          <a:spcPct val="110000"/>
        </a:lnSpc>
        <a:spcBef>
          <a:spcPts val="800"/>
        </a:spcBef>
        <a:buSzPct val="85000"/>
        <a:buFont typeface="System Font Regular"/>
        <a:buChar char="⚬"/>
        <a:tabLst/>
        <a:defRPr sz="1400" kern="1200">
          <a:solidFill>
            <a:schemeClr val="tx1"/>
          </a:solidFill>
          <a:latin typeface="+mn-lt"/>
          <a:ea typeface="+mn-ea"/>
          <a:cs typeface="+mn-cs"/>
        </a:defRPr>
      </a:lvl2pPr>
      <a:lvl3pPr marL="862013" indent="-168275" algn="l" defTabSz="914400" rtl="0" eaLnBrk="1" latinLnBrk="0" hangingPunct="1">
        <a:lnSpc>
          <a:spcPct val="110000"/>
        </a:lnSpc>
        <a:spcBef>
          <a:spcPts val="500"/>
        </a:spcBef>
        <a:buFont typeface="System Font Regular"/>
        <a:buChar char="⁃"/>
        <a:tabLst/>
        <a:defRPr sz="1200" kern="1200">
          <a:solidFill>
            <a:schemeClr val="tx1"/>
          </a:solidFill>
          <a:latin typeface="+mn-lt"/>
          <a:ea typeface="+mn-ea"/>
          <a:cs typeface="+mn-cs"/>
        </a:defRPr>
      </a:lvl3pPr>
      <a:lvl4pPr marL="1262063" indent="-174625" algn="l" defTabSz="914400" rtl="0" eaLnBrk="1" latinLnBrk="0" hangingPunct="1">
        <a:lnSpc>
          <a:spcPct val="110000"/>
        </a:lnSpc>
        <a:spcBef>
          <a:spcPts val="500"/>
        </a:spcBef>
        <a:buFont typeface="System Font Regular"/>
        <a:buChar char="⁃"/>
        <a:tabLst/>
        <a:defRPr sz="1200" kern="1200">
          <a:solidFill>
            <a:schemeClr val="tx1"/>
          </a:solidFill>
          <a:latin typeface="+mn-lt"/>
          <a:ea typeface="+mn-ea"/>
          <a:cs typeface="+mn-cs"/>
        </a:defRPr>
      </a:lvl4pPr>
      <a:lvl5pPr marL="1662113" indent="-168275" algn="l" defTabSz="914400" rtl="0" eaLnBrk="1" latinLnBrk="0" hangingPunct="1">
        <a:lnSpc>
          <a:spcPct val="110000"/>
        </a:lnSpc>
        <a:spcBef>
          <a:spcPts val="500"/>
        </a:spcBef>
        <a:buFont typeface="System Font Regular"/>
        <a:buChar char="⁃"/>
        <a:tabLst/>
        <a:defRPr sz="1200" kern="1200">
          <a:solidFill>
            <a:schemeClr val="tx1"/>
          </a:solidFill>
          <a:latin typeface="+mn-lt"/>
          <a:ea typeface="+mn-ea"/>
          <a:cs typeface="+mn-cs"/>
        </a:defRPr>
      </a:lvl5pPr>
      <a:lvl6pPr marL="1662113" indent="-168275" algn="l" defTabSz="914400" rtl="0" eaLnBrk="1" latinLnBrk="0" hangingPunct="1">
        <a:lnSpc>
          <a:spcPct val="90000"/>
        </a:lnSpc>
        <a:spcBef>
          <a:spcPts val="500"/>
        </a:spcBef>
        <a:buFont typeface="System Font Regular"/>
        <a:buChar char="⁃"/>
        <a:tabLst/>
        <a:defRPr sz="1200" kern="1200">
          <a:solidFill>
            <a:schemeClr val="tx1"/>
          </a:solidFill>
          <a:latin typeface="+mn-lt"/>
          <a:ea typeface="+mn-ea"/>
          <a:cs typeface="+mn-cs"/>
        </a:defRPr>
      </a:lvl6pPr>
      <a:lvl7pPr marL="1662113" indent="-168275" algn="l" defTabSz="914400" rtl="0" eaLnBrk="1" latinLnBrk="0" hangingPunct="1">
        <a:lnSpc>
          <a:spcPct val="90000"/>
        </a:lnSpc>
        <a:spcBef>
          <a:spcPts val="500"/>
        </a:spcBef>
        <a:buFont typeface="System Font Regular"/>
        <a:buChar char="⁃"/>
        <a:tabLst/>
        <a:defRPr sz="1200" kern="1200">
          <a:solidFill>
            <a:schemeClr val="tx1"/>
          </a:solidFill>
          <a:latin typeface="+mn-lt"/>
          <a:ea typeface="+mn-ea"/>
          <a:cs typeface="+mn-cs"/>
        </a:defRPr>
      </a:lvl7pPr>
      <a:lvl8pPr marL="1662113" indent="-168275" algn="l" defTabSz="914400" rtl="0" eaLnBrk="1" latinLnBrk="0" hangingPunct="1">
        <a:lnSpc>
          <a:spcPct val="90000"/>
        </a:lnSpc>
        <a:spcBef>
          <a:spcPts val="500"/>
        </a:spcBef>
        <a:buFont typeface="System Font Regular"/>
        <a:buChar char="⁃"/>
        <a:tabLst/>
        <a:defRPr sz="1200" kern="1200">
          <a:solidFill>
            <a:schemeClr val="tx1"/>
          </a:solidFill>
          <a:latin typeface="+mn-lt"/>
          <a:ea typeface="+mn-ea"/>
          <a:cs typeface="+mn-cs"/>
        </a:defRPr>
      </a:lvl8pPr>
      <a:lvl9pPr marL="1662113" indent="-168275" algn="l" defTabSz="914400" rtl="0" eaLnBrk="1" latinLnBrk="0" hangingPunct="1">
        <a:lnSpc>
          <a:spcPct val="90000"/>
        </a:lnSpc>
        <a:spcBef>
          <a:spcPts val="500"/>
        </a:spcBef>
        <a:buFont typeface="System Font Regular"/>
        <a:buChar char="⁃"/>
        <a:tabLst/>
        <a:defRPr sz="1200" kern="1200">
          <a:solidFill>
            <a:schemeClr val="tx1"/>
          </a:solidFill>
          <a:latin typeface="+mn-lt"/>
          <a:ea typeface="+mn-ea"/>
          <a:cs typeface="+mn-cs"/>
        </a:defRPr>
      </a:lvl9pPr>
    </p:bodyStyle>
    <p:otherStyle>
      <a:defPPr>
        <a:defRPr lang="en-US"/>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400" kern="1200">
          <a:solidFill>
            <a:schemeClr val="tx1"/>
          </a:solidFill>
          <a:latin typeface="+mn-lt"/>
          <a:ea typeface="+mn-ea"/>
          <a:cs typeface="+mn-cs"/>
        </a:defRPr>
      </a:lvl2pPr>
      <a:lvl3pPr marL="914400" algn="l" defTabSz="914400" rtl="0" eaLnBrk="1" latinLnBrk="0" hangingPunct="1">
        <a:defRPr sz="1400" kern="1200">
          <a:solidFill>
            <a:schemeClr val="tx1"/>
          </a:solidFill>
          <a:latin typeface="+mn-lt"/>
          <a:ea typeface="+mn-ea"/>
          <a:cs typeface="+mn-cs"/>
        </a:defRPr>
      </a:lvl3pPr>
      <a:lvl4pPr marL="1371600" algn="l" defTabSz="914400" rtl="0" eaLnBrk="1" latinLnBrk="0" hangingPunct="1">
        <a:defRPr sz="1400" kern="1200">
          <a:solidFill>
            <a:schemeClr val="tx1"/>
          </a:solidFill>
          <a:latin typeface="+mn-lt"/>
          <a:ea typeface="+mn-ea"/>
          <a:cs typeface="+mn-cs"/>
        </a:defRPr>
      </a:lvl4pPr>
      <a:lvl5pPr marL="1828800" algn="l" defTabSz="914400" rtl="0" eaLnBrk="1" latinLnBrk="0" hangingPunct="1">
        <a:defRPr sz="1400" kern="1200">
          <a:solidFill>
            <a:schemeClr val="tx1"/>
          </a:solidFill>
          <a:latin typeface="+mn-lt"/>
          <a:ea typeface="+mn-ea"/>
          <a:cs typeface="+mn-cs"/>
        </a:defRPr>
      </a:lvl5pPr>
      <a:lvl6pPr marL="2286000" algn="l" defTabSz="914400" rtl="0" eaLnBrk="1" latinLnBrk="0" hangingPunct="1">
        <a:defRPr sz="1400" kern="1200">
          <a:solidFill>
            <a:schemeClr val="tx1"/>
          </a:solidFill>
          <a:latin typeface="+mn-lt"/>
          <a:ea typeface="+mn-ea"/>
          <a:cs typeface="+mn-cs"/>
        </a:defRPr>
      </a:lvl6pPr>
      <a:lvl7pPr marL="2743200" algn="l" defTabSz="914400" rtl="0" eaLnBrk="1" latinLnBrk="0" hangingPunct="1">
        <a:defRPr sz="1400" kern="1200">
          <a:solidFill>
            <a:schemeClr val="tx1"/>
          </a:solidFill>
          <a:latin typeface="+mn-lt"/>
          <a:ea typeface="+mn-ea"/>
          <a:cs typeface="+mn-cs"/>
        </a:defRPr>
      </a:lvl7pPr>
      <a:lvl8pPr marL="3200400" algn="l" defTabSz="914400" rtl="0" eaLnBrk="1" latinLnBrk="0" hangingPunct="1">
        <a:defRPr sz="1400" kern="1200">
          <a:solidFill>
            <a:schemeClr val="tx1"/>
          </a:solidFill>
          <a:latin typeface="+mn-lt"/>
          <a:ea typeface="+mn-ea"/>
          <a:cs typeface="+mn-cs"/>
        </a:defRPr>
      </a:lvl8pPr>
      <a:lvl9pPr marL="3657600" algn="l" defTabSz="914400"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3634" userDrawn="1">
          <p15:clr>
            <a:srgbClr val="5ACBF0"/>
          </p15:clr>
        </p15:guide>
        <p15:guide id="7" orient="horz" pos="278" userDrawn="1">
          <p15:clr>
            <a:srgbClr val="5ACBF0"/>
          </p15:clr>
        </p15:guide>
        <p15:guide id="9" pos="240" userDrawn="1">
          <p15:clr>
            <a:srgbClr val="F26B43"/>
          </p15:clr>
        </p15:guide>
        <p15:guide id="10" pos="7440" userDrawn="1">
          <p15:clr>
            <a:srgbClr val="F26B43"/>
          </p15:clr>
        </p15:guide>
        <p15:guide id="11" orient="horz" pos="228" userDrawn="1">
          <p15:clr>
            <a:srgbClr val="F26B43"/>
          </p15:clr>
        </p15:guide>
        <p15:guide id="12" orient="horz" pos="4091" userDrawn="1">
          <p15:clr>
            <a:srgbClr val="F26B43"/>
          </p15:clr>
        </p15:guide>
        <p15:guide id="13" pos="288" userDrawn="1">
          <p15:clr>
            <a:srgbClr val="5ACBF0"/>
          </p15:clr>
        </p15:guide>
        <p15:guide id="14" pos="7392" userDrawn="1">
          <p15:clr>
            <a:srgbClr val="5ACBF0"/>
          </p15:clr>
        </p15:guide>
        <p15:guide id="15" orient="horz" pos="3744" userDrawn="1">
          <p15:clr>
            <a:srgbClr val="F26B43"/>
          </p15:clr>
        </p15:guide>
        <p15:guide id="16" pos="672" userDrawn="1">
          <p15:clr>
            <a:srgbClr val="FDE53C"/>
          </p15:clr>
        </p15:guide>
        <p15:guide id="17" pos="1139" userDrawn="1">
          <p15:clr>
            <a:srgbClr val="FDE53C"/>
          </p15:clr>
        </p15:guide>
        <p15:guide id="18" pos="1590" userDrawn="1">
          <p15:clr>
            <a:srgbClr val="FDE53C"/>
          </p15:clr>
        </p15:guide>
        <p15:guide id="19" pos="2040" userDrawn="1">
          <p15:clr>
            <a:srgbClr val="9FCC3B"/>
          </p15:clr>
        </p15:guide>
        <p15:guide id="20" pos="2490" userDrawn="1">
          <p15:clr>
            <a:srgbClr val="FDE53C"/>
          </p15:clr>
        </p15:guide>
        <p15:guide id="21" pos="2939" userDrawn="1">
          <p15:clr>
            <a:srgbClr val="FDE53C"/>
          </p15:clr>
        </p15:guide>
        <p15:guide id="22" pos="3391" userDrawn="1">
          <p15:clr>
            <a:srgbClr val="FDE53C"/>
          </p15:clr>
        </p15:guide>
        <p15:guide id="23" pos="3840" userDrawn="1">
          <p15:clr>
            <a:srgbClr val="5ACBF0"/>
          </p15:clr>
        </p15:guide>
        <p15:guide id="24" pos="4290" userDrawn="1">
          <p15:clr>
            <a:srgbClr val="FDE53C"/>
          </p15:clr>
        </p15:guide>
        <p15:guide id="25" pos="4740" userDrawn="1">
          <p15:clr>
            <a:srgbClr val="FDE53C"/>
          </p15:clr>
        </p15:guide>
        <p15:guide id="26" pos="5190" userDrawn="1">
          <p15:clr>
            <a:srgbClr val="FDE53C"/>
          </p15:clr>
        </p15:guide>
        <p15:guide id="27" pos="5639" userDrawn="1">
          <p15:clr>
            <a:srgbClr val="9FCC3B"/>
          </p15:clr>
        </p15:guide>
        <p15:guide id="28" pos="6089" userDrawn="1">
          <p15:clr>
            <a:srgbClr val="FDE53C"/>
          </p15:clr>
        </p15:guide>
        <p15:guide id="29" pos="6539" userDrawn="1">
          <p15:clr>
            <a:srgbClr val="FDE53C"/>
          </p15:clr>
        </p15:guide>
        <p15:guide id="30" pos="6992" userDrawn="1">
          <p15:clr>
            <a:srgbClr val="FDE53C"/>
          </p15:clr>
        </p15:guide>
        <p15:guide id="31" orient="horz" pos="1002" userDrawn="1">
          <p15:clr>
            <a:srgbClr val="5ACBF0"/>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7A0EFEA8-56E8-444E-AA52-D02E1F92DDCA}"/>
              </a:ext>
            </a:extLst>
          </p:cNvPr>
          <p:cNvSpPr txBox="1">
            <a:spLocks/>
          </p:cNvSpPr>
          <p:nvPr/>
        </p:nvSpPr>
        <p:spPr>
          <a:xfrm>
            <a:off x="1981201" y="120085"/>
            <a:ext cx="8232775" cy="28526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800" b="1" dirty="0"/>
              <a:t>Project Status Report</a:t>
            </a:r>
          </a:p>
        </p:txBody>
      </p:sp>
      <p:graphicFrame>
        <p:nvGraphicFramePr>
          <p:cNvPr id="15" name="Group 272">
            <a:extLst>
              <a:ext uri="{FF2B5EF4-FFF2-40B4-BE49-F238E27FC236}">
                <a16:creationId xmlns:a16="http://schemas.microsoft.com/office/drawing/2014/main" id="{29AA6163-37E2-49F5-9F6D-CEA58B3B02F9}"/>
              </a:ext>
            </a:extLst>
          </p:cNvPr>
          <p:cNvGraphicFramePr>
            <a:graphicFrameLocks noGrp="1"/>
          </p:cNvGraphicFramePr>
          <p:nvPr>
            <p:extLst>
              <p:ext uri="{D42A27DB-BD31-4B8C-83A1-F6EECF244321}">
                <p14:modId xmlns:p14="http://schemas.microsoft.com/office/powerpoint/2010/main" val="2519767838"/>
              </p:ext>
            </p:extLst>
          </p:nvPr>
        </p:nvGraphicFramePr>
        <p:xfrm>
          <a:off x="938254" y="1564283"/>
          <a:ext cx="5792451" cy="3053517"/>
        </p:xfrm>
        <a:graphic>
          <a:graphicData uri="http://schemas.openxmlformats.org/drawingml/2006/table">
            <a:tbl>
              <a:tblPr bandRow="1">
                <a:tableStyleId>{69CF1AB2-1976-4502-BF36-3FF5EA218861}</a:tableStyleId>
              </a:tblPr>
              <a:tblGrid>
                <a:gridCol w="5792451">
                  <a:extLst>
                    <a:ext uri="{9D8B030D-6E8A-4147-A177-3AD203B41FA5}">
                      <a16:colId xmlns:a16="http://schemas.microsoft.com/office/drawing/2014/main" val="20000"/>
                    </a:ext>
                  </a:extLst>
                </a:gridCol>
              </a:tblGrid>
              <a:tr h="204709">
                <a:tc>
                  <a:txBody>
                    <a:bodyPr/>
                    <a:lstStyle/>
                    <a:p>
                      <a:pPr marL="85725" marR="0" lvl="0" indent="-85725" algn="l" defTabSz="947738" rtl="0" eaLnBrk="0" fontAlgn="base" latinLnBrk="0" hangingPunct="0">
                        <a:lnSpc>
                          <a:spcPct val="100000"/>
                        </a:lnSpc>
                        <a:spcBef>
                          <a:spcPct val="0"/>
                        </a:spcBef>
                        <a:spcAft>
                          <a:spcPct val="0"/>
                        </a:spcAft>
                        <a:buClrTx/>
                        <a:buSzTx/>
                        <a:buFontTx/>
                        <a:buNone/>
                        <a:tabLst/>
                      </a:pPr>
                      <a:r>
                        <a:rPr kumimoji="0" lang="en-CA" sz="1100" b="1" u="none" strike="noStrike" kern="1200" cap="none" spc="0" normalizeH="0" baseline="0" dirty="0">
                          <a:ln>
                            <a:noFill/>
                          </a:ln>
                          <a:solidFill>
                            <a:schemeClr val="bg1"/>
                          </a:solidFill>
                          <a:effectLst/>
                          <a:uLnTx/>
                          <a:uFillTx/>
                        </a:rPr>
                        <a:t>Activities Completed </a:t>
                      </a:r>
                      <a:endParaRPr kumimoji="0" lang="en-CA" sz="1100" b="1" i="0" u="none" strike="noStrike" kern="1200" cap="none" spc="0" normalizeH="0" baseline="0" dirty="0">
                        <a:ln>
                          <a:noFill/>
                        </a:ln>
                        <a:solidFill>
                          <a:schemeClr val="bg1"/>
                        </a:solidFill>
                        <a:effectLst/>
                        <a:uLnTx/>
                        <a:uFillTx/>
                        <a:latin typeface="EYInterstate Light" panose="02000506000000020004" pitchFamily="2" charset="0"/>
                        <a:ea typeface="+mn-ea"/>
                        <a:cs typeface="+mn-cs"/>
                      </a:endParaRPr>
                    </a:p>
                  </a:txBody>
                  <a:tcPr marL="31577" marR="31577" marT="13683" marB="13683" anchor="ctr" horzOverflow="overflow">
                    <a:solidFill>
                      <a:schemeClr val="accent1"/>
                    </a:solidFill>
                  </a:tcPr>
                </a:tc>
                <a:extLst>
                  <a:ext uri="{0D108BD9-81ED-4DB2-BD59-A6C34878D82A}">
                    <a16:rowId xmlns:a16="http://schemas.microsoft.com/office/drawing/2014/main" val="10000"/>
                  </a:ext>
                </a:extLst>
              </a:tr>
              <a:tr h="785449">
                <a:tc>
                  <a:txBody>
                    <a:bodyPr/>
                    <a:lstStyle/>
                    <a:p>
                      <a:pPr marL="0" marR="0" lvl="0" indent="0" algn="l" defTabSz="947738" rtl="0" eaLnBrk="0" fontAlgn="base" latinLnBrk="0" hangingPunct="0">
                        <a:lnSpc>
                          <a:spcPct val="100000"/>
                        </a:lnSpc>
                        <a:spcBef>
                          <a:spcPct val="0"/>
                        </a:spcBef>
                        <a:spcAft>
                          <a:spcPct val="10000"/>
                        </a:spcAft>
                        <a:buClrTx/>
                        <a:buSzTx/>
                        <a:buFont typeface="Arial" panose="020B0604020202020204" pitchFamily="34" charset="0"/>
                        <a:buNone/>
                        <a:tabLst/>
                        <a:defRPr/>
                      </a:pPr>
                      <a:endParaRPr kumimoji="0" lang="en-US" sz="1100" b="0" i="0" u="none" strike="noStrike" kern="1200" cap="none" normalizeH="0" baseline="0" dirty="0">
                        <a:ln>
                          <a:noFill/>
                        </a:ln>
                        <a:solidFill>
                          <a:schemeClr val="bg1"/>
                        </a:solidFill>
                        <a:effectLst/>
                        <a:latin typeface="EYInterstate Light" panose="02000506000000020004" pitchFamily="2" charset="0"/>
                        <a:ea typeface="+mn-ea"/>
                        <a:cs typeface="Arial" charset="0"/>
                      </a:endParaRPr>
                    </a:p>
                  </a:txBody>
                  <a:tcPr marL="31577" marR="31577" marT="13683" marB="13683" horzOverflow="overflow"/>
                </a:tc>
                <a:extLst>
                  <a:ext uri="{0D108BD9-81ED-4DB2-BD59-A6C34878D82A}">
                    <a16:rowId xmlns:a16="http://schemas.microsoft.com/office/drawing/2014/main" val="10001"/>
                  </a:ext>
                </a:extLst>
              </a:tr>
              <a:tr h="204709">
                <a:tc>
                  <a:txBody>
                    <a:bodyPr/>
                    <a:lstStyle/>
                    <a:p>
                      <a:pPr marL="85725" marR="0" lvl="0" indent="-85725" algn="l" defTabSz="947738" rtl="0" eaLnBrk="0" fontAlgn="base" latinLnBrk="0" hangingPunct="0">
                        <a:lnSpc>
                          <a:spcPct val="100000"/>
                        </a:lnSpc>
                        <a:spcBef>
                          <a:spcPct val="0"/>
                        </a:spcBef>
                        <a:spcAft>
                          <a:spcPct val="0"/>
                        </a:spcAft>
                        <a:buClrTx/>
                        <a:buSzTx/>
                        <a:buFontTx/>
                        <a:buNone/>
                        <a:tabLst/>
                      </a:pPr>
                      <a:r>
                        <a:rPr kumimoji="0" lang="en-US" sz="1100" b="1" u="none" strike="noStrike" kern="1200" cap="none" spc="0" normalizeH="0" baseline="0" dirty="0">
                          <a:ln>
                            <a:noFill/>
                          </a:ln>
                          <a:solidFill>
                            <a:schemeClr val="bg1"/>
                          </a:solidFill>
                          <a:effectLst/>
                          <a:uLnTx/>
                          <a:uFillTx/>
                        </a:rPr>
                        <a:t>Activities In-Progress </a:t>
                      </a:r>
                      <a:endParaRPr kumimoji="0" lang="en-US" sz="1100" b="1" i="0" u="none" strike="noStrike" kern="1200" cap="none" spc="0" normalizeH="0" baseline="0" dirty="0">
                        <a:ln>
                          <a:noFill/>
                        </a:ln>
                        <a:solidFill>
                          <a:schemeClr val="bg1"/>
                        </a:solidFill>
                        <a:effectLst/>
                        <a:uLnTx/>
                        <a:uFillTx/>
                        <a:latin typeface="EYInterstate Light" panose="02000506000000020004" pitchFamily="2" charset="0"/>
                        <a:ea typeface="+mn-ea"/>
                        <a:cs typeface="+mn-cs"/>
                      </a:endParaRPr>
                    </a:p>
                  </a:txBody>
                  <a:tcPr marL="31577" marR="31577" marT="13683" marB="13683" anchor="ctr" horzOverflow="overflow">
                    <a:solidFill>
                      <a:schemeClr val="accent1"/>
                    </a:solidFill>
                  </a:tcPr>
                </a:tc>
                <a:extLst>
                  <a:ext uri="{0D108BD9-81ED-4DB2-BD59-A6C34878D82A}">
                    <a16:rowId xmlns:a16="http://schemas.microsoft.com/office/drawing/2014/main" val="1011426047"/>
                  </a:ext>
                </a:extLst>
              </a:tr>
              <a:tr h="810026">
                <a:tc>
                  <a:txBody>
                    <a:bodyPr/>
                    <a:lstStyle/>
                    <a:p>
                      <a:pPr marL="85725" marR="0" lvl="0" indent="-85725" algn="l" defTabSz="947738" rtl="0" eaLnBrk="0" fontAlgn="base" latinLnBrk="0" hangingPunct="0">
                        <a:lnSpc>
                          <a:spcPct val="100000"/>
                        </a:lnSpc>
                        <a:spcBef>
                          <a:spcPct val="0"/>
                        </a:spcBef>
                        <a:spcAft>
                          <a:spcPct val="0"/>
                        </a:spcAft>
                        <a:buClrTx/>
                        <a:buSzTx/>
                        <a:buFontTx/>
                        <a:buNone/>
                        <a:tabLst/>
                      </a:pPr>
                      <a:endParaRPr kumimoji="0" lang="en-US" sz="1100" b="1" u="none" strike="noStrike" kern="1200" cap="none" spc="0" normalizeH="0" baseline="0" dirty="0">
                        <a:ln>
                          <a:noFill/>
                        </a:ln>
                        <a:solidFill>
                          <a:schemeClr val="bg1"/>
                        </a:solidFill>
                        <a:effectLst/>
                        <a:uLnTx/>
                        <a:uFillTx/>
                      </a:endParaRPr>
                    </a:p>
                    <a:p>
                      <a:pPr marL="85725" marR="0" lvl="0" indent="-85725" algn="l" defTabSz="947738" rtl="0" eaLnBrk="0" fontAlgn="base" latinLnBrk="0" hangingPunct="0">
                        <a:lnSpc>
                          <a:spcPct val="100000"/>
                        </a:lnSpc>
                        <a:spcBef>
                          <a:spcPct val="0"/>
                        </a:spcBef>
                        <a:spcAft>
                          <a:spcPct val="0"/>
                        </a:spcAft>
                        <a:buClrTx/>
                        <a:buSzTx/>
                        <a:buFontTx/>
                        <a:buNone/>
                        <a:tabLst/>
                      </a:pPr>
                      <a:endParaRPr kumimoji="0" lang="en-US" sz="1100" b="1" u="none" strike="noStrike" kern="1200" cap="none" spc="0" normalizeH="0" baseline="0" dirty="0">
                        <a:ln>
                          <a:noFill/>
                        </a:ln>
                        <a:solidFill>
                          <a:schemeClr val="bg1"/>
                        </a:solidFill>
                        <a:effectLst/>
                        <a:uLnTx/>
                        <a:uFillTx/>
                      </a:endParaRPr>
                    </a:p>
                    <a:p>
                      <a:pPr marL="85725" marR="0" lvl="0" indent="-85725" algn="l" defTabSz="947738" rtl="0" eaLnBrk="0" fontAlgn="base" latinLnBrk="0" hangingPunct="0">
                        <a:lnSpc>
                          <a:spcPct val="100000"/>
                        </a:lnSpc>
                        <a:spcBef>
                          <a:spcPct val="0"/>
                        </a:spcBef>
                        <a:spcAft>
                          <a:spcPct val="0"/>
                        </a:spcAft>
                        <a:buClrTx/>
                        <a:buSzTx/>
                        <a:buFontTx/>
                        <a:buNone/>
                        <a:tabLst/>
                      </a:pPr>
                      <a:endParaRPr kumimoji="0" lang="en-US" sz="1100" b="1" u="none" strike="noStrike" kern="1200" cap="none" spc="0" normalizeH="0" baseline="0" dirty="0">
                        <a:ln>
                          <a:noFill/>
                        </a:ln>
                        <a:solidFill>
                          <a:schemeClr val="bg1"/>
                        </a:solidFill>
                        <a:effectLst/>
                        <a:uLnTx/>
                        <a:uFillTx/>
                      </a:endParaRPr>
                    </a:p>
                    <a:p>
                      <a:pPr marL="85725" marR="0" lvl="0" indent="-85725" algn="l" defTabSz="947738" rtl="0" eaLnBrk="0" fontAlgn="base" latinLnBrk="0" hangingPunct="0">
                        <a:lnSpc>
                          <a:spcPct val="100000"/>
                        </a:lnSpc>
                        <a:spcBef>
                          <a:spcPct val="0"/>
                        </a:spcBef>
                        <a:spcAft>
                          <a:spcPct val="0"/>
                        </a:spcAft>
                        <a:buClrTx/>
                        <a:buSzTx/>
                        <a:buFontTx/>
                        <a:buNone/>
                        <a:tabLst/>
                      </a:pPr>
                      <a:endParaRPr kumimoji="0" lang="en-US" sz="1100" b="1" i="0" u="none" strike="noStrike" kern="1200" cap="none" spc="0" normalizeH="0" baseline="0" dirty="0">
                        <a:ln>
                          <a:noFill/>
                        </a:ln>
                        <a:solidFill>
                          <a:schemeClr val="bg1"/>
                        </a:solidFill>
                        <a:effectLst/>
                        <a:uLnTx/>
                        <a:uFillTx/>
                        <a:latin typeface="EYInterstate Light" panose="02000506000000020004" pitchFamily="2" charset="0"/>
                        <a:ea typeface="+mn-ea"/>
                        <a:cs typeface="+mn-cs"/>
                      </a:endParaRPr>
                    </a:p>
                  </a:txBody>
                  <a:tcPr marL="31577" marR="31577" marT="13683" marB="13683" anchor="ctr" horzOverflow="overflow"/>
                </a:tc>
                <a:extLst>
                  <a:ext uri="{0D108BD9-81ED-4DB2-BD59-A6C34878D82A}">
                    <a16:rowId xmlns:a16="http://schemas.microsoft.com/office/drawing/2014/main" val="670637750"/>
                  </a:ext>
                </a:extLst>
              </a:tr>
              <a:tr h="204709">
                <a:tc>
                  <a:txBody>
                    <a:bodyPr/>
                    <a:lstStyle/>
                    <a:p>
                      <a:pPr marL="85725" marR="0" lvl="0" indent="-85725" algn="l" defTabSz="947738" rtl="0" eaLnBrk="0" fontAlgn="base" latinLnBrk="0" hangingPunct="0">
                        <a:lnSpc>
                          <a:spcPct val="100000"/>
                        </a:lnSpc>
                        <a:spcBef>
                          <a:spcPct val="0"/>
                        </a:spcBef>
                        <a:spcAft>
                          <a:spcPct val="0"/>
                        </a:spcAft>
                        <a:buClrTx/>
                        <a:buSzTx/>
                        <a:buFontTx/>
                        <a:buNone/>
                        <a:tabLst/>
                      </a:pPr>
                      <a:r>
                        <a:rPr kumimoji="0" lang="en-US" sz="1100" b="1" u="none" strike="noStrike" kern="1200" cap="none" spc="0" normalizeH="0" baseline="0" dirty="0">
                          <a:ln>
                            <a:noFill/>
                          </a:ln>
                          <a:solidFill>
                            <a:schemeClr val="bg1"/>
                          </a:solidFill>
                          <a:effectLst/>
                          <a:uLnTx/>
                          <a:uFillTx/>
                        </a:rPr>
                        <a:t>Activities Planned for Next Reporting Period </a:t>
                      </a:r>
                      <a:endParaRPr kumimoji="0" lang="en-US" sz="1100" b="1" i="0" u="none" strike="noStrike" kern="1200" cap="none" spc="0" normalizeH="0" baseline="0" dirty="0">
                        <a:ln>
                          <a:noFill/>
                        </a:ln>
                        <a:solidFill>
                          <a:schemeClr val="bg1"/>
                        </a:solidFill>
                        <a:effectLst/>
                        <a:uLnTx/>
                        <a:uFillTx/>
                        <a:latin typeface="EYInterstate Light" panose="02000506000000020004" pitchFamily="2" charset="0"/>
                        <a:ea typeface="+mn-ea"/>
                        <a:cs typeface="+mn-cs"/>
                      </a:endParaRPr>
                    </a:p>
                  </a:txBody>
                  <a:tcPr marL="31577" marR="31577" marT="13683" marB="13683" anchor="ctr" horzOverflow="overflow">
                    <a:solidFill>
                      <a:schemeClr val="accent1"/>
                    </a:solidFill>
                  </a:tcPr>
                </a:tc>
                <a:extLst>
                  <a:ext uri="{0D108BD9-81ED-4DB2-BD59-A6C34878D82A}">
                    <a16:rowId xmlns:a16="http://schemas.microsoft.com/office/drawing/2014/main" val="10002"/>
                  </a:ext>
                </a:extLst>
              </a:tr>
              <a:tr h="843915">
                <a:tc>
                  <a:txBody>
                    <a:bodyPr/>
                    <a:lstStyle/>
                    <a:p>
                      <a:pPr marL="0" marR="0" lvl="0" indent="0" algn="l" defTabSz="947738" rtl="0" eaLnBrk="0" fontAlgn="base" latinLnBrk="0" hangingPunct="0">
                        <a:lnSpc>
                          <a:spcPct val="100000"/>
                        </a:lnSpc>
                        <a:spcBef>
                          <a:spcPct val="0"/>
                        </a:spcBef>
                        <a:spcAft>
                          <a:spcPct val="10000"/>
                        </a:spcAft>
                        <a:buClrTx/>
                        <a:buSzTx/>
                        <a:buFont typeface="Arial" panose="020B0604020202020204" pitchFamily="34" charset="0"/>
                        <a:buNone/>
                        <a:tabLst/>
                        <a:defRPr/>
                      </a:pPr>
                      <a:endParaRPr kumimoji="0" lang="en-US" sz="1100" b="0" i="0" u="none" strike="noStrike" kern="1200" cap="none" normalizeH="0" baseline="0" dirty="0">
                        <a:ln>
                          <a:noFill/>
                        </a:ln>
                        <a:solidFill>
                          <a:schemeClr val="bg1"/>
                        </a:solidFill>
                        <a:effectLst/>
                        <a:latin typeface="EYInterstate Light" panose="02000506000000020004" pitchFamily="2" charset="0"/>
                        <a:ea typeface="+mn-ea"/>
                        <a:cs typeface="Arial" charset="0"/>
                      </a:endParaRPr>
                    </a:p>
                  </a:txBody>
                  <a:tcPr marL="31577" marR="31577" marT="13683" marB="13683" horzOverflow="overflow"/>
                </a:tc>
                <a:extLst>
                  <a:ext uri="{0D108BD9-81ED-4DB2-BD59-A6C34878D82A}">
                    <a16:rowId xmlns:a16="http://schemas.microsoft.com/office/drawing/2014/main" val="10003"/>
                  </a:ext>
                </a:extLst>
              </a:tr>
            </a:tbl>
          </a:graphicData>
        </a:graphic>
      </p:graphicFrame>
      <p:sp>
        <p:nvSpPr>
          <p:cNvPr id="21" name="Rectangle 20">
            <a:extLst>
              <a:ext uri="{FF2B5EF4-FFF2-40B4-BE49-F238E27FC236}">
                <a16:creationId xmlns:a16="http://schemas.microsoft.com/office/drawing/2014/main" id="{32DAECEC-7328-4C59-BCB8-4FB2C50596EA}"/>
              </a:ext>
            </a:extLst>
          </p:cNvPr>
          <p:cNvSpPr/>
          <p:nvPr/>
        </p:nvSpPr>
        <p:spPr>
          <a:xfrm>
            <a:off x="938254" y="595164"/>
            <a:ext cx="5239984" cy="365760"/>
          </a:xfrm>
          <a:prstGeom prst="rect">
            <a:avLst/>
          </a:prstGeom>
          <a:solidFill>
            <a:schemeClr val="accent1">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1400" b="1" dirty="0">
                <a:solidFill>
                  <a:schemeClr val="bg1"/>
                </a:solidFill>
              </a:rPr>
              <a:t>Project: </a:t>
            </a:r>
            <a:r>
              <a:rPr lang="en-US" sz="1400" dirty="0">
                <a:solidFill>
                  <a:schemeClr val="bg1"/>
                </a:solidFill>
              </a:rPr>
              <a:t>[Insert Project Name]</a:t>
            </a:r>
          </a:p>
        </p:txBody>
      </p:sp>
      <p:sp>
        <p:nvSpPr>
          <p:cNvPr id="23" name="Rectangle 22">
            <a:extLst>
              <a:ext uri="{FF2B5EF4-FFF2-40B4-BE49-F238E27FC236}">
                <a16:creationId xmlns:a16="http://schemas.microsoft.com/office/drawing/2014/main" id="{9D0C2A98-F989-4D63-A86E-B239273EE3B4}"/>
              </a:ext>
            </a:extLst>
          </p:cNvPr>
          <p:cNvSpPr/>
          <p:nvPr/>
        </p:nvSpPr>
        <p:spPr>
          <a:xfrm>
            <a:off x="6220220" y="588444"/>
            <a:ext cx="1779878" cy="365760"/>
          </a:xfrm>
          <a:prstGeom prst="rect">
            <a:avLst/>
          </a:prstGeom>
          <a:solidFill>
            <a:schemeClr val="accent1">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1200" i="1" dirty="0">
                <a:solidFill>
                  <a:schemeClr val="bg1"/>
                </a:solidFill>
              </a:rPr>
              <a:t>Overall Project Status</a:t>
            </a:r>
          </a:p>
        </p:txBody>
      </p:sp>
      <p:graphicFrame>
        <p:nvGraphicFramePr>
          <p:cNvPr id="25" name="Group 270">
            <a:extLst>
              <a:ext uri="{FF2B5EF4-FFF2-40B4-BE49-F238E27FC236}">
                <a16:creationId xmlns:a16="http://schemas.microsoft.com/office/drawing/2014/main" id="{C7FCFD62-BFB2-4853-8DB2-DBF6ED51DCC6}"/>
              </a:ext>
            </a:extLst>
          </p:cNvPr>
          <p:cNvGraphicFramePr>
            <a:graphicFrameLocks noGrp="1"/>
          </p:cNvGraphicFramePr>
          <p:nvPr>
            <p:extLst>
              <p:ext uri="{D42A27DB-BD31-4B8C-83A1-F6EECF244321}">
                <p14:modId xmlns:p14="http://schemas.microsoft.com/office/powerpoint/2010/main" val="730654887"/>
              </p:ext>
            </p:extLst>
          </p:nvPr>
        </p:nvGraphicFramePr>
        <p:xfrm>
          <a:off x="6819901" y="1565692"/>
          <a:ext cx="4534424" cy="3022500"/>
        </p:xfrm>
        <a:graphic>
          <a:graphicData uri="http://schemas.openxmlformats.org/drawingml/2006/table">
            <a:tbl>
              <a:tblPr firstRow="1" bandRow="1">
                <a:tableStyleId>{5C22544A-7EE6-4342-B048-85BDC9FD1C3A}</a:tableStyleId>
              </a:tblPr>
              <a:tblGrid>
                <a:gridCol w="2067366">
                  <a:extLst>
                    <a:ext uri="{9D8B030D-6E8A-4147-A177-3AD203B41FA5}">
                      <a16:colId xmlns:a16="http://schemas.microsoft.com/office/drawing/2014/main" val="20000"/>
                    </a:ext>
                  </a:extLst>
                </a:gridCol>
                <a:gridCol w="731520">
                  <a:extLst>
                    <a:ext uri="{9D8B030D-6E8A-4147-A177-3AD203B41FA5}">
                      <a16:colId xmlns:a16="http://schemas.microsoft.com/office/drawing/2014/main" val="20001"/>
                    </a:ext>
                  </a:extLst>
                </a:gridCol>
                <a:gridCol w="731520">
                  <a:extLst>
                    <a:ext uri="{9D8B030D-6E8A-4147-A177-3AD203B41FA5}">
                      <a16:colId xmlns:a16="http://schemas.microsoft.com/office/drawing/2014/main" val="20002"/>
                    </a:ext>
                  </a:extLst>
                </a:gridCol>
                <a:gridCol w="1004018">
                  <a:extLst>
                    <a:ext uri="{9D8B030D-6E8A-4147-A177-3AD203B41FA5}">
                      <a16:colId xmlns:a16="http://schemas.microsoft.com/office/drawing/2014/main" val="1774448212"/>
                    </a:ext>
                  </a:extLst>
                </a:gridCol>
              </a:tblGrid>
              <a:tr h="212547">
                <a:tc>
                  <a:txBody>
                    <a:bodyPr/>
                    <a:lstStyle/>
                    <a:p>
                      <a:pPr marL="0" marR="0" lvl="0" indent="0" algn="l" defTabSz="947738" rtl="0" eaLnBrk="0" fontAlgn="base" latinLnBrk="0" hangingPunct="0">
                        <a:lnSpc>
                          <a:spcPct val="100000"/>
                        </a:lnSpc>
                        <a:spcBef>
                          <a:spcPct val="0"/>
                        </a:spcBef>
                        <a:spcAft>
                          <a:spcPct val="10000"/>
                        </a:spcAft>
                        <a:buClr>
                          <a:schemeClr val="hlink"/>
                        </a:buClr>
                        <a:buSzTx/>
                        <a:buFont typeface="EYInterstate" pitchFamily="2" charset="0"/>
                        <a:buNone/>
                        <a:tabLst/>
                      </a:pPr>
                      <a:endParaRPr lang="en-US" sz="1100" b="1" kern="1200" dirty="0">
                        <a:solidFill>
                          <a:schemeClr val="tx1"/>
                        </a:solidFill>
                        <a:latin typeface="EYInterstate Light" panose="02000506000000020004" pitchFamily="2" charset="0"/>
                        <a:ea typeface="+mn-ea"/>
                        <a:cs typeface="+mn-cs"/>
                      </a:endParaRPr>
                    </a:p>
                  </a:txBody>
                  <a:tcPr marL="31577" marR="31577" marT="13683" marB="13683" anchor="ctr" horzOverflow="overflow"/>
                </a:tc>
                <a:tc gridSpan="2">
                  <a:txBody>
                    <a:bodyPr/>
                    <a:lstStyle/>
                    <a:p>
                      <a:pPr marL="0" marR="0" lvl="0" indent="0" algn="ctr" defTabSz="947738" rtl="0" eaLnBrk="0" fontAlgn="base" latinLnBrk="0" hangingPunct="0">
                        <a:lnSpc>
                          <a:spcPct val="100000"/>
                        </a:lnSpc>
                        <a:spcBef>
                          <a:spcPct val="0"/>
                        </a:spcBef>
                        <a:spcAft>
                          <a:spcPct val="10000"/>
                        </a:spcAft>
                        <a:buClr>
                          <a:schemeClr val="hlink"/>
                        </a:buClr>
                        <a:buSzTx/>
                        <a:buFont typeface="EYInterstate" pitchFamily="2" charset="0"/>
                        <a:buNone/>
                        <a:tabLst/>
                      </a:pPr>
                      <a:r>
                        <a:rPr lang="en-US" sz="1100" b="1" kern="1200" dirty="0">
                          <a:solidFill>
                            <a:schemeClr val="bg1"/>
                          </a:solidFill>
                        </a:rPr>
                        <a:t>ON TARGET</a:t>
                      </a:r>
                      <a:endParaRPr lang="en-US" sz="1100" b="1" kern="1200" dirty="0">
                        <a:solidFill>
                          <a:schemeClr val="bg1"/>
                        </a:solidFill>
                        <a:latin typeface="EYInterstate Light" panose="02000506000000020004" pitchFamily="2" charset="0"/>
                        <a:ea typeface="+mn-ea"/>
                        <a:cs typeface="+mn-cs"/>
                      </a:endParaRPr>
                    </a:p>
                  </a:txBody>
                  <a:tcPr marL="31577" marR="31577" marT="13683" marB="13683" anchor="ctr" horzOverflow="overflow"/>
                </a:tc>
                <a:tc hMerge="1">
                  <a:txBody>
                    <a:bodyPr/>
                    <a:lstStyle/>
                    <a:p>
                      <a:pPr marL="0" marR="0" lvl="0" indent="0" algn="l" defTabSz="947738" rtl="0" eaLnBrk="0" fontAlgn="base" latinLnBrk="0" hangingPunct="0">
                        <a:lnSpc>
                          <a:spcPct val="100000"/>
                        </a:lnSpc>
                        <a:spcBef>
                          <a:spcPct val="0"/>
                        </a:spcBef>
                        <a:spcAft>
                          <a:spcPct val="10000"/>
                        </a:spcAft>
                        <a:buClr>
                          <a:schemeClr val="hlink"/>
                        </a:buClr>
                        <a:buSzTx/>
                        <a:buFont typeface="EYInterstate" pitchFamily="2" charset="0"/>
                        <a:buNone/>
                        <a:tabLst/>
                      </a:pPr>
                      <a:endParaRPr kumimoji="0" lang="en-US" sz="700" b="1" i="0" u="none" strike="noStrike" cap="none" normalizeH="0" baseline="0">
                        <a:ln>
                          <a:noFill/>
                        </a:ln>
                        <a:solidFill>
                          <a:schemeClr val="bg1"/>
                        </a:solidFill>
                        <a:effectLst/>
                        <a:latin typeface="EYInterstate Light" pitchFamily="2" charset="0"/>
                      </a:endParaRPr>
                    </a:p>
                  </a:txBody>
                  <a:tcPr marL="31577" marR="31577" marT="13683" marB="13683" horzOverflow="overflow">
                    <a:lnL w="12700" cap="flat" cmpd="sng" algn="ctr">
                      <a:solidFill>
                        <a:schemeClr val="bg1"/>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47738" rtl="0" eaLnBrk="0" fontAlgn="base" latinLnBrk="0" hangingPunct="0">
                        <a:lnSpc>
                          <a:spcPct val="100000"/>
                        </a:lnSpc>
                        <a:spcBef>
                          <a:spcPct val="0"/>
                        </a:spcBef>
                        <a:spcAft>
                          <a:spcPct val="10000"/>
                        </a:spcAft>
                        <a:buClr>
                          <a:schemeClr val="hlink"/>
                        </a:buClr>
                        <a:buSzTx/>
                        <a:buFont typeface="EYInterstate" pitchFamily="2" charset="0"/>
                        <a:buNone/>
                        <a:tabLst/>
                      </a:pPr>
                      <a:endParaRPr lang="en-US" sz="1100" b="1" kern="1200" dirty="0">
                        <a:solidFill>
                          <a:schemeClr val="bg1"/>
                        </a:solidFill>
                        <a:latin typeface="EYInterstate Light" panose="02000506000000020004" pitchFamily="2" charset="0"/>
                        <a:ea typeface="+mn-ea"/>
                        <a:cs typeface="+mn-cs"/>
                      </a:endParaRPr>
                    </a:p>
                  </a:txBody>
                  <a:tcPr marL="31577" marR="31577" marT="13683" marB="13683" anchor="ctr" horzOverflow="overflow"/>
                </a:tc>
                <a:extLst>
                  <a:ext uri="{0D108BD9-81ED-4DB2-BD59-A6C34878D82A}">
                    <a16:rowId xmlns:a16="http://schemas.microsoft.com/office/drawing/2014/main" val="10000"/>
                  </a:ext>
                </a:extLst>
              </a:tr>
              <a:tr h="417257">
                <a:tc>
                  <a:txBody>
                    <a:bodyPr/>
                    <a:lstStyle/>
                    <a:p>
                      <a:pPr marL="0" marR="0" lvl="0" indent="0" algn="ctr" defTabSz="914400" rtl="0" eaLnBrk="1" fontAlgn="base" latinLnBrk="0" hangingPunct="1">
                        <a:lnSpc>
                          <a:spcPct val="100000"/>
                        </a:lnSpc>
                        <a:spcBef>
                          <a:spcPct val="0"/>
                        </a:spcBef>
                        <a:spcAft>
                          <a:spcPct val="10000"/>
                        </a:spcAft>
                        <a:buClr>
                          <a:schemeClr val="hlink"/>
                        </a:buClr>
                        <a:buSzTx/>
                        <a:buFont typeface="EYInterstate" pitchFamily="2" charset="0"/>
                        <a:buNone/>
                        <a:tabLst/>
                      </a:pPr>
                      <a:r>
                        <a:rPr lang="en-US" sz="1100" b="1" kern="1200" dirty="0">
                          <a:solidFill>
                            <a:schemeClr val="tx1"/>
                          </a:solidFill>
                        </a:rPr>
                        <a:t>Key Milestones</a:t>
                      </a:r>
                      <a:endParaRPr lang="en-US" sz="1100" b="1" kern="1200" dirty="0">
                        <a:solidFill>
                          <a:schemeClr val="tx1"/>
                        </a:solidFill>
                        <a:latin typeface="EYInterstate Light" panose="02000506000000020004" pitchFamily="2" charset="0"/>
                        <a:ea typeface="+mn-ea"/>
                        <a:cs typeface="+mn-cs"/>
                      </a:endParaRPr>
                    </a:p>
                  </a:txBody>
                  <a:tcPr marL="31577" marR="31577" marT="13683" marB="13683" anchor="ctr" horzOverflow="overflow"/>
                </a:tc>
                <a:tc>
                  <a:txBody>
                    <a:bodyPr/>
                    <a:lstStyle/>
                    <a:p>
                      <a:pPr marL="0" marR="0" lvl="0" indent="0" algn="ctr" defTabSz="914400" rtl="0" eaLnBrk="1" fontAlgn="base" latinLnBrk="0" hangingPunct="1">
                        <a:lnSpc>
                          <a:spcPct val="100000"/>
                        </a:lnSpc>
                        <a:spcBef>
                          <a:spcPct val="0"/>
                        </a:spcBef>
                        <a:spcAft>
                          <a:spcPct val="10000"/>
                        </a:spcAft>
                        <a:buClr>
                          <a:schemeClr val="hlink"/>
                        </a:buClr>
                        <a:buSzTx/>
                        <a:buFontTx/>
                        <a:buNone/>
                        <a:tabLst/>
                      </a:pPr>
                      <a:r>
                        <a:rPr lang="en-US" sz="1100" b="1" kern="1200" dirty="0">
                          <a:solidFill>
                            <a:schemeClr val="tx1"/>
                          </a:solidFill>
                        </a:rPr>
                        <a:t>Last </a:t>
                      </a:r>
                    </a:p>
                    <a:p>
                      <a:pPr marL="0" marR="0" lvl="0" indent="0" algn="ctr" defTabSz="914400" rtl="0" eaLnBrk="1" fontAlgn="base" latinLnBrk="0" hangingPunct="1">
                        <a:lnSpc>
                          <a:spcPct val="100000"/>
                        </a:lnSpc>
                        <a:spcBef>
                          <a:spcPct val="0"/>
                        </a:spcBef>
                        <a:spcAft>
                          <a:spcPct val="10000"/>
                        </a:spcAft>
                        <a:buClr>
                          <a:schemeClr val="hlink"/>
                        </a:buClr>
                        <a:buSzTx/>
                        <a:buFontTx/>
                        <a:buNone/>
                        <a:tabLst/>
                      </a:pPr>
                      <a:r>
                        <a:rPr lang="en-US" sz="1100" b="1" kern="1200" dirty="0">
                          <a:solidFill>
                            <a:schemeClr val="tx1"/>
                          </a:solidFill>
                        </a:rPr>
                        <a:t>Period</a:t>
                      </a:r>
                      <a:endParaRPr lang="en-US" sz="1100" b="1" kern="1200" dirty="0">
                        <a:solidFill>
                          <a:schemeClr val="tx1"/>
                        </a:solidFill>
                        <a:latin typeface="EYInterstate Light" panose="02000506000000020004" pitchFamily="2" charset="0"/>
                        <a:ea typeface="+mn-ea"/>
                        <a:cs typeface="+mn-cs"/>
                      </a:endParaRPr>
                    </a:p>
                  </a:txBody>
                  <a:tcPr marL="31577" marR="31577" marT="13683" marB="13683" anchor="ctr" horzOverflow="overflow"/>
                </a:tc>
                <a:tc>
                  <a:txBody>
                    <a:bodyPr/>
                    <a:lstStyle/>
                    <a:p>
                      <a:pPr marL="0" marR="0" lvl="0" indent="0" algn="ctr" defTabSz="914400" rtl="0" eaLnBrk="1" fontAlgn="base" latinLnBrk="0" hangingPunct="1">
                        <a:lnSpc>
                          <a:spcPct val="100000"/>
                        </a:lnSpc>
                        <a:spcBef>
                          <a:spcPct val="0"/>
                        </a:spcBef>
                        <a:spcAft>
                          <a:spcPct val="10000"/>
                        </a:spcAft>
                        <a:buClr>
                          <a:schemeClr val="hlink"/>
                        </a:buClr>
                        <a:buSzTx/>
                        <a:buFontTx/>
                        <a:buNone/>
                        <a:tabLst/>
                      </a:pPr>
                      <a:r>
                        <a:rPr lang="en-US" sz="1100" b="1" kern="1200" dirty="0">
                          <a:solidFill>
                            <a:schemeClr val="tx1"/>
                          </a:solidFill>
                        </a:rPr>
                        <a:t>This Period</a:t>
                      </a:r>
                      <a:endParaRPr lang="en-US" sz="1100" b="1" kern="1200" dirty="0">
                        <a:solidFill>
                          <a:schemeClr val="tx1"/>
                        </a:solidFill>
                        <a:latin typeface="EYInterstate Light" panose="02000506000000020004" pitchFamily="2" charset="0"/>
                        <a:ea typeface="+mn-ea"/>
                        <a:cs typeface="+mn-cs"/>
                      </a:endParaRPr>
                    </a:p>
                  </a:txBody>
                  <a:tcPr marL="31577" marR="31577" marT="13683" marB="13683" anchor="ctr" horzOverflow="overflow"/>
                </a:tc>
                <a:tc>
                  <a:txBody>
                    <a:bodyPr/>
                    <a:lstStyle/>
                    <a:p>
                      <a:pPr marL="0" marR="0" lvl="0" indent="0" algn="ctr" defTabSz="914400" rtl="0" eaLnBrk="1" fontAlgn="base" latinLnBrk="0" hangingPunct="1">
                        <a:lnSpc>
                          <a:spcPct val="100000"/>
                        </a:lnSpc>
                        <a:spcBef>
                          <a:spcPct val="0"/>
                        </a:spcBef>
                        <a:spcAft>
                          <a:spcPct val="10000"/>
                        </a:spcAft>
                        <a:buClr>
                          <a:schemeClr val="hlink"/>
                        </a:buClr>
                        <a:buSzTx/>
                        <a:buFontTx/>
                        <a:buNone/>
                        <a:tabLst/>
                      </a:pPr>
                      <a:r>
                        <a:rPr lang="en-US" sz="1050" b="1" kern="1200" dirty="0">
                          <a:solidFill>
                            <a:schemeClr val="tx1"/>
                          </a:solidFill>
                        </a:rPr>
                        <a:t>Target Completion Date</a:t>
                      </a:r>
                      <a:endParaRPr lang="en-US" sz="1050" b="1" kern="1200" dirty="0">
                        <a:solidFill>
                          <a:schemeClr val="tx1"/>
                        </a:solidFill>
                        <a:latin typeface="EYInterstate Light" panose="02000506000000020004" pitchFamily="2" charset="0"/>
                        <a:ea typeface="+mn-ea"/>
                        <a:cs typeface="+mn-cs"/>
                      </a:endParaRPr>
                    </a:p>
                  </a:txBody>
                  <a:tcPr marL="31577" marR="31577" marT="13683" marB="13683" anchor="ctr" horzOverflow="overflow"/>
                </a:tc>
                <a:extLst>
                  <a:ext uri="{0D108BD9-81ED-4DB2-BD59-A6C34878D82A}">
                    <a16:rowId xmlns:a16="http://schemas.microsoft.com/office/drawing/2014/main" val="10001"/>
                  </a:ext>
                </a:extLst>
              </a:tr>
              <a:tr h="326187">
                <a:tc>
                  <a:txBody>
                    <a:bodyPr/>
                    <a:lstStyle/>
                    <a:p>
                      <a:pPr marL="0" marR="0" lvl="0" indent="0" algn="l" defTabSz="947738" rtl="0" eaLnBrk="0" fontAlgn="base" latinLnBrk="0" hangingPunct="0">
                        <a:lnSpc>
                          <a:spcPct val="100000"/>
                        </a:lnSpc>
                        <a:spcBef>
                          <a:spcPct val="0"/>
                        </a:spcBef>
                        <a:spcAft>
                          <a:spcPct val="10000"/>
                        </a:spcAft>
                        <a:buClrTx/>
                        <a:buSzTx/>
                        <a:buFont typeface="Arial" pitchFamily="34" charset="0"/>
                        <a:buNone/>
                        <a:tabLst/>
                      </a:pPr>
                      <a:r>
                        <a:rPr kumimoji="0" lang="en-US" sz="1100" b="0" u="none" strike="noStrike" cap="none" normalizeH="0" baseline="0" dirty="0">
                          <a:ln>
                            <a:noFill/>
                          </a:ln>
                          <a:solidFill>
                            <a:schemeClr val="tx1"/>
                          </a:solidFill>
                          <a:effectLst/>
                        </a:rPr>
                        <a:t>Milestone 1</a:t>
                      </a:r>
                      <a:endParaRPr kumimoji="0" lang="en-US" sz="1100" b="0" i="0" u="none" strike="noStrike" cap="none" normalizeH="0" baseline="0" dirty="0">
                        <a:ln>
                          <a:noFill/>
                        </a:ln>
                        <a:solidFill>
                          <a:schemeClr val="tx1"/>
                        </a:solidFill>
                        <a:effectLst/>
                        <a:latin typeface="EYInterstate Light" panose="02000506000000020004" pitchFamily="2" charset="0"/>
                        <a:cs typeface="Arial" pitchFamily="34" charset="0"/>
                      </a:endParaRPr>
                    </a:p>
                  </a:txBody>
                  <a:tcPr marL="31577" marR="31577" marT="13683" marB="13683" horzOverflow="overflow"/>
                </a:tc>
                <a:tc>
                  <a:txBody>
                    <a:bodyPr/>
                    <a:lstStyle/>
                    <a:p>
                      <a:pPr marL="85725" marR="0" lvl="0" indent="-85725" algn="ctr" defTabSz="947738" rtl="0" eaLnBrk="0" fontAlgn="base" latinLnBrk="0" hangingPunct="0">
                        <a:lnSpc>
                          <a:spcPct val="100000"/>
                        </a:lnSpc>
                        <a:spcBef>
                          <a:spcPct val="0"/>
                        </a:spcBef>
                        <a:spcAft>
                          <a:spcPct val="10000"/>
                        </a:spcAft>
                        <a:buClrTx/>
                        <a:buSzTx/>
                        <a:buFontTx/>
                        <a:buNone/>
                        <a:tabLst/>
                        <a:defRPr/>
                      </a:pPr>
                      <a:r>
                        <a:rPr kumimoji="0" lang="en-US" sz="1100" b="0" u="none" strike="noStrike" cap="none" normalizeH="0" baseline="0" dirty="0">
                          <a:ln>
                            <a:noFill/>
                          </a:ln>
                          <a:solidFill>
                            <a:schemeClr val="tx1"/>
                          </a:solidFill>
                          <a:effectLst/>
                        </a:rPr>
                        <a:t>Y/N</a:t>
                      </a:r>
                      <a:endParaRPr kumimoji="0" lang="en-US" sz="1100" b="0" i="0" u="none" strike="noStrike" cap="none" normalizeH="0" baseline="0" dirty="0">
                        <a:ln>
                          <a:noFill/>
                        </a:ln>
                        <a:solidFill>
                          <a:schemeClr val="tx1"/>
                        </a:solidFill>
                        <a:effectLst/>
                        <a:latin typeface="EYInterstate Light" panose="02000506000000020004" pitchFamily="2" charset="0"/>
                        <a:cs typeface="Arial" pitchFamily="34" charset="0"/>
                      </a:endParaRPr>
                    </a:p>
                  </a:txBody>
                  <a:tcPr marL="31577" marR="31577" marT="13683" marB="13683" anchor="ctr" horzOverflow="overflow"/>
                </a:tc>
                <a:tc>
                  <a:txBody>
                    <a:bodyPr/>
                    <a:lstStyle/>
                    <a:p>
                      <a:pPr marL="85725" marR="0" lvl="0" indent="-85725" algn="ctr" defTabSz="947738" rtl="0" eaLnBrk="0" fontAlgn="base" latinLnBrk="0" hangingPunct="0">
                        <a:lnSpc>
                          <a:spcPct val="100000"/>
                        </a:lnSpc>
                        <a:spcBef>
                          <a:spcPct val="0"/>
                        </a:spcBef>
                        <a:spcAft>
                          <a:spcPct val="10000"/>
                        </a:spcAft>
                        <a:buClrTx/>
                        <a:buSzTx/>
                        <a:buFontTx/>
                        <a:buNone/>
                        <a:tabLst/>
                        <a:defRPr/>
                      </a:pPr>
                      <a:r>
                        <a:rPr kumimoji="0" lang="en-US" sz="1100" b="0" u="none" strike="noStrike" cap="none" normalizeH="0" baseline="0" dirty="0">
                          <a:ln>
                            <a:noFill/>
                          </a:ln>
                          <a:solidFill>
                            <a:schemeClr val="tx1"/>
                          </a:solidFill>
                          <a:effectLst/>
                        </a:rPr>
                        <a:t>Y/N</a:t>
                      </a:r>
                      <a:endParaRPr kumimoji="0" lang="en-US" sz="1100" b="0" i="0" u="none" strike="noStrike" cap="none" normalizeH="0" baseline="0" dirty="0">
                        <a:ln>
                          <a:noFill/>
                        </a:ln>
                        <a:solidFill>
                          <a:schemeClr val="tx1"/>
                        </a:solidFill>
                        <a:effectLst/>
                        <a:latin typeface="EYInterstate Light" panose="02000506000000020004" pitchFamily="2" charset="0"/>
                        <a:cs typeface="Arial" pitchFamily="34" charset="0"/>
                      </a:endParaRPr>
                    </a:p>
                  </a:txBody>
                  <a:tcPr marL="31577" marR="31577" marT="13683" marB="13683" anchor="ctr" horzOverflow="overflow"/>
                </a:tc>
                <a:tc>
                  <a:txBody>
                    <a:bodyPr/>
                    <a:lstStyle/>
                    <a:p>
                      <a:pPr marL="85725" marR="0" lvl="0" indent="-85725" algn="ctr" defTabSz="947738" rtl="0" eaLnBrk="0" fontAlgn="base" latinLnBrk="0" hangingPunct="0">
                        <a:lnSpc>
                          <a:spcPct val="100000"/>
                        </a:lnSpc>
                        <a:spcBef>
                          <a:spcPct val="0"/>
                        </a:spcBef>
                        <a:spcAft>
                          <a:spcPct val="10000"/>
                        </a:spcAft>
                        <a:buClrTx/>
                        <a:buSzTx/>
                        <a:buFontTx/>
                        <a:buNone/>
                        <a:tabLst/>
                        <a:defRPr/>
                      </a:pPr>
                      <a:r>
                        <a:rPr kumimoji="0" lang="en-US" sz="1100" b="0" u="none" strike="noStrike" kern="1200" cap="none" normalizeH="0" baseline="0" dirty="0">
                          <a:ln>
                            <a:noFill/>
                          </a:ln>
                          <a:solidFill>
                            <a:schemeClr val="tx1"/>
                          </a:solidFill>
                          <a:effectLst/>
                        </a:rPr>
                        <a:t>MM/DD/YY</a:t>
                      </a:r>
                      <a:endParaRPr kumimoji="0" lang="en-US" sz="1100" b="0" i="0" u="none" strike="noStrike" kern="1200" cap="none" normalizeH="0" baseline="0" dirty="0">
                        <a:ln>
                          <a:noFill/>
                        </a:ln>
                        <a:solidFill>
                          <a:schemeClr val="tx1"/>
                        </a:solidFill>
                        <a:effectLst/>
                        <a:latin typeface="EYInterstate Light" panose="02000506000000020004" pitchFamily="2" charset="0"/>
                        <a:ea typeface="+mn-ea"/>
                        <a:cs typeface="Arial" pitchFamily="34" charset="0"/>
                      </a:endParaRPr>
                    </a:p>
                  </a:txBody>
                  <a:tcPr marL="31577" marR="31577" marT="13683" marB="13683" anchor="ctr" horzOverflow="overflow"/>
                </a:tc>
                <a:extLst>
                  <a:ext uri="{0D108BD9-81ED-4DB2-BD59-A6C34878D82A}">
                    <a16:rowId xmlns:a16="http://schemas.microsoft.com/office/drawing/2014/main" val="287470356"/>
                  </a:ext>
                </a:extLst>
              </a:tr>
              <a:tr h="395268">
                <a:tc>
                  <a:txBody>
                    <a:bodyPr/>
                    <a:lstStyle/>
                    <a:p>
                      <a:pPr marL="0" marR="0" lvl="0" indent="0" algn="l" defTabSz="947738" rtl="0" eaLnBrk="0" fontAlgn="base" latinLnBrk="0" hangingPunct="0">
                        <a:lnSpc>
                          <a:spcPct val="100000"/>
                        </a:lnSpc>
                        <a:spcBef>
                          <a:spcPct val="0"/>
                        </a:spcBef>
                        <a:spcAft>
                          <a:spcPct val="10000"/>
                        </a:spcAft>
                        <a:buClrTx/>
                        <a:buSzTx/>
                        <a:buFont typeface="Arial" pitchFamily="34" charset="0"/>
                        <a:buNone/>
                        <a:tabLst/>
                      </a:pPr>
                      <a:r>
                        <a:rPr kumimoji="0" lang="en-US" sz="1100" b="0" u="none" strike="noStrike" cap="none" normalizeH="0" baseline="0" dirty="0">
                          <a:ln>
                            <a:noFill/>
                          </a:ln>
                          <a:solidFill>
                            <a:schemeClr val="tx1"/>
                          </a:solidFill>
                          <a:effectLst/>
                        </a:rPr>
                        <a:t>Milestone 2</a:t>
                      </a:r>
                      <a:endParaRPr kumimoji="0" lang="en-US" sz="1100" b="0" i="0" u="none" strike="noStrike" cap="none" normalizeH="0" baseline="0" dirty="0">
                        <a:ln>
                          <a:noFill/>
                        </a:ln>
                        <a:solidFill>
                          <a:schemeClr val="tx1"/>
                        </a:solidFill>
                        <a:effectLst/>
                        <a:latin typeface="EYInterstate Light" panose="02000506000000020004" pitchFamily="2" charset="0"/>
                        <a:cs typeface="Arial" pitchFamily="34" charset="0"/>
                      </a:endParaRPr>
                    </a:p>
                  </a:txBody>
                  <a:tcPr marL="31577" marR="31577" marT="13683" marB="13683" horzOverflow="overflow"/>
                </a:tc>
                <a:tc>
                  <a:txBody>
                    <a:bodyPr/>
                    <a:lstStyle/>
                    <a:p>
                      <a:pPr marL="85725" marR="0" lvl="0" indent="-85725" algn="ctr" defTabSz="947738" rtl="0" eaLnBrk="0" fontAlgn="base" latinLnBrk="0" hangingPunct="0">
                        <a:lnSpc>
                          <a:spcPct val="100000"/>
                        </a:lnSpc>
                        <a:spcBef>
                          <a:spcPct val="0"/>
                        </a:spcBef>
                        <a:spcAft>
                          <a:spcPct val="10000"/>
                        </a:spcAft>
                        <a:buClrTx/>
                        <a:buSzTx/>
                        <a:buFontTx/>
                        <a:buNone/>
                        <a:tabLst/>
                        <a:defRPr/>
                      </a:pPr>
                      <a:r>
                        <a:rPr kumimoji="0" lang="en-US" sz="1100" b="0" u="none" strike="noStrike" cap="none" normalizeH="0" baseline="0" dirty="0">
                          <a:ln>
                            <a:noFill/>
                          </a:ln>
                          <a:solidFill>
                            <a:schemeClr val="tx1"/>
                          </a:solidFill>
                          <a:effectLst/>
                        </a:rPr>
                        <a:t>Y/N</a:t>
                      </a:r>
                      <a:endParaRPr kumimoji="0" lang="en-US" sz="1100" b="0" i="0" u="none" strike="noStrike" cap="none" normalizeH="0" baseline="0" dirty="0">
                        <a:ln>
                          <a:noFill/>
                        </a:ln>
                        <a:solidFill>
                          <a:schemeClr val="tx1"/>
                        </a:solidFill>
                        <a:effectLst/>
                        <a:latin typeface="EYInterstate Light" panose="02000506000000020004" pitchFamily="2" charset="0"/>
                        <a:cs typeface="Arial" pitchFamily="34" charset="0"/>
                      </a:endParaRPr>
                    </a:p>
                  </a:txBody>
                  <a:tcPr marL="31577" marR="31577" marT="13683" marB="13683" anchor="ctr" horzOverflow="overflow"/>
                </a:tc>
                <a:tc>
                  <a:txBody>
                    <a:bodyPr/>
                    <a:lstStyle/>
                    <a:p>
                      <a:pPr marL="85725" marR="0" lvl="0" indent="-85725" algn="ctr" defTabSz="947738" rtl="0" eaLnBrk="0" fontAlgn="base" latinLnBrk="0" hangingPunct="0">
                        <a:lnSpc>
                          <a:spcPct val="100000"/>
                        </a:lnSpc>
                        <a:spcBef>
                          <a:spcPct val="0"/>
                        </a:spcBef>
                        <a:spcAft>
                          <a:spcPct val="10000"/>
                        </a:spcAft>
                        <a:buClrTx/>
                        <a:buSzTx/>
                        <a:buFontTx/>
                        <a:buNone/>
                        <a:tabLst/>
                        <a:defRPr/>
                      </a:pPr>
                      <a:r>
                        <a:rPr kumimoji="0" lang="en-US" sz="1100" b="0" u="none" strike="noStrike" cap="none" normalizeH="0" baseline="0" dirty="0">
                          <a:ln>
                            <a:noFill/>
                          </a:ln>
                          <a:solidFill>
                            <a:schemeClr val="tx1"/>
                          </a:solidFill>
                          <a:effectLst/>
                        </a:rPr>
                        <a:t>Y/N</a:t>
                      </a:r>
                      <a:endParaRPr kumimoji="0" lang="en-US" sz="1100" b="0" i="0" u="none" strike="noStrike" cap="none" normalizeH="0" baseline="0" dirty="0">
                        <a:ln>
                          <a:noFill/>
                        </a:ln>
                        <a:solidFill>
                          <a:schemeClr val="tx1"/>
                        </a:solidFill>
                        <a:effectLst/>
                        <a:latin typeface="EYInterstate Light" panose="02000506000000020004" pitchFamily="2" charset="0"/>
                        <a:cs typeface="Arial" pitchFamily="34" charset="0"/>
                      </a:endParaRPr>
                    </a:p>
                  </a:txBody>
                  <a:tcPr marL="31577" marR="31577" marT="13683" marB="13683" anchor="ctr" horzOverflow="overflow"/>
                </a:tc>
                <a:tc>
                  <a:txBody>
                    <a:bodyPr/>
                    <a:lstStyle/>
                    <a:p>
                      <a:pPr marL="85725" marR="0" lvl="0" indent="-85725" algn="ctr" defTabSz="947738" rtl="0" eaLnBrk="0" fontAlgn="base" latinLnBrk="0" hangingPunct="0">
                        <a:lnSpc>
                          <a:spcPct val="100000"/>
                        </a:lnSpc>
                        <a:spcBef>
                          <a:spcPct val="0"/>
                        </a:spcBef>
                        <a:spcAft>
                          <a:spcPct val="10000"/>
                        </a:spcAft>
                        <a:buClrTx/>
                        <a:buSzTx/>
                        <a:buFontTx/>
                        <a:buNone/>
                        <a:tabLst/>
                        <a:defRPr/>
                      </a:pPr>
                      <a:r>
                        <a:rPr kumimoji="0" lang="en-US" sz="1100" b="0" u="none" strike="noStrike" kern="1200" cap="none" normalizeH="0" baseline="0" dirty="0">
                          <a:ln>
                            <a:noFill/>
                          </a:ln>
                          <a:solidFill>
                            <a:schemeClr val="tx1"/>
                          </a:solidFill>
                          <a:effectLst/>
                        </a:rPr>
                        <a:t>MM/DD/YY</a:t>
                      </a:r>
                      <a:endParaRPr kumimoji="0" lang="en-US" sz="1100" b="0" i="0" u="none" strike="noStrike" kern="1200" cap="none" normalizeH="0" baseline="0" dirty="0">
                        <a:ln>
                          <a:noFill/>
                        </a:ln>
                        <a:solidFill>
                          <a:schemeClr val="tx1"/>
                        </a:solidFill>
                        <a:effectLst/>
                        <a:latin typeface="EYInterstate Light" panose="02000506000000020004" pitchFamily="2" charset="0"/>
                        <a:ea typeface="+mn-ea"/>
                        <a:cs typeface="Arial" pitchFamily="34" charset="0"/>
                      </a:endParaRPr>
                    </a:p>
                  </a:txBody>
                  <a:tcPr marL="31577" marR="31577" marT="13683" marB="13683" anchor="ctr" horzOverflow="overflow"/>
                </a:tc>
                <a:extLst>
                  <a:ext uri="{0D108BD9-81ED-4DB2-BD59-A6C34878D82A}">
                    <a16:rowId xmlns:a16="http://schemas.microsoft.com/office/drawing/2014/main" val="1024922167"/>
                  </a:ext>
                </a:extLst>
              </a:tr>
              <a:tr h="395268">
                <a:tc>
                  <a:txBody>
                    <a:bodyPr/>
                    <a:lstStyle/>
                    <a:p>
                      <a:pPr marL="0" marR="0" lvl="0" indent="0" algn="l" defTabSz="947738" rtl="0" eaLnBrk="0" fontAlgn="base" latinLnBrk="0" hangingPunct="0">
                        <a:lnSpc>
                          <a:spcPct val="100000"/>
                        </a:lnSpc>
                        <a:spcBef>
                          <a:spcPct val="0"/>
                        </a:spcBef>
                        <a:spcAft>
                          <a:spcPct val="10000"/>
                        </a:spcAft>
                        <a:buClrTx/>
                        <a:buSzTx/>
                        <a:buFont typeface="Arial" pitchFamily="34" charset="0"/>
                        <a:buNone/>
                        <a:tabLst/>
                      </a:pPr>
                      <a:endParaRPr kumimoji="0" lang="en-US" sz="1100" b="0" i="0" u="none" strike="noStrike" cap="none" normalizeH="0" baseline="0" dirty="0">
                        <a:ln>
                          <a:noFill/>
                        </a:ln>
                        <a:solidFill>
                          <a:schemeClr val="tx1"/>
                        </a:solidFill>
                        <a:effectLst/>
                        <a:latin typeface="EYInterstate Light" panose="02000506000000020004" pitchFamily="2" charset="0"/>
                        <a:cs typeface="Arial" pitchFamily="34" charset="0"/>
                      </a:endParaRPr>
                    </a:p>
                  </a:txBody>
                  <a:tcPr marL="31577" marR="31577" marT="13683" marB="13683" horzOverflow="overflow"/>
                </a:tc>
                <a:tc>
                  <a:txBody>
                    <a:bodyPr/>
                    <a:lstStyle/>
                    <a:p>
                      <a:pPr marL="85725" marR="0" lvl="0" indent="-85725" algn="ctr" defTabSz="947738" rtl="0" eaLnBrk="0" fontAlgn="base" latinLnBrk="0" hangingPunct="0">
                        <a:lnSpc>
                          <a:spcPct val="100000"/>
                        </a:lnSpc>
                        <a:spcBef>
                          <a:spcPct val="0"/>
                        </a:spcBef>
                        <a:spcAft>
                          <a:spcPct val="10000"/>
                        </a:spcAft>
                        <a:buClrTx/>
                        <a:buSzTx/>
                        <a:buFontTx/>
                        <a:buNone/>
                        <a:tabLst/>
                        <a:defRPr/>
                      </a:pPr>
                      <a:endParaRPr kumimoji="0" lang="en-US" sz="1100" b="0" i="0" u="none" strike="noStrike" cap="none" normalizeH="0" baseline="0" dirty="0">
                        <a:ln>
                          <a:noFill/>
                        </a:ln>
                        <a:solidFill>
                          <a:schemeClr val="tx1"/>
                        </a:solidFill>
                        <a:effectLst/>
                        <a:latin typeface="EYInterstate Light" panose="02000506000000020004" pitchFamily="2" charset="0"/>
                        <a:cs typeface="Arial" pitchFamily="34" charset="0"/>
                      </a:endParaRPr>
                    </a:p>
                  </a:txBody>
                  <a:tcPr marL="31577" marR="31577" marT="13683" marB="13683" anchor="ctr" horzOverflow="overflow"/>
                </a:tc>
                <a:tc>
                  <a:txBody>
                    <a:bodyPr/>
                    <a:lstStyle/>
                    <a:p>
                      <a:pPr marL="85725" marR="0" lvl="0" indent="-85725" algn="ctr" defTabSz="947738" rtl="0" eaLnBrk="0" fontAlgn="base" latinLnBrk="0" hangingPunct="0">
                        <a:lnSpc>
                          <a:spcPct val="100000"/>
                        </a:lnSpc>
                        <a:spcBef>
                          <a:spcPct val="0"/>
                        </a:spcBef>
                        <a:spcAft>
                          <a:spcPct val="10000"/>
                        </a:spcAft>
                        <a:buClrTx/>
                        <a:buSzTx/>
                        <a:buFontTx/>
                        <a:buNone/>
                        <a:tabLst/>
                        <a:defRPr/>
                      </a:pPr>
                      <a:endParaRPr kumimoji="0" lang="en-US" sz="1100" b="0" i="0" u="none" strike="noStrike" cap="none" normalizeH="0" baseline="0" dirty="0">
                        <a:ln>
                          <a:noFill/>
                        </a:ln>
                        <a:solidFill>
                          <a:schemeClr val="tx1"/>
                        </a:solidFill>
                        <a:effectLst/>
                        <a:latin typeface="EYInterstate Light" panose="02000506000000020004" pitchFamily="2" charset="0"/>
                        <a:cs typeface="Arial" pitchFamily="34" charset="0"/>
                      </a:endParaRPr>
                    </a:p>
                  </a:txBody>
                  <a:tcPr marL="31577" marR="31577" marT="13683" marB="13683" anchor="ctr" horzOverflow="overflow"/>
                </a:tc>
                <a:tc>
                  <a:txBody>
                    <a:bodyPr/>
                    <a:lstStyle/>
                    <a:p>
                      <a:pPr marL="85725" marR="0" lvl="0" indent="-85725" algn="ctr" defTabSz="947738" rtl="0" eaLnBrk="0" fontAlgn="base" latinLnBrk="0" hangingPunct="0">
                        <a:lnSpc>
                          <a:spcPct val="100000"/>
                        </a:lnSpc>
                        <a:spcBef>
                          <a:spcPct val="0"/>
                        </a:spcBef>
                        <a:spcAft>
                          <a:spcPct val="10000"/>
                        </a:spcAft>
                        <a:buClrTx/>
                        <a:buSzTx/>
                        <a:buFontTx/>
                        <a:buNone/>
                        <a:tabLst/>
                        <a:defRPr/>
                      </a:pPr>
                      <a:endParaRPr kumimoji="0" lang="en-US" sz="1100" b="0" i="0" u="none" strike="noStrike" kern="1200" cap="none" normalizeH="0" baseline="0" dirty="0">
                        <a:ln>
                          <a:noFill/>
                        </a:ln>
                        <a:solidFill>
                          <a:schemeClr val="tx1"/>
                        </a:solidFill>
                        <a:effectLst/>
                        <a:latin typeface="EYInterstate Light" panose="02000506000000020004" pitchFamily="2" charset="0"/>
                        <a:ea typeface="+mn-ea"/>
                        <a:cs typeface="Arial" pitchFamily="34" charset="0"/>
                      </a:endParaRPr>
                    </a:p>
                  </a:txBody>
                  <a:tcPr marL="31577" marR="31577" marT="13683" marB="13683" anchor="ctr" horzOverflow="overflow"/>
                </a:tc>
                <a:extLst>
                  <a:ext uri="{0D108BD9-81ED-4DB2-BD59-A6C34878D82A}">
                    <a16:rowId xmlns:a16="http://schemas.microsoft.com/office/drawing/2014/main" val="2327279782"/>
                  </a:ext>
                </a:extLst>
              </a:tr>
              <a:tr h="395268">
                <a:tc>
                  <a:txBody>
                    <a:bodyPr/>
                    <a:lstStyle/>
                    <a:p>
                      <a:pPr marL="0" marR="0" lvl="0" indent="0" algn="l" defTabSz="947738" rtl="0" eaLnBrk="0" fontAlgn="base" latinLnBrk="0" hangingPunct="0">
                        <a:lnSpc>
                          <a:spcPct val="100000"/>
                        </a:lnSpc>
                        <a:spcBef>
                          <a:spcPct val="0"/>
                        </a:spcBef>
                        <a:spcAft>
                          <a:spcPct val="10000"/>
                        </a:spcAft>
                        <a:buClrTx/>
                        <a:buSzTx/>
                        <a:buFont typeface="Arial" pitchFamily="34" charset="0"/>
                        <a:buNone/>
                        <a:tabLst/>
                      </a:pPr>
                      <a:endParaRPr kumimoji="0" lang="en-US" sz="1100" b="0" i="0" u="none" strike="noStrike" cap="none" normalizeH="0" baseline="0" dirty="0">
                        <a:ln>
                          <a:noFill/>
                        </a:ln>
                        <a:solidFill>
                          <a:schemeClr val="tx1"/>
                        </a:solidFill>
                        <a:effectLst/>
                        <a:latin typeface="EYInterstate Light" panose="02000506000000020004" pitchFamily="2" charset="0"/>
                        <a:cs typeface="Arial" pitchFamily="34" charset="0"/>
                      </a:endParaRPr>
                    </a:p>
                  </a:txBody>
                  <a:tcPr marL="31577" marR="31577" marT="13683" marB="13683" horzOverflow="overflow"/>
                </a:tc>
                <a:tc>
                  <a:txBody>
                    <a:bodyPr/>
                    <a:lstStyle/>
                    <a:p>
                      <a:pPr marL="85725" marR="0" lvl="0" indent="-85725" algn="ctr" defTabSz="947738" rtl="0" eaLnBrk="0" fontAlgn="base" latinLnBrk="0" hangingPunct="0">
                        <a:lnSpc>
                          <a:spcPct val="100000"/>
                        </a:lnSpc>
                        <a:spcBef>
                          <a:spcPct val="0"/>
                        </a:spcBef>
                        <a:spcAft>
                          <a:spcPct val="10000"/>
                        </a:spcAft>
                        <a:buClrTx/>
                        <a:buSzTx/>
                        <a:buFontTx/>
                        <a:buNone/>
                        <a:tabLst/>
                        <a:defRPr/>
                      </a:pPr>
                      <a:endParaRPr kumimoji="0" lang="en-US" sz="1100" b="0" i="0" u="none" strike="noStrike" cap="none" normalizeH="0" baseline="0" dirty="0">
                        <a:ln>
                          <a:noFill/>
                        </a:ln>
                        <a:solidFill>
                          <a:schemeClr val="tx1"/>
                        </a:solidFill>
                        <a:effectLst/>
                        <a:latin typeface="EYInterstate Light" panose="02000506000000020004" pitchFamily="2" charset="0"/>
                        <a:cs typeface="Arial" pitchFamily="34" charset="0"/>
                      </a:endParaRPr>
                    </a:p>
                  </a:txBody>
                  <a:tcPr marL="31577" marR="31577" marT="13683" marB="13683" anchor="ctr" horzOverflow="overflow"/>
                </a:tc>
                <a:tc>
                  <a:txBody>
                    <a:bodyPr/>
                    <a:lstStyle/>
                    <a:p>
                      <a:pPr marL="85725" marR="0" lvl="0" indent="-85725" algn="ctr" defTabSz="947738" rtl="0" eaLnBrk="0" fontAlgn="base" latinLnBrk="0" hangingPunct="0">
                        <a:lnSpc>
                          <a:spcPct val="100000"/>
                        </a:lnSpc>
                        <a:spcBef>
                          <a:spcPct val="0"/>
                        </a:spcBef>
                        <a:spcAft>
                          <a:spcPct val="10000"/>
                        </a:spcAft>
                        <a:buClrTx/>
                        <a:buSzTx/>
                        <a:buFontTx/>
                        <a:buNone/>
                        <a:tabLst/>
                        <a:defRPr/>
                      </a:pPr>
                      <a:endParaRPr kumimoji="0" lang="en-US" sz="1100" b="0" i="0" u="none" strike="noStrike" cap="none" normalizeH="0" baseline="0" dirty="0">
                        <a:ln>
                          <a:noFill/>
                        </a:ln>
                        <a:solidFill>
                          <a:schemeClr val="tx1"/>
                        </a:solidFill>
                        <a:effectLst/>
                        <a:latin typeface="EYInterstate Light" panose="02000506000000020004" pitchFamily="2" charset="0"/>
                        <a:cs typeface="Arial" pitchFamily="34" charset="0"/>
                      </a:endParaRPr>
                    </a:p>
                  </a:txBody>
                  <a:tcPr marL="31577" marR="31577" marT="13683" marB="13683" anchor="ctr" horzOverflow="overflow"/>
                </a:tc>
                <a:tc>
                  <a:txBody>
                    <a:bodyPr/>
                    <a:lstStyle/>
                    <a:p>
                      <a:pPr marL="85725" marR="0" lvl="0" indent="-85725" algn="ctr" defTabSz="947738" rtl="0" eaLnBrk="0" fontAlgn="base" latinLnBrk="0" hangingPunct="0">
                        <a:lnSpc>
                          <a:spcPct val="100000"/>
                        </a:lnSpc>
                        <a:spcBef>
                          <a:spcPct val="0"/>
                        </a:spcBef>
                        <a:spcAft>
                          <a:spcPct val="10000"/>
                        </a:spcAft>
                        <a:buClrTx/>
                        <a:buSzTx/>
                        <a:buFontTx/>
                        <a:buNone/>
                        <a:tabLst/>
                        <a:defRPr/>
                      </a:pPr>
                      <a:endParaRPr kumimoji="0" lang="en-US" sz="1100" b="0" i="0" u="none" strike="noStrike" kern="1200" cap="none" normalizeH="0" baseline="0" dirty="0">
                        <a:ln>
                          <a:noFill/>
                        </a:ln>
                        <a:solidFill>
                          <a:schemeClr val="tx1"/>
                        </a:solidFill>
                        <a:effectLst/>
                        <a:latin typeface="EYInterstate Light" panose="02000506000000020004" pitchFamily="2" charset="0"/>
                        <a:ea typeface="+mn-ea"/>
                        <a:cs typeface="Arial" pitchFamily="34" charset="0"/>
                      </a:endParaRPr>
                    </a:p>
                  </a:txBody>
                  <a:tcPr marL="31577" marR="31577" marT="13683" marB="13683" anchor="ctr" horzOverflow="overflow"/>
                </a:tc>
                <a:extLst>
                  <a:ext uri="{0D108BD9-81ED-4DB2-BD59-A6C34878D82A}">
                    <a16:rowId xmlns:a16="http://schemas.microsoft.com/office/drawing/2014/main" val="3774770417"/>
                  </a:ext>
                </a:extLst>
              </a:tr>
              <a:tr h="395268">
                <a:tc>
                  <a:txBody>
                    <a:bodyPr/>
                    <a:lstStyle/>
                    <a:p>
                      <a:pPr marL="0" marR="0" lvl="0" indent="0" algn="l" defTabSz="947738" rtl="0" eaLnBrk="0" fontAlgn="base" latinLnBrk="0" hangingPunct="0">
                        <a:lnSpc>
                          <a:spcPct val="100000"/>
                        </a:lnSpc>
                        <a:spcBef>
                          <a:spcPct val="0"/>
                        </a:spcBef>
                        <a:spcAft>
                          <a:spcPct val="10000"/>
                        </a:spcAft>
                        <a:buClrTx/>
                        <a:buSzTx/>
                        <a:buFont typeface="Arial" pitchFamily="34" charset="0"/>
                        <a:buNone/>
                        <a:tabLst/>
                      </a:pPr>
                      <a:endParaRPr kumimoji="0" lang="en-US" sz="1100" b="0" i="0" u="none" strike="noStrike" cap="none" normalizeH="0" baseline="0" dirty="0">
                        <a:ln>
                          <a:noFill/>
                        </a:ln>
                        <a:solidFill>
                          <a:schemeClr val="tx1"/>
                        </a:solidFill>
                        <a:effectLst/>
                        <a:latin typeface="EYInterstate Light" panose="02000506000000020004" pitchFamily="2" charset="0"/>
                        <a:cs typeface="Arial" pitchFamily="34" charset="0"/>
                      </a:endParaRPr>
                    </a:p>
                  </a:txBody>
                  <a:tcPr marL="31577" marR="31577" marT="13683" marB="13683" horzOverflow="overflow"/>
                </a:tc>
                <a:tc>
                  <a:txBody>
                    <a:bodyPr/>
                    <a:lstStyle/>
                    <a:p>
                      <a:pPr marL="85725" marR="0" lvl="0" indent="-85725" algn="ctr" defTabSz="947738" rtl="0" eaLnBrk="0" fontAlgn="base" latinLnBrk="0" hangingPunct="0">
                        <a:lnSpc>
                          <a:spcPct val="100000"/>
                        </a:lnSpc>
                        <a:spcBef>
                          <a:spcPct val="0"/>
                        </a:spcBef>
                        <a:spcAft>
                          <a:spcPct val="10000"/>
                        </a:spcAft>
                        <a:buClrTx/>
                        <a:buSzTx/>
                        <a:buFontTx/>
                        <a:buNone/>
                        <a:tabLst/>
                        <a:defRPr/>
                      </a:pPr>
                      <a:endParaRPr kumimoji="0" lang="en-US" sz="1100" b="0" i="0" u="none" strike="noStrike" cap="none" normalizeH="0" baseline="0" dirty="0">
                        <a:ln>
                          <a:noFill/>
                        </a:ln>
                        <a:solidFill>
                          <a:schemeClr val="tx1"/>
                        </a:solidFill>
                        <a:effectLst/>
                        <a:latin typeface="EYInterstate Light" panose="02000506000000020004" pitchFamily="2" charset="0"/>
                        <a:cs typeface="Arial" pitchFamily="34" charset="0"/>
                      </a:endParaRPr>
                    </a:p>
                  </a:txBody>
                  <a:tcPr marL="31577" marR="31577" marT="13683" marB="13683" anchor="ctr" horzOverflow="overflow"/>
                </a:tc>
                <a:tc>
                  <a:txBody>
                    <a:bodyPr/>
                    <a:lstStyle/>
                    <a:p>
                      <a:pPr marL="85725" marR="0" lvl="0" indent="-85725" algn="ctr" defTabSz="947738" rtl="0" eaLnBrk="0" fontAlgn="base" latinLnBrk="0" hangingPunct="0">
                        <a:lnSpc>
                          <a:spcPct val="100000"/>
                        </a:lnSpc>
                        <a:spcBef>
                          <a:spcPct val="0"/>
                        </a:spcBef>
                        <a:spcAft>
                          <a:spcPct val="10000"/>
                        </a:spcAft>
                        <a:buClrTx/>
                        <a:buSzTx/>
                        <a:buFontTx/>
                        <a:buNone/>
                        <a:tabLst/>
                        <a:defRPr/>
                      </a:pPr>
                      <a:endParaRPr kumimoji="0" lang="en-US" sz="1100" b="0" i="0" u="none" strike="noStrike" cap="none" normalizeH="0" baseline="0" dirty="0">
                        <a:ln>
                          <a:noFill/>
                        </a:ln>
                        <a:solidFill>
                          <a:schemeClr val="tx1"/>
                        </a:solidFill>
                        <a:effectLst/>
                        <a:latin typeface="EYInterstate Light" panose="02000506000000020004" pitchFamily="2" charset="0"/>
                        <a:cs typeface="Arial" pitchFamily="34" charset="0"/>
                      </a:endParaRPr>
                    </a:p>
                  </a:txBody>
                  <a:tcPr marL="31577" marR="31577" marT="13683" marB="13683" anchor="ctr" horzOverflow="overflow"/>
                </a:tc>
                <a:tc>
                  <a:txBody>
                    <a:bodyPr/>
                    <a:lstStyle/>
                    <a:p>
                      <a:pPr marL="85725" marR="0" lvl="0" indent="-85725" algn="ctr" defTabSz="947738" rtl="0" eaLnBrk="0" fontAlgn="base" latinLnBrk="0" hangingPunct="0">
                        <a:lnSpc>
                          <a:spcPct val="100000"/>
                        </a:lnSpc>
                        <a:spcBef>
                          <a:spcPct val="0"/>
                        </a:spcBef>
                        <a:spcAft>
                          <a:spcPct val="10000"/>
                        </a:spcAft>
                        <a:buClrTx/>
                        <a:buSzTx/>
                        <a:buFontTx/>
                        <a:buNone/>
                        <a:tabLst/>
                        <a:defRPr/>
                      </a:pPr>
                      <a:endParaRPr kumimoji="0" lang="en-US" sz="1100" b="0" i="0" u="none" strike="noStrike" kern="1200" cap="none" normalizeH="0" baseline="0" dirty="0">
                        <a:ln>
                          <a:noFill/>
                        </a:ln>
                        <a:solidFill>
                          <a:schemeClr val="tx1"/>
                        </a:solidFill>
                        <a:effectLst/>
                        <a:latin typeface="EYInterstate Light" panose="02000506000000020004" pitchFamily="2" charset="0"/>
                        <a:ea typeface="+mn-ea"/>
                        <a:cs typeface="Arial" pitchFamily="34" charset="0"/>
                      </a:endParaRPr>
                    </a:p>
                  </a:txBody>
                  <a:tcPr marL="31577" marR="31577" marT="13683" marB="13683" anchor="ctr" horzOverflow="overflow"/>
                </a:tc>
                <a:extLst>
                  <a:ext uri="{0D108BD9-81ED-4DB2-BD59-A6C34878D82A}">
                    <a16:rowId xmlns:a16="http://schemas.microsoft.com/office/drawing/2014/main" val="636950787"/>
                  </a:ext>
                </a:extLst>
              </a:tr>
              <a:tr h="395268">
                <a:tc>
                  <a:txBody>
                    <a:bodyPr/>
                    <a:lstStyle/>
                    <a:p>
                      <a:pPr marL="0" marR="0" lvl="0" indent="0" algn="l" defTabSz="947738" rtl="0" eaLnBrk="0" fontAlgn="base" latinLnBrk="0" hangingPunct="0">
                        <a:lnSpc>
                          <a:spcPct val="100000"/>
                        </a:lnSpc>
                        <a:spcBef>
                          <a:spcPct val="0"/>
                        </a:spcBef>
                        <a:spcAft>
                          <a:spcPct val="10000"/>
                        </a:spcAft>
                        <a:buClrTx/>
                        <a:buSzTx/>
                        <a:buFont typeface="Arial" pitchFamily="34" charset="0"/>
                        <a:buNone/>
                        <a:tabLst/>
                      </a:pPr>
                      <a:endParaRPr kumimoji="0" lang="en-US" sz="1100" b="0" i="0" u="none" strike="noStrike" cap="none" normalizeH="0" baseline="0" dirty="0">
                        <a:ln>
                          <a:noFill/>
                        </a:ln>
                        <a:solidFill>
                          <a:schemeClr val="tx1"/>
                        </a:solidFill>
                        <a:effectLst/>
                        <a:latin typeface="EYInterstate Light" panose="02000506000000020004" pitchFamily="2" charset="0"/>
                        <a:cs typeface="Arial" pitchFamily="34" charset="0"/>
                      </a:endParaRPr>
                    </a:p>
                  </a:txBody>
                  <a:tcPr marL="31577" marR="31577" marT="13683" marB="13683" horzOverflow="overflow"/>
                </a:tc>
                <a:tc>
                  <a:txBody>
                    <a:bodyPr/>
                    <a:lstStyle/>
                    <a:p>
                      <a:pPr marL="85725" marR="0" lvl="0" indent="-85725" algn="ctr" defTabSz="947738" rtl="0" eaLnBrk="0" fontAlgn="base" latinLnBrk="0" hangingPunct="0">
                        <a:lnSpc>
                          <a:spcPct val="100000"/>
                        </a:lnSpc>
                        <a:spcBef>
                          <a:spcPct val="0"/>
                        </a:spcBef>
                        <a:spcAft>
                          <a:spcPct val="10000"/>
                        </a:spcAft>
                        <a:buClrTx/>
                        <a:buSzTx/>
                        <a:buFontTx/>
                        <a:buNone/>
                        <a:tabLst/>
                        <a:defRPr/>
                      </a:pPr>
                      <a:endParaRPr kumimoji="0" lang="en-US" sz="1100" b="0" i="0" u="none" strike="noStrike" cap="none" normalizeH="0" baseline="0" dirty="0">
                        <a:ln>
                          <a:noFill/>
                        </a:ln>
                        <a:solidFill>
                          <a:schemeClr val="tx1"/>
                        </a:solidFill>
                        <a:effectLst/>
                        <a:latin typeface="EYInterstate Light" panose="02000506000000020004" pitchFamily="2" charset="0"/>
                        <a:cs typeface="Arial" pitchFamily="34" charset="0"/>
                      </a:endParaRPr>
                    </a:p>
                  </a:txBody>
                  <a:tcPr marL="31577" marR="31577" marT="13683" marB="13683" anchor="ctr" horzOverflow="overflow"/>
                </a:tc>
                <a:tc>
                  <a:txBody>
                    <a:bodyPr/>
                    <a:lstStyle/>
                    <a:p>
                      <a:pPr marL="85725" marR="0" lvl="0" indent="-85725" algn="ctr" defTabSz="947738" rtl="0" eaLnBrk="0" fontAlgn="base" latinLnBrk="0" hangingPunct="0">
                        <a:lnSpc>
                          <a:spcPct val="100000"/>
                        </a:lnSpc>
                        <a:spcBef>
                          <a:spcPct val="0"/>
                        </a:spcBef>
                        <a:spcAft>
                          <a:spcPct val="10000"/>
                        </a:spcAft>
                        <a:buClrTx/>
                        <a:buSzTx/>
                        <a:buFontTx/>
                        <a:buNone/>
                        <a:tabLst/>
                        <a:defRPr/>
                      </a:pPr>
                      <a:endParaRPr kumimoji="0" lang="en-US" sz="1100" b="0" i="0" u="none" strike="noStrike" cap="none" normalizeH="0" baseline="0" dirty="0">
                        <a:ln>
                          <a:noFill/>
                        </a:ln>
                        <a:solidFill>
                          <a:schemeClr val="tx1"/>
                        </a:solidFill>
                        <a:effectLst/>
                        <a:latin typeface="EYInterstate Light" panose="02000506000000020004" pitchFamily="2" charset="0"/>
                        <a:cs typeface="Arial" pitchFamily="34" charset="0"/>
                      </a:endParaRPr>
                    </a:p>
                  </a:txBody>
                  <a:tcPr marL="31577" marR="31577" marT="13683" marB="13683" anchor="ctr" horzOverflow="overflow"/>
                </a:tc>
                <a:tc>
                  <a:txBody>
                    <a:bodyPr/>
                    <a:lstStyle/>
                    <a:p>
                      <a:pPr marL="85725" marR="0" lvl="0" indent="-85725" algn="ctr" defTabSz="947738" rtl="0" eaLnBrk="0" fontAlgn="base" latinLnBrk="0" hangingPunct="0">
                        <a:lnSpc>
                          <a:spcPct val="100000"/>
                        </a:lnSpc>
                        <a:spcBef>
                          <a:spcPct val="0"/>
                        </a:spcBef>
                        <a:spcAft>
                          <a:spcPct val="10000"/>
                        </a:spcAft>
                        <a:buClrTx/>
                        <a:buSzTx/>
                        <a:buFontTx/>
                        <a:buNone/>
                        <a:tabLst/>
                        <a:defRPr/>
                      </a:pPr>
                      <a:endParaRPr kumimoji="0" lang="en-US" sz="1100" b="0" i="0" u="none" strike="noStrike" kern="1200" cap="none" normalizeH="0" baseline="0" dirty="0">
                        <a:ln>
                          <a:noFill/>
                        </a:ln>
                        <a:solidFill>
                          <a:schemeClr val="tx1"/>
                        </a:solidFill>
                        <a:effectLst/>
                        <a:latin typeface="EYInterstate Light" panose="02000506000000020004" pitchFamily="2" charset="0"/>
                        <a:ea typeface="+mn-ea"/>
                        <a:cs typeface="Arial" pitchFamily="34" charset="0"/>
                      </a:endParaRPr>
                    </a:p>
                  </a:txBody>
                  <a:tcPr marL="31577" marR="31577" marT="13683" marB="13683" anchor="ctr" horzOverflow="overflow"/>
                </a:tc>
                <a:extLst>
                  <a:ext uri="{0D108BD9-81ED-4DB2-BD59-A6C34878D82A}">
                    <a16:rowId xmlns:a16="http://schemas.microsoft.com/office/drawing/2014/main" val="4097158995"/>
                  </a:ext>
                </a:extLst>
              </a:tr>
            </a:tbl>
          </a:graphicData>
        </a:graphic>
      </p:graphicFrame>
      <p:sp>
        <p:nvSpPr>
          <p:cNvPr id="16" name="Footer Placeholder 6">
            <a:extLst>
              <a:ext uri="{FF2B5EF4-FFF2-40B4-BE49-F238E27FC236}">
                <a16:creationId xmlns:a16="http://schemas.microsoft.com/office/drawing/2014/main" id="{AB28E8D6-CFDE-4D41-94A8-54936C762DD3}"/>
              </a:ext>
            </a:extLst>
          </p:cNvPr>
          <p:cNvSpPr txBox="1">
            <a:spLocks/>
          </p:cNvSpPr>
          <p:nvPr/>
        </p:nvSpPr>
        <p:spPr>
          <a:xfrm>
            <a:off x="6178238" y="6096892"/>
            <a:ext cx="5029200" cy="641023"/>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defRPr/>
            </a:pPr>
            <a:endParaRPr lang="en-US" sz="700" dirty="0">
              <a:solidFill>
                <a:prstClr val="black">
                  <a:tint val="75000"/>
                </a:prstClr>
              </a:solidFill>
              <a:latin typeface="EYInterstate Light" panose="02000506000000020004" pitchFamily="2" charset="0"/>
            </a:endParaRPr>
          </a:p>
          <a:p>
            <a:pPr algn="l">
              <a:defRPr/>
            </a:pPr>
            <a:r>
              <a:rPr lang="en-US" sz="700" b="1" dirty="0">
                <a:solidFill>
                  <a:prstClr val="black">
                    <a:tint val="75000"/>
                  </a:prstClr>
                </a:solidFill>
                <a:latin typeface="EYInterstate Light" panose="02000506000000020004" pitchFamily="2" charset="0"/>
              </a:rPr>
              <a:t>Risks</a:t>
            </a:r>
            <a:r>
              <a:rPr lang="en-US" sz="700" dirty="0">
                <a:solidFill>
                  <a:prstClr val="black">
                    <a:tint val="75000"/>
                  </a:prstClr>
                </a:solidFill>
                <a:latin typeface="EYInterstate Light" panose="02000506000000020004" pitchFamily="2" charset="0"/>
              </a:rPr>
              <a:t> - Probability of an undesirable event occurring or a desirable event failing to occur</a:t>
            </a:r>
          </a:p>
          <a:p>
            <a:pPr algn="l">
              <a:defRPr/>
            </a:pPr>
            <a:r>
              <a:rPr lang="en-US" sz="700" b="1" dirty="0">
                <a:solidFill>
                  <a:prstClr val="black">
                    <a:tint val="75000"/>
                  </a:prstClr>
                </a:solidFill>
                <a:latin typeface="EYInterstate Light" panose="02000506000000020004" pitchFamily="2" charset="0"/>
              </a:rPr>
              <a:t>Issues</a:t>
            </a:r>
            <a:r>
              <a:rPr lang="en-US" sz="700" dirty="0">
                <a:solidFill>
                  <a:prstClr val="black">
                    <a:tint val="75000"/>
                  </a:prstClr>
                </a:solidFill>
                <a:latin typeface="EYInterstate Light" panose="02000506000000020004" pitchFamily="2" charset="0"/>
              </a:rPr>
              <a:t> - Formally defined problem or concern impeding progress with no resolution or agreement reached</a:t>
            </a:r>
          </a:p>
          <a:p>
            <a:pPr algn="l"/>
            <a:r>
              <a:rPr lang="en-US" sz="700" dirty="0">
                <a:solidFill>
                  <a:schemeClr val="bg2">
                    <a:lumMod val="50000"/>
                  </a:schemeClr>
                </a:solidFill>
                <a:latin typeface="EYInterstate Light" panose="02000506000000020004" pitchFamily="2" charset="0"/>
              </a:rPr>
              <a:t>Decisions - </a:t>
            </a:r>
            <a:r>
              <a:rPr lang="en-CA" sz="700" dirty="0">
                <a:solidFill>
                  <a:schemeClr val="bg2">
                    <a:lumMod val="50000"/>
                  </a:schemeClr>
                </a:solidFill>
                <a:latin typeface="EYInterstate Light" panose="02000506000000020004" pitchFamily="2" charset="0"/>
              </a:rPr>
              <a:t>A conclusion or resolution is required</a:t>
            </a:r>
          </a:p>
          <a:p>
            <a:br>
              <a:rPr lang="en-CA" sz="1050" dirty="0"/>
            </a:br>
            <a:endParaRPr lang="en-US" sz="700" dirty="0">
              <a:solidFill>
                <a:prstClr val="black">
                  <a:tint val="75000"/>
                </a:prstClr>
              </a:solidFill>
              <a:latin typeface="EYInterstate Light" panose="02000506000000020004" pitchFamily="2" charset="0"/>
            </a:endParaRPr>
          </a:p>
        </p:txBody>
      </p:sp>
      <p:graphicFrame>
        <p:nvGraphicFramePr>
          <p:cNvPr id="19" name="Table 18">
            <a:extLst>
              <a:ext uri="{FF2B5EF4-FFF2-40B4-BE49-F238E27FC236}">
                <a16:creationId xmlns:a16="http://schemas.microsoft.com/office/drawing/2014/main" id="{805EC188-BCD1-4FAE-BA89-AFBE6FEC332E}"/>
              </a:ext>
            </a:extLst>
          </p:cNvPr>
          <p:cNvGraphicFramePr>
            <a:graphicFrameLocks noGrp="1"/>
          </p:cNvGraphicFramePr>
          <p:nvPr>
            <p:extLst>
              <p:ext uri="{D42A27DB-BD31-4B8C-83A1-F6EECF244321}">
                <p14:modId xmlns:p14="http://schemas.microsoft.com/office/powerpoint/2010/main" val="4072683931"/>
              </p:ext>
            </p:extLst>
          </p:nvPr>
        </p:nvGraphicFramePr>
        <p:xfrm>
          <a:off x="1981201" y="6176678"/>
          <a:ext cx="3962404" cy="228600"/>
        </p:xfrm>
        <a:graphic>
          <a:graphicData uri="http://schemas.openxmlformats.org/drawingml/2006/table">
            <a:tbl>
              <a:tblPr firstRow="1" bandRow="1">
                <a:tableStyleId>{5C22544A-7EE6-4342-B048-85BDC9FD1C3A}</a:tableStyleId>
              </a:tblPr>
              <a:tblGrid>
                <a:gridCol w="990601">
                  <a:extLst>
                    <a:ext uri="{9D8B030D-6E8A-4147-A177-3AD203B41FA5}">
                      <a16:colId xmlns:a16="http://schemas.microsoft.com/office/drawing/2014/main" val="20000"/>
                    </a:ext>
                  </a:extLst>
                </a:gridCol>
                <a:gridCol w="990601">
                  <a:extLst>
                    <a:ext uri="{9D8B030D-6E8A-4147-A177-3AD203B41FA5}">
                      <a16:colId xmlns:a16="http://schemas.microsoft.com/office/drawing/2014/main" val="20001"/>
                    </a:ext>
                  </a:extLst>
                </a:gridCol>
                <a:gridCol w="990601">
                  <a:extLst>
                    <a:ext uri="{9D8B030D-6E8A-4147-A177-3AD203B41FA5}">
                      <a16:colId xmlns:a16="http://schemas.microsoft.com/office/drawing/2014/main" val="20002"/>
                    </a:ext>
                  </a:extLst>
                </a:gridCol>
                <a:gridCol w="990601">
                  <a:extLst>
                    <a:ext uri="{9D8B030D-6E8A-4147-A177-3AD203B41FA5}">
                      <a16:colId xmlns:a16="http://schemas.microsoft.com/office/drawing/2014/main" val="20003"/>
                    </a:ext>
                  </a:extLst>
                </a:gridCol>
              </a:tblGrid>
              <a:tr h="182880">
                <a:tc>
                  <a:txBody>
                    <a:bodyPr/>
                    <a:lstStyle/>
                    <a:p>
                      <a:pPr algn="ctr"/>
                      <a:r>
                        <a:rPr lang="en-US" sz="900" b="1" dirty="0">
                          <a:solidFill>
                            <a:schemeClr val="bg1"/>
                          </a:solidFill>
                          <a:latin typeface="EYInterstate" panose="02000503020000020004" pitchFamily="2" charset="0"/>
                        </a:rPr>
                        <a:t>Complete (C)</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36699"/>
                    </a:solidFill>
                  </a:tcPr>
                </a:tc>
                <a:tc>
                  <a:txBody>
                    <a:bodyPr/>
                    <a:lstStyle/>
                    <a:p>
                      <a:pPr algn="ctr"/>
                      <a:r>
                        <a:rPr lang="en-US" sz="900" b="1" dirty="0">
                          <a:solidFill>
                            <a:schemeClr val="tx1"/>
                          </a:solidFill>
                          <a:latin typeface="EYInterstate" panose="02000503020000020004" pitchFamily="2" charset="0"/>
                        </a:rPr>
                        <a:t>On Track (G)</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8DBF2E"/>
                    </a:solidFill>
                  </a:tcPr>
                </a:tc>
                <a:tc>
                  <a:txBody>
                    <a:bodyPr/>
                    <a:lstStyle/>
                    <a:p>
                      <a:pPr algn="ctr"/>
                      <a:r>
                        <a:rPr lang="en-US" sz="900" b="1" dirty="0">
                          <a:solidFill>
                            <a:schemeClr val="tx1"/>
                          </a:solidFill>
                          <a:latin typeface="EYInterstate" panose="02000503020000020004" pitchFamily="2" charset="0"/>
                        </a:rPr>
                        <a:t>At Risk (Y)</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a:r>
                        <a:rPr lang="en-US" sz="900" b="1" dirty="0">
                          <a:solidFill>
                            <a:schemeClr val="bg1"/>
                          </a:solidFill>
                          <a:latin typeface="EYInterstate" panose="02000503020000020004" pitchFamily="2" charset="0"/>
                        </a:rPr>
                        <a:t>Off Track </a:t>
                      </a:r>
                      <a:r>
                        <a:rPr lang="en-US" sz="900" b="1" baseline="0" dirty="0">
                          <a:solidFill>
                            <a:schemeClr val="bg1"/>
                          </a:solidFill>
                          <a:latin typeface="EYInterstate" panose="02000503020000020004" pitchFamily="2" charset="0"/>
                        </a:rPr>
                        <a:t>(R) </a:t>
                      </a:r>
                      <a:endParaRPr lang="en-US" sz="900" b="1" dirty="0">
                        <a:solidFill>
                          <a:schemeClr val="bg1"/>
                        </a:solidFill>
                        <a:latin typeface="EYInterstate" panose="02000503020000020004"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04C3E"/>
                    </a:solidFill>
                  </a:tcPr>
                </a:tc>
                <a:extLst>
                  <a:ext uri="{0D108BD9-81ED-4DB2-BD59-A6C34878D82A}">
                    <a16:rowId xmlns:a16="http://schemas.microsoft.com/office/drawing/2014/main" val="10000"/>
                  </a:ext>
                </a:extLst>
              </a:tr>
            </a:tbl>
          </a:graphicData>
        </a:graphic>
      </p:graphicFrame>
      <p:sp>
        <p:nvSpPr>
          <p:cNvPr id="26" name="Rectangle 25">
            <a:extLst>
              <a:ext uri="{FF2B5EF4-FFF2-40B4-BE49-F238E27FC236}">
                <a16:creationId xmlns:a16="http://schemas.microsoft.com/office/drawing/2014/main" id="{8DAC0604-ECC5-4B91-BD7B-F303D6A9F5CC}"/>
              </a:ext>
            </a:extLst>
          </p:cNvPr>
          <p:cNvSpPr/>
          <p:nvPr/>
        </p:nvSpPr>
        <p:spPr>
          <a:xfrm>
            <a:off x="938251" y="4683350"/>
            <a:ext cx="10424163" cy="198327"/>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defRPr/>
            </a:pPr>
            <a:r>
              <a:rPr lang="en-US" sz="1400" b="1" dirty="0">
                <a:solidFill>
                  <a:schemeClr val="bg1"/>
                </a:solidFill>
                <a:latin typeface="Arial (Body)"/>
              </a:rPr>
              <a:t>Risks, Issues, Decisions</a:t>
            </a:r>
          </a:p>
        </p:txBody>
      </p:sp>
      <p:graphicFrame>
        <p:nvGraphicFramePr>
          <p:cNvPr id="28" name="Group 270">
            <a:extLst>
              <a:ext uri="{FF2B5EF4-FFF2-40B4-BE49-F238E27FC236}">
                <a16:creationId xmlns:a16="http://schemas.microsoft.com/office/drawing/2014/main" id="{FC7EED06-1E84-45B2-AF15-F779569809E1}"/>
              </a:ext>
            </a:extLst>
          </p:cNvPr>
          <p:cNvGraphicFramePr>
            <a:graphicFrameLocks noGrp="1"/>
          </p:cNvGraphicFramePr>
          <p:nvPr>
            <p:extLst>
              <p:ext uri="{D42A27DB-BD31-4B8C-83A1-F6EECF244321}">
                <p14:modId xmlns:p14="http://schemas.microsoft.com/office/powerpoint/2010/main" val="1001911056"/>
              </p:ext>
            </p:extLst>
          </p:nvPr>
        </p:nvGraphicFramePr>
        <p:xfrm>
          <a:off x="938254" y="4881678"/>
          <a:ext cx="10424163" cy="1072227"/>
        </p:xfrm>
        <a:graphic>
          <a:graphicData uri="http://schemas.openxmlformats.org/drawingml/2006/table">
            <a:tbl>
              <a:tblPr firstRow="1" bandRow="1">
                <a:tableStyleId>{5C22544A-7EE6-4342-B048-85BDC9FD1C3A}</a:tableStyleId>
              </a:tblPr>
              <a:tblGrid>
                <a:gridCol w="632401">
                  <a:extLst>
                    <a:ext uri="{9D8B030D-6E8A-4147-A177-3AD203B41FA5}">
                      <a16:colId xmlns:a16="http://schemas.microsoft.com/office/drawing/2014/main" val="20001"/>
                    </a:ext>
                  </a:extLst>
                </a:gridCol>
                <a:gridCol w="3613889">
                  <a:extLst>
                    <a:ext uri="{9D8B030D-6E8A-4147-A177-3AD203B41FA5}">
                      <a16:colId xmlns:a16="http://schemas.microsoft.com/office/drawing/2014/main" val="20002"/>
                    </a:ext>
                  </a:extLst>
                </a:gridCol>
                <a:gridCol w="806771">
                  <a:extLst>
                    <a:ext uri="{9D8B030D-6E8A-4147-A177-3AD203B41FA5}">
                      <a16:colId xmlns:a16="http://schemas.microsoft.com/office/drawing/2014/main" val="691435140"/>
                    </a:ext>
                  </a:extLst>
                </a:gridCol>
                <a:gridCol w="2530828">
                  <a:extLst>
                    <a:ext uri="{9D8B030D-6E8A-4147-A177-3AD203B41FA5}">
                      <a16:colId xmlns:a16="http://schemas.microsoft.com/office/drawing/2014/main" val="171340533"/>
                    </a:ext>
                  </a:extLst>
                </a:gridCol>
                <a:gridCol w="1812470">
                  <a:extLst>
                    <a:ext uri="{9D8B030D-6E8A-4147-A177-3AD203B41FA5}">
                      <a16:colId xmlns:a16="http://schemas.microsoft.com/office/drawing/2014/main" val="369851518"/>
                    </a:ext>
                  </a:extLst>
                </a:gridCol>
                <a:gridCol w="1027804">
                  <a:extLst>
                    <a:ext uri="{9D8B030D-6E8A-4147-A177-3AD203B41FA5}">
                      <a16:colId xmlns:a16="http://schemas.microsoft.com/office/drawing/2014/main" val="20007"/>
                    </a:ext>
                  </a:extLst>
                </a:gridCol>
              </a:tblGrid>
              <a:tr h="291728">
                <a:tc>
                  <a:txBody>
                    <a:bodyPr/>
                    <a:lstStyle/>
                    <a:p>
                      <a:pPr algn="ctr"/>
                      <a:r>
                        <a:rPr lang="en-US" sz="1050" b="1" dirty="0"/>
                        <a:t>R/I/D</a:t>
                      </a:r>
                      <a:endParaRPr lang="en-US" sz="1050" b="1" dirty="0">
                        <a:solidFill>
                          <a:schemeClr val="tx2"/>
                        </a:solidFill>
                        <a:latin typeface="EYInterstate Light" panose="02000506000000020004" pitchFamily="2" charset="0"/>
                      </a:endParaRPr>
                    </a:p>
                  </a:txBody>
                  <a:tcPr anchor="ctr"/>
                </a:tc>
                <a:tc>
                  <a:txBody>
                    <a:bodyPr/>
                    <a:lstStyle/>
                    <a:p>
                      <a:pPr algn="ctr"/>
                      <a:r>
                        <a:rPr lang="en-US" sz="1100" b="1" dirty="0">
                          <a:solidFill>
                            <a:schemeClr val="bg1"/>
                          </a:solidFill>
                        </a:rPr>
                        <a:t>Description</a:t>
                      </a:r>
                      <a:endParaRPr lang="en-US" sz="1100" b="1" dirty="0">
                        <a:solidFill>
                          <a:schemeClr val="bg1"/>
                        </a:solidFill>
                        <a:latin typeface="EYInterstate Light" panose="02000506000000020004" pitchFamily="2" charset="0"/>
                      </a:endParaRPr>
                    </a:p>
                  </a:txBody>
                  <a:tcPr anchor="ctr"/>
                </a:tc>
                <a:tc>
                  <a:txBody>
                    <a:bodyPr/>
                    <a:lstStyle/>
                    <a:p>
                      <a:pPr algn="ctr"/>
                      <a:r>
                        <a:rPr lang="en-US" sz="1100" b="1" dirty="0">
                          <a:solidFill>
                            <a:schemeClr val="bg1"/>
                          </a:solidFill>
                        </a:rPr>
                        <a:t>Impact</a:t>
                      </a:r>
                      <a:endParaRPr lang="en-US" sz="1100" b="1" dirty="0">
                        <a:solidFill>
                          <a:schemeClr val="bg1"/>
                        </a:solidFill>
                        <a:latin typeface="EYInterstate Light" panose="02000506000000020004" pitchFamily="2" charset="0"/>
                      </a:endParaRPr>
                    </a:p>
                  </a:txBody>
                  <a:tcPr anchor="ctr"/>
                </a:tc>
                <a:tc>
                  <a:txBody>
                    <a:bodyPr/>
                    <a:lstStyle/>
                    <a:p>
                      <a:pPr marL="0" algn="ctr" defTabSz="914400" rtl="0" eaLnBrk="1" latinLnBrk="0" hangingPunct="1"/>
                      <a:r>
                        <a:rPr lang="en-US" sz="1100" b="1" kern="1200" dirty="0">
                          <a:solidFill>
                            <a:schemeClr val="bg1"/>
                          </a:solidFill>
                        </a:rPr>
                        <a:t>Status</a:t>
                      </a:r>
                      <a:endParaRPr lang="en-US" sz="1100" b="1" kern="1200" dirty="0">
                        <a:solidFill>
                          <a:schemeClr val="bg1"/>
                        </a:solidFill>
                        <a:latin typeface="EYInterstate Light" panose="02000506000000020004" pitchFamily="2" charset="0"/>
                        <a:ea typeface="+mn-ea"/>
                        <a:cs typeface="+mn-cs"/>
                      </a:endParaRPr>
                    </a:p>
                  </a:txBody>
                  <a:tcPr anchor="ctr"/>
                </a:tc>
                <a:tc>
                  <a:txBody>
                    <a:bodyPr/>
                    <a:lstStyle/>
                    <a:p>
                      <a:pPr marL="0" algn="ctr" defTabSz="914400" rtl="0" eaLnBrk="1" latinLnBrk="0" hangingPunct="1"/>
                      <a:r>
                        <a:rPr lang="en-US" sz="1100" b="1" kern="1200" dirty="0">
                          <a:solidFill>
                            <a:schemeClr val="bg1"/>
                          </a:solidFill>
                        </a:rPr>
                        <a:t>Target Completion/</a:t>
                      </a:r>
                    </a:p>
                    <a:p>
                      <a:pPr marL="0" algn="ctr" defTabSz="914400" rtl="0" eaLnBrk="1" latinLnBrk="0" hangingPunct="1"/>
                      <a:r>
                        <a:rPr lang="en-US" sz="1100" b="1" kern="1200" dirty="0">
                          <a:solidFill>
                            <a:schemeClr val="bg1"/>
                          </a:solidFill>
                        </a:rPr>
                        <a:t>Resolution Date</a:t>
                      </a:r>
                      <a:endParaRPr lang="en-US" sz="1100" b="1" kern="1200" dirty="0">
                        <a:solidFill>
                          <a:schemeClr val="bg1"/>
                        </a:solidFill>
                        <a:latin typeface="EYInterstate Light" panose="02000506000000020004" pitchFamily="2" charset="0"/>
                        <a:ea typeface="+mn-ea"/>
                        <a:cs typeface="+mn-cs"/>
                      </a:endParaRPr>
                    </a:p>
                  </a:txBody>
                  <a:tcPr anchor="ctr"/>
                </a:tc>
                <a:tc>
                  <a:txBody>
                    <a:bodyPr/>
                    <a:lstStyle/>
                    <a:p>
                      <a:pPr algn="ctr"/>
                      <a:r>
                        <a:rPr lang="en-US" sz="1100" b="1" dirty="0"/>
                        <a:t>Owner</a:t>
                      </a:r>
                      <a:endParaRPr lang="en-US" sz="1100" b="1" dirty="0">
                        <a:solidFill>
                          <a:schemeClr val="tx2"/>
                        </a:solidFill>
                        <a:latin typeface="EYInterstate Light" panose="02000506000000020004" pitchFamily="2" charset="0"/>
                      </a:endParaRPr>
                    </a:p>
                  </a:txBody>
                  <a:tcPr anchor="ctr"/>
                </a:tc>
                <a:extLst>
                  <a:ext uri="{0D108BD9-81ED-4DB2-BD59-A6C34878D82A}">
                    <a16:rowId xmlns:a16="http://schemas.microsoft.com/office/drawing/2014/main" val="10001"/>
                  </a:ext>
                </a:extLst>
              </a:tr>
              <a:tr h="255495">
                <a:tc>
                  <a:txBody>
                    <a:bodyPr/>
                    <a:lstStyle/>
                    <a:p>
                      <a:pPr algn="ctr"/>
                      <a:endParaRPr lang="en-US" sz="1100" strike="noStrike" dirty="0">
                        <a:solidFill>
                          <a:schemeClr val="tx1"/>
                        </a:solidFill>
                        <a:latin typeface="EYInterstate Light" panose="02000506000000020004" pitchFamily="2" charset="0"/>
                      </a:endParaRPr>
                    </a:p>
                  </a:txBody>
                  <a:tcPr marL="31577" marR="31577" marT="13683" marB="13683" anchor="ctr" horzOverflow="overflow"/>
                </a:tc>
                <a:tc>
                  <a:txBody>
                    <a:bodyPr/>
                    <a:lstStyle/>
                    <a:p>
                      <a:pPr algn="l" fontAlgn="b"/>
                      <a:endParaRPr kumimoji="0" lang="en-US" sz="1100" b="0" i="0" u="none" strike="noStrike" kern="1200" cap="none" normalizeH="0" baseline="0" dirty="0">
                        <a:ln>
                          <a:noFill/>
                        </a:ln>
                        <a:solidFill>
                          <a:schemeClr val="tx1"/>
                        </a:solidFill>
                        <a:effectLst/>
                        <a:latin typeface="EYInterstate Light" panose="02000506000000020004" pitchFamily="2" charset="0"/>
                        <a:ea typeface="+mn-ea"/>
                        <a:cs typeface="Arial" charset="0"/>
                      </a:endParaRPr>
                    </a:p>
                  </a:txBody>
                  <a:tcPr marL="0" marR="0" marT="0" marB="0" anchor="ctr"/>
                </a:tc>
                <a:tc>
                  <a:txBody>
                    <a:bodyPr/>
                    <a:lstStyle/>
                    <a:p>
                      <a:pPr algn="ctr"/>
                      <a:endParaRPr lang="en-US" sz="1100" strike="noStrike" dirty="0">
                        <a:latin typeface="EYInterstate Light" panose="02000506000000020004" pitchFamily="2" charset="0"/>
                      </a:endParaRPr>
                    </a:p>
                  </a:txBody>
                  <a:tcPr marL="31577" marR="31577" marT="13683" marB="13683" anchor="ctr" horzOverflow="overflow"/>
                </a:tc>
                <a:tc>
                  <a:txBody>
                    <a:bodyPr/>
                    <a:lstStyle/>
                    <a:p>
                      <a:pPr algn="l"/>
                      <a:endParaRPr kumimoji="0" lang="en-US" sz="1100" b="0" i="0" u="none" strike="noStrike" kern="1200" cap="none" normalizeH="0" baseline="0" dirty="0">
                        <a:ln>
                          <a:noFill/>
                        </a:ln>
                        <a:solidFill>
                          <a:schemeClr val="tx1"/>
                        </a:solidFill>
                        <a:effectLst/>
                        <a:latin typeface="EYInterstate Light" panose="02000506000000020004" pitchFamily="2" charset="0"/>
                        <a:ea typeface="+mn-ea"/>
                        <a:cs typeface="Arial" charset="0"/>
                      </a:endParaRPr>
                    </a:p>
                  </a:txBody>
                  <a:tcPr marL="31577" marR="31577" marT="13683" marB="13683" anchor="ctr" horzOverflow="overflow"/>
                </a:tc>
                <a:tc>
                  <a:txBody>
                    <a:bodyPr/>
                    <a:lstStyle/>
                    <a:p>
                      <a:pPr marL="85725" marR="0" lvl="0" indent="-85725" algn="ctr" defTabSz="947738" rtl="0" eaLnBrk="0" fontAlgn="base" latinLnBrk="0" hangingPunct="0">
                        <a:lnSpc>
                          <a:spcPct val="100000"/>
                        </a:lnSpc>
                        <a:spcBef>
                          <a:spcPct val="0"/>
                        </a:spcBef>
                        <a:spcAft>
                          <a:spcPct val="10000"/>
                        </a:spcAft>
                        <a:buClrTx/>
                        <a:buSzTx/>
                        <a:buFontTx/>
                        <a:buNone/>
                        <a:tabLst/>
                        <a:defRPr/>
                      </a:pPr>
                      <a:endParaRPr kumimoji="0" lang="en-US" sz="1100" b="0" i="0" u="none" strike="noStrike" kern="1200" cap="none" normalizeH="0" baseline="0" dirty="0">
                        <a:ln>
                          <a:noFill/>
                        </a:ln>
                        <a:solidFill>
                          <a:schemeClr val="tx1"/>
                        </a:solidFill>
                        <a:effectLst/>
                        <a:latin typeface="EYInterstate Light" panose="02000506000000020004" pitchFamily="2" charset="0"/>
                        <a:ea typeface="+mn-ea"/>
                        <a:cs typeface="Arial" pitchFamily="34" charset="0"/>
                      </a:endParaRPr>
                    </a:p>
                  </a:txBody>
                  <a:tcPr marL="31577" marR="31577" marT="13683" marB="13683" anchor="ctr" horzOverflow="overflow"/>
                </a:tc>
                <a:tc>
                  <a:txBody>
                    <a:bodyPr/>
                    <a:lstStyle/>
                    <a:p>
                      <a:pPr algn="ctr"/>
                      <a:endParaRPr lang="en-US" sz="1100" strike="noStrike" dirty="0">
                        <a:latin typeface="EYInterstate Light" panose="02000506000000020004" pitchFamily="2" charset="0"/>
                      </a:endParaRPr>
                    </a:p>
                  </a:txBody>
                  <a:tcPr marL="31577" marR="31577" marT="13683" marB="13683" anchor="ctr" horzOverflow="overflow"/>
                </a:tc>
                <a:extLst>
                  <a:ext uri="{0D108BD9-81ED-4DB2-BD59-A6C34878D82A}">
                    <a16:rowId xmlns:a16="http://schemas.microsoft.com/office/drawing/2014/main" val="2990294231"/>
                  </a:ext>
                </a:extLst>
              </a:tr>
              <a:tr h="91712">
                <a:tc>
                  <a:txBody>
                    <a:bodyPr/>
                    <a:lstStyle/>
                    <a:p>
                      <a:pPr algn="ctr"/>
                      <a:endParaRPr lang="en-US" sz="1100" strike="noStrike" dirty="0">
                        <a:solidFill>
                          <a:schemeClr val="tx1"/>
                        </a:solidFill>
                        <a:latin typeface="EYInterstate Light" panose="02000506000000020004" pitchFamily="2" charset="0"/>
                      </a:endParaRPr>
                    </a:p>
                  </a:txBody>
                  <a:tcPr marL="31577" marR="31577" marT="13683" marB="13683" anchor="ctr" horzOverflow="overflow"/>
                </a:tc>
                <a:tc>
                  <a:txBody>
                    <a:bodyPr/>
                    <a:lstStyle/>
                    <a:p>
                      <a:pPr algn="l" fontAlgn="b"/>
                      <a:endParaRPr kumimoji="0" lang="en-US" sz="1100" b="0" i="0" u="none" strike="noStrike" kern="1200" cap="none" normalizeH="0" baseline="0" dirty="0">
                        <a:ln>
                          <a:noFill/>
                        </a:ln>
                        <a:solidFill>
                          <a:schemeClr val="tx1"/>
                        </a:solidFill>
                        <a:effectLst/>
                        <a:latin typeface="EYInterstate Light" panose="02000506000000020004" pitchFamily="2" charset="0"/>
                        <a:ea typeface="+mn-ea"/>
                        <a:cs typeface="Arial" charset="0"/>
                      </a:endParaRPr>
                    </a:p>
                  </a:txBody>
                  <a:tcPr marL="0" marR="0" marT="0" marB="0" anchor="ctr"/>
                </a:tc>
                <a:tc>
                  <a:txBody>
                    <a:bodyPr/>
                    <a:lstStyle/>
                    <a:p>
                      <a:pPr algn="ctr"/>
                      <a:endParaRPr lang="en-US" sz="1100" strike="noStrike" dirty="0">
                        <a:latin typeface="EYInterstate Light" panose="02000506000000020004" pitchFamily="2" charset="0"/>
                      </a:endParaRPr>
                    </a:p>
                  </a:txBody>
                  <a:tcPr marL="31577" marR="31577" marT="13683" marB="13683" anchor="ctr" horzOverflow="overflow"/>
                </a:tc>
                <a:tc>
                  <a:txBody>
                    <a:bodyPr/>
                    <a:lstStyle/>
                    <a:p>
                      <a:pPr algn="l"/>
                      <a:endParaRPr kumimoji="0" lang="en-US" sz="1100" b="0" i="0" u="none" strike="noStrike" kern="1200" cap="none" normalizeH="0" baseline="0" dirty="0">
                        <a:ln>
                          <a:noFill/>
                        </a:ln>
                        <a:solidFill>
                          <a:schemeClr val="tx1"/>
                        </a:solidFill>
                        <a:effectLst/>
                        <a:latin typeface="EYInterstate Light" panose="02000506000000020004" pitchFamily="2" charset="0"/>
                        <a:ea typeface="+mn-ea"/>
                        <a:cs typeface="Arial" charset="0"/>
                      </a:endParaRPr>
                    </a:p>
                  </a:txBody>
                  <a:tcPr marL="31577" marR="31577" marT="13683" marB="13683" anchor="ctr" horzOverflow="overflow"/>
                </a:tc>
                <a:tc>
                  <a:txBody>
                    <a:bodyPr/>
                    <a:lstStyle/>
                    <a:p>
                      <a:pPr marL="85725" marR="0" lvl="0" indent="-85725" algn="ctr" defTabSz="947738" rtl="0" eaLnBrk="0" fontAlgn="base" latinLnBrk="0" hangingPunct="0">
                        <a:lnSpc>
                          <a:spcPct val="100000"/>
                        </a:lnSpc>
                        <a:spcBef>
                          <a:spcPct val="0"/>
                        </a:spcBef>
                        <a:spcAft>
                          <a:spcPct val="10000"/>
                        </a:spcAft>
                        <a:buClrTx/>
                        <a:buSzTx/>
                        <a:buFontTx/>
                        <a:buNone/>
                        <a:tabLst/>
                        <a:defRPr/>
                      </a:pPr>
                      <a:endParaRPr kumimoji="0" lang="en-US" sz="1100" b="0" i="0" u="none" strike="noStrike" kern="1200" cap="none" normalizeH="0" baseline="0" dirty="0">
                        <a:ln>
                          <a:noFill/>
                        </a:ln>
                        <a:solidFill>
                          <a:schemeClr val="tx1"/>
                        </a:solidFill>
                        <a:effectLst/>
                        <a:latin typeface="EYInterstate Light" panose="02000506000000020004" pitchFamily="2" charset="0"/>
                        <a:ea typeface="+mn-ea"/>
                        <a:cs typeface="Arial" pitchFamily="34" charset="0"/>
                      </a:endParaRPr>
                    </a:p>
                  </a:txBody>
                  <a:tcPr marL="31577" marR="31577" marT="13683" marB="13683" anchor="ctr" horzOverflow="overflow"/>
                </a:tc>
                <a:tc>
                  <a:txBody>
                    <a:bodyPr/>
                    <a:lstStyle/>
                    <a:p>
                      <a:pPr algn="ctr"/>
                      <a:endParaRPr lang="en-US" sz="1100" strike="noStrike" dirty="0">
                        <a:latin typeface="EYInterstate Light" panose="02000506000000020004" pitchFamily="2" charset="0"/>
                      </a:endParaRPr>
                    </a:p>
                  </a:txBody>
                  <a:tcPr marL="31577" marR="31577" marT="13683" marB="13683" anchor="ctr" horzOverflow="overflow"/>
                </a:tc>
                <a:extLst>
                  <a:ext uri="{0D108BD9-81ED-4DB2-BD59-A6C34878D82A}">
                    <a16:rowId xmlns:a16="http://schemas.microsoft.com/office/drawing/2014/main" val="3173770551"/>
                  </a:ext>
                </a:extLst>
              </a:tr>
              <a:tr h="0">
                <a:tc>
                  <a:txBody>
                    <a:bodyPr/>
                    <a:lstStyle/>
                    <a:p>
                      <a:pPr algn="ctr"/>
                      <a:endParaRPr lang="en-US" sz="1100" strike="noStrike" dirty="0">
                        <a:solidFill>
                          <a:schemeClr val="tx1"/>
                        </a:solidFill>
                        <a:latin typeface="EYInterstate Light" panose="02000506000000020004" pitchFamily="2" charset="0"/>
                      </a:endParaRPr>
                    </a:p>
                  </a:txBody>
                  <a:tcPr marL="31577" marR="31577" marT="13683" marB="13683" anchor="ctr" horzOverflow="overflow"/>
                </a:tc>
                <a:tc>
                  <a:txBody>
                    <a:bodyPr/>
                    <a:lstStyle/>
                    <a:p>
                      <a:pPr algn="l" fontAlgn="b"/>
                      <a:endParaRPr kumimoji="0" lang="en-US" sz="1100" b="0" i="0" u="none" strike="noStrike" kern="1200" cap="none" normalizeH="0" baseline="0" dirty="0">
                        <a:ln>
                          <a:noFill/>
                        </a:ln>
                        <a:solidFill>
                          <a:schemeClr val="tx1"/>
                        </a:solidFill>
                        <a:effectLst/>
                        <a:latin typeface="EYInterstate Light" panose="02000506000000020004" pitchFamily="2" charset="0"/>
                        <a:ea typeface="+mn-ea"/>
                        <a:cs typeface="Arial" charset="0"/>
                      </a:endParaRPr>
                    </a:p>
                  </a:txBody>
                  <a:tcPr marL="0" marR="0" marT="0" marB="0" anchor="ctr"/>
                </a:tc>
                <a:tc>
                  <a:txBody>
                    <a:bodyPr/>
                    <a:lstStyle/>
                    <a:p>
                      <a:pPr algn="ctr"/>
                      <a:endParaRPr lang="en-US" sz="1100" strike="noStrike" dirty="0">
                        <a:latin typeface="EYInterstate Light" panose="02000506000000020004" pitchFamily="2" charset="0"/>
                      </a:endParaRPr>
                    </a:p>
                  </a:txBody>
                  <a:tcPr marL="31577" marR="31577" marT="13683" marB="13683" anchor="ctr" horzOverflow="overflow"/>
                </a:tc>
                <a:tc>
                  <a:txBody>
                    <a:bodyPr/>
                    <a:lstStyle/>
                    <a:p>
                      <a:pPr algn="l"/>
                      <a:endParaRPr kumimoji="0" lang="en-US" sz="1100" b="0" i="0" u="none" strike="noStrike" kern="1200" cap="none" normalizeH="0" baseline="0" dirty="0">
                        <a:ln>
                          <a:noFill/>
                        </a:ln>
                        <a:solidFill>
                          <a:schemeClr val="tx1"/>
                        </a:solidFill>
                        <a:effectLst/>
                        <a:latin typeface="EYInterstate Light" panose="02000506000000020004" pitchFamily="2" charset="0"/>
                        <a:ea typeface="+mn-ea"/>
                        <a:cs typeface="Arial" charset="0"/>
                      </a:endParaRPr>
                    </a:p>
                  </a:txBody>
                  <a:tcPr marL="31577" marR="31577" marT="13683" marB="13683" anchor="ctr" horzOverflow="overflow"/>
                </a:tc>
                <a:tc>
                  <a:txBody>
                    <a:bodyPr/>
                    <a:lstStyle/>
                    <a:p>
                      <a:pPr marL="85725" marR="0" lvl="0" indent="-85725" algn="ctr" defTabSz="947738" rtl="0" eaLnBrk="0" fontAlgn="base" latinLnBrk="0" hangingPunct="0">
                        <a:lnSpc>
                          <a:spcPct val="100000"/>
                        </a:lnSpc>
                        <a:spcBef>
                          <a:spcPct val="0"/>
                        </a:spcBef>
                        <a:spcAft>
                          <a:spcPct val="10000"/>
                        </a:spcAft>
                        <a:buClrTx/>
                        <a:buSzTx/>
                        <a:buFontTx/>
                        <a:buNone/>
                        <a:tabLst/>
                        <a:defRPr/>
                      </a:pPr>
                      <a:endParaRPr kumimoji="0" lang="en-US" sz="1100" b="0" i="0" u="none" strike="noStrike" kern="1200" cap="none" normalizeH="0" baseline="0" dirty="0">
                        <a:ln>
                          <a:noFill/>
                        </a:ln>
                        <a:solidFill>
                          <a:schemeClr val="tx1"/>
                        </a:solidFill>
                        <a:effectLst/>
                        <a:latin typeface="EYInterstate Light" panose="02000506000000020004" pitchFamily="2" charset="0"/>
                        <a:ea typeface="+mn-ea"/>
                        <a:cs typeface="Arial" pitchFamily="34" charset="0"/>
                      </a:endParaRPr>
                    </a:p>
                  </a:txBody>
                  <a:tcPr marL="31577" marR="31577" marT="13683" marB="13683" anchor="ctr" horzOverflow="overflow"/>
                </a:tc>
                <a:tc>
                  <a:txBody>
                    <a:bodyPr/>
                    <a:lstStyle/>
                    <a:p>
                      <a:pPr algn="ctr"/>
                      <a:endParaRPr lang="en-US" sz="1100" strike="noStrike" dirty="0">
                        <a:latin typeface="EYInterstate Light" panose="02000506000000020004" pitchFamily="2" charset="0"/>
                      </a:endParaRPr>
                    </a:p>
                  </a:txBody>
                  <a:tcPr marL="31577" marR="31577" marT="13683" marB="13683" anchor="ctr" horzOverflow="overflow"/>
                </a:tc>
                <a:extLst>
                  <a:ext uri="{0D108BD9-81ED-4DB2-BD59-A6C34878D82A}">
                    <a16:rowId xmlns:a16="http://schemas.microsoft.com/office/drawing/2014/main" val="1404035431"/>
                  </a:ext>
                </a:extLst>
              </a:tr>
            </a:tbl>
          </a:graphicData>
        </a:graphic>
      </p:graphicFrame>
      <p:cxnSp>
        <p:nvCxnSpPr>
          <p:cNvPr id="27" name="Straight Connector 26">
            <a:extLst>
              <a:ext uri="{FF2B5EF4-FFF2-40B4-BE49-F238E27FC236}">
                <a16:creationId xmlns:a16="http://schemas.microsoft.com/office/drawing/2014/main" id="{873657DA-07BE-4B63-8BE9-5CE4E31FC48C}"/>
              </a:ext>
            </a:extLst>
          </p:cNvPr>
          <p:cNvCxnSpPr>
            <a:cxnSpLocks/>
          </p:cNvCxnSpPr>
          <p:nvPr/>
        </p:nvCxnSpPr>
        <p:spPr>
          <a:xfrm>
            <a:off x="938254" y="517913"/>
            <a:ext cx="10424160" cy="0"/>
          </a:xfrm>
          <a:prstGeom prst="line">
            <a:avLst/>
          </a:prstGeom>
          <a:ln/>
        </p:spPr>
        <p:style>
          <a:lnRef idx="1">
            <a:schemeClr val="accent5"/>
          </a:lnRef>
          <a:fillRef idx="0">
            <a:schemeClr val="accent5"/>
          </a:fillRef>
          <a:effectRef idx="0">
            <a:schemeClr val="accent5"/>
          </a:effectRef>
          <a:fontRef idx="minor">
            <a:schemeClr val="tx1"/>
          </a:fontRef>
        </p:style>
      </p:cxnSp>
      <p:graphicFrame>
        <p:nvGraphicFramePr>
          <p:cNvPr id="29" name="Content Placeholder 7">
            <a:extLst>
              <a:ext uri="{FF2B5EF4-FFF2-40B4-BE49-F238E27FC236}">
                <a16:creationId xmlns:a16="http://schemas.microsoft.com/office/drawing/2014/main" id="{AEB17902-57F3-49AC-BC34-A3DDF7F2D7D6}"/>
              </a:ext>
            </a:extLst>
          </p:cNvPr>
          <p:cNvGraphicFramePr>
            <a:graphicFrameLocks/>
          </p:cNvGraphicFramePr>
          <p:nvPr>
            <p:extLst>
              <p:ext uri="{D42A27DB-BD31-4B8C-83A1-F6EECF244321}">
                <p14:modId xmlns:p14="http://schemas.microsoft.com/office/powerpoint/2010/main" val="1424430358"/>
              </p:ext>
            </p:extLst>
          </p:nvPr>
        </p:nvGraphicFramePr>
        <p:xfrm>
          <a:off x="938251" y="982673"/>
          <a:ext cx="10416071" cy="274320"/>
        </p:xfrm>
        <a:graphic>
          <a:graphicData uri="http://schemas.openxmlformats.org/drawingml/2006/table">
            <a:tbl>
              <a:tblPr firstRow="1" bandRow="1">
                <a:tableStyleId>{5C22544A-7EE6-4342-B048-85BDC9FD1C3A}</a:tableStyleId>
              </a:tblPr>
              <a:tblGrid>
                <a:gridCol w="3471836">
                  <a:extLst>
                    <a:ext uri="{9D8B030D-6E8A-4147-A177-3AD203B41FA5}">
                      <a16:colId xmlns:a16="http://schemas.microsoft.com/office/drawing/2014/main" val="20000"/>
                    </a:ext>
                  </a:extLst>
                </a:gridCol>
                <a:gridCol w="3210669">
                  <a:extLst>
                    <a:ext uri="{9D8B030D-6E8A-4147-A177-3AD203B41FA5}">
                      <a16:colId xmlns:a16="http://schemas.microsoft.com/office/drawing/2014/main" val="20001"/>
                    </a:ext>
                  </a:extLst>
                </a:gridCol>
                <a:gridCol w="3733566">
                  <a:extLst>
                    <a:ext uri="{9D8B030D-6E8A-4147-A177-3AD203B41FA5}">
                      <a16:colId xmlns:a16="http://schemas.microsoft.com/office/drawing/2014/main" val="20002"/>
                    </a:ext>
                  </a:extLst>
                </a:gridCol>
              </a:tblGrid>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solidFill>
                            <a:schemeClr val="bg1"/>
                          </a:solidFill>
                          <a:latin typeface="EYInterstate Light" panose="02000506000000020004" pitchFamily="2" charset="0"/>
                        </a:rPr>
                        <a:t>Project Sponsor:</a:t>
                      </a:r>
                      <a:endParaRPr lang="en-US" sz="1100" b="1" i="1" dirty="0">
                        <a:solidFill>
                          <a:schemeClr val="bg1"/>
                        </a:solidFill>
                        <a:latin typeface="EYInterstate Light" panose="02000506000000020004" pitchFamily="2" charset="0"/>
                      </a:endParaRPr>
                    </a:p>
                  </a:txBody>
                  <a:tcPr marL="45720" marR="45720" anchor="ctr">
                    <a:lnL w="12700" cap="flat" cmpd="sng" algn="ctr">
                      <a:solidFill>
                        <a:schemeClr val="bg1">
                          <a:lumMod val="40000"/>
                          <a:lumOff val="60000"/>
                        </a:schemeClr>
                      </a:solidFill>
                      <a:prstDash val="solid"/>
                      <a:round/>
                      <a:headEnd type="none" w="med" len="med"/>
                      <a:tailEnd type="none" w="med" len="med"/>
                    </a:lnL>
                    <a:lnR w="12700" cap="flat" cmpd="sng" algn="ctr">
                      <a:solidFill>
                        <a:schemeClr val="bg1">
                          <a:lumMod val="40000"/>
                          <a:lumOff val="60000"/>
                        </a:schemeClr>
                      </a:solidFill>
                      <a:prstDash val="solid"/>
                      <a:round/>
                      <a:headEnd type="none" w="med" len="med"/>
                      <a:tailEnd type="none" w="med" len="med"/>
                    </a:lnR>
                    <a:lnT w="12700" cap="flat" cmpd="sng" algn="ctr">
                      <a:solidFill>
                        <a:schemeClr val="bg1">
                          <a:lumMod val="40000"/>
                          <a:lumOff val="60000"/>
                        </a:schemeClr>
                      </a:solidFill>
                      <a:prstDash val="solid"/>
                      <a:round/>
                      <a:headEnd type="none" w="med" len="med"/>
                      <a:tailEnd type="none" w="med" len="med"/>
                    </a:lnT>
                    <a:lnB w="12700" cap="flat" cmpd="sng" algn="ctr">
                      <a:solidFill>
                        <a:schemeClr val="bg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solidFill>
                            <a:schemeClr val="bg1"/>
                          </a:solidFill>
                          <a:latin typeface="EYInterstate Light" panose="02000506000000020004" pitchFamily="2" charset="0"/>
                        </a:rPr>
                        <a:t>Project Owner:</a:t>
                      </a:r>
                      <a:endParaRPr lang="en-US" sz="1100" b="1" i="1" dirty="0">
                        <a:solidFill>
                          <a:schemeClr val="bg1"/>
                        </a:solidFill>
                        <a:latin typeface="EYInterstate Light" panose="02000506000000020004" pitchFamily="2" charset="0"/>
                      </a:endParaRPr>
                    </a:p>
                  </a:txBody>
                  <a:tcPr marL="45720" marR="45720" anchor="ctr">
                    <a:lnL w="12700" cap="flat" cmpd="sng" algn="ctr">
                      <a:solidFill>
                        <a:schemeClr val="bg1">
                          <a:lumMod val="40000"/>
                          <a:lumOff val="60000"/>
                        </a:schemeClr>
                      </a:solidFill>
                      <a:prstDash val="solid"/>
                      <a:round/>
                      <a:headEnd type="none" w="med" len="med"/>
                      <a:tailEnd type="none" w="med" len="med"/>
                    </a:lnL>
                    <a:lnR w="12700" cap="flat" cmpd="sng" algn="ctr">
                      <a:solidFill>
                        <a:schemeClr val="bg1">
                          <a:lumMod val="40000"/>
                          <a:lumOff val="60000"/>
                        </a:schemeClr>
                      </a:solidFill>
                      <a:prstDash val="solid"/>
                      <a:round/>
                      <a:headEnd type="none" w="med" len="med"/>
                      <a:tailEnd type="none" w="med" len="med"/>
                    </a:lnR>
                    <a:lnT w="12700" cap="flat" cmpd="sng" algn="ctr">
                      <a:solidFill>
                        <a:schemeClr val="bg1">
                          <a:lumMod val="40000"/>
                          <a:lumOff val="60000"/>
                        </a:schemeClr>
                      </a:solidFill>
                      <a:prstDash val="solid"/>
                      <a:round/>
                      <a:headEnd type="none" w="med" len="med"/>
                      <a:tailEnd type="none" w="med" len="med"/>
                    </a:lnT>
                    <a:lnB w="12700" cap="flat" cmpd="sng" algn="ctr">
                      <a:solidFill>
                        <a:schemeClr val="bg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a:txBody>
                    <a:bodyPr/>
                    <a:lstStyle/>
                    <a:p>
                      <a:pPr algn="l"/>
                      <a:r>
                        <a:rPr lang="en-US" sz="1100" b="1" dirty="0">
                          <a:solidFill>
                            <a:schemeClr val="bg1"/>
                          </a:solidFill>
                          <a:latin typeface="EYInterstate Light" panose="02000506000000020004" pitchFamily="2" charset="0"/>
                        </a:rPr>
                        <a:t>Project Manager:</a:t>
                      </a:r>
                      <a:endParaRPr lang="en-US" sz="1100" b="1" i="1" dirty="0">
                        <a:solidFill>
                          <a:schemeClr val="bg1"/>
                        </a:solidFill>
                        <a:latin typeface="EYInterstate Light" panose="02000506000000020004" pitchFamily="2" charset="0"/>
                      </a:endParaRPr>
                    </a:p>
                  </a:txBody>
                  <a:tcPr marL="45720" marR="45720" anchor="ctr">
                    <a:lnL w="12700" cap="flat" cmpd="sng" algn="ctr">
                      <a:solidFill>
                        <a:schemeClr val="bg1">
                          <a:lumMod val="40000"/>
                          <a:lumOff val="60000"/>
                        </a:schemeClr>
                      </a:solidFill>
                      <a:prstDash val="solid"/>
                      <a:round/>
                      <a:headEnd type="none" w="med" len="med"/>
                      <a:tailEnd type="none" w="med" len="med"/>
                    </a:lnL>
                    <a:lnR w="12700" cap="flat" cmpd="sng" algn="ctr">
                      <a:solidFill>
                        <a:schemeClr val="bg1">
                          <a:lumMod val="40000"/>
                          <a:lumOff val="60000"/>
                        </a:schemeClr>
                      </a:solidFill>
                      <a:prstDash val="solid"/>
                      <a:round/>
                      <a:headEnd type="none" w="med" len="med"/>
                      <a:tailEnd type="none" w="med" len="med"/>
                    </a:lnR>
                    <a:lnT w="12700" cap="flat" cmpd="sng" algn="ctr">
                      <a:solidFill>
                        <a:schemeClr val="bg1">
                          <a:lumMod val="40000"/>
                          <a:lumOff val="60000"/>
                        </a:schemeClr>
                      </a:solidFill>
                      <a:prstDash val="solid"/>
                      <a:round/>
                      <a:headEnd type="none" w="med" len="med"/>
                      <a:tailEnd type="none" w="med" len="med"/>
                    </a:lnT>
                    <a:lnB w="12700" cap="flat" cmpd="sng" algn="ctr">
                      <a:solidFill>
                        <a:schemeClr val="bg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03A148EA-5A18-43C6-B360-7E7E315372CF}"/>
              </a:ext>
            </a:extLst>
          </p:cNvPr>
          <p:cNvSpPr txBox="1"/>
          <p:nvPr/>
        </p:nvSpPr>
        <p:spPr>
          <a:xfrm>
            <a:off x="8000098" y="594352"/>
            <a:ext cx="1221189" cy="353943"/>
          </a:xfrm>
          <a:prstGeom prst="rect">
            <a:avLst/>
          </a:prstGeom>
          <a:solidFill>
            <a:srgbClr val="8DBF2E"/>
          </a:solidFill>
        </p:spPr>
        <p:txBody>
          <a:bodyPr wrap="square" rtlCol="0">
            <a:spAutoFit/>
          </a:bodyPr>
          <a:lstStyle/>
          <a:p>
            <a:r>
              <a:rPr lang="en-US" sz="1700" dirty="0"/>
              <a:t>On Track</a:t>
            </a:r>
          </a:p>
        </p:txBody>
      </p:sp>
      <p:sp>
        <p:nvSpPr>
          <p:cNvPr id="3" name="TextBox 2">
            <a:extLst>
              <a:ext uri="{FF2B5EF4-FFF2-40B4-BE49-F238E27FC236}">
                <a16:creationId xmlns:a16="http://schemas.microsoft.com/office/drawing/2014/main" id="{8423ED2F-0CD3-489D-AF0E-183EA4C4B0FB}"/>
              </a:ext>
            </a:extLst>
          </p:cNvPr>
          <p:cNvSpPr txBox="1"/>
          <p:nvPr/>
        </p:nvSpPr>
        <p:spPr>
          <a:xfrm>
            <a:off x="7340378" y="50172"/>
            <a:ext cx="3330272" cy="600164"/>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1100" b="1" dirty="0"/>
              <a:t>Instructions: </a:t>
            </a:r>
            <a:r>
              <a:rPr lang="en-US" sz="1100" dirty="0"/>
              <a:t>Update the Project Status box to the appropriate </a:t>
            </a:r>
            <a:r>
              <a:rPr lang="en-US" sz="1100" dirty="0" err="1"/>
              <a:t>colour</a:t>
            </a:r>
            <a:r>
              <a:rPr lang="en-US" sz="1100" dirty="0"/>
              <a:t> and text (see legend in bottom left corner) </a:t>
            </a:r>
            <a:r>
              <a:rPr lang="en-US" sz="1100" b="1" dirty="0"/>
              <a:t>DELETE THIS BOX AFTER READING</a:t>
            </a:r>
            <a:endParaRPr lang="en-US" sz="1100" dirty="0"/>
          </a:p>
        </p:txBody>
      </p:sp>
      <p:graphicFrame>
        <p:nvGraphicFramePr>
          <p:cNvPr id="20" name="Content Placeholder 7">
            <a:extLst>
              <a:ext uri="{FF2B5EF4-FFF2-40B4-BE49-F238E27FC236}">
                <a16:creationId xmlns:a16="http://schemas.microsoft.com/office/drawing/2014/main" id="{4FC607E7-154F-41DE-8F72-559C8CBBB44D}"/>
              </a:ext>
            </a:extLst>
          </p:cNvPr>
          <p:cNvGraphicFramePr>
            <a:graphicFrameLocks/>
          </p:cNvGraphicFramePr>
          <p:nvPr>
            <p:extLst>
              <p:ext uri="{D42A27DB-BD31-4B8C-83A1-F6EECF244321}">
                <p14:modId xmlns:p14="http://schemas.microsoft.com/office/powerpoint/2010/main" val="11872816"/>
              </p:ext>
            </p:extLst>
          </p:nvPr>
        </p:nvGraphicFramePr>
        <p:xfrm>
          <a:off x="9221287" y="594112"/>
          <a:ext cx="2141467" cy="365757"/>
        </p:xfrm>
        <a:graphic>
          <a:graphicData uri="http://schemas.openxmlformats.org/drawingml/2006/table">
            <a:tbl>
              <a:tblPr firstRow="1" bandRow="1">
                <a:tableStyleId>{5C22544A-7EE6-4342-B048-85BDC9FD1C3A}</a:tableStyleId>
              </a:tblPr>
              <a:tblGrid>
                <a:gridCol w="2141467">
                  <a:extLst>
                    <a:ext uri="{9D8B030D-6E8A-4147-A177-3AD203B41FA5}">
                      <a16:colId xmlns:a16="http://schemas.microsoft.com/office/drawing/2014/main" val="20000"/>
                    </a:ext>
                  </a:extLst>
                </a:gridCol>
              </a:tblGrid>
              <a:tr h="365757">
                <a:tc>
                  <a:txBody>
                    <a:bodyPr/>
                    <a:lstStyle/>
                    <a:p>
                      <a:pPr algn="l"/>
                      <a:r>
                        <a:rPr lang="en-US" sz="1100" b="1" dirty="0">
                          <a:solidFill>
                            <a:schemeClr val="bg1"/>
                          </a:solidFill>
                          <a:latin typeface="+mn-lt"/>
                        </a:rPr>
                        <a:t>Reporting Period: dd/mmm/</a:t>
                      </a:r>
                      <a:r>
                        <a:rPr lang="en-US" sz="1100" b="1" dirty="0" err="1">
                          <a:solidFill>
                            <a:schemeClr val="bg1"/>
                          </a:solidFill>
                          <a:latin typeface="+mn-lt"/>
                        </a:rPr>
                        <a:t>yy</a:t>
                      </a:r>
                      <a:endParaRPr lang="en-US" sz="1100" b="1" i="1" dirty="0">
                        <a:solidFill>
                          <a:schemeClr val="bg1"/>
                        </a:solidFill>
                        <a:latin typeface="+mn-lt"/>
                      </a:endParaRPr>
                    </a:p>
                  </a:txBody>
                  <a:tcPr marL="45720" marR="45720" anchor="ctr">
                    <a:lnL w="12700" cap="flat" cmpd="sng" algn="ctr">
                      <a:solidFill>
                        <a:schemeClr val="bg1">
                          <a:lumMod val="40000"/>
                          <a:lumOff val="60000"/>
                        </a:schemeClr>
                      </a:solidFill>
                      <a:prstDash val="solid"/>
                      <a:round/>
                      <a:headEnd type="none" w="med" len="med"/>
                      <a:tailEnd type="none" w="med" len="med"/>
                    </a:lnL>
                    <a:lnR w="12700" cap="flat" cmpd="sng" algn="ctr">
                      <a:solidFill>
                        <a:schemeClr val="bg1">
                          <a:lumMod val="40000"/>
                          <a:lumOff val="60000"/>
                        </a:schemeClr>
                      </a:solidFill>
                      <a:prstDash val="solid"/>
                      <a:round/>
                      <a:headEnd type="none" w="med" len="med"/>
                      <a:tailEnd type="none" w="med" len="med"/>
                    </a:lnR>
                    <a:lnT w="12700" cap="flat" cmpd="sng" algn="ctr">
                      <a:solidFill>
                        <a:schemeClr val="bg1">
                          <a:lumMod val="40000"/>
                          <a:lumOff val="60000"/>
                        </a:schemeClr>
                      </a:solidFill>
                      <a:prstDash val="solid"/>
                      <a:round/>
                      <a:headEnd type="none" w="med" len="med"/>
                      <a:tailEnd type="none" w="med" len="med"/>
                    </a:lnT>
                    <a:lnB w="12700" cap="flat" cmpd="sng" algn="ctr">
                      <a:solidFill>
                        <a:schemeClr val="bg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extLst>
                  <a:ext uri="{0D108BD9-81ED-4DB2-BD59-A6C34878D82A}">
                    <a16:rowId xmlns:a16="http://schemas.microsoft.com/office/drawing/2014/main" val="10000"/>
                  </a:ext>
                </a:extLst>
              </a:tr>
            </a:tbl>
          </a:graphicData>
        </a:graphic>
      </p:graphicFrame>
      <p:graphicFrame>
        <p:nvGraphicFramePr>
          <p:cNvPr id="30" name="Content Placeholder 7">
            <a:extLst>
              <a:ext uri="{FF2B5EF4-FFF2-40B4-BE49-F238E27FC236}">
                <a16:creationId xmlns:a16="http://schemas.microsoft.com/office/drawing/2014/main" id="{4761D7B7-8131-4655-A28B-DC9A9E926EC2}"/>
              </a:ext>
            </a:extLst>
          </p:cNvPr>
          <p:cNvGraphicFramePr>
            <a:graphicFrameLocks/>
          </p:cNvGraphicFramePr>
          <p:nvPr>
            <p:extLst>
              <p:ext uri="{D42A27DB-BD31-4B8C-83A1-F6EECF244321}">
                <p14:modId xmlns:p14="http://schemas.microsoft.com/office/powerpoint/2010/main" val="2451078394"/>
              </p:ext>
            </p:extLst>
          </p:nvPr>
        </p:nvGraphicFramePr>
        <p:xfrm>
          <a:off x="938251" y="1262107"/>
          <a:ext cx="10416071" cy="274320"/>
        </p:xfrm>
        <a:graphic>
          <a:graphicData uri="http://schemas.openxmlformats.org/drawingml/2006/table">
            <a:tbl>
              <a:tblPr firstRow="1" bandRow="1">
                <a:tableStyleId>{5C22544A-7EE6-4342-B048-85BDC9FD1C3A}</a:tableStyleId>
              </a:tblPr>
              <a:tblGrid>
                <a:gridCol w="10416071">
                  <a:extLst>
                    <a:ext uri="{9D8B030D-6E8A-4147-A177-3AD203B41FA5}">
                      <a16:colId xmlns:a16="http://schemas.microsoft.com/office/drawing/2014/main" val="20000"/>
                    </a:ext>
                  </a:extLst>
                </a:gridCol>
              </a:tblGrid>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solidFill>
                            <a:schemeClr val="bg1"/>
                          </a:solidFill>
                          <a:latin typeface="EYInterstate Light" panose="02000506000000020004" pitchFamily="2" charset="0"/>
                        </a:rPr>
                        <a:t>Project Team:</a:t>
                      </a:r>
                    </a:p>
                  </a:txBody>
                  <a:tcPr marL="45720" marR="45720" anchor="ctr">
                    <a:lnL w="12700" cap="flat" cmpd="sng" algn="ctr">
                      <a:solidFill>
                        <a:schemeClr val="bg1">
                          <a:lumMod val="40000"/>
                          <a:lumOff val="60000"/>
                        </a:schemeClr>
                      </a:solidFill>
                      <a:prstDash val="solid"/>
                      <a:round/>
                      <a:headEnd type="none" w="med" len="med"/>
                      <a:tailEnd type="none" w="med" len="med"/>
                    </a:lnL>
                    <a:lnR w="12700" cap="flat" cmpd="sng" algn="ctr">
                      <a:solidFill>
                        <a:schemeClr val="bg1">
                          <a:lumMod val="40000"/>
                          <a:lumOff val="60000"/>
                        </a:schemeClr>
                      </a:solidFill>
                      <a:prstDash val="solid"/>
                      <a:round/>
                      <a:headEnd type="none" w="med" len="med"/>
                      <a:tailEnd type="none" w="med" len="med"/>
                    </a:lnR>
                    <a:lnT w="12700" cap="flat" cmpd="sng" algn="ctr">
                      <a:solidFill>
                        <a:schemeClr val="bg1">
                          <a:lumMod val="40000"/>
                          <a:lumOff val="60000"/>
                        </a:schemeClr>
                      </a:solidFill>
                      <a:prstDash val="solid"/>
                      <a:round/>
                      <a:headEnd type="none" w="med" len="med"/>
                      <a:tailEnd type="none" w="med" len="med"/>
                    </a:lnT>
                    <a:lnB w="12700" cap="flat" cmpd="sng" algn="ctr">
                      <a:solidFill>
                        <a:schemeClr val="bg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638786858"/>
      </p:ext>
    </p:extLst>
  </p:cSld>
  <p:clrMapOvr>
    <a:masterClrMapping/>
  </p:clrMapOvr>
</p:sld>
</file>

<file path=ppt/theme/theme1.xml><?xml version="1.0" encoding="utf-8"?>
<a:theme xmlns:a="http://schemas.openxmlformats.org/drawingml/2006/main" name="U of T Defy Gravity 2021">
  <a:themeElements>
    <a:clrScheme name="University of Toronto 2022">
      <a:dk1>
        <a:srgbClr val="000000"/>
      </a:dk1>
      <a:lt1>
        <a:srgbClr val="FFFFFF"/>
      </a:lt1>
      <a:dk2>
        <a:srgbClr val="1E3765"/>
      </a:dk2>
      <a:lt2>
        <a:srgbClr val="D0D1C9"/>
      </a:lt2>
      <a:accent1>
        <a:srgbClr val="007FA3"/>
      </a:accent1>
      <a:accent2>
        <a:srgbClr val="6D2479"/>
      </a:accent2>
      <a:accent3>
        <a:srgbClr val="DC4633"/>
      </a:accent3>
      <a:accent4>
        <a:srgbClr val="F1C500"/>
      </a:accent4>
      <a:accent5>
        <a:srgbClr val="AB1368"/>
      </a:accent5>
      <a:accent6>
        <a:srgbClr val="0D534D"/>
      </a:accent6>
      <a:hlink>
        <a:srgbClr val="007FA3"/>
      </a:hlink>
      <a:folHlink>
        <a:srgbClr val="007FA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sz="14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sz="1400" dirty="0" err="1" smtClean="0"/>
        </a:defPPr>
      </a:lstStyle>
    </a:txDef>
  </a:objectDefaults>
  <a:extraClrSchemeLst/>
  <a:custClrLst>
    <a:custClr name="Pantone Cool Gray 2">
      <a:srgbClr val="D0D1C9"/>
    </a:custClr>
    <a:custClr name="Pantone 376">
      <a:srgbClr val="8DBF2E"/>
    </a:custClr>
    <a:custClr name="Pantone 3285">
      <a:srgbClr val="00A189"/>
    </a:custClr>
    <a:custClr name="Pantone 2985">
      <a:srgbClr val="6FC7EA"/>
    </a:custClr>
    <a:custClr name="Pantone 663">
      <a:srgbClr val="007FA3"/>
    </a:custClr>
    <a:custClr name="Pantone 2613">
      <a:srgbClr val="6D247A"/>
    </a:custClr>
    <a:custClr name="Pantone Warm Red">
      <a:srgbClr val="DC4633"/>
    </a:custClr>
    <a:custClr name="Pantone 7406">
      <a:srgbClr val="F1C500"/>
    </a:custClr>
    <a:custClr name="Pantone 227">
      <a:srgbClr val="AB1368"/>
    </a:custClr>
    <a:custClr name="Pantone 7722">
      <a:srgbClr val="0D534D"/>
    </a:custClr>
    <a:custClr name="80% Pantone Cool Gray 2">
      <a:srgbClr val="D7D8D1"/>
    </a:custClr>
    <a:custClr name="80% Pantone 376">
      <a:srgbClr val="A4CC58"/>
    </a:custClr>
    <a:custClr name="80% Pantone 3285">
      <a:srgbClr val="33B4A1"/>
    </a:custClr>
    <a:custClr name="80% Pantone 2985">
      <a:srgbClr val="8CD2EE"/>
    </a:custClr>
    <a:custClr name="80% Pantone 663">
      <a:srgbClr val="3399B5"/>
    </a:custClr>
    <a:custClr name="80% Pantone 2613">
      <a:srgbClr val="8A5095"/>
    </a:custClr>
    <a:custClr name="80% Pantone Warm Red">
      <a:srgbClr val="E36B5C"/>
    </a:custClr>
    <a:custClr name="80% Pantone 7406">
      <a:srgbClr val="F4D133"/>
    </a:custClr>
    <a:custClr name="80% Pantone 227">
      <a:srgbClr val="BC4286"/>
    </a:custClr>
    <a:custClr name="80% Pantone 7722">
      <a:srgbClr val="3D7571"/>
    </a:custClr>
    <a:custClr name="50% Pantone Cool Gray 2">
      <a:srgbClr val="E7E8E4"/>
    </a:custClr>
    <a:custClr name="50% Pantone 376">
      <a:srgbClr val="C6DF96"/>
    </a:custClr>
    <a:custClr name="50% Pantone 3285">
      <a:srgbClr val="80D0C4"/>
    </a:custClr>
    <a:custClr name="50% Pantone 2985">
      <a:srgbClr val="B7E3F4"/>
    </a:custClr>
    <a:custClr name="50% Pantone 663">
      <a:srgbClr val="80BFD1"/>
    </a:custClr>
    <a:custClr name="50% Pantone 2613">
      <a:srgbClr val="B691BC"/>
    </a:custClr>
    <a:custClr name="50% Pantone Warm Red">
      <a:srgbClr val="EDA299"/>
    </a:custClr>
    <a:custClr name="50% Pantone 7406">
      <a:srgbClr val="F8E280"/>
    </a:custClr>
    <a:custClr name="50% Pantone 227">
      <a:srgbClr val="D589B3"/>
    </a:custClr>
    <a:custClr name="50% Pantone 7722">
      <a:srgbClr val="86A9A6"/>
    </a:custClr>
    <a:custClr name="25% Pantone Cool Gray 2">
      <a:srgbClr val="F3F3F1"/>
    </a:custClr>
    <a:custClr name="25% Pantone 376">
      <a:srgbClr val="E2EFCB"/>
    </a:custClr>
    <a:custClr name="25% Pantone 3285">
      <a:srgbClr val="BFE7E1"/>
    </a:custClr>
    <a:custClr name="25% Pantone 2985">
      <a:srgbClr val="DBF1FA"/>
    </a:custClr>
    <a:custClr name="25% Pantone 663">
      <a:srgbClr val="BFDFE8"/>
    </a:custClr>
    <a:custClr name="25% Pantone 2613">
      <a:srgbClr val="DAC8DE"/>
    </a:custClr>
    <a:custClr name="25% Pantone Warm Red">
      <a:srgbClr val="F6D1CC"/>
    </a:custClr>
    <a:custClr name="25% Pantone 7406">
      <a:srgbClr val="FBF0BF"/>
    </a:custClr>
    <a:custClr name="25% Pantone 227">
      <a:srgbClr val="EAC4D9"/>
    </a:custClr>
    <a:custClr name="25% Pantone 7722">
      <a:srgbClr val="C2D4D2"/>
    </a:custClr>
  </a:custClrLst>
  <a:extLst>
    <a:ext uri="{05A4C25C-085E-4340-85A3-A5531E510DB2}">
      <thm15:themeFamily xmlns:thm15="http://schemas.microsoft.com/office/thememl/2012/main" name="DefyGravity-Template-UTM-v3-WEB" id="{D0E21FDD-AF54-2E40-A575-3CAF008EC90C}" vid="{4C132485-4925-5846-9699-9CFAB7A6A0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lcf76f155ced4ddcb4097134ff3c332f xmlns="76927355-584f-4bc3-9b09-55987a89d7dc">
      <Terms xmlns="http://schemas.microsoft.com/office/infopath/2007/PartnerControls"/>
    </lcf76f155ced4ddcb4097134ff3c332f>
    <_ip_UnifiedCompliancePolicyProperties xmlns="http://schemas.microsoft.com/sharepoint/v3" xsi:nil="true"/>
    <TaxCatchAll xmlns="815a20d1-38b0-43c4-8b87-0ea2d0614826" xsi:nil="true"/>
    <Notes0 xmlns="76927355-584f-4bc3-9b09-55987a89d7dc"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5462DE8F92A7542BFDC3C3834D85FF4" ma:contentTypeVersion="19" ma:contentTypeDescription="Create a new document." ma:contentTypeScope="" ma:versionID="cad1e6a3f3d5468f0108cabcfcf1eeb7">
  <xsd:schema xmlns:xsd="http://www.w3.org/2001/XMLSchema" xmlns:xs="http://www.w3.org/2001/XMLSchema" xmlns:p="http://schemas.microsoft.com/office/2006/metadata/properties" xmlns:ns1="http://schemas.microsoft.com/sharepoint/v3" xmlns:ns2="76927355-584f-4bc3-9b09-55987a89d7dc" xmlns:ns3="815a20d1-38b0-43c4-8b87-0ea2d0614826" targetNamespace="http://schemas.microsoft.com/office/2006/metadata/properties" ma:root="true" ma:fieldsID="619e52edfe0e5af80f8f36901b44f37c" ns1:_="" ns2:_="" ns3:_="">
    <xsd:import namespace="http://schemas.microsoft.com/sharepoint/v3"/>
    <xsd:import namespace="76927355-584f-4bc3-9b09-55987a89d7dc"/>
    <xsd:import namespace="815a20d1-38b0-43c4-8b87-0ea2d061482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ServiceAutoKeyPoints" minOccurs="0"/>
                <xsd:element ref="ns2:MediaServiceKeyPoints" minOccurs="0"/>
                <xsd:element ref="ns2:MediaLengthInSeconds" minOccurs="0"/>
                <xsd:element ref="ns1:_ip_UnifiedCompliancePolicyProperties" minOccurs="0"/>
                <xsd:element ref="ns1:_ip_UnifiedCompliancePolicyUIAction" minOccurs="0"/>
                <xsd:element ref="ns2:lcf76f155ced4ddcb4097134ff3c332f" minOccurs="0"/>
                <xsd:element ref="ns3:TaxCatchAll" minOccurs="0"/>
                <xsd:element ref="ns2:Notes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Unified Compliance Policy Properties" ma:hidden="true" ma:internalName="_ip_UnifiedCompliancePolicyProperties">
      <xsd:simpleType>
        <xsd:restriction base="dms:Note"/>
      </xsd:simpleType>
    </xsd:element>
    <xsd:element name="_ip_UnifiedCompliancePolicyUIAction" ma:index="2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6927355-584f-4bc3-9b09-55987a89d7d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a8205a03-f8b6-48f3-a9ba-ef58eb4c425a" ma:termSetId="09814cd3-568e-fe90-9814-8d621ff8fb84" ma:anchorId="fba54fb3-c3e1-fe81-a776-ca4b69148c4d" ma:open="true" ma:isKeyword="false">
      <xsd:complexType>
        <xsd:sequence>
          <xsd:element ref="pc:Terms" minOccurs="0" maxOccurs="1"/>
        </xsd:sequence>
      </xsd:complexType>
    </xsd:element>
    <xsd:element name="Notes0" ma:index="26" nillable="true" ma:displayName="Notes" ma:internalName="Notes0">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15a20d1-38b0-43c4-8b87-0ea2d061482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c6114aa6-e7dd-48c2-8092-86e497b6b1f8}" ma:internalName="TaxCatchAll" ma:showField="CatchAllData" ma:web="815a20d1-38b0-43c4-8b87-0ea2d061482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7404D40-D352-4205-BEBB-99523D4CB57B}">
  <ds:schemaRefs>
    <ds:schemaRef ds:uri="http://purl.org/dc/terms/"/>
    <ds:schemaRef ds:uri="http://purl.org/dc/dcmitype/"/>
    <ds:schemaRef ds:uri="http://purl.org/dc/elements/1.1/"/>
    <ds:schemaRef ds:uri="76927355-584f-4bc3-9b09-55987a89d7dc"/>
    <ds:schemaRef ds:uri="http://www.w3.org/XML/1998/namespace"/>
    <ds:schemaRef ds:uri="http://schemas.microsoft.com/office/2006/metadata/properties"/>
    <ds:schemaRef ds:uri="http://schemas.microsoft.com/office/2006/documentManagement/types"/>
    <ds:schemaRef ds:uri="http://schemas.openxmlformats.org/package/2006/metadata/core-properties"/>
    <ds:schemaRef ds:uri="815a20d1-38b0-43c4-8b87-0ea2d0614826"/>
    <ds:schemaRef ds:uri="http://schemas.microsoft.com/office/infopath/2007/PartnerControls"/>
    <ds:schemaRef ds:uri="http://schemas.microsoft.com/sharepoint/v3"/>
  </ds:schemaRefs>
</ds:datastoreItem>
</file>

<file path=customXml/itemProps2.xml><?xml version="1.0" encoding="utf-8"?>
<ds:datastoreItem xmlns:ds="http://schemas.openxmlformats.org/officeDocument/2006/customXml" ds:itemID="{6558DD39-1E2E-43EC-B232-637ED844BD70}">
  <ds:schemaRefs>
    <ds:schemaRef ds:uri="http://schemas.microsoft.com/sharepoint/v3/contenttype/forms"/>
  </ds:schemaRefs>
</ds:datastoreItem>
</file>

<file path=customXml/itemProps3.xml><?xml version="1.0" encoding="utf-8"?>
<ds:datastoreItem xmlns:ds="http://schemas.openxmlformats.org/officeDocument/2006/customXml" ds:itemID="{70D4C443-C7A1-4AE1-9D53-D42200E82F7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6927355-584f-4bc3-9b09-55987a89d7dc"/>
    <ds:schemaRef ds:uri="815a20d1-38b0-43c4-8b87-0ea2d06148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DefyGravity-Template-UTM-v3-WEB (1)</Template>
  <TotalTime>953</TotalTime>
  <Words>185</Words>
  <Application>Microsoft Office PowerPoint</Application>
  <PresentationFormat>Widescreen</PresentationFormat>
  <Paragraphs>46</Paragraphs>
  <Slides>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Arial</vt:lpstr>
      <vt:lpstr>Arial (Body)</vt:lpstr>
      <vt:lpstr>Arial Black</vt:lpstr>
      <vt:lpstr>Calibri</vt:lpstr>
      <vt:lpstr>EYInterstate</vt:lpstr>
      <vt:lpstr>EYInterstate Light</vt:lpstr>
      <vt:lpstr>System Font Regular</vt:lpstr>
      <vt:lpstr>Times</vt:lpstr>
      <vt:lpstr>U of T Defy Gravity 2021</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Instruction Slide: Inserting New Slides</dc:title>
  <dc:creator>Jennifer Reid-Burrell</dc:creator>
  <cp:lastModifiedBy>Jennifer Reid-Burrell</cp:lastModifiedBy>
  <cp:revision>10</cp:revision>
  <cp:lastPrinted>2021-12-03T21:16:07Z</cp:lastPrinted>
  <dcterms:created xsi:type="dcterms:W3CDTF">2023-08-24T21:07:04Z</dcterms:created>
  <dcterms:modified xsi:type="dcterms:W3CDTF">2023-08-25T13:00:15Z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0x01010065462DE8F92A7542BFDC3C3834D85FF4</vt:lpwstr>
  </property>
  <property fmtid="{D5CDD505-2E9C-101B-9397-08002B2CF9AE}" pid="3" name="MediaServiceImageTags">
    <vt:lpwstr/>
  </property>
</Properties>
</file>