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4"/>
  </p:notesMasterIdLst>
  <p:sldIdLst>
    <p:sldId id="264" r:id="rId3"/>
    <p:sldId id="383" r:id="rId4"/>
    <p:sldId id="388" r:id="rId5"/>
    <p:sldId id="389" r:id="rId6"/>
    <p:sldId id="392" r:id="rId7"/>
    <p:sldId id="351" r:id="rId8"/>
    <p:sldId id="12092" r:id="rId9"/>
    <p:sldId id="356" r:id="rId10"/>
    <p:sldId id="393" r:id="rId11"/>
    <p:sldId id="12083" r:id="rId12"/>
    <p:sldId id="27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7B9239-A1CB-4986-BE00-502DC66BF9BC}" v="3" dt="2021-11-03T17:10:04.3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5" d="100"/>
          <a:sy n="115" d="100"/>
        </p:scale>
        <p:origin x="37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19"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dullah Qaisar" userId="c1c742e9-a7df-4472-91ec-9ca1f1d9bc84" providerId="ADAL" clId="{407B9239-A1CB-4986-BE00-502DC66BF9BC}"/>
    <pc:docChg chg="undo custSel modSld">
      <pc:chgData name="Abdullah Qaisar" userId="c1c742e9-a7df-4472-91ec-9ca1f1d9bc84" providerId="ADAL" clId="{407B9239-A1CB-4986-BE00-502DC66BF9BC}" dt="2021-11-03T17:08:48.676" v="2"/>
      <pc:docMkLst>
        <pc:docMk/>
      </pc:docMkLst>
      <pc:sldChg chg="modSp mod modTransition">
        <pc:chgData name="Abdullah Qaisar" userId="c1c742e9-a7df-4472-91ec-9ca1f1d9bc84" providerId="ADAL" clId="{407B9239-A1CB-4986-BE00-502DC66BF9BC}" dt="2021-11-03T17:08:48.676" v="2"/>
        <pc:sldMkLst>
          <pc:docMk/>
          <pc:sldMk cId="996241774" sldId="12092"/>
        </pc:sldMkLst>
        <pc:picChg chg="mod">
          <ac:chgData name="Abdullah Qaisar" userId="c1c742e9-a7df-4472-91ec-9ca1f1d9bc84" providerId="ADAL" clId="{407B9239-A1CB-4986-BE00-502DC66BF9BC}" dt="2021-11-03T17:08:37.950" v="1" actId="1076"/>
          <ac:picMkLst>
            <pc:docMk/>
            <pc:sldMk cId="996241774" sldId="12092"/>
            <ac:picMk id="17"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86E1A5-1118-4B6F-BC43-A521A3DF25ED}" type="datetimeFigureOut">
              <a:rPr lang="en-CA" smtClean="0"/>
              <a:t>2021-11-03</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CF8696-E57E-47D1-8167-0113604E1993}" type="slidenum">
              <a:rPr lang="en-CA" smtClean="0"/>
              <a:t>‹#›</a:t>
            </a:fld>
            <a:endParaRPr lang="en-CA"/>
          </a:p>
        </p:txBody>
      </p:sp>
    </p:spTree>
    <p:extLst>
      <p:ext uri="{BB962C8B-B14F-4D97-AF65-F5344CB8AC3E}">
        <p14:creationId xmlns:p14="http://schemas.microsoft.com/office/powerpoint/2010/main" val="35995560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5FFE5A-9A4B-4935-B09B-780F9855594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320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5FFE5A-9A4B-4935-B09B-780F9855594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9711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5FFE5A-9A4B-4935-B09B-780F9855594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7166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5FFE5A-9A4B-4935-B09B-780F9855594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9566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5FFE5A-9A4B-4935-B09B-780F9855594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1394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5FFE5A-9A4B-4935-B09B-780F9855594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2016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5FFE5A-9A4B-4935-B09B-780F9855594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5590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2.x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3.xml"/><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4.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5.xml"/><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6.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7.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8.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9.xml"/><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10.x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11.xml"/><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12.xml"/><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13.x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14.xml"/><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15.xml"/><Relationship Id="rId5" Type="http://schemas.openxmlformats.org/officeDocument/2006/relationships/image" Target="../media/image6.png"/><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16.xml"/><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2.xml"/><Relationship Id="rId1" Type="http://schemas.openxmlformats.org/officeDocument/2006/relationships/tags" Target="../tags/tag17.x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18.xml"/><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19.x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20.xml"/><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21.x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22.xml"/><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23.xml"/><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24.xml"/><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26.xml"/><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1.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1.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1.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1.emf"/></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32.xml"/><Relationship Id="rId4" Type="http://schemas.openxmlformats.org/officeDocument/2006/relationships/image" Target="../media/image1.emf"/></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33.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34.xml"/><Relationship Id="rId4" Type="http://schemas.openxmlformats.org/officeDocument/2006/relationships/image" Target="../media/image1.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35.xml"/><Relationship Id="rId4" Type="http://schemas.openxmlformats.org/officeDocument/2006/relationships/image" Target="../media/image1.emf"/></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36.xml"/><Relationship Id="rId4" Type="http://schemas.openxmlformats.org/officeDocument/2006/relationships/image" Target="../media/image1.emf"/></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37.xml"/><Relationship Id="rId4" Type="http://schemas.openxmlformats.org/officeDocument/2006/relationships/image" Target="../media/image1.emf"/></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38.xml"/><Relationship Id="rId4" Type="http://schemas.openxmlformats.org/officeDocument/2006/relationships/image" Target="../media/image1.emf"/></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39.xml"/><Relationship Id="rId4" Type="http://schemas.openxmlformats.org/officeDocument/2006/relationships/image" Target="../media/image1.emf"/></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40.xml"/><Relationship Id="rId4" Type="http://schemas.openxmlformats.org/officeDocument/2006/relationships/image" Target="../media/image1.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41.xml"/><Relationship Id="rId4" Type="http://schemas.openxmlformats.org/officeDocument/2006/relationships/image" Target="../media/image1.emf"/></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42.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43.xml"/><Relationship Id="rId4" Type="http://schemas.openxmlformats.org/officeDocument/2006/relationships/image" Target="../media/image1.emf"/></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44.xml"/><Relationship Id="rId4" Type="http://schemas.openxmlformats.org/officeDocument/2006/relationships/image" Target="../media/image1.emf"/></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45.xml"/><Relationship Id="rId4" Type="http://schemas.openxmlformats.org/officeDocument/2006/relationships/image" Target="../media/image1.emf"/></Relationships>
</file>

<file path=ppt/slideLayouts/_rels/slideLayout6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46.xml"/><Relationship Id="rId4" Type="http://schemas.openxmlformats.org/officeDocument/2006/relationships/image" Target="../media/image1.emf"/></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47.xml"/><Relationship Id="rId4" Type="http://schemas.openxmlformats.org/officeDocument/2006/relationships/image" Target="../media/image1.emf"/></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48.xml"/><Relationship Id="rId4" Type="http://schemas.openxmlformats.org/officeDocument/2006/relationships/image" Target="../media/image1.emf"/></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49.xml"/><Relationship Id="rId4" Type="http://schemas.openxmlformats.org/officeDocument/2006/relationships/image" Target="../media/image1.emf"/></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hyperlink" Target="https://www.youtube.com/KPMGCanada" TargetMode="External"/><Relationship Id="rId7" Type="http://schemas.openxmlformats.org/officeDocument/2006/relationships/hyperlink" Target="http://www.home.kpmg/ca" TargetMode="External"/><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hyperlink" Target="https://www.instagram.com/kpmgcanada/" TargetMode="External"/><Relationship Id="rId5" Type="http://schemas.openxmlformats.org/officeDocument/2006/relationships/hyperlink" Target="https://www.linkedin.com/company/kpmg-canada" TargetMode="External"/><Relationship Id="rId4" Type="http://schemas.openxmlformats.org/officeDocument/2006/relationships/hyperlink" Target="https://twitter.com/KPMG_Canada"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solidFill>
                  <a:srgbClr val="FFFF00"/>
                </a:solidFill>
              </a:defRPr>
            </a:lvl1pPr>
          </a:lstStyle>
          <a:p>
            <a:r>
              <a:rPr lang="en-CA"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r>
              <a:rPr lang="en-US" dirty="0"/>
              <a:t>PAC Professional Accounting Futures 2021</a:t>
            </a:r>
            <a:endParaRPr lang="en-CA" dirty="0"/>
          </a:p>
        </p:txBody>
      </p:sp>
      <p:sp>
        <p:nvSpPr>
          <p:cNvPr id="6" name="Slide Number Placeholder 5"/>
          <p:cNvSpPr>
            <a:spLocks noGrp="1"/>
          </p:cNvSpPr>
          <p:nvPr>
            <p:ph type="sldNum" sz="quarter" idx="12"/>
          </p:nvPr>
        </p:nvSpPr>
        <p:spPr/>
        <p:txBody>
          <a:bodyPr/>
          <a:lstStyle/>
          <a:p>
            <a:fld id="{1922BD0D-169D-4E79-8896-91849D654FE9}" type="slidenum">
              <a:rPr lang="en-CA" smtClean="0"/>
              <a:t>‹#›</a:t>
            </a:fld>
            <a:endParaRPr lang="en-CA"/>
          </a:p>
        </p:txBody>
      </p:sp>
    </p:spTree>
    <p:extLst>
      <p:ext uri="{BB962C8B-B14F-4D97-AF65-F5344CB8AC3E}">
        <p14:creationId xmlns:p14="http://schemas.microsoft.com/office/powerpoint/2010/main" val="468325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r>
              <a:rPr lang="en-US"/>
              <a:t>PAC Professional Accounting Futures 2019</a:t>
            </a:r>
            <a:endParaRPr lang="en-CA"/>
          </a:p>
        </p:txBody>
      </p:sp>
      <p:sp>
        <p:nvSpPr>
          <p:cNvPr id="6" name="Slide Number Placeholder 5"/>
          <p:cNvSpPr>
            <a:spLocks noGrp="1"/>
          </p:cNvSpPr>
          <p:nvPr>
            <p:ph type="sldNum" sz="quarter" idx="12"/>
          </p:nvPr>
        </p:nvSpPr>
        <p:spPr/>
        <p:txBody>
          <a:bodyPr/>
          <a:lstStyle/>
          <a:p>
            <a:fld id="{1922BD0D-169D-4E79-8896-91849D654FE9}" type="slidenum">
              <a:rPr lang="en-CA" smtClean="0"/>
              <a:t>‹#›</a:t>
            </a:fld>
            <a:endParaRPr lang="en-CA"/>
          </a:p>
        </p:txBody>
      </p:sp>
    </p:spTree>
    <p:extLst>
      <p:ext uri="{BB962C8B-B14F-4D97-AF65-F5344CB8AC3E}">
        <p14:creationId xmlns:p14="http://schemas.microsoft.com/office/powerpoint/2010/main" val="3674558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CA"/>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r>
              <a:rPr lang="en-US"/>
              <a:t>PAC Professional Accounting Futures 2019</a:t>
            </a:r>
            <a:endParaRPr lang="en-CA"/>
          </a:p>
        </p:txBody>
      </p:sp>
      <p:sp>
        <p:nvSpPr>
          <p:cNvPr id="6" name="Slide Number Placeholder 5"/>
          <p:cNvSpPr>
            <a:spLocks noGrp="1"/>
          </p:cNvSpPr>
          <p:nvPr>
            <p:ph type="sldNum" sz="quarter" idx="12"/>
          </p:nvPr>
        </p:nvSpPr>
        <p:spPr/>
        <p:txBody>
          <a:bodyPr/>
          <a:lstStyle/>
          <a:p>
            <a:fld id="{1922BD0D-169D-4E79-8896-91849D654FE9}" type="slidenum">
              <a:rPr lang="en-CA" smtClean="0"/>
              <a:t>‹#›</a:t>
            </a:fld>
            <a:endParaRPr lang="en-CA"/>
          </a:p>
        </p:txBody>
      </p:sp>
    </p:spTree>
    <p:extLst>
      <p:ext uri="{BB962C8B-B14F-4D97-AF65-F5344CB8AC3E}">
        <p14:creationId xmlns:p14="http://schemas.microsoft.com/office/powerpoint/2010/main" val="2554160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8_TITLE SLIDE 5 - Singular image">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1876" y="-3877"/>
            <a:ext cx="12203871" cy="6861877"/>
          </a:xfrm>
          <a:prstGeom prst="rect">
            <a:avLst/>
          </a:prstGeom>
        </p:spPr>
      </p:pic>
      <p:sp>
        <p:nvSpPr>
          <p:cNvPr id="2" name="Rectangle 1"/>
          <p:cNvSpPr/>
          <p:nvPr userDrawn="1"/>
        </p:nvSpPr>
        <p:spPr>
          <a:xfrm>
            <a:off x="-11876" y="0"/>
            <a:ext cx="11886376" cy="6858000"/>
          </a:xfrm>
          <a:prstGeom prst="rect">
            <a:avLst/>
          </a:prstGeom>
          <a:gradFill flip="none" rotWithShape="1">
            <a:gsLst>
              <a:gs pos="46000">
                <a:schemeClr val="accent2">
                  <a:alpha val="0"/>
                </a:scheme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algn="l"/>
            <a:endParaRPr lang="en-US" sz="1125" dirty="0" err="1">
              <a:solidFill>
                <a:schemeClr val="bg1"/>
              </a:solidFill>
            </a:endParaRPr>
          </a:p>
        </p:txBody>
      </p:sp>
      <p:sp>
        <p:nvSpPr>
          <p:cNvPr id="11" name="Title 1"/>
          <p:cNvSpPr>
            <a:spLocks noGrp="1"/>
          </p:cNvSpPr>
          <p:nvPr>
            <p:ph type="ctrTitle" hasCustomPrompt="1"/>
          </p:nvPr>
        </p:nvSpPr>
        <p:spPr bwMode="gray">
          <a:xfrm>
            <a:off x="981075" y="1322390"/>
            <a:ext cx="6096000" cy="2262641"/>
          </a:xfrm>
        </p:spPr>
        <p:txBody>
          <a:bodyPr anchor="t" anchorCtr="0"/>
          <a:lstStyle>
            <a:lvl1pPr marL="0" indent="0" algn="l">
              <a:defRPr sz="7500" baseline="0">
                <a:solidFill>
                  <a:schemeClr val="bg1"/>
                </a:solidFill>
              </a:defRPr>
            </a:lvl1pPr>
          </a:lstStyle>
          <a:p>
            <a:r>
              <a:rPr lang="en-US" dirty="0"/>
              <a:t>Title </a:t>
            </a:r>
            <a:br>
              <a:rPr lang="en-US" dirty="0"/>
            </a:br>
            <a:r>
              <a:rPr lang="en-US" dirty="0"/>
              <a:t>goes here</a:t>
            </a:r>
          </a:p>
        </p:txBody>
      </p:sp>
      <p:sp>
        <p:nvSpPr>
          <p:cNvPr id="14" name="Freeform 19"/>
          <p:cNvSpPr>
            <a:spLocks noChangeAspect="1" noEditPoints="1"/>
          </p:cNvSpPr>
          <p:nvPr userDrawn="1"/>
        </p:nvSpPr>
        <p:spPr bwMode="gray">
          <a:xfrm>
            <a:off x="995363" y="524433"/>
            <a:ext cx="1079151" cy="439654"/>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GB" sz="1350" dirty="0"/>
          </a:p>
        </p:txBody>
      </p:sp>
      <p:sp>
        <p:nvSpPr>
          <p:cNvPr id="15" name="Text Placeholder 3"/>
          <p:cNvSpPr>
            <a:spLocks noGrp="1"/>
          </p:cNvSpPr>
          <p:nvPr>
            <p:ph type="body" sz="quarter" idx="11" hasCustomPrompt="1"/>
          </p:nvPr>
        </p:nvSpPr>
        <p:spPr bwMode="gray">
          <a:xfrm>
            <a:off x="995364" y="5400763"/>
            <a:ext cx="4906139" cy="509114"/>
          </a:xfrm>
        </p:spPr>
        <p:txBody>
          <a:bodyPr>
            <a:spAutoFit/>
          </a:bodyPr>
          <a:lstStyle>
            <a:lvl1pPr>
              <a:defRPr sz="825">
                <a:solidFill>
                  <a:schemeClr val="bg1"/>
                </a:solidFill>
              </a:defRPr>
            </a:lvl1pPr>
            <a:lvl2pPr>
              <a:defRPr sz="619">
                <a:solidFill>
                  <a:schemeClr val="bg1"/>
                </a:solidFill>
              </a:defRPr>
            </a:lvl2pPr>
            <a:lvl3pPr>
              <a:buClr>
                <a:schemeClr val="bg1"/>
              </a:buClr>
              <a:defRPr sz="619">
                <a:solidFill>
                  <a:schemeClr val="bg1"/>
                </a:solidFill>
              </a:defRPr>
            </a:lvl3pPr>
            <a:lvl4pPr>
              <a:buClr>
                <a:schemeClr val="bg1"/>
              </a:buClr>
              <a:defRPr sz="619">
                <a:solidFill>
                  <a:schemeClr val="bg1"/>
                </a:solidFill>
              </a:defRPr>
            </a:lvl4pPr>
            <a:lvl5pPr>
              <a:buClr>
                <a:schemeClr val="bg1"/>
              </a:buClr>
              <a:defRPr sz="619">
                <a:solidFill>
                  <a:schemeClr val="bg1"/>
                </a:solidFill>
              </a:defRPr>
            </a:lvl5pPr>
          </a:lstStyle>
          <a:p>
            <a:pPr lvl="0"/>
            <a:r>
              <a:rPr lang="en-US" dirty="0"/>
              <a:t>Sub title insert here</a:t>
            </a:r>
          </a:p>
          <a:p>
            <a:pPr lvl="0"/>
            <a:r>
              <a:rPr lang="en-US" dirty="0"/>
              <a:t>—</a:t>
            </a:r>
          </a:p>
          <a:p>
            <a:pPr lvl="0"/>
            <a:r>
              <a:rPr lang="en-US" dirty="0"/>
              <a:t>2021</a:t>
            </a:r>
          </a:p>
        </p:txBody>
      </p:sp>
      <p:pic>
        <p:nvPicPr>
          <p:cNvPr id="10" name="Picture 9">
            <a:extLst>
              <a:ext uri="{FF2B5EF4-FFF2-40B4-BE49-F238E27FC236}">
                <a16:creationId xmlns:a16="http://schemas.microsoft.com/office/drawing/2014/main" id="{585A07E3-F4AF-41AB-91AE-1D279127C61C}"/>
              </a:ext>
            </a:extLst>
          </p:cNvPr>
          <p:cNvPicPr>
            <a:picLocks noChangeAspect="1"/>
          </p:cNvPicPr>
          <p:nvPr userDrawn="1"/>
        </p:nvPicPr>
        <p:blipFill>
          <a:blip r:embed="rId3"/>
          <a:stretch>
            <a:fillRect/>
          </a:stretch>
        </p:blipFill>
        <p:spPr>
          <a:xfrm>
            <a:off x="995364" y="4651074"/>
            <a:ext cx="2028443" cy="257280"/>
          </a:xfrm>
          <a:prstGeom prst="rect">
            <a:avLst/>
          </a:prstGeom>
        </p:spPr>
      </p:pic>
    </p:spTree>
    <p:extLst>
      <p:ext uri="{BB962C8B-B14F-4D97-AF65-F5344CB8AC3E}">
        <p14:creationId xmlns:p14="http://schemas.microsoft.com/office/powerpoint/2010/main" val="3986000748"/>
      </p:ext>
    </p:extLst>
  </p:cSld>
  <p:clrMapOvr>
    <a:masterClrMapping/>
  </p:clrMapOvr>
  <mc:AlternateContent xmlns:mc="http://schemas.openxmlformats.org/markup-compatibility/2006" xmlns:p14="http://schemas.microsoft.com/office/powerpoint/2010/main">
    <mc:Choice Requires="p14">
      <p:transition spd="slow" p14:dur="1250" advTm="8000">
        <p14:reveal dir="r"/>
      </p:transition>
    </mc:Choice>
    <mc:Fallback xmlns="">
      <p:transition spd="slow" advTm="8000">
        <p:fade/>
      </p:transition>
    </mc:Fallback>
  </mc:AlternateContent>
  <p:extLst>
    <p:ext uri="{DCECCB84-F9BA-43D5-87BE-67443E8EF086}">
      <p15:sldGuideLst xmlns:p15="http://schemas.microsoft.com/office/powerpoint/2012/main">
        <p15:guide id="1" pos="173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DIVIDER 1">
    <p:spTree>
      <p:nvGrpSpPr>
        <p:cNvPr id="1" name=""/>
        <p:cNvGrpSpPr/>
        <p:nvPr/>
      </p:nvGrpSpPr>
      <p:grpSpPr>
        <a:xfrm>
          <a:off x="0" y="0"/>
          <a:ext cx="0" cy="0"/>
          <a:chOff x="0" y="0"/>
          <a:chExt cx="0" cy="0"/>
        </a:xfrm>
      </p:grpSpPr>
      <p:pic>
        <p:nvPicPr>
          <p:cNvPr id="73" name="Picture 72"/>
          <p:cNvPicPr>
            <a:picLocks noChangeAspect="1"/>
          </p:cNvPicPr>
          <p:nvPr userDrawn="1"/>
        </p:nvPicPr>
        <p:blipFill rotWithShape="1">
          <a:blip r:embed="rId3" cstate="screen">
            <a:extLst>
              <a:ext uri="{28A0092B-C50C-407E-A947-70E740481C1C}">
                <a14:useLocalDpi xmlns:a14="http://schemas.microsoft.com/office/drawing/2010/main"/>
              </a:ext>
            </a:extLst>
          </a:blip>
          <a:srcRect r="1026"/>
          <a:stretch/>
        </p:blipFill>
        <p:spPr>
          <a:xfrm>
            <a:off x="1" y="0"/>
            <a:ext cx="12209732" cy="6858000"/>
          </a:xfrm>
          <a:prstGeom prst="rect">
            <a:avLst/>
          </a:prstGeom>
        </p:spPr>
      </p:pic>
      <p:graphicFrame>
        <p:nvGraphicFramePr>
          <p:cNvPr id="2" name="Objet 1" hidden="1"/>
          <p:cNvGraphicFramePr>
            <a:graphicFrameLocks noChangeAspect="1"/>
          </p:cNvGraphicFramePr>
          <p:nvPr userDrawn="1">
            <p:custDataLst>
              <p:tags r:id="rId1"/>
            </p:custDataLst>
            <p:extLst>
              <p:ext uri="{D42A27DB-BD31-4B8C-83A1-F6EECF244321}">
                <p14:modId xmlns:p14="http://schemas.microsoft.com/office/powerpoint/2010/main" val="1463731203"/>
              </p:ex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name="Diapositive think-cell" r:id="rId4" imgW="270" imgH="270" progId="TCLayout.ActiveDocument.1">
                  <p:embed/>
                </p:oleObj>
              </mc:Choice>
              <mc:Fallback>
                <p:oleObj name="Diapositive think-cell" r:id="rId4" imgW="270" imgH="270" progId="TCLayout.ActiveDocument.1">
                  <p:embed/>
                  <p:pic>
                    <p:nvPicPr>
                      <p:cNvPr id="2" name="Objet 1" hidden="1"/>
                      <p:cNvPicPr/>
                      <p:nvPr/>
                    </p:nvPicPr>
                    <p:blipFill>
                      <a:blip r:embed="rId5"/>
                      <a:stretch>
                        <a:fillRect/>
                      </a:stretch>
                    </p:blipFill>
                    <p:spPr>
                      <a:xfrm>
                        <a:off x="1589" y="1590"/>
                        <a:ext cx="1587" cy="1587"/>
                      </a:xfrm>
                      <a:prstGeom prst="rect">
                        <a:avLst/>
                      </a:prstGeom>
                    </p:spPr>
                  </p:pic>
                </p:oleObj>
              </mc:Fallback>
            </mc:AlternateContent>
          </a:graphicData>
        </a:graphic>
      </p:graphicFrame>
      <p:sp>
        <p:nvSpPr>
          <p:cNvPr id="10" name="object 3"/>
          <p:cNvSpPr/>
          <p:nvPr userDrawn="1"/>
        </p:nvSpPr>
        <p:spPr bwMode="gray">
          <a:xfrm>
            <a:off x="1" y="1"/>
            <a:ext cx="1587731"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chemeClr val="accent2"/>
          </a:solidFill>
        </p:spPr>
        <p:txBody>
          <a:bodyPr wrap="square" lIns="0" tIns="0" rIns="0" bIns="0" rtlCol="0">
            <a:noAutofit/>
          </a:bodyPr>
          <a:lstStyle/>
          <a:p>
            <a:endParaRPr sz="1350" dirty="0">
              <a:latin typeface="Arial" panose="020B0604020202020204" pitchFamily="34" charset="0"/>
            </a:endParaRPr>
          </a:p>
        </p:txBody>
      </p:sp>
      <p:sp>
        <p:nvSpPr>
          <p:cNvPr id="94" name="Title 1"/>
          <p:cNvSpPr>
            <a:spLocks noGrp="1"/>
          </p:cNvSpPr>
          <p:nvPr>
            <p:ph type="ctrTitle" hasCustomPrompt="1"/>
          </p:nvPr>
        </p:nvSpPr>
        <p:spPr bwMode="gray">
          <a:xfrm>
            <a:off x="2500313" y="1400138"/>
            <a:ext cx="5792787" cy="3510000"/>
          </a:xfrm>
        </p:spPr>
        <p:txBody>
          <a:bodyPr anchor="t" anchorCtr="0"/>
          <a:lstStyle>
            <a:lvl1pPr algn="l">
              <a:lnSpc>
                <a:spcPct val="75000"/>
              </a:lnSpc>
              <a:defRPr sz="7500" baseline="0">
                <a:solidFill>
                  <a:schemeClr val="bg1"/>
                </a:solidFill>
              </a:defRPr>
            </a:lvl1pPr>
          </a:lstStyle>
          <a:p>
            <a:r>
              <a:rPr lang="en-US" dirty="0"/>
              <a:t>Title </a:t>
            </a:r>
            <a:br>
              <a:rPr lang="en-US" dirty="0"/>
            </a:br>
            <a:r>
              <a:rPr lang="en-US" dirty="0"/>
              <a:t>goes here</a:t>
            </a:r>
          </a:p>
        </p:txBody>
      </p:sp>
      <p:sp>
        <p:nvSpPr>
          <p:cNvPr id="95" name="Freeform 19"/>
          <p:cNvSpPr>
            <a:spLocks noChangeAspect="1" noEditPoints="1"/>
          </p:cNvSpPr>
          <p:nvPr userDrawn="1"/>
        </p:nvSpPr>
        <p:spPr bwMode="gray">
          <a:xfrm>
            <a:off x="2519363" y="524433"/>
            <a:ext cx="1079151" cy="439654"/>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GB" sz="1350" dirty="0"/>
          </a:p>
        </p:txBody>
      </p:sp>
      <p:pic>
        <p:nvPicPr>
          <p:cNvPr id="8" name="Picture 7">
            <a:extLst>
              <a:ext uri="{FF2B5EF4-FFF2-40B4-BE49-F238E27FC236}">
                <a16:creationId xmlns:a16="http://schemas.microsoft.com/office/drawing/2014/main" id="{B6768A66-8C40-422B-B746-687667EA3C9B}"/>
              </a:ext>
            </a:extLst>
          </p:cNvPr>
          <p:cNvPicPr>
            <a:picLocks noChangeAspect="1"/>
          </p:cNvPicPr>
          <p:nvPr userDrawn="1"/>
        </p:nvPicPr>
        <p:blipFill>
          <a:blip r:embed="rId6"/>
          <a:stretch>
            <a:fillRect/>
          </a:stretch>
        </p:blipFill>
        <p:spPr>
          <a:xfrm>
            <a:off x="2531825" y="4651074"/>
            <a:ext cx="2028443" cy="257280"/>
          </a:xfrm>
          <a:prstGeom prst="rect">
            <a:avLst/>
          </a:prstGeom>
        </p:spPr>
      </p:pic>
      <p:sp>
        <p:nvSpPr>
          <p:cNvPr id="4" name="Text Placeholder 3">
            <a:extLst>
              <a:ext uri="{FF2B5EF4-FFF2-40B4-BE49-F238E27FC236}">
                <a16:creationId xmlns:a16="http://schemas.microsoft.com/office/drawing/2014/main" id="{DF267EB4-AB9D-4DB9-BCDE-48DD47DB0F50}"/>
              </a:ext>
            </a:extLst>
          </p:cNvPr>
          <p:cNvSpPr>
            <a:spLocks noGrp="1"/>
          </p:cNvSpPr>
          <p:nvPr>
            <p:ph type="body" sz="quarter" idx="10" hasCustomPrompt="1"/>
          </p:nvPr>
        </p:nvSpPr>
        <p:spPr>
          <a:xfrm>
            <a:off x="2514602" y="5200652"/>
            <a:ext cx="3457575" cy="714375"/>
          </a:xfrm>
        </p:spPr>
        <p:txBody>
          <a:bodyPr/>
          <a:lstStyle>
            <a:lvl1pPr>
              <a:defRPr sz="825">
                <a:solidFill>
                  <a:schemeClr val="bg1"/>
                </a:solidFill>
              </a:defRPr>
            </a:lvl1pPr>
            <a:lvl2pPr>
              <a:defRPr sz="825">
                <a:solidFill>
                  <a:schemeClr val="bg1"/>
                </a:solidFill>
              </a:defRPr>
            </a:lvl2pPr>
            <a:lvl3pPr>
              <a:defRPr sz="825">
                <a:solidFill>
                  <a:schemeClr val="bg1"/>
                </a:solidFill>
              </a:defRPr>
            </a:lvl3pPr>
            <a:lvl4pPr>
              <a:defRPr sz="825">
                <a:solidFill>
                  <a:schemeClr val="bg1"/>
                </a:solidFill>
              </a:defRPr>
            </a:lvl4pPr>
            <a:lvl5pPr>
              <a:defRPr sz="825">
                <a:solidFill>
                  <a:schemeClr val="bg1"/>
                </a:solidFill>
              </a:defRPr>
            </a:lvl5pPr>
          </a:lstStyle>
          <a:p>
            <a:pPr lvl="0"/>
            <a:r>
              <a:rPr lang="en-US" dirty="0"/>
              <a:t>Sub title insert here</a:t>
            </a:r>
          </a:p>
          <a:p>
            <a:pPr lvl="0"/>
            <a:r>
              <a:rPr lang="en-US" dirty="0"/>
              <a:t>—</a:t>
            </a:r>
          </a:p>
          <a:p>
            <a:pPr lvl="0"/>
            <a:r>
              <a:rPr lang="en-US" dirty="0"/>
              <a:t>2021</a:t>
            </a:r>
          </a:p>
        </p:txBody>
      </p:sp>
    </p:spTree>
    <p:extLst>
      <p:ext uri="{BB962C8B-B14F-4D97-AF65-F5344CB8AC3E}">
        <p14:creationId xmlns:p14="http://schemas.microsoft.com/office/powerpoint/2010/main" val="3069343299"/>
      </p:ext>
    </p:extLst>
  </p:cSld>
  <p:clrMapOvr>
    <a:masterClrMapping/>
  </p:clrMapOvr>
  <mc:AlternateContent xmlns:mc="http://schemas.openxmlformats.org/markup-compatibility/2006" xmlns:p14="http://schemas.microsoft.com/office/powerpoint/2010/main">
    <mc:Choice Requires="p14">
      <p:transition spd="slow" p14:dur="1250" advTm="8000">
        <p14:reveal dir="r"/>
      </p:transition>
    </mc:Choice>
    <mc:Fallback xmlns="">
      <p:transition spd="slow" advTm="8000">
        <p:fade/>
      </p:transition>
    </mc:Fallback>
  </mc:AlternateContent>
  <p:extLst>
    <p:ext uri="{DCECCB84-F9BA-43D5-87BE-67443E8EF086}">
      <p15:sldGuideLst xmlns:p15="http://schemas.microsoft.com/office/powerpoint/2012/main">
        <p15:guide id="1" pos="158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4_TITLE SLIDE 5 - Singular image">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2188952" cy="6856285"/>
          </a:xfrm>
          <a:prstGeom prst="rect">
            <a:avLst/>
          </a:prstGeom>
        </p:spPr>
      </p:pic>
      <p:sp>
        <p:nvSpPr>
          <p:cNvPr id="8" name="Title 1"/>
          <p:cNvSpPr>
            <a:spLocks noGrp="1"/>
          </p:cNvSpPr>
          <p:nvPr>
            <p:ph type="ctrTitle" hasCustomPrompt="1"/>
          </p:nvPr>
        </p:nvSpPr>
        <p:spPr bwMode="gray">
          <a:xfrm>
            <a:off x="976314" y="1322388"/>
            <a:ext cx="6313487" cy="3240820"/>
          </a:xfrm>
        </p:spPr>
        <p:txBody>
          <a:bodyPr anchor="t" anchorCtr="0"/>
          <a:lstStyle>
            <a:lvl1pPr marL="0" indent="0" algn="l">
              <a:defRPr sz="7500" baseline="0">
                <a:solidFill>
                  <a:schemeClr val="bg1"/>
                </a:solidFill>
              </a:defRPr>
            </a:lvl1pPr>
          </a:lstStyle>
          <a:p>
            <a:r>
              <a:rPr lang="en-US" dirty="0"/>
              <a:t>Title </a:t>
            </a:r>
            <a:br>
              <a:rPr lang="en-US" dirty="0"/>
            </a:br>
            <a:r>
              <a:rPr lang="en-US" dirty="0"/>
              <a:t>goes here</a:t>
            </a:r>
          </a:p>
        </p:txBody>
      </p:sp>
      <p:sp>
        <p:nvSpPr>
          <p:cNvPr id="22" name="Freeform 19"/>
          <p:cNvSpPr>
            <a:spLocks noChangeAspect="1" noEditPoints="1"/>
          </p:cNvSpPr>
          <p:nvPr userDrawn="1"/>
        </p:nvSpPr>
        <p:spPr bwMode="gray">
          <a:xfrm>
            <a:off x="995363" y="524433"/>
            <a:ext cx="1079151" cy="439654"/>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GB" sz="1350" dirty="0"/>
          </a:p>
        </p:txBody>
      </p:sp>
      <p:sp>
        <p:nvSpPr>
          <p:cNvPr id="27" name="Text Placeholder 3"/>
          <p:cNvSpPr>
            <a:spLocks noGrp="1"/>
          </p:cNvSpPr>
          <p:nvPr>
            <p:ph type="body" sz="quarter" idx="11" hasCustomPrompt="1"/>
          </p:nvPr>
        </p:nvSpPr>
        <p:spPr bwMode="gray">
          <a:xfrm>
            <a:off x="995364" y="5400763"/>
            <a:ext cx="4906139" cy="509114"/>
          </a:xfrm>
        </p:spPr>
        <p:txBody>
          <a:bodyPr>
            <a:spAutoFit/>
          </a:bodyPr>
          <a:lstStyle>
            <a:lvl1pPr>
              <a:defRPr sz="825">
                <a:solidFill>
                  <a:schemeClr val="bg1"/>
                </a:solidFill>
              </a:defRPr>
            </a:lvl1pPr>
            <a:lvl2pPr>
              <a:defRPr sz="619">
                <a:solidFill>
                  <a:schemeClr val="bg1"/>
                </a:solidFill>
              </a:defRPr>
            </a:lvl2pPr>
            <a:lvl3pPr>
              <a:buClr>
                <a:schemeClr val="bg1"/>
              </a:buClr>
              <a:defRPr sz="619">
                <a:solidFill>
                  <a:schemeClr val="bg1"/>
                </a:solidFill>
              </a:defRPr>
            </a:lvl3pPr>
            <a:lvl4pPr>
              <a:buClr>
                <a:schemeClr val="bg1"/>
              </a:buClr>
              <a:defRPr sz="619">
                <a:solidFill>
                  <a:schemeClr val="bg1"/>
                </a:solidFill>
              </a:defRPr>
            </a:lvl4pPr>
            <a:lvl5pPr>
              <a:buClr>
                <a:schemeClr val="bg1"/>
              </a:buClr>
              <a:defRPr sz="619">
                <a:solidFill>
                  <a:schemeClr val="bg1"/>
                </a:solidFill>
              </a:defRPr>
            </a:lvl5pPr>
          </a:lstStyle>
          <a:p>
            <a:pPr lvl="0"/>
            <a:r>
              <a:rPr lang="en-US" dirty="0"/>
              <a:t>Sub title insert here</a:t>
            </a:r>
          </a:p>
          <a:p>
            <a:pPr lvl="0"/>
            <a:r>
              <a:rPr lang="en-US" dirty="0"/>
              <a:t>—</a:t>
            </a:r>
          </a:p>
          <a:p>
            <a:pPr lvl="0"/>
            <a:r>
              <a:rPr lang="en-US" dirty="0"/>
              <a:t>2020</a:t>
            </a:r>
          </a:p>
        </p:txBody>
      </p:sp>
      <p:pic>
        <p:nvPicPr>
          <p:cNvPr id="9" name="Picture 8">
            <a:extLst>
              <a:ext uri="{FF2B5EF4-FFF2-40B4-BE49-F238E27FC236}">
                <a16:creationId xmlns:a16="http://schemas.microsoft.com/office/drawing/2014/main" id="{A7B75E9A-E417-4554-9B0F-72E438639091}"/>
              </a:ext>
            </a:extLst>
          </p:cNvPr>
          <p:cNvPicPr>
            <a:picLocks noChangeAspect="1"/>
          </p:cNvPicPr>
          <p:nvPr userDrawn="1"/>
        </p:nvPicPr>
        <p:blipFill>
          <a:blip r:embed="rId3"/>
          <a:stretch>
            <a:fillRect/>
          </a:stretch>
        </p:blipFill>
        <p:spPr>
          <a:xfrm>
            <a:off x="1004888" y="4651074"/>
            <a:ext cx="2028443" cy="257280"/>
          </a:xfrm>
          <a:prstGeom prst="rect">
            <a:avLst/>
          </a:prstGeom>
        </p:spPr>
      </p:pic>
    </p:spTree>
    <p:extLst>
      <p:ext uri="{BB962C8B-B14F-4D97-AF65-F5344CB8AC3E}">
        <p14:creationId xmlns:p14="http://schemas.microsoft.com/office/powerpoint/2010/main" val="804778150"/>
      </p:ext>
    </p:extLst>
  </p:cSld>
  <p:clrMapOvr>
    <a:masterClrMapping/>
  </p:clrMapOvr>
  <mc:AlternateContent xmlns:mc="http://schemas.openxmlformats.org/markup-compatibility/2006" xmlns:p14="http://schemas.microsoft.com/office/powerpoint/2010/main">
    <mc:Choice Requires="p14">
      <p:transition spd="slow" p14:dur="1250" advTm="8000">
        <p14:reveal dir="r"/>
      </p:transition>
    </mc:Choice>
    <mc:Fallback xmlns="">
      <p:transition spd="slow" advTm="8000">
        <p:fade/>
      </p:transition>
    </mc:Fallback>
  </mc:AlternateContent>
  <p:extLst>
    <p:ext uri="{DCECCB84-F9BA-43D5-87BE-67443E8EF086}">
      <p15:sldGuideLst xmlns:p15="http://schemas.microsoft.com/office/powerpoint/2012/main">
        <p15:guide id="1" pos="173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TLE SLIDE 1 - Right light vertical image">
    <p:bg>
      <p:bgPr>
        <a:solidFill>
          <a:schemeClr val="bg1"/>
        </a:solidFill>
        <a:effectLst/>
      </p:bgPr>
    </p:bg>
    <p:spTree>
      <p:nvGrpSpPr>
        <p:cNvPr id="1" name=""/>
        <p:cNvGrpSpPr/>
        <p:nvPr/>
      </p:nvGrpSpPr>
      <p:grpSpPr>
        <a:xfrm>
          <a:off x="0" y="0"/>
          <a:ext cx="0" cy="0"/>
          <a:chOff x="0" y="0"/>
          <a:chExt cx="0" cy="0"/>
        </a:xfrm>
      </p:grpSpPr>
      <p:graphicFrame>
        <p:nvGraphicFramePr>
          <p:cNvPr id="3" name="Objet 2" hidden="1"/>
          <p:cNvGraphicFramePr>
            <a:graphicFrameLocks noChangeAspect="1"/>
          </p:cNvGraphicFramePr>
          <p:nvPr userDrawn="1">
            <p:custDataLst>
              <p:tags r:id="rId1"/>
            </p:custDataLst>
            <p:extLst>
              <p:ext uri="{D42A27DB-BD31-4B8C-83A1-F6EECF244321}">
                <p14:modId xmlns:p14="http://schemas.microsoft.com/office/powerpoint/2010/main" val="514707252"/>
              </p:ex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name="Diapositive think-cell" r:id="rId3" imgW="270" imgH="270" progId="TCLayout.ActiveDocument.1">
                  <p:embed/>
                </p:oleObj>
              </mc:Choice>
              <mc:Fallback>
                <p:oleObj name="Diapositive think-cell" r:id="rId3" imgW="270" imgH="270" progId="TCLayout.ActiveDocument.1">
                  <p:embed/>
                  <p:pic>
                    <p:nvPicPr>
                      <p:cNvPr id="3" name="Objet 2" hidden="1"/>
                      <p:cNvPicPr/>
                      <p:nvPr/>
                    </p:nvPicPr>
                    <p:blipFill>
                      <a:blip r:embed="rId4"/>
                      <a:stretch>
                        <a:fillRect/>
                      </a:stretch>
                    </p:blipFill>
                    <p:spPr>
                      <a:xfrm>
                        <a:off x="1589" y="1590"/>
                        <a:ext cx="1587" cy="1587"/>
                      </a:xfrm>
                      <a:prstGeom prst="rect">
                        <a:avLst/>
                      </a:prstGeom>
                    </p:spPr>
                  </p:pic>
                </p:oleObj>
              </mc:Fallback>
            </mc:AlternateContent>
          </a:graphicData>
        </a:graphic>
      </p:graphicFrame>
    </p:spTree>
    <p:extLst>
      <p:ext uri="{BB962C8B-B14F-4D97-AF65-F5344CB8AC3E}">
        <p14:creationId xmlns:p14="http://schemas.microsoft.com/office/powerpoint/2010/main" val="3991463174"/>
      </p:ext>
    </p:extLst>
  </p:cSld>
  <p:clrMapOvr>
    <a:masterClrMapping/>
  </p:clrMapOvr>
  <mc:AlternateContent xmlns:mc="http://schemas.openxmlformats.org/markup-compatibility/2006" xmlns:p14="http://schemas.microsoft.com/office/powerpoint/2010/main">
    <mc:Choice Requires="p14">
      <p:transition spd="slow" p14:dur="1250" advTm="8000">
        <p14:reveal dir="r"/>
      </p:transition>
    </mc:Choice>
    <mc:Fallback xmlns="">
      <p:transition spd="slow" advTm="8000">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1_ITLE SLIDE 1 - Right light vertical image">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CDCE795-7838-4BFD-AD41-34608CEA0FD1}"/>
              </a:ext>
            </a:extLst>
          </p:cNvPr>
          <p:cNvSpPr/>
          <p:nvPr userDrawn="1"/>
        </p:nvSpPr>
        <p:spPr>
          <a:xfrm>
            <a:off x="612775" y="2730919"/>
            <a:ext cx="2485532" cy="35174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350"/>
          </a:p>
        </p:txBody>
      </p:sp>
      <p:graphicFrame>
        <p:nvGraphicFramePr>
          <p:cNvPr id="3" name="Objet 2" hidden="1"/>
          <p:cNvGraphicFramePr>
            <a:graphicFrameLocks noChangeAspect="1"/>
          </p:cNvGraphicFramePr>
          <p:nvPr userDrawn="1">
            <p:custDataLst>
              <p:tags r:id="rId1"/>
            </p:custDataLst>
            <p:extLst>
              <p:ext uri="{D42A27DB-BD31-4B8C-83A1-F6EECF244321}">
                <p14:modId xmlns:p14="http://schemas.microsoft.com/office/powerpoint/2010/main" val="1414848243"/>
              </p:ex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name="Diapositive think-cell" r:id="rId3" imgW="270" imgH="270" progId="TCLayout.ActiveDocument.1">
                  <p:embed/>
                </p:oleObj>
              </mc:Choice>
              <mc:Fallback>
                <p:oleObj name="Diapositive think-cell" r:id="rId3" imgW="270" imgH="270" progId="TCLayout.ActiveDocument.1">
                  <p:embed/>
                  <p:pic>
                    <p:nvPicPr>
                      <p:cNvPr id="3" name="Objet 2" hidden="1"/>
                      <p:cNvPicPr/>
                      <p:nvPr/>
                    </p:nvPicPr>
                    <p:blipFill>
                      <a:blip r:embed="rId4"/>
                      <a:stretch>
                        <a:fillRect/>
                      </a:stretch>
                    </p:blipFill>
                    <p:spPr>
                      <a:xfrm>
                        <a:off x="1589" y="1590"/>
                        <a:ext cx="1587" cy="1587"/>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9D16070B-7C24-4F4A-897D-7F569A77790C}"/>
              </a:ext>
            </a:extLst>
          </p:cNvPr>
          <p:cNvSpPr>
            <a:spLocks noGrp="1"/>
          </p:cNvSpPr>
          <p:nvPr>
            <p:ph type="body" sz="quarter" idx="10" hasCustomPrompt="1"/>
          </p:nvPr>
        </p:nvSpPr>
        <p:spPr>
          <a:xfrm>
            <a:off x="995364" y="1331266"/>
            <a:ext cx="2006045" cy="357188"/>
          </a:xfrm>
        </p:spPr>
        <p:txBody>
          <a:bodyPr/>
          <a:lstStyle>
            <a:lvl1pPr>
              <a:defRPr sz="1050"/>
            </a:lvl1pPr>
          </a:lstStyle>
          <a:p>
            <a:pPr lvl="0"/>
            <a:r>
              <a:rPr lang="en-US" dirty="0"/>
              <a:t>Date</a:t>
            </a:r>
          </a:p>
        </p:txBody>
      </p:sp>
      <p:sp>
        <p:nvSpPr>
          <p:cNvPr id="6" name="Text Placeholder 4">
            <a:extLst>
              <a:ext uri="{FF2B5EF4-FFF2-40B4-BE49-F238E27FC236}">
                <a16:creationId xmlns:a16="http://schemas.microsoft.com/office/drawing/2014/main" id="{8165682A-B4B9-4A27-8995-EBC7EDBA4933}"/>
              </a:ext>
            </a:extLst>
          </p:cNvPr>
          <p:cNvSpPr>
            <a:spLocks noGrp="1"/>
          </p:cNvSpPr>
          <p:nvPr>
            <p:ph type="body" sz="quarter" idx="11" hasCustomPrompt="1"/>
          </p:nvPr>
        </p:nvSpPr>
        <p:spPr>
          <a:xfrm>
            <a:off x="3339547" y="1331266"/>
            <a:ext cx="2006045" cy="357188"/>
          </a:xfrm>
        </p:spPr>
        <p:txBody>
          <a:bodyPr/>
          <a:lstStyle>
            <a:lvl1pPr>
              <a:defRPr sz="1050"/>
            </a:lvl1pPr>
          </a:lstStyle>
          <a:p>
            <a:pPr lvl="0"/>
            <a:r>
              <a:rPr lang="en-US" dirty="0"/>
              <a:t>Time</a:t>
            </a:r>
          </a:p>
        </p:txBody>
      </p:sp>
      <p:sp>
        <p:nvSpPr>
          <p:cNvPr id="7" name="Text Placeholder 4">
            <a:extLst>
              <a:ext uri="{FF2B5EF4-FFF2-40B4-BE49-F238E27FC236}">
                <a16:creationId xmlns:a16="http://schemas.microsoft.com/office/drawing/2014/main" id="{C10BF1C5-6EC7-4E17-B9C2-CF60A1A2CA20}"/>
              </a:ext>
            </a:extLst>
          </p:cNvPr>
          <p:cNvSpPr>
            <a:spLocks noGrp="1"/>
          </p:cNvSpPr>
          <p:nvPr>
            <p:ph type="body" sz="quarter" idx="12" hasCustomPrompt="1"/>
          </p:nvPr>
        </p:nvSpPr>
        <p:spPr>
          <a:xfrm>
            <a:off x="8852455" y="1331266"/>
            <a:ext cx="2102591" cy="357188"/>
          </a:xfrm>
        </p:spPr>
        <p:txBody>
          <a:bodyPr/>
          <a:lstStyle>
            <a:lvl1pPr>
              <a:defRPr sz="1050"/>
            </a:lvl1pPr>
          </a:lstStyle>
          <a:p>
            <a:pPr lvl="0"/>
            <a:r>
              <a:rPr lang="en-US" dirty="0"/>
              <a:t>Meeting Called by name</a:t>
            </a:r>
          </a:p>
        </p:txBody>
      </p:sp>
      <p:sp>
        <p:nvSpPr>
          <p:cNvPr id="8" name="Text Placeholder 4">
            <a:extLst>
              <a:ext uri="{FF2B5EF4-FFF2-40B4-BE49-F238E27FC236}">
                <a16:creationId xmlns:a16="http://schemas.microsoft.com/office/drawing/2014/main" id="{133EE3F2-1228-4072-ABAF-4CCE533AE7C7}"/>
              </a:ext>
            </a:extLst>
          </p:cNvPr>
          <p:cNvSpPr>
            <a:spLocks noGrp="1"/>
          </p:cNvSpPr>
          <p:nvPr>
            <p:ph type="body" sz="quarter" idx="13" hasCustomPrompt="1"/>
          </p:nvPr>
        </p:nvSpPr>
        <p:spPr>
          <a:xfrm>
            <a:off x="995365" y="2141993"/>
            <a:ext cx="1774825" cy="357188"/>
          </a:xfrm>
        </p:spPr>
        <p:txBody>
          <a:bodyPr/>
          <a:lstStyle>
            <a:lvl1pPr>
              <a:defRPr sz="1875" spc="60" baseline="0">
                <a:latin typeface="+mj-lt"/>
              </a:defRPr>
            </a:lvl1pPr>
          </a:lstStyle>
          <a:p>
            <a:pPr lvl="0"/>
            <a:r>
              <a:rPr lang="en-US" dirty="0"/>
              <a:t>Board Members</a:t>
            </a:r>
          </a:p>
        </p:txBody>
      </p:sp>
      <p:sp>
        <p:nvSpPr>
          <p:cNvPr id="9" name="Text Placeholder 4">
            <a:extLst>
              <a:ext uri="{FF2B5EF4-FFF2-40B4-BE49-F238E27FC236}">
                <a16:creationId xmlns:a16="http://schemas.microsoft.com/office/drawing/2014/main" id="{BFB3A5BD-9FCB-4D36-86E8-0EA048376F4D}"/>
              </a:ext>
            </a:extLst>
          </p:cNvPr>
          <p:cNvSpPr>
            <a:spLocks noGrp="1"/>
          </p:cNvSpPr>
          <p:nvPr>
            <p:ph type="body" sz="quarter" idx="14" hasCustomPrompt="1"/>
          </p:nvPr>
        </p:nvSpPr>
        <p:spPr>
          <a:xfrm>
            <a:off x="3339548" y="5237442"/>
            <a:ext cx="1774825" cy="357188"/>
          </a:xfrm>
        </p:spPr>
        <p:txBody>
          <a:bodyPr/>
          <a:lstStyle>
            <a:lvl1pPr>
              <a:defRPr sz="900"/>
            </a:lvl1pPr>
          </a:lstStyle>
          <a:p>
            <a:pPr lvl="0"/>
            <a:r>
              <a:rPr lang="en-US" dirty="0"/>
              <a:t>Other Information</a:t>
            </a:r>
          </a:p>
        </p:txBody>
      </p:sp>
      <p:sp>
        <p:nvSpPr>
          <p:cNvPr id="10" name="Text Placeholder 4">
            <a:extLst>
              <a:ext uri="{FF2B5EF4-FFF2-40B4-BE49-F238E27FC236}">
                <a16:creationId xmlns:a16="http://schemas.microsoft.com/office/drawing/2014/main" id="{DB14E91A-3338-4533-8331-246C15FF72AF}"/>
              </a:ext>
            </a:extLst>
          </p:cNvPr>
          <p:cNvSpPr>
            <a:spLocks noGrp="1"/>
          </p:cNvSpPr>
          <p:nvPr>
            <p:ph type="body" sz="quarter" idx="15" hasCustomPrompt="1"/>
          </p:nvPr>
        </p:nvSpPr>
        <p:spPr>
          <a:xfrm>
            <a:off x="3339547" y="2952720"/>
            <a:ext cx="2006045" cy="357188"/>
          </a:xfrm>
        </p:spPr>
        <p:txBody>
          <a:bodyPr/>
          <a:lstStyle>
            <a:lvl1pPr>
              <a:defRPr sz="900">
                <a:solidFill>
                  <a:schemeClr val="accent2"/>
                </a:solidFill>
              </a:defRPr>
            </a:lvl1pPr>
          </a:lstStyle>
          <a:p>
            <a:pPr lvl="0"/>
            <a:r>
              <a:rPr lang="en-US" dirty="0"/>
              <a:t>Time</a:t>
            </a:r>
          </a:p>
        </p:txBody>
      </p:sp>
      <p:sp>
        <p:nvSpPr>
          <p:cNvPr id="11" name="Text Placeholder 4">
            <a:extLst>
              <a:ext uri="{FF2B5EF4-FFF2-40B4-BE49-F238E27FC236}">
                <a16:creationId xmlns:a16="http://schemas.microsoft.com/office/drawing/2014/main" id="{65F86AEA-A05D-4D91-A1CA-351183FD1918}"/>
              </a:ext>
            </a:extLst>
          </p:cNvPr>
          <p:cNvSpPr>
            <a:spLocks noGrp="1"/>
          </p:cNvSpPr>
          <p:nvPr>
            <p:ph type="body" sz="quarter" idx="16" hasCustomPrompt="1"/>
          </p:nvPr>
        </p:nvSpPr>
        <p:spPr>
          <a:xfrm>
            <a:off x="6096002" y="2952720"/>
            <a:ext cx="2006045" cy="357188"/>
          </a:xfrm>
        </p:spPr>
        <p:txBody>
          <a:bodyPr/>
          <a:lstStyle>
            <a:lvl1pPr>
              <a:defRPr sz="900">
                <a:solidFill>
                  <a:schemeClr val="accent2"/>
                </a:solidFill>
              </a:defRPr>
            </a:lvl1pPr>
          </a:lstStyle>
          <a:p>
            <a:pPr lvl="0"/>
            <a:r>
              <a:rPr lang="en-US" dirty="0"/>
              <a:t>Item</a:t>
            </a:r>
          </a:p>
        </p:txBody>
      </p:sp>
      <p:sp>
        <p:nvSpPr>
          <p:cNvPr id="12" name="Text Placeholder 4">
            <a:extLst>
              <a:ext uri="{FF2B5EF4-FFF2-40B4-BE49-F238E27FC236}">
                <a16:creationId xmlns:a16="http://schemas.microsoft.com/office/drawing/2014/main" id="{50CD7B73-D392-4748-A318-69AF60E1D1E2}"/>
              </a:ext>
            </a:extLst>
          </p:cNvPr>
          <p:cNvSpPr>
            <a:spLocks noGrp="1"/>
          </p:cNvSpPr>
          <p:nvPr>
            <p:ph type="body" sz="quarter" idx="17" hasCustomPrompt="1"/>
          </p:nvPr>
        </p:nvSpPr>
        <p:spPr>
          <a:xfrm>
            <a:off x="8852456" y="2952720"/>
            <a:ext cx="2006045" cy="357188"/>
          </a:xfrm>
        </p:spPr>
        <p:txBody>
          <a:bodyPr/>
          <a:lstStyle>
            <a:lvl1pPr>
              <a:defRPr sz="900">
                <a:solidFill>
                  <a:schemeClr val="accent2"/>
                </a:solidFill>
              </a:defRPr>
            </a:lvl1pPr>
          </a:lstStyle>
          <a:p>
            <a:pPr lvl="0"/>
            <a:r>
              <a:rPr lang="en-US" dirty="0"/>
              <a:t>Owner</a:t>
            </a:r>
          </a:p>
        </p:txBody>
      </p:sp>
      <p:sp>
        <p:nvSpPr>
          <p:cNvPr id="13" name="Text Placeholder 4">
            <a:extLst>
              <a:ext uri="{FF2B5EF4-FFF2-40B4-BE49-F238E27FC236}">
                <a16:creationId xmlns:a16="http://schemas.microsoft.com/office/drawing/2014/main" id="{093E56D9-D248-46C1-96ED-AEA8816EF433}"/>
              </a:ext>
            </a:extLst>
          </p:cNvPr>
          <p:cNvSpPr>
            <a:spLocks noGrp="1"/>
          </p:cNvSpPr>
          <p:nvPr>
            <p:ph type="body" sz="quarter" idx="18" hasCustomPrompt="1"/>
          </p:nvPr>
        </p:nvSpPr>
        <p:spPr>
          <a:xfrm>
            <a:off x="3339548" y="2141993"/>
            <a:ext cx="1774825" cy="357188"/>
          </a:xfrm>
        </p:spPr>
        <p:txBody>
          <a:bodyPr/>
          <a:lstStyle>
            <a:lvl1pPr>
              <a:defRPr sz="1875" spc="60" baseline="0">
                <a:latin typeface="+mj-lt"/>
              </a:defRPr>
            </a:lvl1pPr>
          </a:lstStyle>
          <a:p>
            <a:pPr lvl="0"/>
            <a:r>
              <a:rPr lang="en-US" dirty="0"/>
              <a:t>Meeting items</a:t>
            </a:r>
          </a:p>
        </p:txBody>
      </p:sp>
      <p:sp>
        <p:nvSpPr>
          <p:cNvPr id="15" name="Title Placeholder 1">
            <a:extLst>
              <a:ext uri="{FF2B5EF4-FFF2-40B4-BE49-F238E27FC236}">
                <a16:creationId xmlns:a16="http://schemas.microsoft.com/office/drawing/2014/main" id="{AA9A196C-9976-4D7F-9103-A14C1B261D2C}"/>
              </a:ext>
            </a:extLst>
          </p:cNvPr>
          <p:cNvSpPr>
            <a:spLocks noGrp="1"/>
          </p:cNvSpPr>
          <p:nvPr>
            <p:ph type="title" hasCustomPrompt="1"/>
          </p:nvPr>
        </p:nvSpPr>
        <p:spPr bwMode="gray">
          <a:xfrm>
            <a:off x="998401" y="431800"/>
            <a:ext cx="9860100" cy="533400"/>
          </a:xfrm>
          <a:prstGeom prst="rect">
            <a:avLst/>
          </a:prstGeom>
        </p:spPr>
        <p:txBody>
          <a:bodyPr vert="horz" lIns="0" tIns="0" rIns="0" bIns="0" rtlCol="0" anchor="t" anchorCtr="0">
            <a:noAutofit/>
          </a:bodyPr>
          <a:lstStyle>
            <a:lvl1pPr>
              <a:defRPr>
                <a:solidFill>
                  <a:schemeClr val="accent2"/>
                </a:solidFill>
              </a:defRPr>
            </a:lvl1pPr>
          </a:lstStyle>
          <a:p>
            <a:r>
              <a:rPr lang="en-US" dirty="0"/>
              <a:t>Title goes here</a:t>
            </a:r>
          </a:p>
        </p:txBody>
      </p:sp>
    </p:spTree>
    <p:extLst>
      <p:ext uri="{BB962C8B-B14F-4D97-AF65-F5344CB8AC3E}">
        <p14:creationId xmlns:p14="http://schemas.microsoft.com/office/powerpoint/2010/main" val="2388426423"/>
      </p:ext>
    </p:extLst>
  </p:cSld>
  <p:clrMapOvr>
    <a:masterClrMapping/>
  </p:clrMapOvr>
  <mc:AlternateContent xmlns:mc="http://schemas.openxmlformats.org/markup-compatibility/2006" xmlns:p14="http://schemas.microsoft.com/office/powerpoint/2010/main">
    <mc:Choice Requires="p14">
      <p:transition spd="slow" p14:dur="1250" advTm="8000">
        <p14:reveal dir="r"/>
      </p:transition>
    </mc:Choice>
    <mc:Fallback xmlns="">
      <p:transition spd="slow" advTm="8000">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2_ITLE SLIDE 1 - Right light vertical image">
    <p:bg>
      <p:bgPr>
        <a:solidFill>
          <a:schemeClr val="bg1"/>
        </a:solidFill>
        <a:effectLst/>
      </p:bgPr>
    </p:bg>
    <p:spTree>
      <p:nvGrpSpPr>
        <p:cNvPr id="1" name=""/>
        <p:cNvGrpSpPr/>
        <p:nvPr/>
      </p:nvGrpSpPr>
      <p:grpSpPr>
        <a:xfrm>
          <a:off x="0" y="0"/>
          <a:ext cx="0" cy="0"/>
          <a:chOff x="0" y="0"/>
          <a:chExt cx="0" cy="0"/>
        </a:xfrm>
      </p:grpSpPr>
      <p:graphicFrame>
        <p:nvGraphicFramePr>
          <p:cNvPr id="3" name="Objet 2" hidden="1"/>
          <p:cNvGraphicFramePr>
            <a:graphicFrameLocks noChangeAspect="1"/>
          </p:cNvGraphicFramePr>
          <p:nvPr userDrawn="1">
            <p:custDataLst>
              <p:tags r:id="rId1"/>
            </p:custDataLst>
            <p:extLst>
              <p:ext uri="{D42A27DB-BD31-4B8C-83A1-F6EECF244321}">
                <p14:modId xmlns:p14="http://schemas.microsoft.com/office/powerpoint/2010/main" val="2184214814"/>
              </p:ex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name="Diapositive think-cell" r:id="rId3" imgW="270" imgH="270" progId="TCLayout.ActiveDocument.1">
                  <p:embed/>
                </p:oleObj>
              </mc:Choice>
              <mc:Fallback>
                <p:oleObj name="Diapositive think-cell" r:id="rId3" imgW="270" imgH="270" progId="TCLayout.ActiveDocument.1">
                  <p:embed/>
                  <p:pic>
                    <p:nvPicPr>
                      <p:cNvPr id="3" name="Objet 2" hidden="1"/>
                      <p:cNvPicPr/>
                      <p:nvPr/>
                    </p:nvPicPr>
                    <p:blipFill>
                      <a:blip r:embed="rId4"/>
                      <a:stretch>
                        <a:fillRect/>
                      </a:stretch>
                    </p:blipFill>
                    <p:spPr>
                      <a:xfrm>
                        <a:off x="1589" y="1590"/>
                        <a:ext cx="1587" cy="1587"/>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21FB699E-827E-483C-8B94-EF8B706D7BF2}"/>
              </a:ext>
            </a:extLst>
          </p:cNvPr>
          <p:cNvSpPr>
            <a:spLocks noGrp="1"/>
          </p:cNvSpPr>
          <p:nvPr>
            <p:ph type="body" sz="quarter" idx="10" hasCustomPrompt="1"/>
          </p:nvPr>
        </p:nvSpPr>
        <p:spPr>
          <a:xfrm>
            <a:off x="1004242" y="2220915"/>
            <a:ext cx="2847559" cy="4027487"/>
          </a:xfrm>
        </p:spPr>
        <p:txBody>
          <a:bodyPr/>
          <a:lstStyle>
            <a:lvl1pPr>
              <a:lnSpc>
                <a:spcPts val="1500"/>
              </a:lnSpc>
              <a:spcBef>
                <a:spcPts val="800"/>
              </a:spcBef>
              <a:spcAft>
                <a:spcPts val="0"/>
              </a:spcAft>
              <a:defRPr sz="825" b="0">
                <a:solidFill>
                  <a:schemeClr val="tx1">
                    <a:lumMod val="65000"/>
                    <a:lumOff val="35000"/>
                  </a:schemeClr>
                </a:solidFill>
              </a:defRPr>
            </a:lvl1pPr>
            <a:lvl2pPr>
              <a:lnSpc>
                <a:spcPts val="1125"/>
              </a:lnSpc>
              <a:spcBef>
                <a:spcPts val="600"/>
              </a:spcBef>
              <a:spcAft>
                <a:spcPts val="0"/>
              </a:spcAft>
              <a:defRPr sz="825" b="0">
                <a:solidFill>
                  <a:schemeClr val="tx1">
                    <a:lumMod val="65000"/>
                    <a:lumOff val="35000"/>
                  </a:schemeClr>
                </a:solidFill>
              </a:defRPr>
            </a:lvl2pPr>
            <a:lvl3pPr>
              <a:lnSpc>
                <a:spcPts val="1125"/>
              </a:lnSpc>
              <a:spcBef>
                <a:spcPts val="600"/>
              </a:spcBef>
              <a:spcAft>
                <a:spcPts val="0"/>
              </a:spcAft>
              <a:defRPr sz="825" b="0">
                <a:solidFill>
                  <a:schemeClr val="tx1">
                    <a:lumMod val="65000"/>
                    <a:lumOff val="35000"/>
                  </a:schemeClr>
                </a:solidFill>
              </a:defRPr>
            </a:lvl3pPr>
            <a:lvl4pPr>
              <a:lnSpc>
                <a:spcPts val="1125"/>
              </a:lnSpc>
              <a:spcBef>
                <a:spcPts val="600"/>
              </a:spcBef>
              <a:spcAft>
                <a:spcPts val="0"/>
              </a:spcAft>
              <a:defRPr sz="825" b="0">
                <a:solidFill>
                  <a:schemeClr val="tx1">
                    <a:lumMod val="65000"/>
                    <a:lumOff val="35000"/>
                  </a:schemeClr>
                </a:solidFill>
              </a:defRPr>
            </a:lvl4pPr>
            <a:lvl5pPr>
              <a:lnSpc>
                <a:spcPts val="1125"/>
              </a:lnSpc>
              <a:spcBef>
                <a:spcPts val="600"/>
              </a:spcBef>
              <a:spcAft>
                <a:spcPts val="0"/>
              </a:spcAft>
              <a:defRPr sz="825" b="0">
                <a:solidFill>
                  <a:schemeClr val="tx1">
                    <a:lumMod val="65000"/>
                    <a:lumOff val="35000"/>
                  </a:schemeClr>
                </a:solidFill>
              </a:defRPr>
            </a:lvl5pPr>
          </a:lstStyle>
          <a:p>
            <a:pPr>
              <a:lnSpc>
                <a:spcPts val="1500"/>
              </a:lnSpc>
              <a:spcBef>
                <a:spcPts val="800"/>
              </a:spcBef>
              <a:defRPr/>
            </a:pP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Lorem ipsum dolor sit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amet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consectetur</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adipiscing</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elit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Donec</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quis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porta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eros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sed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rhoncus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ligula.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Fusce</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sit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amet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suscipit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mi.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Orci</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varius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natoque</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penatibus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et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magnis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dis parturient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montes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nascetur</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ridiculus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mus.</a:t>
            </a:r>
          </a:p>
          <a:p>
            <a:pPr>
              <a:lnSpc>
                <a:spcPts val="1500"/>
              </a:lnSpc>
              <a:spcBef>
                <a:spcPts val="800"/>
              </a:spcBef>
              <a:defRPr/>
            </a:pP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Maecenas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sem</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lorem, fermentum sed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finibus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sed,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lobortis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sit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amet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elit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Vivamus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id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posuere</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neque</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Pellentesque</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tristique</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eget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lorem id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blandit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Donec</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tellus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ipsum.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Donec</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ut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elementum</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purus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id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sodales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arcu</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Aenean</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finibus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aliquam</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augue</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tincidunt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ex.</a:t>
            </a:r>
          </a:p>
          <a:p>
            <a:pPr>
              <a:lnSpc>
                <a:spcPts val="1500"/>
              </a:lnSpc>
              <a:spcBef>
                <a:spcPts val="800"/>
              </a:spcBef>
              <a:defRPr/>
            </a:pP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Curabitur</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feugiat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mi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consequat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ante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placerat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consequat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Sed semper dictum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nibh</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id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tempor</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mi convallis et.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Vivamus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rhoncus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arcu</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quis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arcu</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imperdiet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pulvinar.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Suspendisse</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et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scelerisque</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orci</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eu</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varius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dolor. </a:t>
            </a:r>
          </a:p>
        </p:txBody>
      </p:sp>
      <p:sp>
        <p:nvSpPr>
          <p:cNvPr id="5" name="Text Placeholder 3">
            <a:extLst>
              <a:ext uri="{FF2B5EF4-FFF2-40B4-BE49-F238E27FC236}">
                <a16:creationId xmlns:a16="http://schemas.microsoft.com/office/drawing/2014/main" id="{D73281CF-B8D1-45DE-8905-09321DBA3B50}"/>
              </a:ext>
            </a:extLst>
          </p:cNvPr>
          <p:cNvSpPr>
            <a:spLocks noGrp="1"/>
          </p:cNvSpPr>
          <p:nvPr>
            <p:ph type="body" sz="quarter" idx="11" hasCustomPrompt="1"/>
          </p:nvPr>
        </p:nvSpPr>
        <p:spPr>
          <a:xfrm>
            <a:off x="4507593" y="2220915"/>
            <a:ext cx="2847559" cy="4027487"/>
          </a:xfrm>
        </p:spPr>
        <p:txBody>
          <a:bodyPr/>
          <a:lstStyle>
            <a:lvl1pPr>
              <a:lnSpc>
                <a:spcPts val="1500"/>
              </a:lnSpc>
              <a:spcBef>
                <a:spcPts val="800"/>
              </a:spcBef>
              <a:spcAft>
                <a:spcPts val="0"/>
              </a:spcAft>
              <a:defRPr sz="825" b="0">
                <a:solidFill>
                  <a:schemeClr val="tx1">
                    <a:lumMod val="65000"/>
                    <a:lumOff val="35000"/>
                  </a:schemeClr>
                </a:solidFill>
              </a:defRPr>
            </a:lvl1pPr>
            <a:lvl2pPr>
              <a:lnSpc>
                <a:spcPts val="1125"/>
              </a:lnSpc>
              <a:spcBef>
                <a:spcPts val="600"/>
              </a:spcBef>
              <a:spcAft>
                <a:spcPts val="0"/>
              </a:spcAft>
              <a:defRPr sz="825" b="0">
                <a:solidFill>
                  <a:schemeClr val="tx1">
                    <a:lumMod val="65000"/>
                    <a:lumOff val="35000"/>
                  </a:schemeClr>
                </a:solidFill>
              </a:defRPr>
            </a:lvl2pPr>
            <a:lvl3pPr>
              <a:lnSpc>
                <a:spcPts val="1125"/>
              </a:lnSpc>
              <a:spcBef>
                <a:spcPts val="600"/>
              </a:spcBef>
              <a:spcAft>
                <a:spcPts val="0"/>
              </a:spcAft>
              <a:defRPr sz="825" b="0">
                <a:solidFill>
                  <a:schemeClr val="tx1">
                    <a:lumMod val="65000"/>
                    <a:lumOff val="35000"/>
                  </a:schemeClr>
                </a:solidFill>
              </a:defRPr>
            </a:lvl3pPr>
            <a:lvl4pPr>
              <a:lnSpc>
                <a:spcPts val="1125"/>
              </a:lnSpc>
              <a:spcBef>
                <a:spcPts val="600"/>
              </a:spcBef>
              <a:spcAft>
                <a:spcPts val="0"/>
              </a:spcAft>
              <a:defRPr sz="825" b="0">
                <a:solidFill>
                  <a:schemeClr val="tx1">
                    <a:lumMod val="65000"/>
                    <a:lumOff val="35000"/>
                  </a:schemeClr>
                </a:solidFill>
              </a:defRPr>
            </a:lvl4pPr>
            <a:lvl5pPr>
              <a:lnSpc>
                <a:spcPts val="1125"/>
              </a:lnSpc>
              <a:spcBef>
                <a:spcPts val="600"/>
              </a:spcBef>
              <a:spcAft>
                <a:spcPts val="0"/>
              </a:spcAft>
              <a:defRPr sz="825" b="0">
                <a:solidFill>
                  <a:schemeClr val="tx1">
                    <a:lumMod val="65000"/>
                    <a:lumOff val="35000"/>
                  </a:schemeClr>
                </a:solidFill>
              </a:defRPr>
            </a:lvl5pPr>
          </a:lstStyle>
          <a:p>
            <a:pPr>
              <a:lnSpc>
                <a:spcPts val="1500"/>
              </a:lnSpc>
              <a:spcBef>
                <a:spcPts val="800"/>
              </a:spcBef>
              <a:defRPr/>
            </a:pP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Lorem ipsum dolor sit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amet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consectetur</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adipiscing</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elit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Donec</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quis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porta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eros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sed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rhoncus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ligula.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Fusce</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sit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amet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suscipit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mi.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Orci</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varius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natoque</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penatibus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et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magnis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dis parturient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montes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nascetur</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ridiculus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mus.</a:t>
            </a:r>
          </a:p>
          <a:p>
            <a:pPr>
              <a:lnSpc>
                <a:spcPts val="1500"/>
              </a:lnSpc>
              <a:spcBef>
                <a:spcPts val="800"/>
              </a:spcBef>
              <a:defRPr/>
            </a:pP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Maecenas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sem</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lorem, fermentum sed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finibus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sed,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lobortis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sit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amet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elit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Vivamus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id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posuere</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neque</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Pellentesque</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tristique</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eget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lorem id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blandit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Donec</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tellus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ipsum.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Donec</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ut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elementum</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purus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id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sodales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arcu</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Aenean</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finibus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aliquam</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augue</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tincidunt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ex.</a:t>
            </a:r>
          </a:p>
          <a:p>
            <a:pPr>
              <a:lnSpc>
                <a:spcPts val="1500"/>
              </a:lnSpc>
              <a:spcBef>
                <a:spcPts val="800"/>
              </a:spcBef>
              <a:defRPr/>
            </a:pP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Curabitur</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feugiat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mi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consequat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ante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placerat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consequat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Sed semper dictum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nibh</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id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tempor</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mi convallis et.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Vivamus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rhoncus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arcu</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quis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arcu</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imperdiet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pulvinar.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Suspendisse</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et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scelerisque</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orci</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eu</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varius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dolor. </a:t>
            </a:r>
          </a:p>
        </p:txBody>
      </p:sp>
      <p:sp>
        <p:nvSpPr>
          <p:cNvPr id="6" name="Text Placeholder 3">
            <a:extLst>
              <a:ext uri="{FF2B5EF4-FFF2-40B4-BE49-F238E27FC236}">
                <a16:creationId xmlns:a16="http://schemas.microsoft.com/office/drawing/2014/main" id="{F2795E2B-0E79-46FC-A546-299E8CFCA98F}"/>
              </a:ext>
            </a:extLst>
          </p:cNvPr>
          <p:cNvSpPr>
            <a:spLocks noGrp="1"/>
          </p:cNvSpPr>
          <p:nvPr>
            <p:ph type="body" sz="quarter" idx="12" hasCustomPrompt="1"/>
          </p:nvPr>
        </p:nvSpPr>
        <p:spPr>
          <a:xfrm>
            <a:off x="8010942" y="2220915"/>
            <a:ext cx="2847559" cy="4027487"/>
          </a:xfrm>
        </p:spPr>
        <p:txBody>
          <a:bodyPr/>
          <a:lstStyle>
            <a:lvl1pPr>
              <a:lnSpc>
                <a:spcPts val="1500"/>
              </a:lnSpc>
              <a:spcBef>
                <a:spcPts val="800"/>
              </a:spcBef>
              <a:spcAft>
                <a:spcPts val="0"/>
              </a:spcAft>
              <a:defRPr sz="825" b="0">
                <a:solidFill>
                  <a:schemeClr val="tx1">
                    <a:lumMod val="65000"/>
                    <a:lumOff val="35000"/>
                  </a:schemeClr>
                </a:solidFill>
              </a:defRPr>
            </a:lvl1pPr>
            <a:lvl2pPr>
              <a:lnSpc>
                <a:spcPts val="1125"/>
              </a:lnSpc>
              <a:spcBef>
                <a:spcPts val="600"/>
              </a:spcBef>
              <a:spcAft>
                <a:spcPts val="0"/>
              </a:spcAft>
              <a:defRPr sz="825" b="0">
                <a:solidFill>
                  <a:schemeClr val="tx1">
                    <a:lumMod val="65000"/>
                    <a:lumOff val="35000"/>
                  </a:schemeClr>
                </a:solidFill>
              </a:defRPr>
            </a:lvl2pPr>
            <a:lvl3pPr>
              <a:lnSpc>
                <a:spcPts val="1125"/>
              </a:lnSpc>
              <a:spcBef>
                <a:spcPts val="600"/>
              </a:spcBef>
              <a:spcAft>
                <a:spcPts val="0"/>
              </a:spcAft>
              <a:defRPr sz="825" b="0">
                <a:solidFill>
                  <a:schemeClr val="tx1">
                    <a:lumMod val="65000"/>
                    <a:lumOff val="35000"/>
                  </a:schemeClr>
                </a:solidFill>
              </a:defRPr>
            </a:lvl3pPr>
            <a:lvl4pPr>
              <a:lnSpc>
                <a:spcPts val="1125"/>
              </a:lnSpc>
              <a:spcBef>
                <a:spcPts val="600"/>
              </a:spcBef>
              <a:spcAft>
                <a:spcPts val="0"/>
              </a:spcAft>
              <a:defRPr sz="825" b="0">
                <a:solidFill>
                  <a:schemeClr val="tx1">
                    <a:lumMod val="65000"/>
                    <a:lumOff val="35000"/>
                  </a:schemeClr>
                </a:solidFill>
              </a:defRPr>
            </a:lvl4pPr>
            <a:lvl5pPr>
              <a:lnSpc>
                <a:spcPts val="1125"/>
              </a:lnSpc>
              <a:spcBef>
                <a:spcPts val="600"/>
              </a:spcBef>
              <a:spcAft>
                <a:spcPts val="0"/>
              </a:spcAft>
              <a:defRPr sz="825" b="0">
                <a:solidFill>
                  <a:schemeClr val="tx1">
                    <a:lumMod val="65000"/>
                    <a:lumOff val="35000"/>
                  </a:schemeClr>
                </a:solidFill>
              </a:defRPr>
            </a:lvl5pPr>
          </a:lstStyle>
          <a:p>
            <a:pPr>
              <a:lnSpc>
                <a:spcPts val="1500"/>
              </a:lnSpc>
              <a:spcBef>
                <a:spcPts val="800"/>
              </a:spcBef>
              <a:defRPr/>
            </a:pP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Lorem ipsum dolor sit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amet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consectetur</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adipiscing</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elit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Donec</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quis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porta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eros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sed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rhoncus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ligula.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Fusce</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sit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amet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suscipit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mi.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Orci</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varius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natoque</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penatibus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et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magnis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dis parturient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montes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nascetur</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ridiculus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mus.</a:t>
            </a:r>
          </a:p>
          <a:p>
            <a:pPr>
              <a:lnSpc>
                <a:spcPts val="1500"/>
              </a:lnSpc>
              <a:spcBef>
                <a:spcPts val="800"/>
              </a:spcBef>
              <a:defRPr/>
            </a:pP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Maecenas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sem</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lorem, fermentum sed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finibus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sed,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lobortis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sit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amet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elit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Vivamus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id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posuere</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neque</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Pellentesque</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tristique</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eget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lorem id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blandit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Donec</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tellus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ipsum.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Donec</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ut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elementum</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purus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id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sodales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arcu</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Aenean</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finibus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aliquam</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augue</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tincidunt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ex.</a:t>
            </a:r>
          </a:p>
          <a:p>
            <a:pPr>
              <a:lnSpc>
                <a:spcPts val="1500"/>
              </a:lnSpc>
              <a:spcBef>
                <a:spcPts val="800"/>
              </a:spcBef>
              <a:defRPr/>
            </a:pP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Curabitur</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feugiat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mi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consequat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ante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placerat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consequat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Sed semper dictum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nibh</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id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tempor</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mi convallis et.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Vivamus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rhoncus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arcu</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quis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arcu</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imperdiet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pulvinar.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Suspendisse</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et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scelerisque</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orci</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eu</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varius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dolor. </a:t>
            </a:r>
          </a:p>
        </p:txBody>
      </p:sp>
      <p:sp>
        <p:nvSpPr>
          <p:cNvPr id="7" name="Text Placeholder 3">
            <a:extLst>
              <a:ext uri="{FF2B5EF4-FFF2-40B4-BE49-F238E27FC236}">
                <a16:creationId xmlns:a16="http://schemas.microsoft.com/office/drawing/2014/main" id="{2FC0ED72-41C1-4CED-BB58-8E9DFF21A3DC}"/>
              </a:ext>
            </a:extLst>
          </p:cNvPr>
          <p:cNvSpPr>
            <a:spLocks noGrp="1"/>
          </p:cNvSpPr>
          <p:nvPr>
            <p:ph type="body" sz="quarter" idx="14" hasCustomPrompt="1"/>
          </p:nvPr>
        </p:nvSpPr>
        <p:spPr>
          <a:xfrm>
            <a:off x="995363" y="965200"/>
            <a:ext cx="3512228" cy="1333500"/>
          </a:xfrm>
        </p:spPr>
        <p:txBody>
          <a:bodyPr/>
          <a:lstStyle>
            <a:lvl1pPr>
              <a:lnSpc>
                <a:spcPts val="3750"/>
              </a:lnSpc>
              <a:spcBef>
                <a:spcPts val="600"/>
              </a:spcBef>
              <a:spcAft>
                <a:spcPts val="0"/>
              </a:spcAft>
              <a:defRPr sz="3750" b="0" spc="75" baseline="0">
                <a:solidFill>
                  <a:schemeClr val="accent2"/>
                </a:solidFill>
                <a:latin typeface="+mj-lt"/>
              </a:defRPr>
            </a:lvl1pPr>
            <a:lvl2pPr>
              <a:lnSpc>
                <a:spcPts val="3750"/>
              </a:lnSpc>
              <a:spcBef>
                <a:spcPts val="600"/>
              </a:spcBef>
              <a:spcAft>
                <a:spcPts val="0"/>
              </a:spcAft>
              <a:defRPr sz="3750" b="0">
                <a:latin typeface="+mj-lt"/>
              </a:defRPr>
            </a:lvl2pPr>
            <a:lvl3pPr>
              <a:lnSpc>
                <a:spcPts val="3750"/>
              </a:lnSpc>
              <a:spcBef>
                <a:spcPts val="600"/>
              </a:spcBef>
              <a:spcAft>
                <a:spcPts val="0"/>
              </a:spcAft>
              <a:defRPr sz="3750" b="0">
                <a:latin typeface="+mj-lt"/>
              </a:defRPr>
            </a:lvl3pPr>
            <a:lvl4pPr>
              <a:lnSpc>
                <a:spcPts val="3750"/>
              </a:lnSpc>
              <a:spcBef>
                <a:spcPts val="600"/>
              </a:spcBef>
              <a:spcAft>
                <a:spcPts val="0"/>
              </a:spcAft>
              <a:defRPr sz="3750" b="0">
                <a:latin typeface="+mj-lt"/>
              </a:defRPr>
            </a:lvl4pPr>
            <a:lvl5pPr>
              <a:lnSpc>
                <a:spcPts val="3750"/>
              </a:lnSpc>
              <a:spcBef>
                <a:spcPts val="600"/>
              </a:spcBef>
              <a:spcAft>
                <a:spcPts val="0"/>
              </a:spcAft>
              <a:defRPr sz="3750" b="0">
                <a:latin typeface="+mj-lt"/>
              </a:defRPr>
            </a:lvl5pPr>
          </a:lstStyle>
          <a:p>
            <a:pPr lvl="0"/>
            <a:r>
              <a:rPr lang="en-US" dirty="0"/>
              <a:t>Title goes here</a:t>
            </a:r>
          </a:p>
        </p:txBody>
      </p:sp>
    </p:spTree>
    <p:extLst>
      <p:ext uri="{BB962C8B-B14F-4D97-AF65-F5344CB8AC3E}">
        <p14:creationId xmlns:p14="http://schemas.microsoft.com/office/powerpoint/2010/main" val="2305736414"/>
      </p:ext>
    </p:extLst>
  </p:cSld>
  <p:clrMapOvr>
    <a:masterClrMapping/>
  </p:clrMapOvr>
  <mc:AlternateContent xmlns:mc="http://schemas.openxmlformats.org/markup-compatibility/2006" xmlns:p14="http://schemas.microsoft.com/office/powerpoint/2010/main">
    <mc:Choice Requires="p14">
      <p:transition spd="slow" p14:dur="1250" advTm="8000">
        <p14:reveal dir="r"/>
      </p:transition>
    </mc:Choice>
    <mc:Fallback xmlns="">
      <p:transition spd="slow" advTm="8000">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ITLE SLIDE 1 - Right light vertical image">
    <p:bg>
      <p:bgPr>
        <a:solidFill>
          <a:schemeClr val="bg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7A18051-DD11-4505-BA09-57A121AD6961}"/>
              </a:ext>
            </a:extLst>
          </p:cNvPr>
          <p:cNvSpPr>
            <a:spLocks noGrp="1"/>
          </p:cNvSpPr>
          <p:nvPr>
            <p:ph type="body" sz="quarter" idx="13" hasCustomPrompt="1"/>
          </p:nvPr>
        </p:nvSpPr>
        <p:spPr>
          <a:xfrm>
            <a:off x="995363" y="3386137"/>
            <a:ext cx="3620796" cy="914400"/>
          </a:xfrm>
        </p:spPr>
        <p:txBody>
          <a:bodyPr/>
          <a:lstStyle>
            <a:lvl1pPr>
              <a:lnSpc>
                <a:spcPts val="1800"/>
              </a:lnSpc>
              <a:spcBef>
                <a:spcPts val="800"/>
              </a:spcBef>
              <a:spcAft>
                <a:spcPts val="0"/>
              </a:spcAft>
              <a:defRPr sz="1050" b="0">
                <a:solidFill>
                  <a:schemeClr val="tx1">
                    <a:lumMod val="65000"/>
                    <a:lumOff val="35000"/>
                  </a:schemeClr>
                </a:solidFill>
              </a:defRPr>
            </a:lvl1pPr>
            <a:lvl2pPr>
              <a:lnSpc>
                <a:spcPts val="1350"/>
              </a:lnSpc>
              <a:spcBef>
                <a:spcPts val="600"/>
              </a:spcBef>
              <a:spcAft>
                <a:spcPts val="0"/>
              </a:spcAft>
              <a:defRPr sz="1050" b="0"/>
            </a:lvl2pPr>
            <a:lvl3pPr>
              <a:lnSpc>
                <a:spcPts val="1350"/>
              </a:lnSpc>
              <a:spcBef>
                <a:spcPts val="600"/>
              </a:spcBef>
              <a:spcAft>
                <a:spcPts val="0"/>
              </a:spcAft>
              <a:defRPr sz="1050" b="0"/>
            </a:lvl3pPr>
            <a:lvl4pPr>
              <a:lnSpc>
                <a:spcPts val="1350"/>
              </a:lnSpc>
              <a:spcBef>
                <a:spcPts val="600"/>
              </a:spcBef>
              <a:spcAft>
                <a:spcPts val="0"/>
              </a:spcAft>
              <a:defRPr sz="1050" b="0"/>
            </a:lvl4pPr>
            <a:lvl5pPr>
              <a:lnSpc>
                <a:spcPts val="1350"/>
              </a:lnSpc>
              <a:spcBef>
                <a:spcPts val="600"/>
              </a:spcBef>
              <a:spcAft>
                <a:spcPts val="0"/>
              </a:spcAft>
              <a:defRPr sz="1050" b="0"/>
            </a:lvl5pPr>
          </a:lstStyle>
          <a:p>
            <a:pPr>
              <a:lnSpc>
                <a:spcPts val="1800"/>
              </a:lnSpc>
              <a:spcBef>
                <a:spcPts val="800"/>
              </a:spcBef>
              <a:defRPr/>
            </a:pPr>
            <a:r>
              <a:rPr lang="en-US" sz="1050" dirty="0">
                <a:solidFill>
                  <a:schemeClr val="tx1">
                    <a:lumMod val="65000"/>
                    <a:lumOff val="35000"/>
                  </a:schemeClr>
                </a:solidFill>
                <a:ea typeface="Roboto" charset="0"/>
                <a:cs typeface="Arial" panose="020B0604020202020204" pitchFamily="34" charset="0"/>
              </a:rPr>
              <a:t>Lorem ipsum dolor sit </a:t>
            </a:r>
            <a:r>
              <a:rPr lang="en-US" sz="1050" dirty="0" err="1">
                <a:solidFill>
                  <a:schemeClr val="tx1">
                    <a:lumMod val="65000"/>
                    <a:lumOff val="35000"/>
                  </a:schemeClr>
                </a:solidFill>
                <a:ea typeface="Roboto" charset="0"/>
                <a:cs typeface="Arial" panose="020B0604020202020204" pitchFamily="34" charset="0"/>
              </a:rPr>
              <a:t>amet</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consectetur</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adipiscing</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elit</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Donec</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quis</a:t>
            </a:r>
            <a:r>
              <a:rPr lang="en-US" sz="1050" dirty="0">
                <a:solidFill>
                  <a:schemeClr val="tx1">
                    <a:lumMod val="65000"/>
                    <a:lumOff val="35000"/>
                  </a:schemeClr>
                </a:solidFill>
                <a:ea typeface="Roboto" charset="0"/>
                <a:cs typeface="Arial" panose="020B0604020202020204" pitchFamily="34" charset="0"/>
              </a:rPr>
              <a:t> porta </a:t>
            </a:r>
            <a:r>
              <a:rPr lang="en-US" sz="1050" dirty="0" err="1">
                <a:solidFill>
                  <a:schemeClr val="tx1">
                    <a:lumMod val="65000"/>
                    <a:lumOff val="35000"/>
                  </a:schemeClr>
                </a:solidFill>
                <a:ea typeface="Roboto" charset="0"/>
                <a:cs typeface="Arial" panose="020B0604020202020204" pitchFamily="34" charset="0"/>
              </a:rPr>
              <a:t>eros</a:t>
            </a:r>
            <a:r>
              <a:rPr lang="en-US" sz="1050" dirty="0">
                <a:solidFill>
                  <a:schemeClr val="tx1">
                    <a:lumMod val="65000"/>
                    <a:lumOff val="35000"/>
                  </a:schemeClr>
                </a:solidFill>
                <a:ea typeface="Roboto" charset="0"/>
                <a:cs typeface="Arial" panose="020B0604020202020204" pitchFamily="34" charset="0"/>
              </a:rPr>
              <a:t>, sed </a:t>
            </a:r>
            <a:r>
              <a:rPr lang="en-US" sz="1050" dirty="0" err="1">
                <a:solidFill>
                  <a:schemeClr val="tx1">
                    <a:lumMod val="65000"/>
                    <a:lumOff val="35000"/>
                  </a:schemeClr>
                </a:solidFill>
                <a:ea typeface="Roboto" charset="0"/>
                <a:cs typeface="Arial" panose="020B0604020202020204" pitchFamily="34" charset="0"/>
              </a:rPr>
              <a:t>rhoncus</a:t>
            </a:r>
            <a:r>
              <a:rPr lang="en-US" sz="1050" dirty="0">
                <a:solidFill>
                  <a:schemeClr val="tx1">
                    <a:lumMod val="65000"/>
                    <a:lumOff val="35000"/>
                  </a:schemeClr>
                </a:solidFill>
                <a:ea typeface="Roboto" charset="0"/>
                <a:cs typeface="Arial" panose="020B0604020202020204" pitchFamily="34" charset="0"/>
              </a:rPr>
              <a:t> ligula. </a:t>
            </a:r>
          </a:p>
        </p:txBody>
      </p:sp>
      <p:sp>
        <p:nvSpPr>
          <p:cNvPr id="4" name="Text Placeholder 3">
            <a:extLst>
              <a:ext uri="{FF2B5EF4-FFF2-40B4-BE49-F238E27FC236}">
                <a16:creationId xmlns:a16="http://schemas.microsoft.com/office/drawing/2014/main" id="{A9331A29-DC34-4C10-BB15-73D0D82D214F}"/>
              </a:ext>
            </a:extLst>
          </p:cNvPr>
          <p:cNvSpPr>
            <a:spLocks noGrp="1"/>
          </p:cNvSpPr>
          <p:nvPr>
            <p:ph type="body" sz="quarter" idx="12" hasCustomPrompt="1"/>
          </p:nvPr>
        </p:nvSpPr>
        <p:spPr>
          <a:xfrm>
            <a:off x="995364" y="1714500"/>
            <a:ext cx="2103147" cy="1333500"/>
          </a:xfrm>
        </p:spPr>
        <p:txBody>
          <a:bodyPr/>
          <a:lstStyle>
            <a:lvl1pPr>
              <a:lnSpc>
                <a:spcPts val="3750"/>
              </a:lnSpc>
              <a:spcBef>
                <a:spcPts val="600"/>
              </a:spcBef>
              <a:spcAft>
                <a:spcPts val="0"/>
              </a:spcAft>
              <a:defRPr sz="3750" b="0" spc="75" baseline="0">
                <a:solidFill>
                  <a:schemeClr val="accent2"/>
                </a:solidFill>
                <a:latin typeface="+mj-lt"/>
              </a:defRPr>
            </a:lvl1pPr>
            <a:lvl2pPr>
              <a:lnSpc>
                <a:spcPts val="3750"/>
              </a:lnSpc>
              <a:spcBef>
                <a:spcPts val="600"/>
              </a:spcBef>
              <a:spcAft>
                <a:spcPts val="0"/>
              </a:spcAft>
              <a:defRPr sz="3750" b="0">
                <a:latin typeface="+mj-lt"/>
              </a:defRPr>
            </a:lvl2pPr>
            <a:lvl3pPr>
              <a:lnSpc>
                <a:spcPts val="3750"/>
              </a:lnSpc>
              <a:spcBef>
                <a:spcPts val="600"/>
              </a:spcBef>
              <a:spcAft>
                <a:spcPts val="0"/>
              </a:spcAft>
              <a:defRPr sz="3750" b="0">
                <a:latin typeface="+mj-lt"/>
              </a:defRPr>
            </a:lvl3pPr>
            <a:lvl4pPr>
              <a:lnSpc>
                <a:spcPts val="3750"/>
              </a:lnSpc>
              <a:spcBef>
                <a:spcPts val="600"/>
              </a:spcBef>
              <a:spcAft>
                <a:spcPts val="0"/>
              </a:spcAft>
              <a:defRPr sz="3750" b="0">
                <a:latin typeface="+mj-lt"/>
              </a:defRPr>
            </a:lvl4pPr>
            <a:lvl5pPr>
              <a:lnSpc>
                <a:spcPts val="3750"/>
              </a:lnSpc>
              <a:spcBef>
                <a:spcPts val="600"/>
              </a:spcBef>
              <a:spcAft>
                <a:spcPts val="0"/>
              </a:spcAft>
              <a:defRPr sz="3750" b="0">
                <a:latin typeface="+mj-lt"/>
              </a:defRPr>
            </a:lvl5pPr>
          </a:lstStyle>
          <a:p>
            <a:pPr lvl="0"/>
            <a:r>
              <a:rPr lang="en-US" dirty="0"/>
              <a:t>Title </a:t>
            </a:r>
            <a:br>
              <a:rPr lang="en-US" dirty="0"/>
            </a:br>
            <a:r>
              <a:rPr lang="en-US" dirty="0"/>
              <a:t>goes here</a:t>
            </a:r>
          </a:p>
        </p:txBody>
      </p:sp>
      <p:graphicFrame>
        <p:nvGraphicFramePr>
          <p:cNvPr id="3" name="Objet 2" hidden="1"/>
          <p:cNvGraphicFramePr>
            <a:graphicFrameLocks noChangeAspect="1"/>
          </p:cNvGraphicFramePr>
          <p:nvPr userDrawn="1">
            <p:custDataLst>
              <p:tags r:id="rId1"/>
            </p:custDataLst>
            <p:extLst>
              <p:ext uri="{D42A27DB-BD31-4B8C-83A1-F6EECF244321}">
                <p14:modId xmlns:p14="http://schemas.microsoft.com/office/powerpoint/2010/main" val="1328715597"/>
              </p:ex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name="Diapositive think-cell" r:id="rId3" imgW="270" imgH="270" progId="TCLayout.ActiveDocument.1">
                  <p:embed/>
                </p:oleObj>
              </mc:Choice>
              <mc:Fallback>
                <p:oleObj name="Diapositive think-cell" r:id="rId3" imgW="270" imgH="270" progId="TCLayout.ActiveDocument.1">
                  <p:embed/>
                  <p:pic>
                    <p:nvPicPr>
                      <p:cNvPr id="3" name="Objet 2" hidden="1"/>
                      <p:cNvPicPr/>
                      <p:nvPr/>
                    </p:nvPicPr>
                    <p:blipFill>
                      <a:blip r:embed="rId4"/>
                      <a:stretch>
                        <a:fillRect/>
                      </a:stretch>
                    </p:blipFill>
                    <p:spPr>
                      <a:xfrm>
                        <a:off x="1589" y="1590"/>
                        <a:ext cx="1587" cy="1587"/>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6C20185-1A88-4AA4-9379-E59C87B310E3}"/>
              </a:ext>
            </a:extLst>
          </p:cNvPr>
          <p:cNvSpPr/>
          <p:nvPr userDrawn="1"/>
        </p:nvSpPr>
        <p:spPr>
          <a:xfrm>
            <a:off x="4959351" y="431802"/>
            <a:ext cx="6634163" cy="5816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350"/>
          </a:p>
        </p:txBody>
      </p:sp>
      <p:sp>
        <p:nvSpPr>
          <p:cNvPr id="11" name="Picture Placeholder 2">
            <a:extLst>
              <a:ext uri="{FF2B5EF4-FFF2-40B4-BE49-F238E27FC236}">
                <a16:creationId xmlns:a16="http://schemas.microsoft.com/office/drawing/2014/main" id="{51E0049E-8382-4F3C-922D-BF9BF4E77BF2}"/>
              </a:ext>
            </a:extLst>
          </p:cNvPr>
          <p:cNvSpPr>
            <a:spLocks noGrp="1"/>
          </p:cNvSpPr>
          <p:nvPr>
            <p:ph type="pic" sz="quarter" idx="10"/>
          </p:nvPr>
        </p:nvSpPr>
        <p:spPr>
          <a:xfrm>
            <a:off x="5427663" y="1272446"/>
            <a:ext cx="3340975" cy="3340974"/>
          </a:xfrm>
        </p:spPr>
        <p:txBody>
          <a:bodyPr rtlCol="0" anchor="ctr" anchorCtr="0">
            <a:normAutofit/>
          </a:bodyPr>
          <a:lstStyle>
            <a:lvl1pPr algn="ctr">
              <a:defRPr/>
            </a:lvl1pPr>
          </a:lstStyle>
          <a:p>
            <a:pPr lvl="0"/>
            <a:r>
              <a:rPr lang="en-US" noProof="0"/>
              <a:t>Click icon to add picture</a:t>
            </a:r>
            <a:endParaRPr lang="en-ID" noProof="0" dirty="0"/>
          </a:p>
        </p:txBody>
      </p:sp>
      <p:sp>
        <p:nvSpPr>
          <p:cNvPr id="12" name="Picture Placeholder 2">
            <a:extLst>
              <a:ext uri="{FF2B5EF4-FFF2-40B4-BE49-F238E27FC236}">
                <a16:creationId xmlns:a16="http://schemas.microsoft.com/office/drawing/2014/main" id="{4385F6E1-79B7-4D61-BE61-2233FAA2EDC2}"/>
              </a:ext>
            </a:extLst>
          </p:cNvPr>
          <p:cNvSpPr>
            <a:spLocks noGrp="1"/>
          </p:cNvSpPr>
          <p:nvPr>
            <p:ph type="pic" sz="quarter" idx="11"/>
          </p:nvPr>
        </p:nvSpPr>
        <p:spPr>
          <a:xfrm>
            <a:off x="9111828" y="2866748"/>
            <a:ext cx="1746672" cy="1746672"/>
          </a:xfrm>
        </p:spPr>
        <p:txBody>
          <a:bodyPr rtlCol="0" anchor="ctr" anchorCtr="0">
            <a:normAutofit/>
          </a:bodyPr>
          <a:lstStyle>
            <a:lvl1pPr algn="ctr">
              <a:defRPr/>
            </a:lvl1pPr>
          </a:lstStyle>
          <a:p>
            <a:pPr lvl="0"/>
            <a:r>
              <a:rPr lang="en-US" noProof="0"/>
              <a:t>Click icon to add picture</a:t>
            </a:r>
            <a:endParaRPr lang="en-ID" noProof="0"/>
          </a:p>
        </p:txBody>
      </p:sp>
      <p:sp>
        <p:nvSpPr>
          <p:cNvPr id="15" name="Text Placeholder 14">
            <a:extLst>
              <a:ext uri="{FF2B5EF4-FFF2-40B4-BE49-F238E27FC236}">
                <a16:creationId xmlns:a16="http://schemas.microsoft.com/office/drawing/2014/main" id="{DC18EE30-E262-488C-82C0-0AB0319CAD79}"/>
              </a:ext>
            </a:extLst>
          </p:cNvPr>
          <p:cNvSpPr>
            <a:spLocks noGrp="1"/>
          </p:cNvSpPr>
          <p:nvPr>
            <p:ph type="body" sz="quarter" idx="14" hasCustomPrompt="1"/>
          </p:nvPr>
        </p:nvSpPr>
        <p:spPr>
          <a:xfrm>
            <a:off x="5427663" y="5024438"/>
            <a:ext cx="5430837" cy="914400"/>
          </a:xfrm>
        </p:spPr>
        <p:txBody>
          <a:bodyPr/>
          <a:lstStyle>
            <a:lvl1pPr>
              <a:lnSpc>
                <a:spcPts val="1500"/>
              </a:lnSpc>
              <a:spcBef>
                <a:spcPts val="800"/>
              </a:spcBef>
              <a:defRPr sz="825" b="0">
                <a:solidFill>
                  <a:schemeClr val="tx1">
                    <a:lumMod val="65000"/>
                    <a:lumOff val="35000"/>
                  </a:schemeClr>
                </a:solidFill>
              </a:defRPr>
            </a:lvl1pPr>
            <a:lvl2pPr>
              <a:defRPr sz="825" b="0"/>
            </a:lvl2pPr>
            <a:lvl3pPr>
              <a:defRPr sz="825" b="0"/>
            </a:lvl3pPr>
            <a:lvl4pPr>
              <a:defRPr sz="825" b="0"/>
            </a:lvl4pPr>
            <a:lvl5pPr>
              <a:defRPr sz="825" b="0"/>
            </a:lvl5pPr>
          </a:lstStyle>
          <a:p>
            <a:pPr>
              <a:lnSpc>
                <a:spcPts val="1500"/>
              </a:lnSpc>
              <a:spcBef>
                <a:spcPts val="800"/>
              </a:spcBef>
              <a:defRPr/>
            </a:pPr>
            <a:r>
              <a:rPr lang="en-US" sz="825" dirty="0">
                <a:solidFill>
                  <a:schemeClr val="tx1">
                    <a:lumMod val="65000"/>
                    <a:lumOff val="35000"/>
                  </a:schemeClr>
                </a:solidFill>
                <a:ea typeface="Roboto" charset="0"/>
                <a:cs typeface="Arial" panose="020B0604020202020204" pitchFamily="34" charset="0"/>
              </a:rPr>
              <a:t>Lorem ipsum dolor sit </a:t>
            </a:r>
            <a:r>
              <a:rPr lang="en-US" sz="825" dirty="0" err="1">
                <a:solidFill>
                  <a:schemeClr val="tx1">
                    <a:lumMod val="65000"/>
                    <a:lumOff val="35000"/>
                  </a:schemeClr>
                </a:solidFill>
                <a:ea typeface="Roboto" charset="0"/>
                <a:cs typeface="Arial" panose="020B0604020202020204" pitchFamily="34" charset="0"/>
              </a:rPr>
              <a:t>amet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consectetur</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adipiscing</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elit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Donec</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quis</a:t>
            </a:r>
            <a:r>
              <a:rPr lang="en-US" sz="825" dirty="0">
                <a:solidFill>
                  <a:schemeClr val="tx1">
                    <a:lumMod val="65000"/>
                    <a:lumOff val="35000"/>
                  </a:schemeClr>
                </a:solidFill>
                <a:ea typeface="Roboto" charset="0"/>
                <a:cs typeface="Arial" panose="020B0604020202020204" pitchFamily="34" charset="0"/>
              </a:rPr>
              <a:t> porta </a:t>
            </a:r>
            <a:r>
              <a:rPr lang="en-US" sz="825" dirty="0" err="1">
                <a:solidFill>
                  <a:schemeClr val="tx1">
                    <a:lumMod val="65000"/>
                    <a:lumOff val="35000"/>
                  </a:schemeClr>
                </a:solidFill>
                <a:ea typeface="Roboto" charset="0"/>
                <a:cs typeface="Arial" panose="020B0604020202020204" pitchFamily="34" charset="0"/>
              </a:rPr>
              <a:t>eros</a:t>
            </a:r>
            <a:r>
              <a:rPr lang="en-US" sz="825" dirty="0">
                <a:solidFill>
                  <a:schemeClr val="tx1">
                    <a:lumMod val="65000"/>
                    <a:lumOff val="35000"/>
                  </a:schemeClr>
                </a:solidFill>
                <a:ea typeface="Roboto" charset="0"/>
                <a:cs typeface="Arial" panose="020B0604020202020204" pitchFamily="34" charset="0"/>
              </a:rPr>
              <a:t>, sed </a:t>
            </a:r>
            <a:r>
              <a:rPr lang="en-US" sz="825" dirty="0" err="1">
                <a:solidFill>
                  <a:schemeClr val="tx1">
                    <a:lumMod val="65000"/>
                    <a:lumOff val="35000"/>
                  </a:schemeClr>
                </a:solidFill>
                <a:ea typeface="Roboto" charset="0"/>
                <a:cs typeface="Arial" panose="020B0604020202020204" pitchFamily="34" charset="0"/>
              </a:rPr>
              <a:t>rhoncus</a:t>
            </a:r>
            <a:r>
              <a:rPr lang="en-US" sz="825" dirty="0">
                <a:solidFill>
                  <a:schemeClr val="tx1">
                    <a:lumMod val="65000"/>
                    <a:lumOff val="35000"/>
                  </a:schemeClr>
                </a:solidFill>
                <a:ea typeface="Roboto" charset="0"/>
                <a:cs typeface="Arial" panose="020B0604020202020204" pitchFamily="34" charset="0"/>
              </a:rPr>
              <a:t> ligula. </a:t>
            </a:r>
            <a:r>
              <a:rPr lang="en-US" sz="825" dirty="0" err="1">
                <a:solidFill>
                  <a:schemeClr val="tx1">
                    <a:lumMod val="65000"/>
                    <a:lumOff val="35000"/>
                  </a:schemeClr>
                </a:solidFill>
                <a:ea typeface="Roboto" charset="0"/>
                <a:cs typeface="Arial" panose="020B0604020202020204" pitchFamily="34" charset="0"/>
              </a:rPr>
              <a:t>Fusce</a:t>
            </a:r>
            <a:r>
              <a:rPr lang="en-US" sz="825" dirty="0">
                <a:solidFill>
                  <a:schemeClr val="tx1">
                    <a:lumMod val="65000"/>
                    <a:lumOff val="35000"/>
                  </a:schemeClr>
                </a:solidFill>
                <a:ea typeface="Roboto" charset="0"/>
                <a:cs typeface="Arial" panose="020B0604020202020204" pitchFamily="34" charset="0"/>
              </a:rPr>
              <a:t> sit </a:t>
            </a:r>
            <a:r>
              <a:rPr lang="en-US" sz="825" dirty="0" err="1">
                <a:solidFill>
                  <a:schemeClr val="tx1">
                    <a:lumMod val="65000"/>
                    <a:lumOff val="35000"/>
                  </a:schemeClr>
                </a:solidFill>
                <a:ea typeface="Roboto" charset="0"/>
                <a:cs typeface="Arial" panose="020B0604020202020204" pitchFamily="34" charset="0"/>
              </a:rPr>
              <a:t>amet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suscipit</a:t>
            </a:r>
            <a:r>
              <a:rPr lang="en-US" sz="825" dirty="0">
                <a:solidFill>
                  <a:schemeClr val="tx1">
                    <a:lumMod val="65000"/>
                    <a:lumOff val="35000"/>
                  </a:schemeClr>
                </a:solidFill>
                <a:ea typeface="Roboto" charset="0"/>
                <a:cs typeface="Arial" panose="020B0604020202020204" pitchFamily="34" charset="0"/>
              </a:rPr>
              <a:t> mi. </a:t>
            </a:r>
            <a:r>
              <a:rPr lang="en-US" sz="825" dirty="0" err="1">
                <a:solidFill>
                  <a:schemeClr val="tx1">
                    <a:lumMod val="65000"/>
                    <a:lumOff val="35000"/>
                  </a:schemeClr>
                </a:solidFill>
                <a:ea typeface="Roboto" charset="0"/>
                <a:cs typeface="Arial" panose="020B0604020202020204" pitchFamily="34" charset="0"/>
              </a:rPr>
              <a:t>Orci</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varius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natoque</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penatibus</a:t>
            </a:r>
            <a:r>
              <a:rPr lang="en-US" sz="825" dirty="0">
                <a:solidFill>
                  <a:schemeClr val="tx1">
                    <a:lumMod val="65000"/>
                    <a:lumOff val="35000"/>
                  </a:schemeClr>
                </a:solidFill>
                <a:ea typeface="Roboto" charset="0"/>
                <a:cs typeface="Arial" panose="020B0604020202020204" pitchFamily="34" charset="0"/>
              </a:rPr>
              <a:t> et </a:t>
            </a:r>
            <a:r>
              <a:rPr lang="en-US" sz="825" dirty="0" err="1">
                <a:solidFill>
                  <a:schemeClr val="tx1">
                    <a:lumMod val="65000"/>
                    <a:lumOff val="35000"/>
                  </a:schemeClr>
                </a:solidFill>
                <a:ea typeface="Roboto" charset="0"/>
                <a:cs typeface="Arial" panose="020B0604020202020204" pitchFamily="34" charset="0"/>
              </a:rPr>
              <a:t>magnis</a:t>
            </a:r>
            <a:r>
              <a:rPr lang="en-US" sz="825" dirty="0">
                <a:solidFill>
                  <a:schemeClr val="tx1">
                    <a:lumMod val="65000"/>
                    <a:lumOff val="35000"/>
                  </a:schemeClr>
                </a:solidFill>
                <a:ea typeface="Roboto" charset="0"/>
                <a:cs typeface="Arial" panose="020B0604020202020204" pitchFamily="34" charset="0"/>
              </a:rPr>
              <a:t> dis parturient </a:t>
            </a:r>
            <a:r>
              <a:rPr lang="en-US" sz="825" dirty="0" err="1">
                <a:solidFill>
                  <a:schemeClr val="tx1">
                    <a:lumMod val="65000"/>
                    <a:lumOff val="35000"/>
                  </a:schemeClr>
                </a:solidFill>
                <a:ea typeface="Roboto" charset="0"/>
                <a:cs typeface="Arial" panose="020B0604020202020204" pitchFamily="34" charset="0"/>
              </a:rPr>
              <a:t>montes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nascetur</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ridiculus</a:t>
            </a:r>
            <a:r>
              <a:rPr lang="en-US" sz="825" dirty="0">
                <a:solidFill>
                  <a:schemeClr val="tx1">
                    <a:lumMod val="65000"/>
                    <a:lumOff val="35000"/>
                  </a:schemeClr>
                </a:solidFill>
                <a:ea typeface="Roboto" charset="0"/>
                <a:cs typeface="Arial" panose="020B0604020202020204" pitchFamily="34" charset="0"/>
              </a:rPr>
              <a:t> mus.</a:t>
            </a:r>
          </a:p>
        </p:txBody>
      </p:sp>
    </p:spTree>
    <p:extLst>
      <p:ext uri="{BB962C8B-B14F-4D97-AF65-F5344CB8AC3E}">
        <p14:creationId xmlns:p14="http://schemas.microsoft.com/office/powerpoint/2010/main" val="3608038725"/>
      </p:ext>
    </p:extLst>
  </p:cSld>
  <p:clrMapOvr>
    <a:masterClrMapping/>
  </p:clrMapOvr>
  <mc:AlternateContent xmlns:mc="http://schemas.openxmlformats.org/markup-compatibility/2006" xmlns:p14="http://schemas.microsoft.com/office/powerpoint/2010/main">
    <mc:Choice Requires="p14">
      <p:transition spd="slow" p14:dur="1250" advTm="8000">
        <p14:reveal dir="r"/>
      </p:transition>
    </mc:Choice>
    <mc:Fallback xmlns="">
      <p:transition spd="slow" advTm="8000">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4_ITLE SLIDE 1 - Right light vertical image">
    <p:bg>
      <p:bgPr>
        <a:solidFill>
          <a:schemeClr val="bg1"/>
        </a:solidFill>
        <a:effectLst/>
      </p:bgPr>
    </p:bg>
    <p:spTree>
      <p:nvGrpSpPr>
        <p:cNvPr id="1" name=""/>
        <p:cNvGrpSpPr/>
        <p:nvPr/>
      </p:nvGrpSpPr>
      <p:grpSpPr>
        <a:xfrm>
          <a:off x="0" y="0"/>
          <a:ext cx="0" cy="0"/>
          <a:chOff x="0" y="0"/>
          <a:chExt cx="0" cy="0"/>
        </a:xfrm>
      </p:grpSpPr>
      <p:graphicFrame>
        <p:nvGraphicFramePr>
          <p:cNvPr id="3" name="Objet 2" hidden="1"/>
          <p:cNvGraphicFramePr>
            <a:graphicFrameLocks noChangeAspect="1"/>
          </p:cNvGraphicFramePr>
          <p:nvPr userDrawn="1">
            <p:custDataLst>
              <p:tags r:id="rId1"/>
            </p:custDataLst>
            <p:extLst>
              <p:ext uri="{D42A27DB-BD31-4B8C-83A1-F6EECF244321}">
                <p14:modId xmlns:p14="http://schemas.microsoft.com/office/powerpoint/2010/main" val="2262071613"/>
              </p:ex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name="Diapositive think-cell" r:id="rId3" imgW="270" imgH="270" progId="TCLayout.ActiveDocument.1">
                  <p:embed/>
                </p:oleObj>
              </mc:Choice>
              <mc:Fallback>
                <p:oleObj name="Diapositive think-cell" r:id="rId3" imgW="270" imgH="270" progId="TCLayout.ActiveDocument.1">
                  <p:embed/>
                  <p:pic>
                    <p:nvPicPr>
                      <p:cNvPr id="3" name="Objet 2" hidden="1"/>
                      <p:cNvPicPr/>
                      <p:nvPr/>
                    </p:nvPicPr>
                    <p:blipFill>
                      <a:blip r:embed="rId4"/>
                      <a:stretch>
                        <a:fillRect/>
                      </a:stretch>
                    </p:blipFill>
                    <p:spPr>
                      <a:xfrm>
                        <a:off x="1589" y="1590"/>
                        <a:ext cx="1587" cy="1587"/>
                      </a:xfrm>
                      <a:prstGeom prst="rect">
                        <a:avLst/>
                      </a:prstGeom>
                    </p:spPr>
                  </p:pic>
                </p:oleObj>
              </mc:Fallback>
            </mc:AlternateContent>
          </a:graphicData>
        </a:graphic>
      </p:graphicFrame>
      <p:sp>
        <p:nvSpPr>
          <p:cNvPr id="6" name="Picture Placeholder 6">
            <a:extLst>
              <a:ext uri="{FF2B5EF4-FFF2-40B4-BE49-F238E27FC236}">
                <a16:creationId xmlns:a16="http://schemas.microsoft.com/office/drawing/2014/main" id="{B720987E-27DE-48B4-9DF1-B949036BB789}"/>
              </a:ext>
            </a:extLst>
          </p:cNvPr>
          <p:cNvSpPr>
            <a:spLocks noGrp="1"/>
          </p:cNvSpPr>
          <p:nvPr>
            <p:ph type="pic" sz="quarter" idx="10" hasCustomPrompt="1"/>
          </p:nvPr>
        </p:nvSpPr>
        <p:spPr>
          <a:xfrm>
            <a:off x="0" y="0"/>
            <a:ext cx="12192000" cy="6858000"/>
          </a:xfrm>
        </p:spPr>
        <p:txBody>
          <a:bodyPr rtlCol="0" anchor="t" anchorCtr="0">
            <a:normAutofit/>
          </a:bodyPr>
          <a:lstStyle>
            <a:lvl1pPr marL="0" marR="0" indent="0" algn="ctr" defTabSz="685800" rtl="0" eaLnBrk="1" fontAlgn="auto" latinLnBrk="0" hangingPunct="1">
              <a:lnSpc>
                <a:spcPct val="100000"/>
              </a:lnSpc>
              <a:spcBef>
                <a:spcPts val="0"/>
              </a:spcBef>
              <a:spcAft>
                <a:spcPts val="450"/>
              </a:spcAft>
              <a:buClrTx/>
              <a:buSzTx/>
              <a:buFontTx/>
              <a:buNone/>
              <a:tabLst/>
              <a:defRPr b="1"/>
            </a:lvl1pPr>
          </a:lstStyle>
          <a:p>
            <a:pPr marL="0" marR="0" lvl="0" indent="0" algn="l" defTabSz="685800" rtl="0" eaLnBrk="1" fontAlgn="auto" latinLnBrk="0" hangingPunct="1">
              <a:lnSpc>
                <a:spcPct val="100000"/>
              </a:lnSpc>
              <a:spcBef>
                <a:spcPts val="0"/>
              </a:spcBef>
              <a:spcAft>
                <a:spcPts val="450"/>
              </a:spcAft>
              <a:buClrTx/>
              <a:buSzTx/>
              <a:buFontTx/>
              <a:buNone/>
              <a:tabLst/>
              <a:defRPr/>
            </a:pPr>
            <a:r>
              <a:rPr lang="en-ID" noProof="0" dirty="0"/>
              <a:t>Insert image</a:t>
            </a:r>
          </a:p>
        </p:txBody>
      </p:sp>
    </p:spTree>
    <p:extLst>
      <p:ext uri="{BB962C8B-B14F-4D97-AF65-F5344CB8AC3E}">
        <p14:creationId xmlns:p14="http://schemas.microsoft.com/office/powerpoint/2010/main" val="2055096682"/>
      </p:ext>
    </p:extLst>
  </p:cSld>
  <p:clrMapOvr>
    <a:masterClrMapping/>
  </p:clrMapOvr>
  <mc:AlternateContent xmlns:mc="http://schemas.openxmlformats.org/markup-compatibility/2006" xmlns:p14="http://schemas.microsoft.com/office/powerpoint/2010/main">
    <mc:Choice Requires="p14">
      <p:transition spd="slow" p14:dur="1250" advTm="8000">
        <p14:reveal dir="r"/>
      </p:transition>
    </mc:Choice>
    <mc:Fallback xmlns="">
      <p:transition spd="slow" advTm="8000">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5" name="Footer Placeholder 4"/>
          <p:cNvSpPr>
            <a:spLocks noGrp="1"/>
          </p:cNvSpPr>
          <p:nvPr>
            <p:ph type="ftr" sz="quarter" idx="11"/>
          </p:nvPr>
        </p:nvSpPr>
        <p:spPr>
          <a:xfrm>
            <a:off x="7056107" y="6356351"/>
            <a:ext cx="4052821" cy="365125"/>
          </a:xfrm>
        </p:spPr>
        <p:txBody>
          <a:bodyPr/>
          <a:lstStyle/>
          <a:p>
            <a:r>
              <a:rPr lang="en-US" dirty="0"/>
              <a:t>PAC   Professional Accounting Futures   2021</a:t>
            </a:r>
            <a:endParaRPr lang="en-CA" dirty="0"/>
          </a:p>
        </p:txBody>
      </p:sp>
      <p:sp>
        <p:nvSpPr>
          <p:cNvPr id="6" name="Slide Number Placeholder 5"/>
          <p:cNvSpPr>
            <a:spLocks noGrp="1"/>
          </p:cNvSpPr>
          <p:nvPr>
            <p:ph type="sldNum" sz="quarter" idx="12"/>
          </p:nvPr>
        </p:nvSpPr>
        <p:spPr/>
        <p:txBody>
          <a:bodyPr/>
          <a:lstStyle/>
          <a:p>
            <a:fld id="{1922BD0D-169D-4E79-8896-91849D654FE9}" type="slidenum">
              <a:rPr lang="en-CA" smtClean="0"/>
              <a:t>‹#›</a:t>
            </a:fld>
            <a:endParaRPr lang="en-CA"/>
          </a:p>
        </p:txBody>
      </p:sp>
    </p:spTree>
    <p:extLst>
      <p:ext uri="{BB962C8B-B14F-4D97-AF65-F5344CB8AC3E}">
        <p14:creationId xmlns:p14="http://schemas.microsoft.com/office/powerpoint/2010/main" val="22354200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2_ITLE SLIDE 1 - Right light vertical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B0706C-D6F7-42F7-BF82-F2B927B280B6}"/>
              </a:ext>
            </a:extLst>
          </p:cNvPr>
          <p:cNvSpPr/>
          <p:nvPr userDrawn="1"/>
        </p:nvSpPr>
        <p:spPr>
          <a:xfrm>
            <a:off x="612774" y="431801"/>
            <a:ext cx="10980739" cy="58166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350"/>
          </a:p>
        </p:txBody>
      </p:sp>
      <p:graphicFrame>
        <p:nvGraphicFramePr>
          <p:cNvPr id="3" name="Objet 2" hidden="1"/>
          <p:cNvGraphicFramePr>
            <a:graphicFrameLocks noChangeAspect="1"/>
          </p:cNvGraphicFramePr>
          <p:nvPr userDrawn="1">
            <p:custDataLst>
              <p:tags r:id="rId1"/>
            </p:custDataLst>
          </p:nvPr>
        </p:nvGraphicFramePr>
        <p:xfrm>
          <a:off x="1589" y="1592"/>
          <a:ext cx="1587" cy="1587"/>
        </p:xfrm>
        <a:graphic>
          <a:graphicData uri="http://schemas.openxmlformats.org/presentationml/2006/ole">
            <mc:AlternateContent xmlns:mc="http://schemas.openxmlformats.org/markup-compatibility/2006">
              <mc:Choice xmlns:v="urn:schemas-microsoft-com:vml" Requires="v">
                <p:oleObj name="Diapositive think-cell" r:id="rId3" imgW="270" imgH="270" progId="TCLayout.ActiveDocument.1">
                  <p:embed/>
                </p:oleObj>
              </mc:Choice>
              <mc:Fallback>
                <p:oleObj name="Diapositive think-cell" r:id="rId3" imgW="270" imgH="270" progId="TCLayout.ActiveDocument.1">
                  <p:embed/>
                  <p:pic>
                    <p:nvPicPr>
                      <p:cNvPr id="3" name="Objet 2" hidden="1"/>
                      <p:cNvPicPr/>
                      <p:nvPr/>
                    </p:nvPicPr>
                    <p:blipFill>
                      <a:blip r:embed="rId4"/>
                      <a:stretch>
                        <a:fillRect/>
                      </a:stretch>
                    </p:blipFill>
                    <p:spPr>
                      <a:xfrm>
                        <a:off x="1589" y="1592"/>
                        <a:ext cx="1587" cy="1587"/>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888CC4FD-EDEC-44E0-B47B-FC9A61C1B0DC}"/>
              </a:ext>
            </a:extLst>
          </p:cNvPr>
          <p:cNvSpPr>
            <a:spLocks noGrp="1"/>
          </p:cNvSpPr>
          <p:nvPr>
            <p:ph type="body" sz="quarter" idx="11" hasCustomPrompt="1"/>
          </p:nvPr>
        </p:nvSpPr>
        <p:spPr>
          <a:xfrm>
            <a:off x="994833" y="1586303"/>
            <a:ext cx="4546600" cy="676275"/>
          </a:xfrm>
        </p:spPr>
        <p:txBody>
          <a:bodyPr/>
          <a:lstStyle>
            <a:lvl1pPr>
              <a:lnSpc>
                <a:spcPts val="3750"/>
              </a:lnSpc>
              <a:spcAft>
                <a:spcPts val="0"/>
              </a:spcAft>
              <a:defRPr sz="3750" b="0" spc="75" baseline="0">
                <a:solidFill>
                  <a:schemeClr val="accent2"/>
                </a:solidFill>
                <a:latin typeface="+mj-lt"/>
              </a:defRPr>
            </a:lvl1pPr>
            <a:lvl2pPr>
              <a:defRPr sz="3750" b="0">
                <a:latin typeface="+mj-lt"/>
              </a:defRPr>
            </a:lvl2pPr>
            <a:lvl3pPr>
              <a:defRPr sz="3750" b="0">
                <a:latin typeface="+mj-lt"/>
              </a:defRPr>
            </a:lvl3pPr>
            <a:lvl4pPr>
              <a:defRPr sz="3750" b="0">
                <a:latin typeface="+mj-lt"/>
              </a:defRPr>
            </a:lvl4pPr>
            <a:lvl5pPr>
              <a:defRPr sz="3750" b="0">
                <a:latin typeface="+mj-lt"/>
              </a:defRPr>
            </a:lvl5pPr>
          </a:lstStyle>
          <a:p>
            <a:pPr lvl="0"/>
            <a:r>
              <a:rPr lang="en-US" dirty="0"/>
              <a:t>Title goes here</a:t>
            </a:r>
          </a:p>
        </p:txBody>
      </p:sp>
      <p:sp>
        <p:nvSpPr>
          <p:cNvPr id="11" name="Text Placeholder 10">
            <a:extLst>
              <a:ext uri="{FF2B5EF4-FFF2-40B4-BE49-F238E27FC236}">
                <a16:creationId xmlns:a16="http://schemas.microsoft.com/office/drawing/2014/main" id="{3D34CE7E-AEF1-4D65-BB61-0A4F511B92BC}"/>
              </a:ext>
            </a:extLst>
          </p:cNvPr>
          <p:cNvSpPr>
            <a:spLocks noGrp="1"/>
          </p:cNvSpPr>
          <p:nvPr>
            <p:ph type="body" sz="quarter" idx="12" hasCustomPrompt="1"/>
          </p:nvPr>
        </p:nvSpPr>
        <p:spPr>
          <a:xfrm>
            <a:off x="994836" y="2933173"/>
            <a:ext cx="4453467" cy="2983445"/>
          </a:xfrm>
        </p:spPr>
        <p:txBody>
          <a:bodyPr/>
          <a:lstStyle>
            <a:lvl1pPr>
              <a:lnSpc>
                <a:spcPts val="1800"/>
              </a:lnSpc>
              <a:spcBef>
                <a:spcPts val="800"/>
              </a:spcBef>
              <a:defRPr sz="1050" b="0">
                <a:solidFill>
                  <a:schemeClr val="tx1">
                    <a:lumMod val="65000"/>
                    <a:lumOff val="35000"/>
                  </a:schemeClr>
                </a:solidFill>
              </a:defRPr>
            </a:lvl1pPr>
            <a:lvl2pPr>
              <a:defRPr sz="1050">
                <a:solidFill>
                  <a:schemeClr val="tx1">
                    <a:lumMod val="65000"/>
                    <a:lumOff val="35000"/>
                  </a:schemeClr>
                </a:solidFill>
              </a:defRPr>
            </a:lvl2pPr>
            <a:lvl3pPr>
              <a:defRPr sz="1050">
                <a:solidFill>
                  <a:schemeClr val="tx1">
                    <a:lumMod val="65000"/>
                    <a:lumOff val="35000"/>
                  </a:schemeClr>
                </a:solidFill>
              </a:defRPr>
            </a:lvl3pPr>
            <a:lvl4pPr>
              <a:defRPr sz="1050">
                <a:solidFill>
                  <a:schemeClr val="tx1">
                    <a:lumMod val="65000"/>
                    <a:lumOff val="35000"/>
                  </a:schemeClr>
                </a:solidFill>
              </a:defRPr>
            </a:lvl4pPr>
            <a:lvl5pPr>
              <a:defRPr sz="1050">
                <a:solidFill>
                  <a:schemeClr val="tx1">
                    <a:lumMod val="65000"/>
                    <a:lumOff val="35000"/>
                  </a:schemeClr>
                </a:solidFill>
              </a:defRPr>
            </a:lvl5pPr>
          </a:lstStyle>
          <a:p>
            <a:pPr>
              <a:lnSpc>
                <a:spcPts val="1800"/>
              </a:lnSpc>
              <a:spcBef>
                <a:spcPts val="800"/>
              </a:spcBef>
              <a:defRPr/>
            </a:pPr>
            <a:r>
              <a:rPr lang="en-US" sz="1050" dirty="0">
                <a:solidFill>
                  <a:schemeClr val="tx1">
                    <a:lumMod val="65000"/>
                    <a:lumOff val="35000"/>
                  </a:schemeClr>
                </a:solidFill>
                <a:ea typeface="Roboto" charset="0"/>
                <a:cs typeface="Arial" panose="020B0604020202020204" pitchFamily="34" charset="0"/>
              </a:rPr>
              <a:t>Lorem ipsum dolor sit </a:t>
            </a:r>
            <a:r>
              <a:rPr lang="en-US" sz="1050" dirty="0" err="1">
                <a:solidFill>
                  <a:schemeClr val="tx1">
                    <a:lumMod val="65000"/>
                    <a:lumOff val="35000"/>
                  </a:schemeClr>
                </a:solidFill>
                <a:ea typeface="Roboto" charset="0"/>
                <a:cs typeface="Arial" panose="020B0604020202020204" pitchFamily="34" charset="0"/>
              </a:rPr>
              <a:t>amet</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consectetur</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adipiscing</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elit</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Aenean</a:t>
            </a:r>
            <a:r>
              <a:rPr lang="en-US" sz="1050" dirty="0">
                <a:solidFill>
                  <a:schemeClr val="tx1">
                    <a:lumMod val="65000"/>
                    <a:lumOff val="35000"/>
                  </a:schemeClr>
                </a:solidFill>
                <a:ea typeface="Roboto" charset="0"/>
                <a:cs typeface="Arial" panose="020B0604020202020204" pitchFamily="34" charset="0"/>
              </a:rPr>
              <a:t> at </a:t>
            </a:r>
            <a:r>
              <a:rPr lang="en-US" sz="1050" dirty="0" err="1">
                <a:solidFill>
                  <a:schemeClr val="tx1">
                    <a:lumMod val="65000"/>
                    <a:lumOff val="35000"/>
                  </a:schemeClr>
                </a:solidFill>
                <a:ea typeface="Roboto" charset="0"/>
                <a:cs typeface="Arial" panose="020B0604020202020204" pitchFamily="34" charset="0"/>
              </a:rPr>
              <a:t>facilisis</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quam</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quis</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egestas</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urna</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Donec</a:t>
            </a:r>
            <a:r>
              <a:rPr lang="en-US" sz="1050" dirty="0">
                <a:solidFill>
                  <a:schemeClr val="tx1">
                    <a:lumMod val="65000"/>
                    <a:lumOff val="35000"/>
                  </a:schemeClr>
                </a:solidFill>
                <a:ea typeface="Roboto" charset="0"/>
                <a:cs typeface="Arial" panose="020B0604020202020204" pitchFamily="34" charset="0"/>
              </a:rPr>
              <a:t> ante </a:t>
            </a:r>
            <a:r>
              <a:rPr lang="en-US" sz="1050" dirty="0" err="1">
                <a:solidFill>
                  <a:schemeClr val="tx1">
                    <a:lumMod val="65000"/>
                    <a:lumOff val="35000"/>
                  </a:schemeClr>
                </a:solidFill>
                <a:ea typeface="Roboto" charset="0"/>
                <a:cs typeface="Arial" panose="020B0604020202020204" pitchFamily="34" charset="0"/>
              </a:rPr>
              <a:t>nulla</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finibus</a:t>
            </a:r>
            <a:r>
              <a:rPr lang="en-US" sz="1050" dirty="0">
                <a:solidFill>
                  <a:schemeClr val="tx1">
                    <a:lumMod val="65000"/>
                    <a:lumOff val="35000"/>
                  </a:schemeClr>
                </a:solidFill>
                <a:ea typeface="Roboto" charset="0"/>
                <a:cs typeface="Arial" panose="020B0604020202020204" pitchFamily="34" charset="0"/>
              </a:rPr>
              <a:t> sed </a:t>
            </a:r>
            <a:r>
              <a:rPr lang="en-US" sz="1050" dirty="0" err="1">
                <a:solidFill>
                  <a:schemeClr val="tx1">
                    <a:lumMod val="65000"/>
                    <a:lumOff val="35000"/>
                  </a:schemeClr>
                </a:solidFill>
                <a:ea typeface="Roboto" charset="0"/>
                <a:cs typeface="Arial" panose="020B0604020202020204" pitchFamily="34" charset="0"/>
              </a:rPr>
              <a:t>tempor</a:t>
            </a:r>
            <a:r>
              <a:rPr lang="en-US" sz="1050" dirty="0">
                <a:solidFill>
                  <a:schemeClr val="tx1">
                    <a:lumMod val="65000"/>
                    <a:lumOff val="35000"/>
                  </a:schemeClr>
                </a:solidFill>
                <a:ea typeface="Roboto" charset="0"/>
                <a:cs typeface="Arial" panose="020B0604020202020204" pitchFamily="34" charset="0"/>
              </a:rPr>
              <a:t> a, dictum ac </a:t>
            </a:r>
            <a:r>
              <a:rPr lang="en-US" sz="1050" dirty="0" err="1">
                <a:solidFill>
                  <a:schemeClr val="tx1">
                    <a:lumMod val="65000"/>
                    <a:lumOff val="35000"/>
                  </a:schemeClr>
                </a:solidFill>
                <a:ea typeface="Roboto" charset="0"/>
                <a:cs typeface="Arial" panose="020B0604020202020204" pitchFamily="34" charset="0"/>
              </a:rPr>
              <a:t>enim</a:t>
            </a:r>
            <a:r>
              <a:rPr lang="en-US" sz="1050" dirty="0">
                <a:solidFill>
                  <a:schemeClr val="tx1">
                    <a:lumMod val="65000"/>
                    <a:lumOff val="35000"/>
                  </a:schemeClr>
                </a:solidFill>
                <a:ea typeface="Roboto" charset="0"/>
                <a:cs typeface="Arial" panose="020B0604020202020204" pitchFamily="34" charset="0"/>
              </a:rPr>
              <a:t>. Maecenas </a:t>
            </a:r>
            <a:r>
              <a:rPr lang="en-US" sz="1050" dirty="0" err="1">
                <a:solidFill>
                  <a:schemeClr val="tx1">
                    <a:lumMod val="65000"/>
                    <a:lumOff val="35000"/>
                  </a:schemeClr>
                </a:solidFill>
                <a:ea typeface="Roboto" charset="0"/>
                <a:cs typeface="Arial" panose="020B0604020202020204" pitchFamily="34" charset="0"/>
              </a:rPr>
              <a:t>quis</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tincidunt</a:t>
            </a:r>
            <a:r>
              <a:rPr lang="en-US" sz="1050" dirty="0">
                <a:solidFill>
                  <a:schemeClr val="tx1">
                    <a:lumMod val="65000"/>
                    <a:lumOff val="35000"/>
                  </a:schemeClr>
                </a:solidFill>
                <a:ea typeface="Roboto" charset="0"/>
                <a:cs typeface="Arial" panose="020B0604020202020204" pitchFamily="34" charset="0"/>
              </a:rPr>
              <a:t> ligula. </a:t>
            </a:r>
            <a:r>
              <a:rPr lang="en-US" sz="1050" dirty="0" err="1">
                <a:solidFill>
                  <a:schemeClr val="tx1">
                    <a:lumMod val="65000"/>
                    <a:lumOff val="35000"/>
                  </a:schemeClr>
                </a:solidFill>
                <a:ea typeface="Roboto" charset="0"/>
                <a:cs typeface="Arial" panose="020B0604020202020204" pitchFamily="34" charset="0"/>
              </a:rPr>
              <a:t>Praesent</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tincidunt</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consectetur</a:t>
            </a:r>
            <a:r>
              <a:rPr lang="en-US" sz="1050" dirty="0">
                <a:solidFill>
                  <a:schemeClr val="tx1">
                    <a:lumMod val="65000"/>
                    <a:lumOff val="35000"/>
                  </a:schemeClr>
                </a:solidFill>
                <a:ea typeface="Roboto" charset="0"/>
                <a:cs typeface="Arial" panose="020B0604020202020204" pitchFamily="34" charset="0"/>
              </a:rPr>
              <a:t> dolor, sed dictum </a:t>
            </a:r>
            <a:r>
              <a:rPr lang="en-US" sz="1050" dirty="0" err="1">
                <a:solidFill>
                  <a:schemeClr val="tx1">
                    <a:lumMod val="65000"/>
                    <a:lumOff val="35000"/>
                  </a:schemeClr>
                </a:solidFill>
                <a:ea typeface="Roboto" charset="0"/>
                <a:cs typeface="Arial" panose="020B0604020202020204" pitchFamily="34" charset="0"/>
              </a:rPr>
              <a:t>mauris</a:t>
            </a:r>
            <a:r>
              <a:rPr lang="en-US" sz="1050" dirty="0">
                <a:solidFill>
                  <a:schemeClr val="tx1">
                    <a:lumMod val="65000"/>
                    <a:lumOff val="35000"/>
                  </a:schemeClr>
                </a:solidFill>
                <a:ea typeface="Roboto" charset="0"/>
                <a:cs typeface="Arial" panose="020B0604020202020204" pitchFamily="34" charset="0"/>
              </a:rPr>
              <a:t>. Integer </a:t>
            </a:r>
            <a:r>
              <a:rPr lang="en-US" sz="1050" dirty="0" err="1">
                <a:solidFill>
                  <a:schemeClr val="tx1">
                    <a:lumMod val="65000"/>
                    <a:lumOff val="35000"/>
                  </a:schemeClr>
                </a:solidFill>
                <a:ea typeface="Roboto" charset="0"/>
                <a:cs typeface="Arial" panose="020B0604020202020204" pitchFamily="34" charset="0"/>
              </a:rPr>
              <a:t>fringilla</a:t>
            </a:r>
            <a:r>
              <a:rPr lang="en-US" sz="1050" dirty="0">
                <a:solidFill>
                  <a:schemeClr val="tx1">
                    <a:lumMod val="65000"/>
                    <a:lumOff val="35000"/>
                  </a:schemeClr>
                </a:solidFill>
                <a:ea typeface="Roboto" charset="0"/>
                <a:cs typeface="Arial" panose="020B0604020202020204" pitchFamily="34" charset="0"/>
              </a:rPr>
              <a:t> pharetra </a:t>
            </a:r>
            <a:r>
              <a:rPr lang="en-US" sz="1050" dirty="0" err="1">
                <a:solidFill>
                  <a:schemeClr val="tx1">
                    <a:lumMod val="65000"/>
                    <a:lumOff val="35000"/>
                  </a:schemeClr>
                </a:solidFill>
                <a:ea typeface="Roboto" charset="0"/>
                <a:cs typeface="Arial" panose="020B0604020202020204" pitchFamily="34" charset="0"/>
              </a:rPr>
              <a:t>enim</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ut</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dapibus</a:t>
            </a:r>
            <a:r>
              <a:rPr lang="en-US" sz="1050" dirty="0">
                <a:solidFill>
                  <a:schemeClr val="tx1">
                    <a:lumMod val="65000"/>
                    <a:lumOff val="35000"/>
                  </a:schemeClr>
                </a:solidFill>
                <a:ea typeface="Roboto" charset="0"/>
                <a:cs typeface="Arial" panose="020B0604020202020204" pitchFamily="34" charset="0"/>
              </a:rPr>
              <a:t> ex </a:t>
            </a:r>
            <a:r>
              <a:rPr lang="en-US" sz="1050" dirty="0" err="1">
                <a:solidFill>
                  <a:schemeClr val="tx1">
                    <a:lumMod val="65000"/>
                    <a:lumOff val="35000"/>
                  </a:schemeClr>
                </a:solidFill>
                <a:ea typeface="Roboto" charset="0"/>
                <a:cs typeface="Arial" panose="020B0604020202020204" pitchFamily="34" charset="0"/>
              </a:rPr>
              <a:t>tincidunt</a:t>
            </a:r>
            <a:r>
              <a:rPr lang="en-US" sz="1050" dirty="0">
                <a:solidFill>
                  <a:schemeClr val="tx1">
                    <a:lumMod val="65000"/>
                    <a:lumOff val="35000"/>
                  </a:schemeClr>
                </a:solidFill>
                <a:ea typeface="Roboto" charset="0"/>
                <a:cs typeface="Arial" panose="020B0604020202020204" pitchFamily="34" charset="0"/>
              </a:rPr>
              <a:t> ac. </a:t>
            </a:r>
            <a:r>
              <a:rPr lang="en-US" sz="1050" dirty="0" err="1">
                <a:solidFill>
                  <a:schemeClr val="tx1">
                    <a:lumMod val="65000"/>
                    <a:lumOff val="35000"/>
                  </a:schemeClr>
                </a:solidFill>
                <a:ea typeface="Roboto" charset="0"/>
                <a:cs typeface="Arial" panose="020B0604020202020204" pitchFamily="34" charset="0"/>
              </a:rPr>
              <a:t>Donec</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ullamcorper</a:t>
            </a:r>
            <a:r>
              <a:rPr lang="en-US" sz="1050" dirty="0">
                <a:solidFill>
                  <a:schemeClr val="tx1">
                    <a:lumMod val="65000"/>
                    <a:lumOff val="35000"/>
                  </a:schemeClr>
                </a:solidFill>
                <a:ea typeface="Roboto" charset="0"/>
                <a:cs typeface="Arial" panose="020B0604020202020204" pitchFamily="34" charset="0"/>
              </a:rPr>
              <a:t> pharetra </a:t>
            </a:r>
            <a:r>
              <a:rPr lang="en-US" sz="1050" dirty="0" err="1">
                <a:solidFill>
                  <a:schemeClr val="tx1">
                    <a:lumMod val="65000"/>
                    <a:lumOff val="35000"/>
                  </a:schemeClr>
                </a:solidFill>
                <a:ea typeface="Roboto" charset="0"/>
                <a:cs typeface="Arial" panose="020B0604020202020204" pitchFamily="34" charset="0"/>
              </a:rPr>
              <a:t>felis</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vehicula</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finibus</a:t>
            </a:r>
            <a:r>
              <a:rPr lang="en-US" sz="1050" dirty="0">
                <a:solidFill>
                  <a:schemeClr val="tx1">
                    <a:lumMod val="65000"/>
                    <a:lumOff val="35000"/>
                  </a:schemeClr>
                </a:solidFill>
                <a:ea typeface="Roboto" charset="0"/>
                <a:cs typeface="Arial" panose="020B0604020202020204" pitchFamily="34" charset="0"/>
              </a:rPr>
              <a:t>. In </a:t>
            </a:r>
            <a:r>
              <a:rPr lang="en-US" sz="1050" dirty="0" err="1">
                <a:solidFill>
                  <a:schemeClr val="tx1">
                    <a:lumMod val="65000"/>
                    <a:lumOff val="35000"/>
                  </a:schemeClr>
                </a:solidFill>
                <a:ea typeface="Roboto" charset="0"/>
                <a:cs typeface="Arial" panose="020B0604020202020204" pitchFamily="34" charset="0"/>
              </a:rPr>
              <a:t>aliquet</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euismod</a:t>
            </a:r>
            <a:r>
              <a:rPr lang="en-US" sz="1050" dirty="0">
                <a:solidFill>
                  <a:schemeClr val="tx1">
                    <a:lumMod val="65000"/>
                    <a:lumOff val="35000"/>
                  </a:schemeClr>
                </a:solidFill>
                <a:ea typeface="Roboto" charset="0"/>
                <a:cs typeface="Arial" panose="020B0604020202020204" pitchFamily="34" charset="0"/>
              </a:rPr>
              <a:t> ipsum, </a:t>
            </a:r>
            <a:r>
              <a:rPr lang="en-US" sz="1050" dirty="0" err="1">
                <a:solidFill>
                  <a:schemeClr val="tx1">
                    <a:lumMod val="65000"/>
                    <a:lumOff val="35000"/>
                  </a:schemeClr>
                </a:solidFill>
                <a:ea typeface="Roboto" charset="0"/>
                <a:cs typeface="Arial" panose="020B0604020202020204" pitchFamily="34" charset="0"/>
              </a:rPr>
              <a:t>nec</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rhoncus</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tellus</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placerat</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eget</a:t>
            </a:r>
            <a:r>
              <a:rPr lang="en-US" sz="1050" dirty="0">
                <a:solidFill>
                  <a:schemeClr val="tx1">
                    <a:lumMod val="65000"/>
                    <a:lumOff val="35000"/>
                  </a:schemeClr>
                </a:solidFill>
                <a:ea typeface="Roboto" charset="0"/>
                <a:cs typeface="Arial" panose="020B0604020202020204" pitchFamily="34" charset="0"/>
              </a:rPr>
              <a:t>. </a:t>
            </a:r>
          </a:p>
        </p:txBody>
      </p:sp>
      <p:sp>
        <p:nvSpPr>
          <p:cNvPr id="8" name="Picture Placeholder 3">
            <a:extLst>
              <a:ext uri="{FF2B5EF4-FFF2-40B4-BE49-F238E27FC236}">
                <a16:creationId xmlns:a16="http://schemas.microsoft.com/office/drawing/2014/main" id="{D2E49A7B-2F63-4EF6-9743-60A33F3B5573}"/>
              </a:ext>
            </a:extLst>
          </p:cNvPr>
          <p:cNvSpPr>
            <a:spLocks noGrp="1"/>
          </p:cNvSpPr>
          <p:nvPr>
            <p:ph type="pic" sz="quarter" idx="10" hasCustomPrompt="1"/>
          </p:nvPr>
        </p:nvSpPr>
        <p:spPr>
          <a:xfrm>
            <a:off x="6446520" y="1830707"/>
            <a:ext cx="3875405" cy="2423795"/>
          </a:xfrm>
        </p:spPr>
        <p:txBody>
          <a:bodyPr rtlCol="0" anchor="ctr">
            <a:normAutofit/>
          </a:bodyPr>
          <a:lstStyle>
            <a:lvl1pPr algn="ctr">
              <a:defRPr/>
            </a:lvl1pPr>
          </a:lstStyle>
          <a:p>
            <a:pPr lvl="0"/>
            <a:r>
              <a:rPr lang="en-ID" noProof="0" dirty="0"/>
              <a:t>Insert image</a:t>
            </a:r>
          </a:p>
        </p:txBody>
      </p:sp>
    </p:spTree>
    <p:extLst>
      <p:ext uri="{BB962C8B-B14F-4D97-AF65-F5344CB8AC3E}">
        <p14:creationId xmlns:p14="http://schemas.microsoft.com/office/powerpoint/2010/main" val="2571180751"/>
      </p:ext>
    </p:extLst>
  </p:cSld>
  <p:clrMapOvr>
    <a:masterClrMapping/>
  </p:clrMapOvr>
  <mc:AlternateContent xmlns:mc="http://schemas.openxmlformats.org/markup-compatibility/2006" xmlns:p14="http://schemas.microsoft.com/office/powerpoint/2010/main">
    <mc:Choice Requires="p14">
      <p:transition spd="slow" p14:dur="1250" advTm="8000">
        <p14:reveal dir="r"/>
      </p:transition>
    </mc:Choice>
    <mc:Fallback xmlns="">
      <p:transition spd="slow" advTm="8000">
        <p:fade/>
      </p:transition>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8_ITLE SLIDE 1 - Right light vertical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B0706C-D6F7-42F7-BF82-F2B927B280B6}"/>
              </a:ext>
            </a:extLst>
          </p:cNvPr>
          <p:cNvSpPr/>
          <p:nvPr userDrawn="1"/>
        </p:nvSpPr>
        <p:spPr>
          <a:xfrm>
            <a:off x="612774" y="431801"/>
            <a:ext cx="10980739" cy="58166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350"/>
          </a:p>
        </p:txBody>
      </p:sp>
      <p:graphicFrame>
        <p:nvGraphicFramePr>
          <p:cNvPr id="3" name="Objet 2" hidden="1"/>
          <p:cNvGraphicFramePr>
            <a:graphicFrameLocks noChangeAspect="1"/>
          </p:cNvGraphicFramePr>
          <p:nvPr userDrawn="1">
            <p:custDataLst>
              <p:tags r:id="rId1"/>
            </p:custDataLst>
          </p:nvPr>
        </p:nvGraphicFramePr>
        <p:xfrm>
          <a:off x="1589" y="1592"/>
          <a:ext cx="1587" cy="1587"/>
        </p:xfrm>
        <a:graphic>
          <a:graphicData uri="http://schemas.openxmlformats.org/presentationml/2006/ole">
            <mc:AlternateContent xmlns:mc="http://schemas.openxmlformats.org/markup-compatibility/2006">
              <mc:Choice xmlns:v="urn:schemas-microsoft-com:vml" Requires="v">
                <p:oleObj name="Diapositive think-cell" r:id="rId3" imgW="270" imgH="270" progId="TCLayout.ActiveDocument.1">
                  <p:embed/>
                </p:oleObj>
              </mc:Choice>
              <mc:Fallback>
                <p:oleObj name="Diapositive think-cell" r:id="rId3" imgW="270" imgH="270" progId="TCLayout.ActiveDocument.1">
                  <p:embed/>
                  <p:pic>
                    <p:nvPicPr>
                      <p:cNvPr id="3" name="Objet 2" hidden="1"/>
                      <p:cNvPicPr/>
                      <p:nvPr/>
                    </p:nvPicPr>
                    <p:blipFill>
                      <a:blip r:embed="rId4"/>
                      <a:stretch>
                        <a:fillRect/>
                      </a:stretch>
                    </p:blipFill>
                    <p:spPr>
                      <a:xfrm>
                        <a:off x="1589" y="1592"/>
                        <a:ext cx="1587" cy="1587"/>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888CC4FD-EDEC-44E0-B47B-FC9A61C1B0DC}"/>
              </a:ext>
            </a:extLst>
          </p:cNvPr>
          <p:cNvSpPr>
            <a:spLocks noGrp="1"/>
          </p:cNvSpPr>
          <p:nvPr>
            <p:ph type="body" sz="quarter" idx="11" hasCustomPrompt="1"/>
          </p:nvPr>
        </p:nvSpPr>
        <p:spPr>
          <a:xfrm>
            <a:off x="994836" y="2384428"/>
            <a:ext cx="3361265" cy="1346457"/>
          </a:xfrm>
        </p:spPr>
        <p:txBody>
          <a:bodyPr/>
          <a:lstStyle>
            <a:lvl1pPr>
              <a:lnSpc>
                <a:spcPts val="3750"/>
              </a:lnSpc>
              <a:spcAft>
                <a:spcPts val="0"/>
              </a:spcAft>
              <a:defRPr sz="3750" b="0" spc="75" baseline="0">
                <a:solidFill>
                  <a:schemeClr val="accent2"/>
                </a:solidFill>
                <a:latin typeface="+mj-lt"/>
              </a:defRPr>
            </a:lvl1pPr>
            <a:lvl2pPr>
              <a:defRPr sz="3750" b="0">
                <a:latin typeface="+mj-lt"/>
              </a:defRPr>
            </a:lvl2pPr>
            <a:lvl3pPr>
              <a:defRPr sz="3750" b="0">
                <a:latin typeface="+mj-lt"/>
              </a:defRPr>
            </a:lvl3pPr>
            <a:lvl4pPr>
              <a:defRPr sz="3750" b="0">
                <a:latin typeface="+mj-lt"/>
              </a:defRPr>
            </a:lvl4pPr>
            <a:lvl5pPr>
              <a:defRPr sz="3750" b="0">
                <a:latin typeface="+mj-lt"/>
              </a:defRPr>
            </a:lvl5pPr>
          </a:lstStyle>
          <a:p>
            <a:pPr lvl="0"/>
            <a:r>
              <a:rPr lang="en-US" dirty="0"/>
              <a:t>Title </a:t>
            </a:r>
            <a:br>
              <a:rPr lang="en-US" dirty="0"/>
            </a:br>
            <a:r>
              <a:rPr lang="en-US" dirty="0"/>
              <a:t>goes here</a:t>
            </a:r>
          </a:p>
        </p:txBody>
      </p:sp>
      <p:sp>
        <p:nvSpPr>
          <p:cNvPr id="11" name="Text Placeholder 10">
            <a:extLst>
              <a:ext uri="{FF2B5EF4-FFF2-40B4-BE49-F238E27FC236}">
                <a16:creationId xmlns:a16="http://schemas.microsoft.com/office/drawing/2014/main" id="{3D34CE7E-AEF1-4D65-BB61-0A4F511B92BC}"/>
              </a:ext>
            </a:extLst>
          </p:cNvPr>
          <p:cNvSpPr>
            <a:spLocks noGrp="1"/>
          </p:cNvSpPr>
          <p:nvPr>
            <p:ph type="body" sz="quarter" idx="12" hasCustomPrompt="1"/>
          </p:nvPr>
        </p:nvSpPr>
        <p:spPr>
          <a:xfrm>
            <a:off x="994836" y="4007311"/>
            <a:ext cx="3361265" cy="1441249"/>
          </a:xfrm>
        </p:spPr>
        <p:txBody>
          <a:bodyPr/>
          <a:lstStyle>
            <a:lvl1pPr>
              <a:lnSpc>
                <a:spcPts val="1800"/>
              </a:lnSpc>
              <a:spcBef>
                <a:spcPts val="800"/>
              </a:spcBef>
              <a:defRPr sz="1050" b="0">
                <a:solidFill>
                  <a:schemeClr val="tx1">
                    <a:lumMod val="65000"/>
                    <a:lumOff val="35000"/>
                  </a:schemeClr>
                </a:solidFill>
              </a:defRPr>
            </a:lvl1pPr>
            <a:lvl2pPr>
              <a:defRPr sz="1050">
                <a:solidFill>
                  <a:schemeClr val="tx1">
                    <a:lumMod val="65000"/>
                    <a:lumOff val="35000"/>
                  </a:schemeClr>
                </a:solidFill>
              </a:defRPr>
            </a:lvl2pPr>
            <a:lvl3pPr>
              <a:defRPr sz="1050">
                <a:solidFill>
                  <a:schemeClr val="tx1">
                    <a:lumMod val="65000"/>
                    <a:lumOff val="35000"/>
                  </a:schemeClr>
                </a:solidFill>
              </a:defRPr>
            </a:lvl3pPr>
            <a:lvl4pPr>
              <a:defRPr sz="1050">
                <a:solidFill>
                  <a:schemeClr val="tx1">
                    <a:lumMod val="65000"/>
                    <a:lumOff val="35000"/>
                  </a:schemeClr>
                </a:solidFill>
              </a:defRPr>
            </a:lvl4pPr>
            <a:lvl5pPr>
              <a:defRPr sz="1050">
                <a:solidFill>
                  <a:schemeClr val="tx1">
                    <a:lumMod val="65000"/>
                    <a:lumOff val="35000"/>
                  </a:schemeClr>
                </a:solidFill>
              </a:defRPr>
            </a:lvl5pPr>
          </a:lstStyle>
          <a:p>
            <a:pPr>
              <a:lnSpc>
                <a:spcPts val="1800"/>
              </a:lnSpc>
              <a:spcBef>
                <a:spcPts val="800"/>
              </a:spcBef>
              <a:defRPr/>
            </a:pPr>
            <a:r>
              <a:rPr lang="en-US" sz="1050" dirty="0">
                <a:solidFill>
                  <a:schemeClr val="tx1">
                    <a:lumMod val="65000"/>
                    <a:lumOff val="35000"/>
                  </a:schemeClr>
                </a:solidFill>
                <a:ea typeface="Roboto" charset="0"/>
                <a:cs typeface="Arial" panose="020B0604020202020204" pitchFamily="34" charset="0"/>
              </a:rPr>
              <a:t>Lorem ipsum dolor sit </a:t>
            </a:r>
            <a:r>
              <a:rPr lang="en-US" sz="1050" dirty="0" err="1">
                <a:solidFill>
                  <a:schemeClr val="tx1">
                    <a:lumMod val="65000"/>
                    <a:lumOff val="35000"/>
                  </a:schemeClr>
                </a:solidFill>
                <a:ea typeface="Roboto" charset="0"/>
                <a:cs typeface="Arial" panose="020B0604020202020204" pitchFamily="34" charset="0"/>
              </a:rPr>
              <a:t>amet</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consectetur</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adipiscing</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elit</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Aenean</a:t>
            </a:r>
            <a:r>
              <a:rPr lang="en-US" sz="1050" dirty="0">
                <a:solidFill>
                  <a:schemeClr val="tx1">
                    <a:lumMod val="65000"/>
                    <a:lumOff val="35000"/>
                  </a:schemeClr>
                </a:solidFill>
                <a:ea typeface="Roboto" charset="0"/>
                <a:cs typeface="Arial" panose="020B0604020202020204" pitchFamily="34" charset="0"/>
              </a:rPr>
              <a:t> at </a:t>
            </a:r>
            <a:r>
              <a:rPr lang="en-US" sz="1050" dirty="0" err="1">
                <a:solidFill>
                  <a:schemeClr val="tx1">
                    <a:lumMod val="65000"/>
                    <a:lumOff val="35000"/>
                  </a:schemeClr>
                </a:solidFill>
                <a:ea typeface="Roboto" charset="0"/>
                <a:cs typeface="Arial" panose="020B0604020202020204" pitchFamily="34" charset="0"/>
              </a:rPr>
              <a:t>facilisis</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quam</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quis</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egestas</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urna</a:t>
            </a:r>
            <a:r>
              <a:rPr lang="en-US" sz="1050" dirty="0">
                <a:solidFill>
                  <a:schemeClr val="tx1">
                    <a:lumMod val="65000"/>
                    <a:lumOff val="35000"/>
                  </a:schemeClr>
                </a:solidFill>
                <a:ea typeface="Roboto" charset="0"/>
                <a:cs typeface="Arial" panose="020B0604020202020204" pitchFamily="34" charset="0"/>
              </a:rPr>
              <a:t>. </a:t>
            </a:r>
          </a:p>
        </p:txBody>
      </p:sp>
      <p:sp>
        <p:nvSpPr>
          <p:cNvPr id="15" name="Rectangle 14">
            <a:extLst>
              <a:ext uri="{FF2B5EF4-FFF2-40B4-BE49-F238E27FC236}">
                <a16:creationId xmlns:a16="http://schemas.microsoft.com/office/drawing/2014/main" id="{69AA355D-5979-47C3-8CAC-AF6D21AD1A42}"/>
              </a:ext>
            </a:extLst>
          </p:cNvPr>
          <p:cNvSpPr/>
          <p:nvPr userDrawn="1"/>
        </p:nvSpPr>
        <p:spPr>
          <a:xfrm>
            <a:off x="8701492" y="2254250"/>
            <a:ext cx="662517" cy="58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D" sz="825" dirty="0">
              <a:ea typeface="Lato" panose="020F0502020204030203"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5A5A2B3B-0692-4F68-8AE0-CFB08B095F7D}"/>
              </a:ext>
            </a:extLst>
          </p:cNvPr>
          <p:cNvSpPr>
            <a:spLocks noGrp="1"/>
          </p:cNvSpPr>
          <p:nvPr>
            <p:ph type="body" sz="quarter" idx="14" hasCustomPrompt="1"/>
          </p:nvPr>
        </p:nvSpPr>
        <p:spPr>
          <a:xfrm>
            <a:off x="8708903" y="2447927"/>
            <a:ext cx="2266949" cy="280989"/>
          </a:xfrm>
        </p:spPr>
        <p:txBody>
          <a:bodyPr/>
          <a:lstStyle>
            <a:lvl1pPr>
              <a:defRPr/>
            </a:lvl1pPr>
          </a:lstStyle>
          <a:p>
            <a:pPr>
              <a:defRPr/>
            </a:pPr>
            <a:r>
              <a:rPr lang="en-ID" sz="1200" b="1" dirty="0">
                <a:solidFill>
                  <a:srgbClr val="483698"/>
                </a:solidFill>
              </a:rPr>
              <a:t>Title goes here</a:t>
            </a:r>
          </a:p>
        </p:txBody>
      </p:sp>
      <p:sp>
        <p:nvSpPr>
          <p:cNvPr id="26" name="Text Placeholder 25">
            <a:extLst>
              <a:ext uri="{FF2B5EF4-FFF2-40B4-BE49-F238E27FC236}">
                <a16:creationId xmlns:a16="http://schemas.microsoft.com/office/drawing/2014/main" id="{451055F5-4B26-4D67-B958-B11F89794ADE}"/>
              </a:ext>
            </a:extLst>
          </p:cNvPr>
          <p:cNvSpPr>
            <a:spLocks noGrp="1"/>
          </p:cNvSpPr>
          <p:nvPr>
            <p:ph type="body" sz="quarter" idx="15" hasCustomPrompt="1"/>
          </p:nvPr>
        </p:nvSpPr>
        <p:spPr>
          <a:xfrm>
            <a:off x="8715254" y="2790825"/>
            <a:ext cx="2432575" cy="1189558"/>
          </a:xfrm>
        </p:spPr>
        <p:txBody>
          <a:bodyPr/>
          <a:lstStyle>
            <a:lvl1pPr>
              <a:lnSpc>
                <a:spcPts val="1500"/>
              </a:lnSpc>
              <a:spcBef>
                <a:spcPts val="800"/>
              </a:spcBef>
              <a:defRPr sz="825" b="0">
                <a:solidFill>
                  <a:schemeClr val="tx1">
                    <a:lumMod val="65000"/>
                    <a:lumOff val="35000"/>
                  </a:schemeClr>
                </a:solidFill>
              </a:defRPr>
            </a:lvl1pPr>
            <a:lvl2pPr>
              <a:defRPr sz="825">
                <a:solidFill>
                  <a:schemeClr val="tx1">
                    <a:lumMod val="65000"/>
                    <a:lumOff val="35000"/>
                  </a:schemeClr>
                </a:solidFill>
              </a:defRPr>
            </a:lvl2pPr>
            <a:lvl3pPr>
              <a:defRPr sz="825">
                <a:solidFill>
                  <a:schemeClr val="tx1">
                    <a:lumMod val="65000"/>
                    <a:lumOff val="35000"/>
                  </a:schemeClr>
                </a:solidFill>
              </a:defRPr>
            </a:lvl3pPr>
            <a:lvl4pPr>
              <a:defRPr sz="825">
                <a:solidFill>
                  <a:schemeClr val="tx1">
                    <a:lumMod val="65000"/>
                    <a:lumOff val="35000"/>
                  </a:schemeClr>
                </a:solidFill>
              </a:defRPr>
            </a:lvl4pPr>
            <a:lvl5pPr>
              <a:defRPr sz="825">
                <a:solidFill>
                  <a:schemeClr val="tx1">
                    <a:lumMod val="65000"/>
                    <a:lumOff val="35000"/>
                  </a:schemeClr>
                </a:solidFill>
              </a:defRPr>
            </a:lvl5pPr>
          </a:lstStyle>
          <a:p>
            <a:pPr>
              <a:lnSpc>
                <a:spcPts val="1500"/>
              </a:lnSpc>
              <a:spcBef>
                <a:spcPts val="800"/>
              </a:spcBef>
              <a:defRPr/>
            </a:pPr>
            <a:r>
              <a:rPr lang="en-US" sz="825" b="1" dirty="0">
                <a:solidFill>
                  <a:schemeClr val="tx1">
                    <a:lumMod val="65000"/>
                    <a:lumOff val="35000"/>
                  </a:schemeClr>
                </a:solidFill>
                <a:ea typeface="Roboto" charset="0"/>
                <a:cs typeface="Arial" panose="020B0604020202020204" pitchFamily="34" charset="0"/>
              </a:rPr>
              <a:t>Lorem ipsum dolor sit </a:t>
            </a:r>
            <a:r>
              <a:rPr lang="en-US" sz="825" b="1" dirty="0" err="1">
                <a:solidFill>
                  <a:schemeClr val="tx1">
                    <a:lumMod val="65000"/>
                    <a:lumOff val="35000"/>
                  </a:schemeClr>
                </a:solidFill>
                <a:ea typeface="Roboto" charset="0"/>
                <a:cs typeface="Arial" panose="020B0604020202020204" pitchFamily="34" charset="0"/>
              </a:rPr>
              <a:t>amet</a:t>
            </a:r>
            <a:r>
              <a:rPr lang="en-US" sz="825" b="1" dirty="0">
                <a:solidFill>
                  <a:schemeClr val="tx1">
                    <a:lumMod val="65000"/>
                    <a:lumOff val="35000"/>
                  </a:schemeClr>
                </a:solidFill>
                <a:ea typeface="Roboto" charset="0"/>
                <a:cs typeface="Arial" panose="020B0604020202020204" pitchFamily="34" charset="0"/>
              </a:rPr>
              <a: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consectetur</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adipiscing</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elit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Aenean</a:t>
            </a:r>
            <a:r>
              <a:rPr lang="en-US" sz="825" dirty="0">
                <a:solidFill>
                  <a:schemeClr val="tx1">
                    <a:lumMod val="65000"/>
                    <a:lumOff val="35000"/>
                  </a:schemeClr>
                </a:solidFill>
                <a:ea typeface="Roboto" charset="0"/>
                <a:cs typeface="Arial" panose="020B0604020202020204" pitchFamily="34" charset="0"/>
              </a:rPr>
              <a:t> at </a:t>
            </a:r>
            <a:r>
              <a:rPr lang="en-US" sz="825" dirty="0" err="1">
                <a:solidFill>
                  <a:schemeClr val="tx1">
                    <a:lumMod val="65000"/>
                    <a:lumOff val="35000"/>
                  </a:schemeClr>
                </a:solidFill>
                <a:ea typeface="Roboto" charset="0"/>
                <a:cs typeface="Arial" panose="020B0604020202020204" pitchFamily="34" charset="0"/>
              </a:rPr>
              <a:t>facilisis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quam</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egestas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urna</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Donec</a:t>
            </a:r>
            <a:r>
              <a:rPr lang="en-US" sz="825" dirty="0">
                <a:solidFill>
                  <a:schemeClr val="tx1">
                    <a:lumMod val="65000"/>
                    <a:lumOff val="35000"/>
                  </a:schemeClr>
                </a:solidFill>
                <a:ea typeface="Roboto" charset="0"/>
                <a:cs typeface="Arial" panose="020B0604020202020204" pitchFamily="34" charset="0"/>
              </a:rPr>
              <a:t> ante </a:t>
            </a:r>
            <a:r>
              <a:rPr lang="en-US" sz="825" dirty="0" err="1">
                <a:solidFill>
                  <a:schemeClr val="tx1">
                    <a:lumMod val="65000"/>
                    <a:lumOff val="35000"/>
                  </a:schemeClr>
                </a:solidFill>
                <a:ea typeface="Roboto" charset="0"/>
                <a:cs typeface="Arial" panose="020B0604020202020204" pitchFamily="34" charset="0"/>
              </a:rPr>
              <a:t>nulla</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finibus</a:t>
            </a:r>
            <a:r>
              <a:rPr lang="en-US" sz="825" dirty="0">
                <a:solidFill>
                  <a:schemeClr val="tx1">
                    <a:lumMod val="65000"/>
                    <a:lumOff val="35000"/>
                  </a:schemeClr>
                </a:solidFill>
                <a:ea typeface="Roboto" charset="0"/>
                <a:cs typeface="Arial" panose="020B0604020202020204" pitchFamily="34" charset="0"/>
              </a:rPr>
              <a:t> sed </a:t>
            </a:r>
            <a:r>
              <a:rPr lang="en-US" sz="825" dirty="0" err="1">
                <a:solidFill>
                  <a:schemeClr val="tx1">
                    <a:lumMod val="65000"/>
                    <a:lumOff val="35000"/>
                  </a:schemeClr>
                </a:solidFill>
                <a:ea typeface="Roboto" charset="0"/>
                <a:cs typeface="Arial" panose="020B0604020202020204" pitchFamily="34" charset="0"/>
              </a:rPr>
              <a:t>tempor</a:t>
            </a:r>
            <a:r>
              <a:rPr lang="en-US" sz="825" dirty="0">
                <a:solidFill>
                  <a:schemeClr val="tx1">
                    <a:lumMod val="65000"/>
                    <a:lumOff val="35000"/>
                  </a:schemeClr>
                </a:solidFill>
                <a:ea typeface="Roboto" charset="0"/>
                <a:cs typeface="Arial" panose="020B0604020202020204" pitchFamily="34" charset="0"/>
              </a:rPr>
              <a:t> a, dictum ac </a:t>
            </a:r>
            <a:r>
              <a:rPr lang="en-US" sz="825" dirty="0" err="1">
                <a:solidFill>
                  <a:schemeClr val="tx1">
                    <a:lumMod val="65000"/>
                    <a:lumOff val="35000"/>
                  </a:schemeClr>
                </a:solidFill>
                <a:ea typeface="Roboto" charset="0"/>
                <a:cs typeface="Arial" panose="020B0604020202020204" pitchFamily="34" charset="0"/>
              </a:rPr>
              <a:t>enim</a:t>
            </a:r>
            <a:r>
              <a:rPr lang="en-US" sz="825" dirty="0">
                <a:solidFill>
                  <a:schemeClr val="tx1">
                    <a:lumMod val="65000"/>
                    <a:lumOff val="35000"/>
                  </a:schemeClr>
                </a:solidFill>
                <a:ea typeface="Roboto" charset="0"/>
                <a:cs typeface="Arial" panose="020B0604020202020204" pitchFamily="34" charset="0"/>
              </a:rPr>
              <a:t>.</a:t>
            </a:r>
          </a:p>
        </p:txBody>
      </p:sp>
      <p:sp>
        <p:nvSpPr>
          <p:cNvPr id="30" name="Text Placeholder 25">
            <a:extLst>
              <a:ext uri="{FF2B5EF4-FFF2-40B4-BE49-F238E27FC236}">
                <a16:creationId xmlns:a16="http://schemas.microsoft.com/office/drawing/2014/main" id="{1FE70EE1-126A-41DC-955D-743DE1972B3F}"/>
              </a:ext>
            </a:extLst>
          </p:cNvPr>
          <p:cNvSpPr>
            <a:spLocks noGrp="1"/>
          </p:cNvSpPr>
          <p:nvPr>
            <p:ph type="body" sz="quarter" idx="16" hasCustomPrompt="1"/>
          </p:nvPr>
        </p:nvSpPr>
        <p:spPr>
          <a:xfrm>
            <a:off x="8715254" y="4212887"/>
            <a:ext cx="2432575" cy="169274"/>
          </a:xfrm>
        </p:spPr>
        <p:txBody>
          <a:bodyPr/>
          <a:lstStyle>
            <a:lvl1pPr>
              <a:defRPr sz="825" b="0">
                <a:solidFill>
                  <a:schemeClr val="tx1">
                    <a:lumMod val="65000"/>
                    <a:lumOff val="35000"/>
                  </a:schemeClr>
                </a:solidFill>
              </a:defRPr>
            </a:lvl1pPr>
            <a:lvl2pPr>
              <a:defRPr sz="825">
                <a:solidFill>
                  <a:schemeClr val="tx1">
                    <a:lumMod val="65000"/>
                    <a:lumOff val="35000"/>
                  </a:schemeClr>
                </a:solidFill>
              </a:defRPr>
            </a:lvl2pPr>
            <a:lvl3pPr>
              <a:defRPr sz="825">
                <a:solidFill>
                  <a:schemeClr val="tx1">
                    <a:lumMod val="65000"/>
                    <a:lumOff val="35000"/>
                  </a:schemeClr>
                </a:solidFill>
              </a:defRPr>
            </a:lvl3pPr>
            <a:lvl4pPr>
              <a:defRPr sz="825">
                <a:solidFill>
                  <a:schemeClr val="tx1">
                    <a:lumMod val="65000"/>
                    <a:lumOff val="35000"/>
                  </a:schemeClr>
                </a:solidFill>
              </a:defRPr>
            </a:lvl4pPr>
            <a:lvl5pPr>
              <a:defRPr sz="825">
                <a:solidFill>
                  <a:schemeClr val="tx1">
                    <a:lumMod val="65000"/>
                    <a:lumOff val="35000"/>
                  </a:schemeClr>
                </a:solidFill>
              </a:defRPr>
            </a:lvl5pPr>
          </a:lstStyle>
          <a:p>
            <a:pPr>
              <a:defRPr/>
            </a:pPr>
            <a:r>
              <a:rPr lang="en-JM" sz="825" dirty="0">
                <a:solidFill>
                  <a:schemeClr val="tx1">
                    <a:lumMod val="65000"/>
                    <a:lumOff val="35000"/>
                  </a:schemeClr>
                </a:solidFill>
                <a:cs typeface="Arial" panose="020B0604020202020204" pitchFamily="34" charset="0"/>
              </a:rPr>
              <a:t>Insert text</a:t>
            </a:r>
          </a:p>
        </p:txBody>
      </p:sp>
      <p:sp>
        <p:nvSpPr>
          <p:cNvPr id="31" name="Text Placeholder 25">
            <a:extLst>
              <a:ext uri="{FF2B5EF4-FFF2-40B4-BE49-F238E27FC236}">
                <a16:creationId xmlns:a16="http://schemas.microsoft.com/office/drawing/2014/main" id="{175BC788-0919-4C38-84CB-9EC96786DA43}"/>
              </a:ext>
            </a:extLst>
          </p:cNvPr>
          <p:cNvSpPr>
            <a:spLocks noGrp="1"/>
          </p:cNvSpPr>
          <p:nvPr>
            <p:ph type="body" sz="quarter" idx="17" hasCustomPrompt="1"/>
          </p:nvPr>
        </p:nvSpPr>
        <p:spPr>
          <a:xfrm>
            <a:off x="8715254" y="4822200"/>
            <a:ext cx="2432575" cy="169274"/>
          </a:xfrm>
        </p:spPr>
        <p:txBody>
          <a:bodyPr/>
          <a:lstStyle>
            <a:lvl1pPr>
              <a:defRPr sz="825" b="0">
                <a:solidFill>
                  <a:schemeClr val="tx1">
                    <a:lumMod val="65000"/>
                    <a:lumOff val="35000"/>
                  </a:schemeClr>
                </a:solidFill>
              </a:defRPr>
            </a:lvl1pPr>
            <a:lvl2pPr>
              <a:defRPr sz="825">
                <a:solidFill>
                  <a:schemeClr val="tx1">
                    <a:lumMod val="65000"/>
                    <a:lumOff val="35000"/>
                  </a:schemeClr>
                </a:solidFill>
              </a:defRPr>
            </a:lvl2pPr>
            <a:lvl3pPr>
              <a:defRPr sz="825">
                <a:solidFill>
                  <a:schemeClr val="tx1">
                    <a:lumMod val="65000"/>
                    <a:lumOff val="35000"/>
                  </a:schemeClr>
                </a:solidFill>
              </a:defRPr>
            </a:lvl3pPr>
            <a:lvl4pPr>
              <a:defRPr sz="825">
                <a:solidFill>
                  <a:schemeClr val="tx1">
                    <a:lumMod val="65000"/>
                    <a:lumOff val="35000"/>
                  </a:schemeClr>
                </a:solidFill>
              </a:defRPr>
            </a:lvl4pPr>
            <a:lvl5pPr>
              <a:defRPr sz="825">
                <a:solidFill>
                  <a:schemeClr val="tx1">
                    <a:lumMod val="65000"/>
                    <a:lumOff val="35000"/>
                  </a:schemeClr>
                </a:solidFill>
              </a:defRPr>
            </a:lvl5pPr>
          </a:lstStyle>
          <a:p>
            <a:pPr>
              <a:defRPr/>
            </a:pPr>
            <a:r>
              <a:rPr lang="en-JM" sz="825" dirty="0">
                <a:solidFill>
                  <a:schemeClr val="tx1">
                    <a:lumMod val="65000"/>
                    <a:lumOff val="35000"/>
                  </a:schemeClr>
                </a:solidFill>
                <a:cs typeface="Arial" panose="020B0604020202020204" pitchFamily="34" charset="0"/>
              </a:rPr>
              <a:t>Insert text</a:t>
            </a:r>
          </a:p>
        </p:txBody>
      </p:sp>
      <p:sp>
        <p:nvSpPr>
          <p:cNvPr id="32" name="Text Placeholder 25">
            <a:extLst>
              <a:ext uri="{FF2B5EF4-FFF2-40B4-BE49-F238E27FC236}">
                <a16:creationId xmlns:a16="http://schemas.microsoft.com/office/drawing/2014/main" id="{E47FB546-1E44-4905-9FDC-2EC84CB15EBF}"/>
              </a:ext>
            </a:extLst>
          </p:cNvPr>
          <p:cNvSpPr>
            <a:spLocks noGrp="1"/>
          </p:cNvSpPr>
          <p:nvPr>
            <p:ph type="body" sz="quarter" idx="18" hasCustomPrompt="1"/>
          </p:nvPr>
        </p:nvSpPr>
        <p:spPr>
          <a:xfrm>
            <a:off x="10851896" y="4450851"/>
            <a:ext cx="591865" cy="169274"/>
          </a:xfrm>
        </p:spPr>
        <p:txBody>
          <a:bodyPr/>
          <a:lstStyle>
            <a:lvl1pPr>
              <a:defRPr sz="825" b="0">
                <a:solidFill>
                  <a:schemeClr val="tx1">
                    <a:lumMod val="65000"/>
                    <a:lumOff val="35000"/>
                  </a:schemeClr>
                </a:solidFill>
              </a:defRPr>
            </a:lvl1pPr>
            <a:lvl2pPr>
              <a:defRPr sz="825">
                <a:solidFill>
                  <a:schemeClr val="tx1">
                    <a:lumMod val="65000"/>
                    <a:lumOff val="35000"/>
                  </a:schemeClr>
                </a:solidFill>
              </a:defRPr>
            </a:lvl2pPr>
            <a:lvl3pPr>
              <a:defRPr sz="825">
                <a:solidFill>
                  <a:schemeClr val="tx1">
                    <a:lumMod val="65000"/>
                    <a:lumOff val="35000"/>
                  </a:schemeClr>
                </a:solidFill>
              </a:defRPr>
            </a:lvl3pPr>
            <a:lvl4pPr>
              <a:defRPr sz="825">
                <a:solidFill>
                  <a:schemeClr val="tx1">
                    <a:lumMod val="65000"/>
                    <a:lumOff val="35000"/>
                  </a:schemeClr>
                </a:solidFill>
              </a:defRPr>
            </a:lvl4pPr>
            <a:lvl5pPr>
              <a:defRPr sz="825">
                <a:solidFill>
                  <a:schemeClr val="tx1">
                    <a:lumMod val="65000"/>
                    <a:lumOff val="35000"/>
                  </a:schemeClr>
                </a:solidFill>
              </a:defRPr>
            </a:lvl5pPr>
          </a:lstStyle>
          <a:p>
            <a:pPr>
              <a:defRPr/>
            </a:pPr>
            <a:r>
              <a:rPr lang="en-JM" sz="825" dirty="0">
                <a:solidFill>
                  <a:schemeClr val="tx1">
                    <a:lumMod val="65000"/>
                    <a:lumOff val="35000"/>
                  </a:schemeClr>
                </a:solidFill>
                <a:cs typeface="Arial" panose="020B0604020202020204" pitchFamily="34" charset="0"/>
              </a:rPr>
              <a:t>90%</a:t>
            </a:r>
          </a:p>
        </p:txBody>
      </p:sp>
      <p:sp>
        <p:nvSpPr>
          <p:cNvPr id="33" name="Text Placeholder 25">
            <a:extLst>
              <a:ext uri="{FF2B5EF4-FFF2-40B4-BE49-F238E27FC236}">
                <a16:creationId xmlns:a16="http://schemas.microsoft.com/office/drawing/2014/main" id="{C21187E3-5E70-4C85-8877-F24A7A3FBFF6}"/>
              </a:ext>
            </a:extLst>
          </p:cNvPr>
          <p:cNvSpPr>
            <a:spLocks noGrp="1"/>
          </p:cNvSpPr>
          <p:nvPr>
            <p:ph type="body" sz="quarter" idx="19" hasCustomPrompt="1"/>
          </p:nvPr>
        </p:nvSpPr>
        <p:spPr>
          <a:xfrm>
            <a:off x="10645649" y="5028414"/>
            <a:ext cx="591865" cy="169274"/>
          </a:xfrm>
        </p:spPr>
        <p:txBody>
          <a:bodyPr/>
          <a:lstStyle>
            <a:lvl1pPr>
              <a:defRPr sz="825" b="0">
                <a:solidFill>
                  <a:schemeClr val="tx1">
                    <a:lumMod val="65000"/>
                    <a:lumOff val="35000"/>
                  </a:schemeClr>
                </a:solidFill>
              </a:defRPr>
            </a:lvl1pPr>
            <a:lvl2pPr>
              <a:defRPr sz="825">
                <a:solidFill>
                  <a:schemeClr val="tx1">
                    <a:lumMod val="65000"/>
                    <a:lumOff val="35000"/>
                  </a:schemeClr>
                </a:solidFill>
              </a:defRPr>
            </a:lvl2pPr>
            <a:lvl3pPr>
              <a:defRPr sz="825">
                <a:solidFill>
                  <a:schemeClr val="tx1">
                    <a:lumMod val="65000"/>
                    <a:lumOff val="35000"/>
                  </a:schemeClr>
                </a:solidFill>
              </a:defRPr>
            </a:lvl3pPr>
            <a:lvl4pPr>
              <a:defRPr sz="825">
                <a:solidFill>
                  <a:schemeClr val="tx1">
                    <a:lumMod val="65000"/>
                    <a:lumOff val="35000"/>
                  </a:schemeClr>
                </a:solidFill>
              </a:defRPr>
            </a:lvl4pPr>
            <a:lvl5pPr>
              <a:defRPr sz="825">
                <a:solidFill>
                  <a:schemeClr val="tx1">
                    <a:lumMod val="65000"/>
                    <a:lumOff val="35000"/>
                  </a:schemeClr>
                </a:solidFill>
              </a:defRPr>
            </a:lvl5pPr>
          </a:lstStyle>
          <a:p>
            <a:pPr>
              <a:defRPr/>
            </a:pPr>
            <a:r>
              <a:rPr lang="en-JM" sz="825" dirty="0">
                <a:solidFill>
                  <a:schemeClr val="tx1">
                    <a:lumMod val="65000"/>
                    <a:lumOff val="35000"/>
                  </a:schemeClr>
                </a:solidFill>
                <a:cs typeface="Arial" panose="020B0604020202020204" pitchFamily="34" charset="0"/>
              </a:rPr>
              <a:t>80%</a:t>
            </a:r>
          </a:p>
        </p:txBody>
      </p:sp>
      <p:sp>
        <p:nvSpPr>
          <p:cNvPr id="16" name="Picture Placeholder 6">
            <a:extLst>
              <a:ext uri="{FF2B5EF4-FFF2-40B4-BE49-F238E27FC236}">
                <a16:creationId xmlns:a16="http://schemas.microsoft.com/office/drawing/2014/main" id="{B73AC25A-8629-4ADF-816B-F39EEB3F79B4}"/>
              </a:ext>
            </a:extLst>
          </p:cNvPr>
          <p:cNvSpPr>
            <a:spLocks noGrp="1"/>
          </p:cNvSpPr>
          <p:nvPr>
            <p:ph type="pic" sz="quarter" idx="10" hasCustomPrompt="1"/>
          </p:nvPr>
        </p:nvSpPr>
        <p:spPr>
          <a:xfrm>
            <a:off x="5189539" y="2411415"/>
            <a:ext cx="1714500" cy="2046287"/>
          </a:xfrm>
          <a:prstGeom prst="roundRect">
            <a:avLst/>
          </a:prstGeom>
        </p:spPr>
        <p:txBody>
          <a:bodyPr tIns="274320" rtlCol="0">
            <a:normAutofit/>
          </a:bodyPr>
          <a:lstStyle>
            <a:lvl1pPr algn="ctr">
              <a:defRPr>
                <a:solidFill>
                  <a:schemeClr val="bg1"/>
                </a:solidFill>
              </a:defRPr>
            </a:lvl1pPr>
          </a:lstStyle>
          <a:p>
            <a:pPr lvl="0"/>
            <a:r>
              <a:rPr lang="en-ID" noProof="0" dirty="0"/>
              <a:t>Add image icon</a:t>
            </a:r>
          </a:p>
        </p:txBody>
      </p:sp>
    </p:spTree>
    <p:extLst>
      <p:ext uri="{BB962C8B-B14F-4D97-AF65-F5344CB8AC3E}">
        <p14:creationId xmlns:p14="http://schemas.microsoft.com/office/powerpoint/2010/main" val="212589275"/>
      </p:ext>
    </p:extLst>
  </p:cSld>
  <p:clrMapOvr>
    <a:masterClrMapping/>
  </p:clrMapOvr>
  <mc:AlternateContent xmlns:mc="http://schemas.openxmlformats.org/markup-compatibility/2006" xmlns:p14="http://schemas.microsoft.com/office/powerpoint/2010/main">
    <mc:Choice Requires="p14">
      <p:transition spd="slow" p14:dur="1250" advTm="8000">
        <p14:reveal dir="r"/>
      </p:transition>
    </mc:Choice>
    <mc:Fallback xmlns="">
      <p:transition spd="slow" advTm="8000">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9_ITLE SLIDE 1 - Right light vertical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B0706C-D6F7-42F7-BF82-F2B927B280B6}"/>
              </a:ext>
            </a:extLst>
          </p:cNvPr>
          <p:cNvSpPr/>
          <p:nvPr userDrawn="1"/>
        </p:nvSpPr>
        <p:spPr>
          <a:xfrm>
            <a:off x="605632" y="431801"/>
            <a:ext cx="10980739" cy="58166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350"/>
          </a:p>
        </p:txBody>
      </p:sp>
      <p:pic>
        <p:nvPicPr>
          <p:cNvPr id="14" name="Picture 13" descr="iPhone-6-Flat-Mockup---Black.png">
            <a:extLst>
              <a:ext uri="{FF2B5EF4-FFF2-40B4-BE49-F238E27FC236}">
                <a16:creationId xmlns:a16="http://schemas.microsoft.com/office/drawing/2014/main" id="{B3FA1FE5-3592-4984-9012-3C8191025E8B}"/>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556125" y="1030290"/>
            <a:ext cx="2362200"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Picture Placeholder 4">
            <a:extLst>
              <a:ext uri="{FF2B5EF4-FFF2-40B4-BE49-F238E27FC236}">
                <a16:creationId xmlns:a16="http://schemas.microsoft.com/office/drawing/2014/main" id="{24C1A0C2-3B30-443E-9660-73501890DE1D}"/>
              </a:ext>
            </a:extLst>
          </p:cNvPr>
          <p:cNvSpPr>
            <a:spLocks noGrp="1"/>
          </p:cNvSpPr>
          <p:nvPr>
            <p:ph type="pic" sz="quarter" idx="10" hasCustomPrompt="1"/>
          </p:nvPr>
        </p:nvSpPr>
        <p:spPr>
          <a:xfrm>
            <a:off x="4730751" y="1677988"/>
            <a:ext cx="2057400" cy="3567112"/>
          </a:xfrm>
        </p:spPr>
        <p:txBody>
          <a:bodyPr tIns="822960" rtlCol="0">
            <a:normAutofit/>
          </a:bodyPr>
          <a:lstStyle>
            <a:lvl1pPr algn="ctr">
              <a:defRPr/>
            </a:lvl1pPr>
          </a:lstStyle>
          <a:p>
            <a:pPr lvl="0"/>
            <a:r>
              <a:rPr lang="en-ID" noProof="0" dirty="0"/>
              <a:t>Insert image</a:t>
            </a:r>
          </a:p>
        </p:txBody>
      </p:sp>
      <p:graphicFrame>
        <p:nvGraphicFramePr>
          <p:cNvPr id="3" name="Objet 2" hidden="1"/>
          <p:cNvGraphicFramePr>
            <a:graphicFrameLocks noChangeAspect="1"/>
          </p:cNvGraphicFramePr>
          <p:nvPr userDrawn="1">
            <p:custDataLst>
              <p:tags r:id="rId1"/>
            </p:custDataLst>
          </p:nvPr>
        </p:nvGraphicFramePr>
        <p:xfrm>
          <a:off x="1589" y="1592"/>
          <a:ext cx="1587" cy="1587"/>
        </p:xfrm>
        <a:graphic>
          <a:graphicData uri="http://schemas.openxmlformats.org/presentationml/2006/ole">
            <mc:AlternateContent xmlns:mc="http://schemas.openxmlformats.org/markup-compatibility/2006">
              <mc:Choice xmlns:v="urn:schemas-microsoft-com:vml" Requires="v">
                <p:oleObj name="Diapositive think-cell" r:id="rId4" imgW="270" imgH="270" progId="TCLayout.ActiveDocument.1">
                  <p:embed/>
                </p:oleObj>
              </mc:Choice>
              <mc:Fallback>
                <p:oleObj name="Diapositive think-cell" r:id="rId4" imgW="270" imgH="270" progId="TCLayout.ActiveDocument.1">
                  <p:embed/>
                  <p:pic>
                    <p:nvPicPr>
                      <p:cNvPr id="3" name="Objet 2" hidden="1"/>
                      <p:cNvPicPr/>
                      <p:nvPr/>
                    </p:nvPicPr>
                    <p:blipFill>
                      <a:blip r:embed="rId5"/>
                      <a:stretch>
                        <a:fillRect/>
                      </a:stretch>
                    </p:blipFill>
                    <p:spPr>
                      <a:xfrm>
                        <a:off x="1589" y="1592"/>
                        <a:ext cx="1587" cy="1587"/>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888CC4FD-EDEC-44E0-B47B-FC9A61C1B0DC}"/>
              </a:ext>
            </a:extLst>
          </p:cNvPr>
          <p:cNvSpPr>
            <a:spLocks noGrp="1"/>
          </p:cNvSpPr>
          <p:nvPr>
            <p:ph type="body" sz="quarter" idx="11" hasCustomPrompt="1"/>
          </p:nvPr>
        </p:nvSpPr>
        <p:spPr>
          <a:xfrm>
            <a:off x="994835" y="2308228"/>
            <a:ext cx="3040856" cy="1346457"/>
          </a:xfrm>
        </p:spPr>
        <p:txBody>
          <a:bodyPr anchor="b"/>
          <a:lstStyle>
            <a:lvl1pPr>
              <a:lnSpc>
                <a:spcPts val="3750"/>
              </a:lnSpc>
              <a:spcAft>
                <a:spcPts val="0"/>
              </a:spcAft>
              <a:defRPr sz="3750" b="0" spc="75" baseline="0">
                <a:solidFill>
                  <a:schemeClr val="accent2"/>
                </a:solidFill>
                <a:latin typeface="+mj-lt"/>
              </a:defRPr>
            </a:lvl1pPr>
            <a:lvl2pPr>
              <a:defRPr sz="3750" b="0">
                <a:latin typeface="+mj-lt"/>
              </a:defRPr>
            </a:lvl2pPr>
            <a:lvl3pPr>
              <a:defRPr sz="3750" b="0">
                <a:latin typeface="+mj-lt"/>
              </a:defRPr>
            </a:lvl3pPr>
            <a:lvl4pPr>
              <a:defRPr sz="3750" b="0">
                <a:latin typeface="+mj-lt"/>
              </a:defRPr>
            </a:lvl4pPr>
            <a:lvl5pPr>
              <a:defRPr sz="3750" b="0">
                <a:latin typeface="+mj-lt"/>
              </a:defRPr>
            </a:lvl5pPr>
          </a:lstStyle>
          <a:p>
            <a:pPr lvl="0"/>
            <a:r>
              <a:rPr lang="en-US" dirty="0"/>
              <a:t>Title </a:t>
            </a:r>
            <a:br>
              <a:rPr lang="en-US" dirty="0"/>
            </a:br>
            <a:r>
              <a:rPr lang="en-US" dirty="0"/>
              <a:t>goes here</a:t>
            </a:r>
          </a:p>
        </p:txBody>
      </p:sp>
      <p:sp>
        <p:nvSpPr>
          <p:cNvPr id="11" name="Text Placeholder 10">
            <a:extLst>
              <a:ext uri="{FF2B5EF4-FFF2-40B4-BE49-F238E27FC236}">
                <a16:creationId xmlns:a16="http://schemas.microsoft.com/office/drawing/2014/main" id="{3D34CE7E-AEF1-4D65-BB61-0A4F511B92BC}"/>
              </a:ext>
            </a:extLst>
          </p:cNvPr>
          <p:cNvSpPr>
            <a:spLocks noGrp="1"/>
          </p:cNvSpPr>
          <p:nvPr>
            <p:ph type="body" sz="quarter" idx="12" hasCustomPrompt="1"/>
          </p:nvPr>
        </p:nvSpPr>
        <p:spPr>
          <a:xfrm>
            <a:off x="994836" y="4007311"/>
            <a:ext cx="2602313" cy="1441249"/>
          </a:xfrm>
        </p:spPr>
        <p:txBody>
          <a:bodyPr/>
          <a:lstStyle>
            <a:lvl1pPr>
              <a:lnSpc>
                <a:spcPts val="1800"/>
              </a:lnSpc>
              <a:spcBef>
                <a:spcPts val="800"/>
              </a:spcBef>
              <a:defRPr sz="1050" b="0">
                <a:solidFill>
                  <a:schemeClr val="tx1">
                    <a:lumMod val="65000"/>
                    <a:lumOff val="35000"/>
                  </a:schemeClr>
                </a:solidFill>
              </a:defRPr>
            </a:lvl1pPr>
            <a:lvl2pPr>
              <a:defRPr sz="1050">
                <a:solidFill>
                  <a:schemeClr val="tx1">
                    <a:lumMod val="65000"/>
                    <a:lumOff val="35000"/>
                  </a:schemeClr>
                </a:solidFill>
              </a:defRPr>
            </a:lvl2pPr>
            <a:lvl3pPr>
              <a:defRPr sz="1050">
                <a:solidFill>
                  <a:schemeClr val="tx1">
                    <a:lumMod val="65000"/>
                    <a:lumOff val="35000"/>
                  </a:schemeClr>
                </a:solidFill>
              </a:defRPr>
            </a:lvl3pPr>
            <a:lvl4pPr>
              <a:defRPr sz="1050">
                <a:solidFill>
                  <a:schemeClr val="tx1">
                    <a:lumMod val="65000"/>
                    <a:lumOff val="35000"/>
                  </a:schemeClr>
                </a:solidFill>
              </a:defRPr>
            </a:lvl4pPr>
            <a:lvl5pPr>
              <a:defRPr sz="1050">
                <a:solidFill>
                  <a:schemeClr val="tx1">
                    <a:lumMod val="65000"/>
                    <a:lumOff val="35000"/>
                  </a:schemeClr>
                </a:solidFill>
              </a:defRPr>
            </a:lvl5pPr>
          </a:lstStyle>
          <a:p>
            <a:pPr>
              <a:lnSpc>
                <a:spcPts val="1800"/>
              </a:lnSpc>
              <a:spcBef>
                <a:spcPts val="800"/>
              </a:spcBef>
              <a:defRPr/>
            </a:pPr>
            <a:r>
              <a:rPr lang="en-US" sz="1050" dirty="0">
                <a:solidFill>
                  <a:schemeClr val="tx1">
                    <a:lumMod val="65000"/>
                    <a:lumOff val="35000"/>
                  </a:schemeClr>
                </a:solidFill>
                <a:ea typeface="Roboto" charset="0"/>
                <a:cs typeface="Arial" panose="020B0604020202020204" pitchFamily="34" charset="0"/>
              </a:rPr>
              <a:t>Lorem ipsum dolor sit </a:t>
            </a:r>
            <a:r>
              <a:rPr lang="en-US" sz="1050" dirty="0" err="1">
                <a:solidFill>
                  <a:schemeClr val="tx1">
                    <a:lumMod val="65000"/>
                    <a:lumOff val="35000"/>
                  </a:schemeClr>
                </a:solidFill>
                <a:ea typeface="Roboto" charset="0"/>
                <a:cs typeface="Arial" panose="020B0604020202020204" pitchFamily="34" charset="0"/>
              </a:rPr>
              <a:t>amet</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consectetur</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adipiscing</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elit</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Aenean</a:t>
            </a:r>
            <a:r>
              <a:rPr lang="en-US" sz="1050" dirty="0">
                <a:solidFill>
                  <a:schemeClr val="tx1">
                    <a:lumMod val="65000"/>
                    <a:lumOff val="35000"/>
                  </a:schemeClr>
                </a:solidFill>
                <a:ea typeface="Roboto" charset="0"/>
                <a:cs typeface="Arial" panose="020B0604020202020204" pitchFamily="34" charset="0"/>
              </a:rPr>
              <a:t> at </a:t>
            </a:r>
            <a:r>
              <a:rPr lang="en-US" sz="1050" dirty="0" err="1">
                <a:solidFill>
                  <a:schemeClr val="tx1">
                    <a:lumMod val="65000"/>
                    <a:lumOff val="35000"/>
                  </a:schemeClr>
                </a:solidFill>
                <a:ea typeface="Roboto" charset="0"/>
                <a:cs typeface="Arial" panose="020B0604020202020204" pitchFamily="34" charset="0"/>
              </a:rPr>
              <a:t>facilisis</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quam</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quis</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egestas</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urna</a:t>
            </a:r>
            <a:r>
              <a:rPr lang="en-US" sz="1050" dirty="0">
                <a:solidFill>
                  <a:schemeClr val="tx1">
                    <a:lumMod val="65000"/>
                    <a:lumOff val="35000"/>
                  </a:schemeClr>
                </a:solidFill>
                <a:ea typeface="Roboto" charset="0"/>
                <a:cs typeface="Arial" panose="020B0604020202020204" pitchFamily="34" charset="0"/>
              </a:rPr>
              <a:t>. </a:t>
            </a:r>
          </a:p>
        </p:txBody>
      </p:sp>
      <p:sp>
        <p:nvSpPr>
          <p:cNvPr id="7" name="Text Placeholder 6">
            <a:extLst>
              <a:ext uri="{FF2B5EF4-FFF2-40B4-BE49-F238E27FC236}">
                <a16:creationId xmlns:a16="http://schemas.microsoft.com/office/drawing/2014/main" id="{FAF2E64D-AECB-4719-B0C8-042C1B35C05D}"/>
              </a:ext>
            </a:extLst>
          </p:cNvPr>
          <p:cNvSpPr>
            <a:spLocks noGrp="1"/>
          </p:cNvSpPr>
          <p:nvPr>
            <p:ph type="body" sz="quarter" idx="20" hasCustomPrompt="1"/>
          </p:nvPr>
        </p:nvSpPr>
        <p:spPr>
          <a:xfrm>
            <a:off x="7999483" y="1566866"/>
            <a:ext cx="1625600" cy="187325"/>
          </a:xfrm>
        </p:spPr>
        <p:txBody>
          <a:bodyPr/>
          <a:lstStyle>
            <a:lvl1pPr>
              <a:defRPr sz="825" spc="15" baseline="0">
                <a:solidFill>
                  <a:srgbClr val="483698"/>
                </a:solidFill>
              </a:defRPr>
            </a:lvl1pPr>
            <a:lvl2pPr>
              <a:defRPr sz="825"/>
            </a:lvl2pPr>
            <a:lvl3pPr>
              <a:defRPr sz="825"/>
            </a:lvl3pPr>
            <a:lvl4pPr>
              <a:defRPr sz="825"/>
            </a:lvl4pPr>
            <a:lvl5pPr>
              <a:defRPr sz="825"/>
            </a:lvl5pPr>
          </a:lstStyle>
          <a:p>
            <a:pPr>
              <a:defRPr/>
            </a:pPr>
            <a:r>
              <a:rPr lang="en-ID" sz="825" b="1" dirty="0">
                <a:solidFill>
                  <a:srgbClr val="483698"/>
                </a:solidFill>
                <a:ea typeface="Lato" panose="020F0502020204030203" pitchFamily="34" charset="0"/>
                <a:cs typeface="Arial" panose="020B0604020202020204" pitchFamily="34" charset="0"/>
              </a:rPr>
              <a:t>Title goes here</a:t>
            </a:r>
          </a:p>
        </p:txBody>
      </p:sp>
      <p:sp>
        <p:nvSpPr>
          <p:cNvPr id="39" name="Text Placeholder 6">
            <a:extLst>
              <a:ext uri="{FF2B5EF4-FFF2-40B4-BE49-F238E27FC236}">
                <a16:creationId xmlns:a16="http://schemas.microsoft.com/office/drawing/2014/main" id="{B479D1D1-A06F-4AD8-857F-CD5895226F8F}"/>
              </a:ext>
            </a:extLst>
          </p:cNvPr>
          <p:cNvSpPr>
            <a:spLocks noGrp="1"/>
          </p:cNvSpPr>
          <p:nvPr>
            <p:ph type="body" sz="quarter" idx="21" hasCustomPrompt="1"/>
          </p:nvPr>
        </p:nvSpPr>
        <p:spPr>
          <a:xfrm>
            <a:off x="7992673" y="1813112"/>
            <a:ext cx="2896659" cy="939018"/>
          </a:xfrm>
        </p:spPr>
        <p:txBody>
          <a:bodyPr/>
          <a:lstStyle>
            <a:lvl1pPr>
              <a:lnSpc>
                <a:spcPts val="1500"/>
              </a:lnSpc>
              <a:spcBef>
                <a:spcPts val="800"/>
              </a:spcBef>
              <a:defRPr sz="825" b="0">
                <a:solidFill>
                  <a:schemeClr val="tx1">
                    <a:lumMod val="65000"/>
                    <a:lumOff val="35000"/>
                  </a:schemeClr>
                </a:solidFill>
              </a:defRPr>
            </a:lvl1pPr>
            <a:lvl2pPr>
              <a:defRPr sz="825"/>
            </a:lvl2pPr>
            <a:lvl3pPr>
              <a:defRPr sz="825"/>
            </a:lvl3pPr>
            <a:lvl4pPr>
              <a:defRPr sz="825"/>
            </a:lvl4pPr>
            <a:lvl5pPr>
              <a:defRPr sz="825"/>
            </a:lvl5pPr>
          </a:lstStyle>
          <a:p>
            <a:pPr>
              <a:lnSpc>
                <a:spcPts val="1500"/>
              </a:lnSpc>
              <a:spcBef>
                <a:spcPts val="800"/>
              </a:spcBef>
              <a:defRPr/>
            </a:pPr>
            <a:r>
              <a:rPr lang="en-US" sz="825" dirty="0">
                <a:solidFill>
                  <a:schemeClr val="tx1">
                    <a:lumMod val="65000"/>
                    <a:lumOff val="35000"/>
                  </a:schemeClr>
                </a:solidFill>
                <a:ea typeface="Roboto" charset="0"/>
                <a:cs typeface="Arial" panose="020B0604020202020204" pitchFamily="34" charset="0"/>
              </a:rPr>
              <a:t>Lorem ipsum dolor sit </a:t>
            </a:r>
            <a:r>
              <a:rPr lang="en-US" sz="825" dirty="0" err="1">
                <a:solidFill>
                  <a:schemeClr val="tx1">
                    <a:lumMod val="65000"/>
                    <a:lumOff val="35000"/>
                  </a:schemeClr>
                </a:solidFill>
                <a:ea typeface="Roboto" charset="0"/>
                <a:cs typeface="Arial" panose="020B0604020202020204" pitchFamily="34" charset="0"/>
              </a:rPr>
              <a:t>amet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consectetur</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adipiscing</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elit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Aenean</a:t>
            </a:r>
            <a:r>
              <a:rPr lang="en-US" sz="825" dirty="0">
                <a:solidFill>
                  <a:schemeClr val="tx1">
                    <a:lumMod val="65000"/>
                    <a:lumOff val="35000"/>
                  </a:schemeClr>
                </a:solidFill>
                <a:ea typeface="Roboto" charset="0"/>
                <a:cs typeface="Arial" panose="020B0604020202020204" pitchFamily="34" charset="0"/>
              </a:rPr>
              <a:t> at </a:t>
            </a:r>
            <a:r>
              <a:rPr lang="en-US" sz="825" dirty="0" err="1">
                <a:solidFill>
                  <a:schemeClr val="tx1">
                    <a:lumMod val="65000"/>
                    <a:lumOff val="35000"/>
                  </a:schemeClr>
                </a:solidFill>
                <a:ea typeface="Roboto" charset="0"/>
                <a:cs typeface="Arial" panose="020B0604020202020204" pitchFamily="34" charset="0"/>
              </a:rPr>
              <a:t>facilisis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quam</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egestas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urna</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Donec</a:t>
            </a:r>
            <a:r>
              <a:rPr lang="en-US" sz="825" dirty="0">
                <a:solidFill>
                  <a:schemeClr val="tx1">
                    <a:lumMod val="65000"/>
                    <a:lumOff val="35000"/>
                  </a:schemeClr>
                </a:solidFill>
                <a:ea typeface="Roboto" charset="0"/>
                <a:cs typeface="Arial" panose="020B0604020202020204" pitchFamily="34" charset="0"/>
              </a:rPr>
              <a:t> ante </a:t>
            </a:r>
            <a:r>
              <a:rPr lang="en-US" sz="825" dirty="0" err="1">
                <a:solidFill>
                  <a:schemeClr val="tx1">
                    <a:lumMod val="65000"/>
                    <a:lumOff val="35000"/>
                  </a:schemeClr>
                </a:solidFill>
                <a:ea typeface="Roboto" charset="0"/>
                <a:cs typeface="Arial" panose="020B0604020202020204" pitchFamily="34" charset="0"/>
              </a:rPr>
              <a:t>nulla</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finibus</a:t>
            </a:r>
            <a:r>
              <a:rPr lang="en-US" sz="825" dirty="0">
                <a:solidFill>
                  <a:schemeClr val="tx1">
                    <a:lumMod val="65000"/>
                    <a:lumOff val="35000"/>
                  </a:schemeClr>
                </a:solidFill>
                <a:ea typeface="Roboto" charset="0"/>
                <a:cs typeface="Arial" panose="020B0604020202020204" pitchFamily="34" charset="0"/>
              </a:rPr>
              <a:t> sed </a:t>
            </a:r>
            <a:r>
              <a:rPr lang="en-US" sz="825" dirty="0" err="1">
                <a:solidFill>
                  <a:schemeClr val="tx1">
                    <a:lumMod val="65000"/>
                    <a:lumOff val="35000"/>
                  </a:schemeClr>
                </a:solidFill>
                <a:ea typeface="Roboto" charset="0"/>
                <a:cs typeface="Arial" panose="020B0604020202020204" pitchFamily="34" charset="0"/>
              </a:rPr>
              <a:t>tempor</a:t>
            </a:r>
            <a:r>
              <a:rPr lang="en-US" sz="825" dirty="0">
                <a:solidFill>
                  <a:schemeClr val="tx1">
                    <a:lumMod val="65000"/>
                    <a:lumOff val="35000"/>
                  </a:schemeClr>
                </a:solidFill>
                <a:ea typeface="Roboto" charset="0"/>
                <a:cs typeface="Arial" panose="020B0604020202020204" pitchFamily="34" charset="0"/>
              </a:rPr>
              <a:t> a, dictum ac </a:t>
            </a:r>
            <a:r>
              <a:rPr lang="en-US" sz="825" dirty="0" err="1">
                <a:solidFill>
                  <a:schemeClr val="tx1">
                    <a:lumMod val="65000"/>
                    <a:lumOff val="35000"/>
                  </a:schemeClr>
                </a:solidFill>
                <a:ea typeface="Roboto" charset="0"/>
                <a:cs typeface="Arial" panose="020B0604020202020204" pitchFamily="34" charset="0"/>
              </a:rPr>
              <a:t>enim</a:t>
            </a:r>
            <a:r>
              <a:rPr lang="en-US" sz="825" dirty="0">
                <a:solidFill>
                  <a:schemeClr val="tx1">
                    <a:lumMod val="65000"/>
                    <a:lumOff val="35000"/>
                  </a:schemeClr>
                </a:solidFill>
                <a:ea typeface="Roboto" charset="0"/>
                <a:cs typeface="Arial" panose="020B0604020202020204" pitchFamily="34" charset="0"/>
              </a:rPr>
              <a:t>.</a:t>
            </a:r>
          </a:p>
        </p:txBody>
      </p:sp>
      <p:sp>
        <p:nvSpPr>
          <p:cNvPr id="40" name="Text Placeholder 6">
            <a:extLst>
              <a:ext uri="{FF2B5EF4-FFF2-40B4-BE49-F238E27FC236}">
                <a16:creationId xmlns:a16="http://schemas.microsoft.com/office/drawing/2014/main" id="{8CFC92F5-B334-4D8A-ABEE-565E2A43A06D}"/>
              </a:ext>
            </a:extLst>
          </p:cNvPr>
          <p:cNvSpPr>
            <a:spLocks noGrp="1"/>
          </p:cNvSpPr>
          <p:nvPr>
            <p:ph type="body" sz="quarter" idx="22" hasCustomPrompt="1"/>
          </p:nvPr>
        </p:nvSpPr>
        <p:spPr>
          <a:xfrm>
            <a:off x="7999483" y="3205463"/>
            <a:ext cx="1625600" cy="187325"/>
          </a:xfrm>
        </p:spPr>
        <p:txBody>
          <a:bodyPr/>
          <a:lstStyle>
            <a:lvl1pPr>
              <a:defRPr sz="825" spc="15" baseline="0">
                <a:solidFill>
                  <a:srgbClr val="483698"/>
                </a:solidFill>
              </a:defRPr>
            </a:lvl1pPr>
            <a:lvl2pPr>
              <a:defRPr sz="825"/>
            </a:lvl2pPr>
            <a:lvl3pPr>
              <a:defRPr sz="825"/>
            </a:lvl3pPr>
            <a:lvl4pPr>
              <a:defRPr sz="825"/>
            </a:lvl4pPr>
            <a:lvl5pPr>
              <a:defRPr sz="825"/>
            </a:lvl5pPr>
          </a:lstStyle>
          <a:p>
            <a:pPr>
              <a:defRPr/>
            </a:pPr>
            <a:r>
              <a:rPr lang="en-ID" sz="825" b="1" dirty="0">
                <a:solidFill>
                  <a:srgbClr val="483698"/>
                </a:solidFill>
                <a:ea typeface="Lato" panose="020F0502020204030203" pitchFamily="34" charset="0"/>
                <a:cs typeface="Arial" panose="020B0604020202020204" pitchFamily="34" charset="0"/>
              </a:rPr>
              <a:t>Title goes here</a:t>
            </a:r>
          </a:p>
        </p:txBody>
      </p:sp>
      <p:sp>
        <p:nvSpPr>
          <p:cNvPr id="41" name="Text Placeholder 6">
            <a:extLst>
              <a:ext uri="{FF2B5EF4-FFF2-40B4-BE49-F238E27FC236}">
                <a16:creationId xmlns:a16="http://schemas.microsoft.com/office/drawing/2014/main" id="{A4223471-23F8-4F72-B92B-1EC6C143548D}"/>
              </a:ext>
            </a:extLst>
          </p:cNvPr>
          <p:cNvSpPr>
            <a:spLocks noGrp="1"/>
          </p:cNvSpPr>
          <p:nvPr>
            <p:ph type="body" sz="quarter" idx="23" hasCustomPrompt="1"/>
          </p:nvPr>
        </p:nvSpPr>
        <p:spPr>
          <a:xfrm>
            <a:off x="7992673" y="3451711"/>
            <a:ext cx="2896659" cy="939019"/>
          </a:xfrm>
        </p:spPr>
        <p:txBody>
          <a:bodyPr/>
          <a:lstStyle>
            <a:lvl1pPr>
              <a:lnSpc>
                <a:spcPts val="1500"/>
              </a:lnSpc>
              <a:spcBef>
                <a:spcPts val="800"/>
              </a:spcBef>
              <a:defRPr sz="825" b="0">
                <a:solidFill>
                  <a:schemeClr val="tx1">
                    <a:lumMod val="65000"/>
                    <a:lumOff val="35000"/>
                  </a:schemeClr>
                </a:solidFill>
              </a:defRPr>
            </a:lvl1pPr>
            <a:lvl2pPr>
              <a:defRPr sz="825"/>
            </a:lvl2pPr>
            <a:lvl3pPr>
              <a:defRPr sz="825"/>
            </a:lvl3pPr>
            <a:lvl4pPr>
              <a:defRPr sz="825"/>
            </a:lvl4pPr>
            <a:lvl5pPr>
              <a:defRPr sz="825"/>
            </a:lvl5pPr>
          </a:lstStyle>
          <a:p>
            <a:pPr>
              <a:lnSpc>
                <a:spcPts val="1500"/>
              </a:lnSpc>
              <a:spcBef>
                <a:spcPts val="800"/>
              </a:spcBef>
              <a:defRPr/>
            </a:pPr>
            <a:r>
              <a:rPr lang="en-US" sz="825" dirty="0">
                <a:solidFill>
                  <a:schemeClr val="tx1">
                    <a:lumMod val="65000"/>
                    <a:lumOff val="35000"/>
                  </a:schemeClr>
                </a:solidFill>
                <a:ea typeface="Roboto" charset="0"/>
                <a:cs typeface="Arial" panose="020B0604020202020204" pitchFamily="34" charset="0"/>
              </a:rPr>
              <a:t>Lorem ipsum dolor sit </a:t>
            </a:r>
            <a:r>
              <a:rPr lang="en-US" sz="825" dirty="0" err="1">
                <a:solidFill>
                  <a:schemeClr val="tx1">
                    <a:lumMod val="65000"/>
                    <a:lumOff val="35000"/>
                  </a:schemeClr>
                </a:solidFill>
                <a:ea typeface="Roboto" charset="0"/>
                <a:cs typeface="Arial" panose="020B0604020202020204" pitchFamily="34" charset="0"/>
              </a:rPr>
              <a:t>amet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consectetur</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adipiscing</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elit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Aenean</a:t>
            </a:r>
            <a:r>
              <a:rPr lang="en-US" sz="825" dirty="0">
                <a:solidFill>
                  <a:schemeClr val="tx1">
                    <a:lumMod val="65000"/>
                    <a:lumOff val="35000"/>
                  </a:schemeClr>
                </a:solidFill>
                <a:ea typeface="Roboto" charset="0"/>
                <a:cs typeface="Arial" panose="020B0604020202020204" pitchFamily="34" charset="0"/>
              </a:rPr>
              <a:t> at </a:t>
            </a:r>
            <a:r>
              <a:rPr lang="en-US" sz="825" dirty="0" err="1">
                <a:solidFill>
                  <a:schemeClr val="tx1">
                    <a:lumMod val="65000"/>
                    <a:lumOff val="35000"/>
                  </a:schemeClr>
                </a:solidFill>
                <a:ea typeface="Roboto" charset="0"/>
                <a:cs typeface="Arial" panose="020B0604020202020204" pitchFamily="34" charset="0"/>
              </a:rPr>
              <a:t>facilisis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quam</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egestas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urna</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Donec</a:t>
            </a:r>
            <a:r>
              <a:rPr lang="en-US" sz="825" dirty="0">
                <a:solidFill>
                  <a:schemeClr val="tx1">
                    <a:lumMod val="65000"/>
                    <a:lumOff val="35000"/>
                  </a:schemeClr>
                </a:solidFill>
                <a:ea typeface="Roboto" charset="0"/>
                <a:cs typeface="Arial" panose="020B0604020202020204" pitchFamily="34" charset="0"/>
              </a:rPr>
              <a:t> ante </a:t>
            </a:r>
            <a:r>
              <a:rPr lang="en-US" sz="825" dirty="0" err="1">
                <a:solidFill>
                  <a:schemeClr val="tx1">
                    <a:lumMod val="65000"/>
                    <a:lumOff val="35000"/>
                  </a:schemeClr>
                </a:solidFill>
                <a:ea typeface="Roboto" charset="0"/>
                <a:cs typeface="Arial" panose="020B0604020202020204" pitchFamily="34" charset="0"/>
              </a:rPr>
              <a:t>nulla</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finibus</a:t>
            </a:r>
            <a:r>
              <a:rPr lang="en-US" sz="825" dirty="0">
                <a:solidFill>
                  <a:schemeClr val="tx1">
                    <a:lumMod val="65000"/>
                    <a:lumOff val="35000"/>
                  </a:schemeClr>
                </a:solidFill>
                <a:ea typeface="Roboto" charset="0"/>
                <a:cs typeface="Arial" panose="020B0604020202020204" pitchFamily="34" charset="0"/>
              </a:rPr>
              <a:t> sed </a:t>
            </a:r>
            <a:r>
              <a:rPr lang="en-US" sz="825" dirty="0" err="1">
                <a:solidFill>
                  <a:schemeClr val="tx1">
                    <a:lumMod val="65000"/>
                    <a:lumOff val="35000"/>
                  </a:schemeClr>
                </a:solidFill>
                <a:ea typeface="Roboto" charset="0"/>
                <a:cs typeface="Arial" panose="020B0604020202020204" pitchFamily="34" charset="0"/>
              </a:rPr>
              <a:t>tempor</a:t>
            </a:r>
            <a:r>
              <a:rPr lang="en-US" sz="825" dirty="0">
                <a:solidFill>
                  <a:schemeClr val="tx1">
                    <a:lumMod val="65000"/>
                    <a:lumOff val="35000"/>
                  </a:schemeClr>
                </a:solidFill>
                <a:ea typeface="Roboto" charset="0"/>
                <a:cs typeface="Arial" panose="020B0604020202020204" pitchFamily="34" charset="0"/>
              </a:rPr>
              <a:t> a, dictum ac </a:t>
            </a:r>
            <a:r>
              <a:rPr lang="en-US" sz="825" dirty="0" err="1">
                <a:solidFill>
                  <a:schemeClr val="tx1">
                    <a:lumMod val="65000"/>
                    <a:lumOff val="35000"/>
                  </a:schemeClr>
                </a:solidFill>
                <a:ea typeface="Roboto" charset="0"/>
                <a:cs typeface="Arial" panose="020B0604020202020204" pitchFamily="34" charset="0"/>
              </a:rPr>
              <a:t>enim</a:t>
            </a:r>
            <a:r>
              <a:rPr lang="en-US" sz="825" dirty="0">
                <a:solidFill>
                  <a:schemeClr val="tx1">
                    <a:lumMod val="65000"/>
                    <a:lumOff val="35000"/>
                  </a:schemeClr>
                </a:solidFill>
                <a:ea typeface="Roboto" charset="0"/>
                <a:cs typeface="Arial" panose="020B0604020202020204" pitchFamily="34" charset="0"/>
              </a:rPr>
              <a:t>.</a:t>
            </a:r>
          </a:p>
        </p:txBody>
      </p:sp>
      <p:sp>
        <p:nvSpPr>
          <p:cNvPr id="42" name="Text Placeholder 6">
            <a:extLst>
              <a:ext uri="{FF2B5EF4-FFF2-40B4-BE49-F238E27FC236}">
                <a16:creationId xmlns:a16="http://schemas.microsoft.com/office/drawing/2014/main" id="{36E8A974-5801-4329-B3CB-1A2284480AA5}"/>
              </a:ext>
            </a:extLst>
          </p:cNvPr>
          <p:cNvSpPr>
            <a:spLocks noGrp="1"/>
          </p:cNvSpPr>
          <p:nvPr>
            <p:ph type="body" sz="quarter" idx="24" hasCustomPrompt="1"/>
          </p:nvPr>
        </p:nvSpPr>
        <p:spPr>
          <a:xfrm>
            <a:off x="7999483" y="4844059"/>
            <a:ext cx="1625600" cy="187325"/>
          </a:xfrm>
        </p:spPr>
        <p:txBody>
          <a:bodyPr/>
          <a:lstStyle>
            <a:lvl1pPr>
              <a:defRPr sz="825" spc="15" baseline="0">
                <a:solidFill>
                  <a:srgbClr val="483698"/>
                </a:solidFill>
              </a:defRPr>
            </a:lvl1pPr>
            <a:lvl2pPr>
              <a:defRPr sz="825"/>
            </a:lvl2pPr>
            <a:lvl3pPr>
              <a:defRPr sz="825"/>
            </a:lvl3pPr>
            <a:lvl4pPr>
              <a:defRPr sz="825"/>
            </a:lvl4pPr>
            <a:lvl5pPr>
              <a:defRPr sz="825"/>
            </a:lvl5pPr>
          </a:lstStyle>
          <a:p>
            <a:pPr>
              <a:defRPr/>
            </a:pPr>
            <a:r>
              <a:rPr lang="en-ID" sz="825" b="1" dirty="0">
                <a:solidFill>
                  <a:srgbClr val="483698"/>
                </a:solidFill>
                <a:ea typeface="Lato" panose="020F0502020204030203" pitchFamily="34" charset="0"/>
                <a:cs typeface="Arial" panose="020B0604020202020204" pitchFamily="34" charset="0"/>
              </a:rPr>
              <a:t>Title goes here</a:t>
            </a:r>
          </a:p>
        </p:txBody>
      </p:sp>
      <p:sp>
        <p:nvSpPr>
          <p:cNvPr id="43" name="Text Placeholder 6">
            <a:extLst>
              <a:ext uri="{FF2B5EF4-FFF2-40B4-BE49-F238E27FC236}">
                <a16:creationId xmlns:a16="http://schemas.microsoft.com/office/drawing/2014/main" id="{B9111A89-5DA6-4397-AD10-E7287F219415}"/>
              </a:ext>
            </a:extLst>
          </p:cNvPr>
          <p:cNvSpPr>
            <a:spLocks noGrp="1"/>
          </p:cNvSpPr>
          <p:nvPr>
            <p:ph type="body" sz="quarter" idx="25" hasCustomPrompt="1"/>
          </p:nvPr>
        </p:nvSpPr>
        <p:spPr>
          <a:xfrm>
            <a:off x="7992673" y="5090305"/>
            <a:ext cx="2896659" cy="939020"/>
          </a:xfrm>
        </p:spPr>
        <p:txBody>
          <a:bodyPr/>
          <a:lstStyle>
            <a:lvl1pPr>
              <a:lnSpc>
                <a:spcPts val="1500"/>
              </a:lnSpc>
              <a:spcBef>
                <a:spcPts val="800"/>
              </a:spcBef>
              <a:defRPr sz="825" b="0">
                <a:solidFill>
                  <a:schemeClr val="tx1">
                    <a:lumMod val="65000"/>
                    <a:lumOff val="35000"/>
                  </a:schemeClr>
                </a:solidFill>
              </a:defRPr>
            </a:lvl1pPr>
            <a:lvl2pPr>
              <a:defRPr sz="825"/>
            </a:lvl2pPr>
            <a:lvl3pPr>
              <a:defRPr sz="825"/>
            </a:lvl3pPr>
            <a:lvl4pPr>
              <a:defRPr sz="825"/>
            </a:lvl4pPr>
            <a:lvl5pPr>
              <a:defRPr sz="825"/>
            </a:lvl5pPr>
          </a:lstStyle>
          <a:p>
            <a:pPr>
              <a:lnSpc>
                <a:spcPts val="1500"/>
              </a:lnSpc>
              <a:spcBef>
                <a:spcPts val="800"/>
              </a:spcBef>
              <a:defRPr/>
            </a:pPr>
            <a:r>
              <a:rPr lang="en-US" sz="825" dirty="0">
                <a:solidFill>
                  <a:schemeClr val="tx1">
                    <a:lumMod val="65000"/>
                    <a:lumOff val="35000"/>
                  </a:schemeClr>
                </a:solidFill>
                <a:ea typeface="Roboto" charset="0"/>
                <a:cs typeface="Arial" panose="020B0604020202020204" pitchFamily="34" charset="0"/>
              </a:rPr>
              <a:t>Lorem ipsum dolor sit </a:t>
            </a:r>
            <a:r>
              <a:rPr lang="en-US" sz="825" dirty="0" err="1">
                <a:solidFill>
                  <a:schemeClr val="tx1">
                    <a:lumMod val="65000"/>
                    <a:lumOff val="35000"/>
                  </a:schemeClr>
                </a:solidFill>
                <a:ea typeface="Roboto" charset="0"/>
                <a:cs typeface="Arial" panose="020B0604020202020204" pitchFamily="34" charset="0"/>
              </a:rPr>
              <a:t>amet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consectetur</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adipiscing</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elit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Aenean</a:t>
            </a:r>
            <a:r>
              <a:rPr lang="en-US" sz="825" dirty="0">
                <a:solidFill>
                  <a:schemeClr val="tx1">
                    <a:lumMod val="65000"/>
                    <a:lumOff val="35000"/>
                  </a:schemeClr>
                </a:solidFill>
                <a:ea typeface="Roboto" charset="0"/>
                <a:cs typeface="Arial" panose="020B0604020202020204" pitchFamily="34" charset="0"/>
              </a:rPr>
              <a:t> at </a:t>
            </a:r>
            <a:r>
              <a:rPr lang="en-US" sz="825" dirty="0" err="1">
                <a:solidFill>
                  <a:schemeClr val="tx1">
                    <a:lumMod val="65000"/>
                    <a:lumOff val="35000"/>
                  </a:schemeClr>
                </a:solidFill>
                <a:ea typeface="Roboto" charset="0"/>
                <a:cs typeface="Arial" panose="020B0604020202020204" pitchFamily="34" charset="0"/>
              </a:rPr>
              <a:t>facilisis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quam</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egestas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urna</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Donec</a:t>
            </a:r>
            <a:r>
              <a:rPr lang="en-US" sz="825" dirty="0">
                <a:solidFill>
                  <a:schemeClr val="tx1">
                    <a:lumMod val="65000"/>
                    <a:lumOff val="35000"/>
                  </a:schemeClr>
                </a:solidFill>
                <a:ea typeface="Roboto" charset="0"/>
                <a:cs typeface="Arial" panose="020B0604020202020204" pitchFamily="34" charset="0"/>
              </a:rPr>
              <a:t> ante </a:t>
            </a:r>
            <a:r>
              <a:rPr lang="en-US" sz="825" dirty="0" err="1">
                <a:solidFill>
                  <a:schemeClr val="tx1">
                    <a:lumMod val="65000"/>
                    <a:lumOff val="35000"/>
                  </a:schemeClr>
                </a:solidFill>
                <a:ea typeface="Roboto" charset="0"/>
                <a:cs typeface="Arial" panose="020B0604020202020204" pitchFamily="34" charset="0"/>
              </a:rPr>
              <a:t>nulla</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finibus</a:t>
            </a:r>
            <a:r>
              <a:rPr lang="en-US" sz="825" dirty="0">
                <a:solidFill>
                  <a:schemeClr val="tx1">
                    <a:lumMod val="65000"/>
                    <a:lumOff val="35000"/>
                  </a:schemeClr>
                </a:solidFill>
                <a:ea typeface="Roboto" charset="0"/>
                <a:cs typeface="Arial" panose="020B0604020202020204" pitchFamily="34" charset="0"/>
              </a:rPr>
              <a:t> sed </a:t>
            </a:r>
            <a:r>
              <a:rPr lang="en-US" sz="825" dirty="0" err="1">
                <a:solidFill>
                  <a:schemeClr val="tx1">
                    <a:lumMod val="65000"/>
                    <a:lumOff val="35000"/>
                  </a:schemeClr>
                </a:solidFill>
                <a:ea typeface="Roboto" charset="0"/>
                <a:cs typeface="Arial" panose="020B0604020202020204" pitchFamily="34" charset="0"/>
              </a:rPr>
              <a:t>tempor</a:t>
            </a:r>
            <a:r>
              <a:rPr lang="en-US" sz="825" dirty="0">
                <a:solidFill>
                  <a:schemeClr val="tx1">
                    <a:lumMod val="65000"/>
                    <a:lumOff val="35000"/>
                  </a:schemeClr>
                </a:solidFill>
                <a:ea typeface="Roboto" charset="0"/>
                <a:cs typeface="Arial" panose="020B0604020202020204" pitchFamily="34" charset="0"/>
              </a:rPr>
              <a:t> a, dictum ac </a:t>
            </a:r>
            <a:r>
              <a:rPr lang="en-US" sz="825" dirty="0" err="1">
                <a:solidFill>
                  <a:schemeClr val="tx1">
                    <a:lumMod val="65000"/>
                    <a:lumOff val="35000"/>
                  </a:schemeClr>
                </a:solidFill>
                <a:ea typeface="Roboto" charset="0"/>
                <a:cs typeface="Arial" panose="020B0604020202020204" pitchFamily="34" charset="0"/>
              </a:rPr>
              <a:t>enim</a:t>
            </a:r>
            <a:r>
              <a:rPr lang="en-US" sz="825" dirty="0">
                <a:solidFill>
                  <a:schemeClr val="tx1">
                    <a:lumMod val="65000"/>
                    <a:lumOff val="35000"/>
                  </a:schemeClr>
                </a:solidFill>
                <a:ea typeface="Roboto" charset="0"/>
                <a:cs typeface="Arial" panose="020B0604020202020204" pitchFamily="34" charset="0"/>
              </a:rPr>
              <a:t>.</a:t>
            </a:r>
          </a:p>
        </p:txBody>
      </p:sp>
    </p:spTree>
    <p:extLst>
      <p:ext uri="{BB962C8B-B14F-4D97-AF65-F5344CB8AC3E}">
        <p14:creationId xmlns:p14="http://schemas.microsoft.com/office/powerpoint/2010/main" val="417582364"/>
      </p:ext>
    </p:extLst>
  </p:cSld>
  <p:clrMapOvr>
    <a:masterClrMapping/>
  </p:clrMapOvr>
  <mc:AlternateContent xmlns:mc="http://schemas.openxmlformats.org/markup-compatibility/2006" xmlns:p14="http://schemas.microsoft.com/office/powerpoint/2010/main">
    <mc:Choice Requires="p14">
      <p:transition spd="slow" p14:dur="1250" advTm="8000">
        <p14:reveal dir="r"/>
      </p:transition>
    </mc:Choice>
    <mc:Fallback xmlns="">
      <p:transition spd="slow" advTm="8000">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5_ITLE SLIDE 1 - Right light vertical image">
    <p:bg>
      <p:bgPr>
        <a:solidFill>
          <a:schemeClr val="bg1"/>
        </a:solidFill>
        <a:effectLst/>
      </p:bgPr>
    </p:bg>
    <p:spTree>
      <p:nvGrpSpPr>
        <p:cNvPr id="1" name=""/>
        <p:cNvGrpSpPr/>
        <p:nvPr/>
      </p:nvGrpSpPr>
      <p:grpSpPr>
        <a:xfrm>
          <a:off x="0" y="0"/>
          <a:ext cx="0" cy="0"/>
          <a:chOff x="0" y="0"/>
          <a:chExt cx="0" cy="0"/>
        </a:xfrm>
      </p:grpSpPr>
      <p:graphicFrame>
        <p:nvGraphicFramePr>
          <p:cNvPr id="3" name="Objet 2" hidden="1"/>
          <p:cNvGraphicFramePr>
            <a:graphicFrameLocks noChangeAspect="1"/>
          </p:cNvGraphicFramePr>
          <p:nvPr userDrawn="1">
            <p:custDataLst>
              <p:tags r:id="rId1"/>
            </p:custDataLst>
            <p:extLst>
              <p:ext uri="{D42A27DB-BD31-4B8C-83A1-F6EECF244321}">
                <p14:modId xmlns:p14="http://schemas.microsoft.com/office/powerpoint/2010/main" val="2315424588"/>
              </p:ex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name="Diapositive think-cell" r:id="rId3" imgW="270" imgH="270" progId="TCLayout.ActiveDocument.1">
                  <p:embed/>
                </p:oleObj>
              </mc:Choice>
              <mc:Fallback>
                <p:oleObj name="Diapositive think-cell" r:id="rId3" imgW="270" imgH="270" progId="TCLayout.ActiveDocument.1">
                  <p:embed/>
                  <p:pic>
                    <p:nvPicPr>
                      <p:cNvPr id="3" name="Objet 2" hidden="1"/>
                      <p:cNvPicPr/>
                      <p:nvPr/>
                    </p:nvPicPr>
                    <p:blipFill>
                      <a:blip r:embed="rId4"/>
                      <a:stretch>
                        <a:fillRect/>
                      </a:stretch>
                    </p:blipFill>
                    <p:spPr>
                      <a:xfrm>
                        <a:off x="1589" y="1590"/>
                        <a:ext cx="1587" cy="1587"/>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87B0706C-D6F7-42F7-BF82-F2B927B280B6}"/>
              </a:ext>
            </a:extLst>
          </p:cNvPr>
          <p:cNvSpPr/>
          <p:nvPr userDrawn="1"/>
        </p:nvSpPr>
        <p:spPr>
          <a:xfrm>
            <a:off x="612774" y="431801"/>
            <a:ext cx="10980739" cy="5816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350"/>
          </a:p>
        </p:txBody>
      </p:sp>
      <p:sp>
        <p:nvSpPr>
          <p:cNvPr id="10" name="Picture Placeholder 6">
            <a:extLst>
              <a:ext uri="{FF2B5EF4-FFF2-40B4-BE49-F238E27FC236}">
                <a16:creationId xmlns:a16="http://schemas.microsoft.com/office/drawing/2014/main" id="{39C9D5D2-A82F-4A48-8C68-59C8E8EA6F78}"/>
              </a:ext>
            </a:extLst>
          </p:cNvPr>
          <p:cNvSpPr>
            <a:spLocks noGrp="1"/>
          </p:cNvSpPr>
          <p:nvPr>
            <p:ph type="pic" sz="quarter" idx="10" hasCustomPrompt="1"/>
          </p:nvPr>
        </p:nvSpPr>
        <p:spPr>
          <a:xfrm>
            <a:off x="5189539" y="2411415"/>
            <a:ext cx="1714500" cy="2046287"/>
          </a:xfrm>
          <a:prstGeom prst="roundRect">
            <a:avLst/>
          </a:prstGeom>
        </p:spPr>
        <p:txBody>
          <a:bodyPr tIns="182880" rtlCol="0">
            <a:normAutofit/>
          </a:bodyPr>
          <a:lstStyle>
            <a:lvl1pPr algn="ctr">
              <a:defRPr>
                <a:solidFill>
                  <a:schemeClr val="bg1"/>
                </a:solidFill>
              </a:defRPr>
            </a:lvl1pPr>
          </a:lstStyle>
          <a:p>
            <a:pPr lvl="0"/>
            <a:r>
              <a:rPr lang="en-ID" noProof="0" dirty="0"/>
              <a:t>Add image icon</a:t>
            </a:r>
          </a:p>
        </p:txBody>
      </p:sp>
    </p:spTree>
    <p:extLst>
      <p:ext uri="{BB962C8B-B14F-4D97-AF65-F5344CB8AC3E}">
        <p14:creationId xmlns:p14="http://schemas.microsoft.com/office/powerpoint/2010/main" val="2581307947"/>
      </p:ext>
    </p:extLst>
  </p:cSld>
  <p:clrMapOvr>
    <a:masterClrMapping/>
  </p:clrMapOvr>
  <mc:AlternateContent xmlns:mc="http://schemas.openxmlformats.org/markup-compatibility/2006" xmlns:p14="http://schemas.microsoft.com/office/powerpoint/2010/main">
    <mc:Choice Requires="p14">
      <p:transition spd="slow" p14:dur="1250" advTm="8000">
        <p14:reveal dir="r"/>
      </p:transition>
    </mc:Choice>
    <mc:Fallback xmlns="">
      <p:transition spd="slow" advTm="8000">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ITLE SLIDE 1 - Right light vertical image">
    <p:bg>
      <p:bgPr>
        <a:solidFill>
          <a:schemeClr val="bg1"/>
        </a:solidFill>
        <a:effectLst/>
      </p:bgPr>
    </p:bg>
    <p:spTree>
      <p:nvGrpSpPr>
        <p:cNvPr id="1" name=""/>
        <p:cNvGrpSpPr/>
        <p:nvPr/>
      </p:nvGrpSpPr>
      <p:grpSpPr>
        <a:xfrm>
          <a:off x="0" y="0"/>
          <a:ext cx="0" cy="0"/>
          <a:chOff x="0" y="0"/>
          <a:chExt cx="0" cy="0"/>
        </a:xfrm>
      </p:grpSpPr>
      <p:graphicFrame>
        <p:nvGraphicFramePr>
          <p:cNvPr id="3" name="Objet 2" hidden="1"/>
          <p:cNvGraphicFramePr>
            <a:graphicFrameLocks noChangeAspect="1"/>
          </p:cNvGraphicFramePr>
          <p:nvPr userDrawn="1">
            <p:custDataLst>
              <p:tags r:id="rId1"/>
            </p:custDataLst>
            <p:extLst>
              <p:ext uri="{D42A27DB-BD31-4B8C-83A1-F6EECF244321}">
                <p14:modId xmlns:p14="http://schemas.microsoft.com/office/powerpoint/2010/main" val="4870850"/>
              </p:ex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name="Diapositive think-cell" r:id="rId3" imgW="270" imgH="270" progId="TCLayout.ActiveDocument.1">
                  <p:embed/>
                </p:oleObj>
              </mc:Choice>
              <mc:Fallback>
                <p:oleObj name="Diapositive think-cell" r:id="rId3" imgW="270" imgH="270" progId="TCLayout.ActiveDocument.1">
                  <p:embed/>
                  <p:pic>
                    <p:nvPicPr>
                      <p:cNvPr id="3" name="Objet 2" hidden="1"/>
                      <p:cNvPicPr/>
                      <p:nvPr/>
                    </p:nvPicPr>
                    <p:blipFill>
                      <a:blip r:embed="rId4"/>
                      <a:stretch>
                        <a:fillRect/>
                      </a:stretch>
                    </p:blipFill>
                    <p:spPr>
                      <a:xfrm>
                        <a:off x="1589" y="1590"/>
                        <a:ext cx="1587" cy="1587"/>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87B0706C-D6F7-42F7-BF82-F2B927B280B6}"/>
              </a:ext>
            </a:extLst>
          </p:cNvPr>
          <p:cNvSpPr/>
          <p:nvPr userDrawn="1"/>
        </p:nvSpPr>
        <p:spPr>
          <a:xfrm>
            <a:off x="612774" y="431801"/>
            <a:ext cx="10980739" cy="5816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350"/>
          </a:p>
        </p:txBody>
      </p:sp>
      <p:sp>
        <p:nvSpPr>
          <p:cNvPr id="11" name="Picture Placeholder 2">
            <a:extLst>
              <a:ext uri="{FF2B5EF4-FFF2-40B4-BE49-F238E27FC236}">
                <a16:creationId xmlns:a16="http://schemas.microsoft.com/office/drawing/2014/main" id="{D2D84C47-0DD9-4565-96DB-55F5D1EC392E}"/>
              </a:ext>
            </a:extLst>
          </p:cNvPr>
          <p:cNvSpPr>
            <a:spLocks noGrp="1"/>
          </p:cNvSpPr>
          <p:nvPr>
            <p:ph type="pic" sz="quarter" idx="10" hasCustomPrompt="1"/>
          </p:nvPr>
        </p:nvSpPr>
        <p:spPr>
          <a:xfrm>
            <a:off x="7820026" y="1711325"/>
            <a:ext cx="5767388" cy="3657600"/>
          </a:xfrm>
        </p:spPr>
        <p:txBody>
          <a:bodyPr lIns="548640" rtlCol="0" anchor="ctr">
            <a:normAutofit/>
          </a:bodyPr>
          <a:lstStyle>
            <a:lvl1pPr algn="l">
              <a:defRPr>
                <a:solidFill>
                  <a:schemeClr val="bg1"/>
                </a:solidFill>
              </a:defRPr>
            </a:lvl1pPr>
          </a:lstStyle>
          <a:p>
            <a:pPr lvl="0"/>
            <a:r>
              <a:rPr lang="en-ID" noProof="0" dirty="0"/>
              <a:t>Add image icon</a:t>
            </a:r>
          </a:p>
        </p:txBody>
      </p:sp>
    </p:spTree>
    <p:extLst>
      <p:ext uri="{BB962C8B-B14F-4D97-AF65-F5344CB8AC3E}">
        <p14:creationId xmlns:p14="http://schemas.microsoft.com/office/powerpoint/2010/main" val="3331355743"/>
      </p:ext>
    </p:extLst>
  </p:cSld>
  <p:clrMapOvr>
    <a:masterClrMapping/>
  </p:clrMapOvr>
  <mc:AlternateContent xmlns:mc="http://schemas.openxmlformats.org/markup-compatibility/2006" xmlns:p14="http://schemas.microsoft.com/office/powerpoint/2010/main">
    <mc:Choice Requires="p14">
      <p:transition spd="slow" p14:dur="1250" advTm="8000">
        <p14:reveal dir="r"/>
      </p:transition>
    </mc:Choice>
    <mc:Fallback xmlns="">
      <p:transition spd="slow" advTm="8000">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0_ITLE SLIDE 1 - Right light vertical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B0706C-D6F7-42F7-BF82-F2B927B280B6}"/>
              </a:ext>
            </a:extLst>
          </p:cNvPr>
          <p:cNvSpPr/>
          <p:nvPr userDrawn="1"/>
        </p:nvSpPr>
        <p:spPr>
          <a:xfrm>
            <a:off x="612774" y="431801"/>
            <a:ext cx="10980739" cy="58166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350"/>
          </a:p>
        </p:txBody>
      </p:sp>
      <p:pic>
        <p:nvPicPr>
          <p:cNvPr id="12" name="Picture 11" descr="Macbook.png">
            <a:extLst>
              <a:ext uri="{FF2B5EF4-FFF2-40B4-BE49-F238E27FC236}">
                <a16:creationId xmlns:a16="http://schemas.microsoft.com/office/drawing/2014/main" id="{80779316-C101-40D4-8AEE-73B27C2E3D07}"/>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6429376" y="966788"/>
            <a:ext cx="8548688"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Placeholder 28">
            <a:extLst>
              <a:ext uri="{FF2B5EF4-FFF2-40B4-BE49-F238E27FC236}">
                <a16:creationId xmlns:a16="http://schemas.microsoft.com/office/drawing/2014/main" id="{E9CA81CD-76CA-4EB2-8D7B-2B8EF713996B}"/>
              </a:ext>
            </a:extLst>
          </p:cNvPr>
          <p:cNvSpPr>
            <a:spLocks noGrp="1"/>
          </p:cNvSpPr>
          <p:nvPr>
            <p:ph type="body" sz="quarter" idx="15" hasCustomPrompt="1"/>
          </p:nvPr>
        </p:nvSpPr>
        <p:spPr>
          <a:xfrm>
            <a:off x="4090699" y="4024865"/>
            <a:ext cx="2274888" cy="1581150"/>
          </a:xfrm>
        </p:spPr>
        <p:txBody>
          <a:bodyPr/>
          <a:lstStyle>
            <a:lvl1pPr>
              <a:lnSpc>
                <a:spcPts val="1500"/>
              </a:lnSpc>
              <a:spcBef>
                <a:spcPts val="800"/>
              </a:spcBef>
              <a:spcAft>
                <a:spcPts val="0"/>
              </a:spcAft>
              <a:defRPr sz="825" b="0">
                <a:solidFill>
                  <a:schemeClr val="tx1">
                    <a:lumMod val="65000"/>
                    <a:lumOff val="35000"/>
                  </a:schemeClr>
                </a:solidFill>
              </a:defRPr>
            </a:lvl1pPr>
            <a:lvl2pPr>
              <a:defRPr sz="825">
                <a:solidFill>
                  <a:schemeClr val="tx1">
                    <a:lumMod val="65000"/>
                    <a:lumOff val="35000"/>
                  </a:schemeClr>
                </a:solidFill>
              </a:defRPr>
            </a:lvl2pPr>
            <a:lvl3pPr>
              <a:defRPr sz="825">
                <a:solidFill>
                  <a:schemeClr val="tx1">
                    <a:lumMod val="65000"/>
                    <a:lumOff val="35000"/>
                  </a:schemeClr>
                </a:solidFill>
              </a:defRPr>
            </a:lvl3pPr>
            <a:lvl4pPr>
              <a:defRPr sz="825">
                <a:solidFill>
                  <a:schemeClr val="tx1">
                    <a:lumMod val="65000"/>
                    <a:lumOff val="35000"/>
                  </a:schemeClr>
                </a:solidFill>
              </a:defRPr>
            </a:lvl4pPr>
            <a:lvl5pPr>
              <a:defRPr sz="825">
                <a:solidFill>
                  <a:schemeClr val="tx1">
                    <a:lumMod val="65000"/>
                    <a:lumOff val="35000"/>
                  </a:schemeClr>
                </a:solidFill>
              </a:defRPr>
            </a:lvl5pPr>
          </a:lstStyle>
          <a:p>
            <a:pPr>
              <a:lnSpc>
                <a:spcPts val="1500"/>
              </a:lnSpc>
              <a:spcBef>
                <a:spcPts val="800"/>
              </a:spcBef>
              <a:defRPr/>
            </a:pPr>
            <a:r>
              <a:rPr lang="en-US" sz="825" dirty="0">
                <a:solidFill>
                  <a:schemeClr val="tx1">
                    <a:lumMod val="65000"/>
                    <a:lumOff val="35000"/>
                  </a:schemeClr>
                </a:solidFill>
                <a:ea typeface="Roboto" charset="0"/>
                <a:cs typeface="Arial" panose="020B0604020202020204" pitchFamily="34" charset="0"/>
              </a:rPr>
              <a:t>Lorem ipsum dolor sit </a:t>
            </a:r>
            <a:r>
              <a:rPr lang="en-US" sz="825" dirty="0" err="1">
                <a:solidFill>
                  <a:schemeClr val="tx1">
                    <a:lumMod val="65000"/>
                    <a:lumOff val="35000"/>
                  </a:schemeClr>
                </a:solidFill>
                <a:ea typeface="Roboto" charset="0"/>
                <a:cs typeface="Arial" panose="020B0604020202020204" pitchFamily="34" charset="0"/>
              </a:rPr>
              <a:t>amet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consectetur</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adipiscing</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elit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Aenean</a:t>
            </a:r>
            <a:r>
              <a:rPr lang="en-US" sz="825" dirty="0">
                <a:solidFill>
                  <a:schemeClr val="tx1">
                    <a:lumMod val="65000"/>
                    <a:lumOff val="35000"/>
                  </a:schemeClr>
                </a:solidFill>
                <a:ea typeface="Roboto" charset="0"/>
                <a:cs typeface="Arial" panose="020B0604020202020204" pitchFamily="34" charset="0"/>
              </a:rPr>
              <a:t> at </a:t>
            </a:r>
            <a:r>
              <a:rPr lang="en-US" sz="825" dirty="0" err="1">
                <a:solidFill>
                  <a:schemeClr val="tx1">
                    <a:lumMod val="65000"/>
                    <a:lumOff val="35000"/>
                  </a:schemeClr>
                </a:solidFill>
                <a:ea typeface="Roboto" charset="0"/>
                <a:cs typeface="Arial" panose="020B0604020202020204" pitchFamily="34" charset="0"/>
              </a:rPr>
              <a:t>facilisis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quam</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egestas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urna</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Donec</a:t>
            </a:r>
            <a:r>
              <a:rPr lang="en-US" sz="825" dirty="0">
                <a:solidFill>
                  <a:schemeClr val="tx1">
                    <a:lumMod val="65000"/>
                    <a:lumOff val="35000"/>
                  </a:schemeClr>
                </a:solidFill>
                <a:ea typeface="Roboto" charset="0"/>
                <a:cs typeface="Arial" panose="020B0604020202020204" pitchFamily="34" charset="0"/>
              </a:rPr>
              <a:t> ante </a:t>
            </a:r>
            <a:r>
              <a:rPr lang="en-US" sz="825" dirty="0" err="1">
                <a:solidFill>
                  <a:schemeClr val="tx1">
                    <a:lumMod val="65000"/>
                    <a:lumOff val="35000"/>
                  </a:schemeClr>
                </a:solidFill>
                <a:ea typeface="Roboto" charset="0"/>
                <a:cs typeface="Arial" panose="020B0604020202020204" pitchFamily="34" charset="0"/>
              </a:rPr>
              <a:t>nulla</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finibus</a:t>
            </a:r>
            <a:r>
              <a:rPr lang="en-US" sz="825" dirty="0">
                <a:solidFill>
                  <a:schemeClr val="tx1">
                    <a:lumMod val="65000"/>
                    <a:lumOff val="35000"/>
                  </a:schemeClr>
                </a:solidFill>
                <a:ea typeface="Roboto" charset="0"/>
                <a:cs typeface="Arial" panose="020B0604020202020204" pitchFamily="34" charset="0"/>
              </a:rPr>
              <a:t> sed </a:t>
            </a:r>
            <a:r>
              <a:rPr lang="en-US" sz="825" dirty="0" err="1">
                <a:solidFill>
                  <a:schemeClr val="tx1">
                    <a:lumMod val="65000"/>
                    <a:lumOff val="35000"/>
                  </a:schemeClr>
                </a:solidFill>
                <a:ea typeface="Roboto" charset="0"/>
                <a:cs typeface="Arial" panose="020B0604020202020204" pitchFamily="34" charset="0"/>
              </a:rPr>
              <a:t>tempor</a:t>
            </a:r>
            <a:r>
              <a:rPr lang="en-US" sz="825" dirty="0">
                <a:solidFill>
                  <a:schemeClr val="tx1">
                    <a:lumMod val="65000"/>
                    <a:lumOff val="35000"/>
                  </a:schemeClr>
                </a:solidFill>
                <a:ea typeface="Roboto" charset="0"/>
                <a:cs typeface="Arial" panose="020B0604020202020204" pitchFamily="34" charset="0"/>
              </a:rPr>
              <a:t> a, dictum ac </a:t>
            </a:r>
            <a:r>
              <a:rPr lang="en-US" sz="825" dirty="0" err="1">
                <a:solidFill>
                  <a:schemeClr val="tx1">
                    <a:lumMod val="65000"/>
                    <a:lumOff val="35000"/>
                  </a:schemeClr>
                </a:solidFill>
                <a:ea typeface="Roboto" charset="0"/>
                <a:cs typeface="Arial" panose="020B0604020202020204" pitchFamily="34" charset="0"/>
              </a:rPr>
              <a:t>enim</a:t>
            </a:r>
            <a:r>
              <a:rPr lang="en-US" sz="825" dirty="0">
                <a:solidFill>
                  <a:schemeClr val="tx1">
                    <a:lumMod val="65000"/>
                    <a:lumOff val="35000"/>
                  </a:schemeClr>
                </a:solidFill>
                <a:ea typeface="Roboto" charset="0"/>
                <a:cs typeface="Arial" panose="020B0604020202020204" pitchFamily="34" charset="0"/>
              </a:rPr>
              <a:t>.</a:t>
            </a:r>
          </a:p>
        </p:txBody>
      </p:sp>
      <p:sp>
        <p:nvSpPr>
          <p:cNvPr id="29" name="Text Placeholder 28">
            <a:extLst>
              <a:ext uri="{FF2B5EF4-FFF2-40B4-BE49-F238E27FC236}">
                <a16:creationId xmlns:a16="http://schemas.microsoft.com/office/drawing/2014/main" id="{B1EB89FE-5823-43FF-8403-A8CDEC773C5E}"/>
              </a:ext>
            </a:extLst>
          </p:cNvPr>
          <p:cNvSpPr>
            <a:spLocks noGrp="1"/>
          </p:cNvSpPr>
          <p:nvPr>
            <p:ph type="body" sz="quarter" idx="14" hasCustomPrompt="1"/>
          </p:nvPr>
        </p:nvSpPr>
        <p:spPr>
          <a:xfrm>
            <a:off x="1001213" y="4024865"/>
            <a:ext cx="2274888" cy="1581150"/>
          </a:xfrm>
        </p:spPr>
        <p:txBody>
          <a:bodyPr/>
          <a:lstStyle>
            <a:lvl1pPr>
              <a:lnSpc>
                <a:spcPts val="1500"/>
              </a:lnSpc>
              <a:spcBef>
                <a:spcPts val="800"/>
              </a:spcBef>
              <a:spcAft>
                <a:spcPts val="0"/>
              </a:spcAft>
              <a:defRPr sz="825" b="0">
                <a:solidFill>
                  <a:schemeClr val="tx1">
                    <a:lumMod val="65000"/>
                    <a:lumOff val="35000"/>
                  </a:schemeClr>
                </a:solidFill>
              </a:defRPr>
            </a:lvl1pPr>
            <a:lvl2pPr>
              <a:defRPr sz="825">
                <a:solidFill>
                  <a:schemeClr val="tx1">
                    <a:lumMod val="65000"/>
                    <a:lumOff val="35000"/>
                  </a:schemeClr>
                </a:solidFill>
              </a:defRPr>
            </a:lvl2pPr>
            <a:lvl3pPr>
              <a:defRPr sz="825">
                <a:solidFill>
                  <a:schemeClr val="tx1">
                    <a:lumMod val="65000"/>
                    <a:lumOff val="35000"/>
                  </a:schemeClr>
                </a:solidFill>
              </a:defRPr>
            </a:lvl3pPr>
            <a:lvl4pPr>
              <a:defRPr sz="825">
                <a:solidFill>
                  <a:schemeClr val="tx1">
                    <a:lumMod val="65000"/>
                    <a:lumOff val="35000"/>
                  </a:schemeClr>
                </a:solidFill>
              </a:defRPr>
            </a:lvl4pPr>
            <a:lvl5pPr>
              <a:defRPr sz="825">
                <a:solidFill>
                  <a:schemeClr val="tx1">
                    <a:lumMod val="65000"/>
                    <a:lumOff val="35000"/>
                  </a:schemeClr>
                </a:solidFill>
              </a:defRPr>
            </a:lvl5pPr>
          </a:lstStyle>
          <a:p>
            <a:pPr>
              <a:lnSpc>
                <a:spcPts val="1500"/>
              </a:lnSpc>
              <a:spcBef>
                <a:spcPts val="800"/>
              </a:spcBef>
              <a:defRPr/>
            </a:pPr>
            <a:r>
              <a:rPr lang="en-US" sz="825" dirty="0">
                <a:solidFill>
                  <a:schemeClr val="tx1">
                    <a:lumMod val="65000"/>
                    <a:lumOff val="35000"/>
                  </a:schemeClr>
                </a:solidFill>
                <a:ea typeface="Roboto" charset="0"/>
                <a:cs typeface="Arial" panose="020B0604020202020204" pitchFamily="34" charset="0"/>
              </a:rPr>
              <a:t>Lorem ipsum dolor sit </a:t>
            </a:r>
            <a:r>
              <a:rPr lang="en-US" sz="825" dirty="0" err="1">
                <a:solidFill>
                  <a:schemeClr val="tx1">
                    <a:lumMod val="65000"/>
                    <a:lumOff val="35000"/>
                  </a:schemeClr>
                </a:solidFill>
                <a:ea typeface="Roboto" charset="0"/>
                <a:cs typeface="Arial" panose="020B0604020202020204" pitchFamily="34" charset="0"/>
              </a:rPr>
              <a:t>amet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consectetur</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adipiscing</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elit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Aenean</a:t>
            </a:r>
            <a:r>
              <a:rPr lang="en-US" sz="825" dirty="0">
                <a:solidFill>
                  <a:schemeClr val="tx1">
                    <a:lumMod val="65000"/>
                    <a:lumOff val="35000"/>
                  </a:schemeClr>
                </a:solidFill>
                <a:ea typeface="Roboto" charset="0"/>
                <a:cs typeface="Arial" panose="020B0604020202020204" pitchFamily="34" charset="0"/>
              </a:rPr>
              <a:t> at </a:t>
            </a:r>
            <a:r>
              <a:rPr lang="en-US" sz="825" dirty="0" err="1">
                <a:solidFill>
                  <a:schemeClr val="tx1">
                    <a:lumMod val="65000"/>
                    <a:lumOff val="35000"/>
                  </a:schemeClr>
                </a:solidFill>
                <a:ea typeface="Roboto" charset="0"/>
                <a:cs typeface="Arial" panose="020B0604020202020204" pitchFamily="34" charset="0"/>
              </a:rPr>
              <a:t>facilisis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quam</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egestas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urna</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Donec</a:t>
            </a:r>
            <a:r>
              <a:rPr lang="en-US" sz="825" dirty="0">
                <a:solidFill>
                  <a:schemeClr val="tx1">
                    <a:lumMod val="65000"/>
                    <a:lumOff val="35000"/>
                  </a:schemeClr>
                </a:solidFill>
                <a:ea typeface="Roboto" charset="0"/>
                <a:cs typeface="Arial" panose="020B0604020202020204" pitchFamily="34" charset="0"/>
              </a:rPr>
              <a:t> ante </a:t>
            </a:r>
            <a:r>
              <a:rPr lang="en-US" sz="825" dirty="0" err="1">
                <a:solidFill>
                  <a:schemeClr val="tx1">
                    <a:lumMod val="65000"/>
                    <a:lumOff val="35000"/>
                  </a:schemeClr>
                </a:solidFill>
                <a:ea typeface="Roboto" charset="0"/>
                <a:cs typeface="Arial" panose="020B0604020202020204" pitchFamily="34" charset="0"/>
              </a:rPr>
              <a:t>nulla</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finibus</a:t>
            </a:r>
            <a:r>
              <a:rPr lang="en-US" sz="825" dirty="0">
                <a:solidFill>
                  <a:schemeClr val="tx1">
                    <a:lumMod val="65000"/>
                    <a:lumOff val="35000"/>
                  </a:schemeClr>
                </a:solidFill>
                <a:ea typeface="Roboto" charset="0"/>
                <a:cs typeface="Arial" panose="020B0604020202020204" pitchFamily="34" charset="0"/>
              </a:rPr>
              <a:t> sed </a:t>
            </a:r>
            <a:r>
              <a:rPr lang="en-US" sz="825" dirty="0" err="1">
                <a:solidFill>
                  <a:schemeClr val="tx1">
                    <a:lumMod val="65000"/>
                    <a:lumOff val="35000"/>
                  </a:schemeClr>
                </a:solidFill>
                <a:ea typeface="Roboto" charset="0"/>
                <a:cs typeface="Arial" panose="020B0604020202020204" pitchFamily="34" charset="0"/>
              </a:rPr>
              <a:t>tempor</a:t>
            </a:r>
            <a:r>
              <a:rPr lang="en-US" sz="825" dirty="0">
                <a:solidFill>
                  <a:schemeClr val="tx1">
                    <a:lumMod val="65000"/>
                    <a:lumOff val="35000"/>
                  </a:schemeClr>
                </a:solidFill>
                <a:ea typeface="Roboto" charset="0"/>
                <a:cs typeface="Arial" panose="020B0604020202020204" pitchFamily="34" charset="0"/>
              </a:rPr>
              <a:t> a, dictum ac </a:t>
            </a:r>
            <a:r>
              <a:rPr lang="en-US" sz="825" dirty="0" err="1">
                <a:solidFill>
                  <a:schemeClr val="tx1">
                    <a:lumMod val="65000"/>
                    <a:lumOff val="35000"/>
                  </a:schemeClr>
                </a:solidFill>
                <a:ea typeface="Roboto" charset="0"/>
                <a:cs typeface="Arial" panose="020B0604020202020204" pitchFamily="34" charset="0"/>
              </a:rPr>
              <a:t>enim</a:t>
            </a:r>
            <a:r>
              <a:rPr lang="en-US" sz="825" dirty="0">
                <a:solidFill>
                  <a:schemeClr val="tx1">
                    <a:lumMod val="65000"/>
                    <a:lumOff val="35000"/>
                  </a:schemeClr>
                </a:solidFill>
                <a:ea typeface="Roboto" charset="0"/>
                <a:cs typeface="Arial" panose="020B0604020202020204" pitchFamily="34" charset="0"/>
              </a:rPr>
              <a:t>.</a:t>
            </a:r>
          </a:p>
        </p:txBody>
      </p:sp>
      <p:sp>
        <p:nvSpPr>
          <p:cNvPr id="25" name="Text Placeholder 24">
            <a:extLst>
              <a:ext uri="{FF2B5EF4-FFF2-40B4-BE49-F238E27FC236}">
                <a16:creationId xmlns:a16="http://schemas.microsoft.com/office/drawing/2014/main" id="{B8B88C24-B4B0-4087-BA9E-98708A744F96}"/>
              </a:ext>
            </a:extLst>
          </p:cNvPr>
          <p:cNvSpPr>
            <a:spLocks noGrp="1"/>
          </p:cNvSpPr>
          <p:nvPr>
            <p:ph type="body" sz="quarter" idx="12" hasCustomPrompt="1"/>
          </p:nvPr>
        </p:nvSpPr>
        <p:spPr>
          <a:xfrm>
            <a:off x="1002541" y="3767138"/>
            <a:ext cx="1686217" cy="201612"/>
          </a:xfrm>
        </p:spPr>
        <p:txBody>
          <a:bodyPr/>
          <a:lstStyle>
            <a:lvl1pPr>
              <a:defRPr sz="825" spc="15" baseline="0">
                <a:solidFill>
                  <a:srgbClr val="483698"/>
                </a:solidFill>
              </a:defRPr>
            </a:lvl1pPr>
            <a:lvl2pPr>
              <a:defRPr sz="825">
                <a:solidFill>
                  <a:srgbClr val="483698"/>
                </a:solidFill>
              </a:defRPr>
            </a:lvl2pPr>
            <a:lvl3pPr>
              <a:defRPr sz="825">
                <a:solidFill>
                  <a:srgbClr val="483698"/>
                </a:solidFill>
              </a:defRPr>
            </a:lvl3pPr>
            <a:lvl4pPr>
              <a:defRPr sz="825">
                <a:solidFill>
                  <a:srgbClr val="483698"/>
                </a:solidFill>
              </a:defRPr>
            </a:lvl4pPr>
            <a:lvl5pPr>
              <a:defRPr sz="825">
                <a:solidFill>
                  <a:srgbClr val="483698"/>
                </a:solidFill>
              </a:defRPr>
            </a:lvl5pPr>
          </a:lstStyle>
          <a:p>
            <a:pPr>
              <a:defRPr/>
            </a:pPr>
            <a:r>
              <a:rPr lang="en-ID" sz="825" b="1" dirty="0">
                <a:solidFill>
                  <a:srgbClr val="483698"/>
                </a:solidFill>
                <a:ea typeface="Lato" panose="020F0502020204030203" pitchFamily="34" charset="0"/>
                <a:cs typeface="Arial" panose="020B0604020202020204" pitchFamily="34" charset="0"/>
              </a:rPr>
              <a:t>Title goes here</a:t>
            </a:r>
          </a:p>
        </p:txBody>
      </p:sp>
      <p:sp>
        <p:nvSpPr>
          <p:cNvPr id="4" name="Text Placeholder 3">
            <a:extLst>
              <a:ext uri="{FF2B5EF4-FFF2-40B4-BE49-F238E27FC236}">
                <a16:creationId xmlns:a16="http://schemas.microsoft.com/office/drawing/2014/main" id="{DCFD0A1A-BA6F-4756-B759-AE6DD17BD5D9}"/>
              </a:ext>
            </a:extLst>
          </p:cNvPr>
          <p:cNvSpPr>
            <a:spLocks noGrp="1"/>
          </p:cNvSpPr>
          <p:nvPr>
            <p:ph type="body" sz="quarter" idx="11" hasCustomPrompt="1"/>
          </p:nvPr>
        </p:nvSpPr>
        <p:spPr>
          <a:xfrm>
            <a:off x="989841" y="2113562"/>
            <a:ext cx="3637535" cy="733534"/>
          </a:xfrm>
        </p:spPr>
        <p:txBody>
          <a:bodyPr/>
          <a:lstStyle>
            <a:lvl1pPr>
              <a:lnSpc>
                <a:spcPts val="3750"/>
              </a:lnSpc>
              <a:spcAft>
                <a:spcPts val="0"/>
              </a:spcAft>
              <a:defRPr sz="3750" b="0" spc="75">
                <a:solidFill>
                  <a:schemeClr val="accent2"/>
                </a:solidFill>
                <a:latin typeface="+mj-lt"/>
              </a:defRPr>
            </a:lvl1pPr>
            <a:lvl2pPr>
              <a:lnSpc>
                <a:spcPts val="3750"/>
              </a:lnSpc>
              <a:spcAft>
                <a:spcPts val="0"/>
              </a:spcAft>
              <a:defRPr sz="3750" b="0" spc="75">
                <a:latin typeface="+mj-lt"/>
              </a:defRPr>
            </a:lvl2pPr>
            <a:lvl3pPr>
              <a:lnSpc>
                <a:spcPts val="3750"/>
              </a:lnSpc>
              <a:spcAft>
                <a:spcPts val="0"/>
              </a:spcAft>
              <a:defRPr sz="3750" b="0" spc="75">
                <a:latin typeface="+mj-lt"/>
              </a:defRPr>
            </a:lvl3pPr>
            <a:lvl4pPr>
              <a:lnSpc>
                <a:spcPts val="3750"/>
              </a:lnSpc>
              <a:spcAft>
                <a:spcPts val="0"/>
              </a:spcAft>
              <a:defRPr sz="3750" b="0" spc="75">
                <a:latin typeface="+mj-lt"/>
              </a:defRPr>
            </a:lvl4pPr>
            <a:lvl5pPr>
              <a:lnSpc>
                <a:spcPts val="3750"/>
              </a:lnSpc>
              <a:spcAft>
                <a:spcPts val="0"/>
              </a:spcAft>
              <a:defRPr sz="3750" b="0" spc="75">
                <a:latin typeface="+mj-lt"/>
              </a:defRPr>
            </a:lvl5pPr>
          </a:lstStyle>
          <a:p>
            <a:pPr lvl="0"/>
            <a:r>
              <a:rPr lang="en-US" dirty="0"/>
              <a:t>Title </a:t>
            </a:r>
            <a:br>
              <a:rPr lang="en-US" dirty="0"/>
            </a:br>
            <a:r>
              <a:rPr lang="en-US" dirty="0"/>
              <a:t>goes here</a:t>
            </a:r>
          </a:p>
        </p:txBody>
      </p:sp>
      <p:graphicFrame>
        <p:nvGraphicFramePr>
          <p:cNvPr id="3" name="Objet 2" hidden="1"/>
          <p:cNvGraphicFramePr>
            <a:graphicFrameLocks noChangeAspect="1"/>
          </p:cNvGraphicFramePr>
          <p:nvPr userDrawn="1">
            <p:custDataLst>
              <p:tags r:id="rId1"/>
            </p:custDataLst>
          </p:nvPr>
        </p:nvGraphicFramePr>
        <p:xfrm>
          <a:off x="1589" y="1592"/>
          <a:ext cx="1587" cy="1587"/>
        </p:xfrm>
        <a:graphic>
          <a:graphicData uri="http://schemas.openxmlformats.org/presentationml/2006/ole">
            <mc:AlternateContent xmlns:mc="http://schemas.openxmlformats.org/markup-compatibility/2006">
              <mc:Choice xmlns:v="urn:schemas-microsoft-com:vml" Requires="v">
                <p:oleObj name="Diapositive think-cell" r:id="rId4" imgW="270" imgH="270" progId="TCLayout.ActiveDocument.1">
                  <p:embed/>
                </p:oleObj>
              </mc:Choice>
              <mc:Fallback>
                <p:oleObj name="Diapositive think-cell" r:id="rId4" imgW="270" imgH="270" progId="TCLayout.ActiveDocument.1">
                  <p:embed/>
                  <p:pic>
                    <p:nvPicPr>
                      <p:cNvPr id="3" name="Objet 2" hidden="1"/>
                      <p:cNvPicPr/>
                      <p:nvPr/>
                    </p:nvPicPr>
                    <p:blipFill>
                      <a:blip r:embed="rId5"/>
                      <a:stretch>
                        <a:fillRect/>
                      </a:stretch>
                    </p:blipFill>
                    <p:spPr>
                      <a:xfrm>
                        <a:off x="1589" y="1592"/>
                        <a:ext cx="1587" cy="1587"/>
                      </a:xfrm>
                      <a:prstGeom prst="rect">
                        <a:avLst/>
                      </a:prstGeom>
                    </p:spPr>
                  </p:pic>
                </p:oleObj>
              </mc:Fallback>
            </mc:AlternateContent>
          </a:graphicData>
        </a:graphic>
      </p:graphicFrame>
      <p:sp>
        <p:nvSpPr>
          <p:cNvPr id="11" name="Picture Placeholder 2">
            <a:extLst>
              <a:ext uri="{FF2B5EF4-FFF2-40B4-BE49-F238E27FC236}">
                <a16:creationId xmlns:a16="http://schemas.microsoft.com/office/drawing/2014/main" id="{D2D84C47-0DD9-4565-96DB-55F5D1EC392E}"/>
              </a:ext>
            </a:extLst>
          </p:cNvPr>
          <p:cNvSpPr>
            <a:spLocks noGrp="1"/>
          </p:cNvSpPr>
          <p:nvPr>
            <p:ph type="pic" sz="quarter" idx="10" hasCustomPrompt="1"/>
          </p:nvPr>
        </p:nvSpPr>
        <p:spPr>
          <a:xfrm>
            <a:off x="7781927" y="1711325"/>
            <a:ext cx="5767388" cy="3657600"/>
          </a:xfrm>
        </p:spPr>
        <p:txBody>
          <a:bodyPr lIns="548640" rtlCol="0" anchor="ctr">
            <a:normAutofit/>
          </a:bodyPr>
          <a:lstStyle>
            <a:lvl1pPr algn="l">
              <a:defRPr>
                <a:solidFill>
                  <a:schemeClr val="bg1"/>
                </a:solidFill>
              </a:defRPr>
            </a:lvl1pPr>
          </a:lstStyle>
          <a:p>
            <a:pPr lvl="0"/>
            <a:r>
              <a:rPr lang="en-ID" noProof="0" dirty="0"/>
              <a:t>Insert image</a:t>
            </a:r>
          </a:p>
        </p:txBody>
      </p:sp>
      <p:sp>
        <p:nvSpPr>
          <p:cNvPr id="27" name="Text Placeholder 24">
            <a:extLst>
              <a:ext uri="{FF2B5EF4-FFF2-40B4-BE49-F238E27FC236}">
                <a16:creationId xmlns:a16="http://schemas.microsoft.com/office/drawing/2014/main" id="{E18B80A3-46DA-45A0-8F3E-A44EBA346D77}"/>
              </a:ext>
            </a:extLst>
          </p:cNvPr>
          <p:cNvSpPr>
            <a:spLocks noGrp="1"/>
          </p:cNvSpPr>
          <p:nvPr>
            <p:ph type="body" sz="quarter" idx="13" hasCustomPrompt="1"/>
          </p:nvPr>
        </p:nvSpPr>
        <p:spPr>
          <a:xfrm>
            <a:off x="4090701" y="3767138"/>
            <a:ext cx="1686217" cy="201612"/>
          </a:xfrm>
        </p:spPr>
        <p:txBody>
          <a:bodyPr/>
          <a:lstStyle>
            <a:lvl1pPr>
              <a:defRPr sz="825" spc="15" baseline="0">
                <a:solidFill>
                  <a:srgbClr val="483698"/>
                </a:solidFill>
              </a:defRPr>
            </a:lvl1pPr>
            <a:lvl2pPr>
              <a:defRPr sz="825">
                <a:solidFill>
                  <a:srgbClr val="483698"/>
                </a:solidFill>
              </a:defRPr>
            </a:lvl2pPr>
            <a:lvl3pPr>
              <a:defRPr sz="825">
                <a:solidFill>
                  <a:srgbClr val="483698"/>
                </a:solidFill>
              </a:defRPr>
            </a:lvl3pPr>
            <a:lvl4pPr>
              <a:defRPr sz="825">
                <a:solidFill>
                  <a:srgbClr val="483698"/>
                </a:solidFill>
              </a:defRPr>
            </a:lvl4pPr>
            <a:lvl5pPr>
              <a:defRPr sz="825">
                <a:solidFill>
                  <a:srgbClr val="483698"/>
                </a:solidFill>
              </a:defRPr>
            </a:lvl5pPr>
          </a:lstStyle>
          <a:p>
            <a:pPr>
              <a:defRPr/>
            </a:pPr>
            <a:r>
              <a:rPr lang="en-ID" sz="825" b="1" dirty="0">
                <a:solidFill>
                  <a:srgbClr val="483698"/>
                </a:solidFill>
                <a:ea typeface="Lato" panose="020F0502020204030203" pitchFamily="34" charset="0"/>
                <a:cs typeface="Arial" panose="020B0604020202020204" pitchFamily="34" charset="0"/>
              </a:rPr>
              <a:t>Title goes here</a:t>
            </a:r>
          </a:p>
        </p:txBody>
      </p:sp>
    </p:spTree>
    <p:extLst>
      <p:ext uri="{BB962C8B-B14F-4D97-AF65-F5344CB8AC3E}">
        <p14:creationId xmlns:p14="http://schemas.microsoft.com/office/powerpoint/2010/main" val="2743206351"/>
      </p:ext>
    </p:extLst>
  </p:cSld>
  <p:clrMapOvr>
    <a:masterClrMapping/>
  </p:clrMapOvr>
  <mc:AlternateContent xmlns:mc="http://schemas.openxmlformats.org/markup-compatibility/2006" xmlns:p14="http://schemas.microsoft.com/office/powerpoint/2010/main">
    <mc:Choice Requires="p14">
      <p:transition spd="slow" p14:dur="1250" advTm="8000">
        <p14:reveal dir="r"/>
      </p:transition>
    </mc:Choice>
    <mc:Fallback xmlns="">
      <p:transition spd="slow" advTm="8000">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ITLE SLIDE 1 - Right light vertical image">
    <p:bg>
      <p:bgPr>
        <a:solidFill>
          <a:schemeClr val="bg1"/>
        </a:solidFill>
        <a:effectLst/>
      </p:bgPr>
    </p:bg>
    <p:spTree>
      <p:nvGrpSpPr>
        <p:cNvPr id="1" name=""/>
        <p:cNvGrpSpPr/>
        <p:nvPr/>
      </p:nvGrpSpPr>
      <p:grpSpPr>
        <a:xfrm>
          <a:off x="0" y="0"/>
          <a:ext cx="0" cy="0"/>
          <a:chOff x="0" y="0"/>
          <a:chExt cx="0" cy="0"/>
        </a:xfrm>
      </p:grpSpPr>
      <p:graphicFrame>
        <p:nvGraphicFramePr>
          <p:cNvPr id="3" name="Objet 2" hidden="1"/>
          <p:cNvGraphicFramePr>
            <a:graphicFrameLocks noChangeAspect="1"/>
          </p:cNvGraphicFramePr>
          <p:nvPr userDrawn="1">
            <p:custDataLst>
              <p:tags r:id="rId1"/>
            </p:custDataLst>
            <p:extLst>
              <p:ext uri="{D42A27DB-BD31-4B8C-83A1-F6EECF244321}">
                <p14:modId xmlns:p14="http://schemas.microsoft.com/office/powerpoint/2010/main" val="1610914302"/>
              </p:ex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name="Diapositive think-cell" r:id="rId3" imgW="270" imgH="270" progId="TCLayout.ActiveDocument.1">
                  <p:embed/>
                </p:oleObj>
              </mc:Choice>
              <mc:Fallback>
                <p:oleObj name="Diapositive think-cell" r:id="rId3" imgW="270" imgH="270" progId="TCLayout.ActiveDocument.1">
                  <p:embed/>
                  <p:pic>
                    <p:nvPicPr>
                      <p:cNvPr id="3" name="Objet 2" hidden="1"/>
                      <p:cNvPicPr/>
                      <p:nvPr/>
                    </p:nvPicPr>
                    <p:blipFill>
                      <a:blip r:embed="rId4"/>
                      <a:stretch>
                        <a:fillRect/>
                      </a:stretch>
                    </p:blipFill>
                    <p:spPr>
                      <a:xfrm>
                        <a:off x="1589" y="1590"/>
                        <a:ext cx="1587" cy="1587"/>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87B0706C-D6F7-42F7-BF82-F2B927B280B6}"/>
              </a:ext>
            </a:extLst>
          </p:cNvPr>
          <p:cNvSpPr/>
          <p:nvPr userDrawn="1"/>
        </p:nvSpPr>
        <p:spPr>
          <a:xfrm>
            <a:off x="612774" y="431802"/>
            <a:ext cx="10980739" cy="5816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350"/>
          </a:p>
        </p:txBody>
      </p:sp>
      <p:sp>
        <p:nvSpPr>
          <p:cNvPr id="10" name="Picture Placeholder 2">
            <a:extLst>
              <a:ext uri="{FF2B5EF4-FFF2-40B4-BE49-F238E27FC236}">
                <a16:creationId xmlns:a16="http://schemas.microsoft.com/office/drawing/2014/main" id="{743A1094-594D-4B8F-8D93-C6BF44FCD423}"/>
              </a:ext>
            </a:extLst>
          </p:cNvPr>
          <p:cNvSpPr>
            <a:spLocks noGrp="1"/>
          </p:cNvSpPr>
          <p:nvPr>
            <p:ph type="pic" sz="quarter" idx="10" hasCustomPrompt="1"/>
          </p:nvPr>
        </p:nvSpPr>
        <p:spPr>
          <a:xfrm>
            <a:off x="8766175" y="1897063"/>
            <a:ext cx="2046288" cy="3543300"/>
          </a:xfrm>
        </p:spPr>
        <p:txBody>
          <a:bodyPr bIns="822960" rtlCol="0" anchor="ctr">
            <a:normAutofit/>
          </a:bodyPr>
          <a:lstStyle>
            <a:lvl1pPr algn="ctr">
              <a:defRPr/>
            </a:lvl1pPr>
          </a:lstStyle>
          <a:p>
            <a:pPr lvl="0"/>
            <a:r>
              <a:rPr lang="en-ID" noProof="0" dirty="0"/>
              <a:t>Add image icon</a:t>
            </a:r>
          </a:p>
        </p:txBody>
      </p:sp>
    </p:spTree>
    <p:extLst>
      <p:ext uri="{BB962C8B-B14F-4D97-AF65-F5344CB8AC3E}">
        <p14:creationId xmlns:p14="http://schemas.microsoft.com/office/powerpoint/2010/main" val="2513704486"/>
      </p:ext>
    </p:extLst>
  </p:cSld>
  <p:clrMapOvr>
    <a:masterClrMapping/>
  </p:clrMapOvr>
  <mc:AlternateContent xmlns:mc="http://schemas.openxmlformats.org/markup-compatibility/2006" xmlns:p14="http://schemas.microsoft.com/office/powerpoint/2010/main">
    <mc:Choice Requires="p14">
      <p:transition spd="slow" p14:dur="1250" advTm="8000">
        <p14:reveal dir="r"/>
      </p:transition>
    </mc:Choice>
    <mc:Fallback xmlns="">
      <p:transition spd="slow" advTm="8000">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1_ITLE SLIDE 1 - Right light vertical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B0706C-D6F7-42F7-BF82-F2B927B280B6}"/>
              </a:ext>
            </a:extLst>
          </p:cNvPr>
          <p:cNvSpPr/>
          <p:nvPr userDrawn="1"/>
        </p:nvSpPr>
        <p:spPr>
          <a:xfrm>
            <a:off x="612774" y="431802"/>
            <a:ext cx="10980739" cy="58166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350"/>
          </a:p>
        </p:txBody>
      </p:sp>
      <p:sp>
        <p:nvSpPr>
          <p:cNvPr id="4" name="Text Placeholder 3">
            <a:extLst>
              <a:ext uri="{FF2B5EF4-FFF2-40B4-BE49-F238E27FC236}">
                <a16:creationId xmlns:a16="http://schemas.microsoft.com/office/drawing/2014/main" id="{1484C242-F1D2-4DEE-9BBD-CD7B51B92213}"/>
              </a:ext>
            </a:extLst>
          </p:cNvPr>
          <p:cNvSpPr>
            <a:spLocks noGrp="1"/>
          </p:cNvSpPr>
          <p:nvPr>
            <p:ph type="body" sz="quarter" idx="11" hasCustomPrompt="1"/>
          </p:nvPr>
        </p:nvSpPr>
        <p:spPr>
          <a:xfrm>
            <a:off x="5101903" y="1944816"/>
            <a:ext cx="2567095" cy="1277721"/>
          </a:xfrm>
        </p:spPr>
        <p:txBody>
          <a:bodyPr/>
          <a:lstStyle>
            <a:lvl1pPr>
              <a:lnSpc>
                <a:spcPts val="5000"/>
              </a:lnSpc>
              <a:spcAft>
                <a:spcPts val="0"/>
              </a:spcAft>
              <a:defRPr sz="3750" b="0">
                <a:solidFill>
                  <a:schemeClr val="accent2"/>
                </a:solidFill>
                <a:latin typeface="+mj-lt"/>
              </a:defRPr>
            </a:lvl1pPr>
            <a:lvl2pPr>
              <a:defRPr sz="3750" b="0">
                <a:latin typeface="+mj-lt"/>
              </a:defRPr>
            </a:lvl2pPr>
            <a:lvl3pPr>
              <a:defRPr sz="3750" b="0">
                <a:latin typeface="+mj-lt"/>
              </a:defRPr>
            </a:lvl3pPr>
            <a:lvl4pPr>
              <a:defRPr sz="3750" b="0">
                <a:latin typeface="+mj-lt"/>
              </a:defRPr>
            </a:lvl4pPr>
            <a:lvl5pPr>
              <a:defRPr sz="3750" b="0">
                <a:latin typeface="+mj-lt"/>
              </a:defRPr>
            </a:lvl5pPr>
          </a:lstStyle>
          <a:p>
            <a:pPr>
              <a:lnSpc>
                <a:spcPts val="5000"/>
              </a:lnSpc>
              <a:defRPr/>
            </a:pPr>
            <a:r>
              <a:rPr lang="en-ID" sz="3750" spc="75" dirty="0">
                <a:solidFill>
                  <a:schemeClr val="accent2"/>
                </a:solidFill>
                <a:latin typeface="+mj-lt"/>
              </a:rPr>
              <a:t>Title </a:t>
            </a:r>
            <a:br>
              <a:rPr lang="en-ID" sz="3750" spc="75" dirty="0">
                <a:solidFill>
                  <a:schemeClr val="accent2"/>
                </a:solidFill>
                <a:latin typeface="+mj-lt"/>
              </a:rPr>
            </a:br>
            <a:r>
              <a:rPr lang="en-ID" sz="3750" spc="75" dirty="0">
                <a:solidFill>
                  <a:schemeClr val="accent2"/>
                </a:solidFill>
                <a:latin typeface="+mj-lt"/>
              </a:rPr>
              <a:t>goes here</a:t>
            </a:r>
          </a:p>
        </p:txBody>
      </p:sp>
      <p:graphicFrame>
        <p:nvGraphicFramePr>
          <p:cNvPr id="3" name="Objet 2" hidden="1"/>
          <p:cNvGraphicFramePr>
            <a:graphicFrameLocks noChangeAspect="1"/>
          </p:cNvGraphicFramePr>
          <p:nvPr userDrawn="1">
            <p:custDataLst>
              <p:tags r:id="rId1"/>
            </p:custDataLst>
          </p:nvPr>
        </p:nvGraphicFramePr>
        <p:xfrm>
          <a:off x="1589" y="1592"/>
          <a:ext cx="1587" cy="1587"/>
        </p:xfrm>
        <a:graphic>
          <a:graphicData uri="http://schemas.openxmlformats.org/presentationml/2006/ole">
            <mc:AlternateContent xmlns:mc="http://schemas.openxmlformats.org/markup-compatibility/2006">
              <mc:Choice xmlns:v="urn:schemas-microsoft-com:vml" Requires="v">
                <p:oleObj name="Diapositive think-cell" r:id="rId3" imgW="270" imgH="270" progId="TCLayout.ActiveDocument.1">
                  <p:embed/>
                </p:oleObj>
              </mc:Choice>
              <mc:Fallback>
                <p:oleObj name="Diapositive think-cell" r:id="rId3" imgW="270" imgH="270" progId="TCLayout.ActiveDocument.1">
                  <p:embed/>
                  <p:pic>
                    <p:nvPicPr>
                      <p:cNvPr id="3" name="Objet 2" hidden="1"/>
                      <p:cNvPicPr/>
                      <p:nvPr/>
                    </p:nvPicPr>
                    <p:blipFill>
                      <a:blip r:embed="rId4"/>
                      <a:stretch>
                        <a:fillRect/>
                      </a:stretch>
                    </p:blipFill>
                    <p:spPr>
                      <a:xfrm>
                        <a:off x="1589" y="1592"/>
                        <a:ext cx="1587" cy="1587"/>
                      </a:xfrm>
                      <a:prstGeom prst="rect">
                        <a:avLst/>
                      </a:prstGeom>
                    </p:spPr>
                  </p:pic>
                </p:oleObj>
              </mc:Fallback>
            </mc:AlternateContent>
          </a:graphicData>
        </a:graphic>
      </p:graphicFrame>
      <p:sp>
        <p:nvSpPr>
          <p:cNvPr id="47" name="Text Placeholder 46">
            <a:extLst>
              <a:ext uri="{FF2B5EF4-FFF2-40B4-BE49-F238E27FC236}">
                <a16:creationId xmlns:a16="http://schemas.microsoft.com/office/drawing/2014/main" id="{19EC48B0-0C32-4328-B260-708D2873EFAC}"/>
              </a:ext>
            </a:extLst>
          </p:cNvPr>
          <p:cNvSpPr>
            <a:spLocks noGrp="1"/>
          </p:cNvSpPr>
          <p:nvPr>
            <p:ph type="body" sz="quarter" idx="12" hasCustomPrompt="1"/>
          </p:nvPr>
        </p:nvSpPr>
        <p:spPr>
          <a:xfrm>
            <a:off x="5101903" y="3631821"/>
            <a:ext cx="3144589" cy="1357574"/>
          </a:xfrm>
        </p:spPr>
        <p:txBody>
          <a:bodyPr/>
          <a:lstStyle>
            <a:lvl1pPr>
              <a:lnSpc>
                <a:spcPts val="1800"/>
              </a:lnSpc>
              <a:spcBef>
                <a:spcPts val="800"/>
              </a:spcBef>
              <a:defRPr sz="1050" b="0">
                <a:solidFill>
                  <a:schemeClr val="tx1">
                    <a:lumMod val="65000"/>
                    <a:lumOff val="35000"/>
                  </a:schemeClr>
                </a:solidFill>
              </a:defRPr>
            </a:lvl1pPr>
            <a:lvl2pPr>
              <a:defRPr sz="1050"/>
            </a:lvl2pPr>
            <a:lvl3pPr>
              <a:defRPr sz="1050"/>
            </a:lvl3pPr>
            <a:lvl4pPr>
              <a:defRPr sz="1050"/>
            </a:lvl4pPr>
            <a:lvl5pPr>
              <a:defRPr sz="1050"/>
            </a:lvl5pPr>
          </a:lstStyle>
          <a:p>
            <a:pPr>
              <a:lnSpc>
                <a:spcPts val="1800"/>
              </a:lnSpc>
              <a:spcBef>
                <a:spcPts val="800"/>
              </a:spcBef>
              <a:defRPr/>
            </a:pPr>
            <a:r>
              <a:rPr lang="en-US" sz="1050" dirty="0">
                <a:solidFill>
                  <a:schemeClr val="tx1">
                    <a:lumMod val="65000"/>
                    <a:lumOff val="35000"/>
                  </a:schemeClr>
                </a:solidFill>
                <a:ea typeface="Roboto" charset="0"/>
                <a:cs typeface="Arial" panose="020B0604020202020204" pitchFamily="34" charset="0"/>
              </a:rPr>
              <a:t>Lorem ipsum dolor sit </a:t>
            </a:r>
            <a:r>
              <a:rPr lang="en-US" sz="1050" dirty="0" err="1">
                <a:solidFill>
                  <a:schemeClr val="tx1">
                    <a:lumMod val="65000"/>
                    <a:lumOff val="35000"/>
                  </a:schemeClr>
                </a:solidFill>
                <a:ea typeface="Roboto" charset="0"/>
                <a:cs typeface="Arial" panose="020B0604020202020204" pitchFamily="34" charset="0"/>
              </a:rPr>
              <a:t>amet</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consectetur</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adipiscing</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elit</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Aenean</a:t>
            </a:r>
            <a:r>
              <a:rPr lang="en-US" sz="1050" dirty="0">
                <a:solidFill>
                  <a:schemeClr val="tx1">
                    <a:lumMod val="65000"/>
                    <a:lumOff val="35000"/>
                  </a:schemeClr>
                </a:solidFill>
                <a:ea typeface="Roboto" charset="0"/>
                <a:cs typeface="Arial" panose="020B0604020202020204" pitchFamily="34" charset="0"/>
              </a:rPr>
              <a:t> at </a:t>
            </a:r>
            <a:r>
              <a:rPr lang="en-US" sz="1050" dirty="0" err="1">
                <a:solidFill>
                  <a:schemeClr val="tx1">
                    <a:lumMod val="65000"/>
                    <a:lumOff val="35000"/>
                  </a:schemeClr>
                </a:solidFill>
                <a:ea typeface="Roboto" charset="0"/>
                <a:cs typeface="Arial" panose="020B0604020202020204" pitchFamily="34" charset="0"/>
              </a:rPr>
              <a:t>facilisis</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quam</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quis</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egestas</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urna</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Donec</a:t>
            </a:r>
            <a:r>
              <a:rPr lang="en-US" sz="1050" dirty="0">
                <a:solidFill>
                  <a:schemeClr val="tx1">
                    <a:lumMod val="65000"/>
                    <a:lumOff val="35000"/>
                  </a:schemeClr>
                </a:solidFill>
                <a:ea typeface="Roboto" charset="0"/>
                <a:cs typeface="Arial" panose="020B0604020202020204" pitchFamily="34" charset="0"/>
              </a:rPr>
              <a:t> ante </a:t>
            </a:r>
            <a:r>
              <a:rPr lang="en-US" sz="1050" dirty="0" err="1">
                <a:solidFill>
                  <a:schemeClr val="tx1">
                    <a:lumMod val="65000"/>
                    <a:lumOff val="35000"/>
                  </a:schemeClr>
                </a:solidFill>
                <a:ea typeface="Roboto" charset="0"/>
                <a:cs typeface="Arial" panose="020B0604020202020204" pitchFamily="34" charset="0"/>
              </a:rPr>
              <a:t>nulla</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finibus</a:t>
            </a:r>
            <a:r>
              <a:rPr lang="en-US" sz="1050" dirty="0">
                <a:solidFill>
                  <a:schemeClr val="tx1">
                    <a:lumMod val="65000"/>
                    <a:lumOff val="35000"/>
                  </a:schemeClr>
                </a:solidFill>
                <a:ea typeface="Roboto" charset="0"/>
                <a:cs typeface="Arial" panose="020B0604020202020204" pitchFamily="34" charset="0"/>
              </a:rPr>
              <a:t> sed </a:t>
            </a:r>
            <a:r>
              <a:rPr lang="en-US" sz="1050" dirty="0" err="1">
                <a:solidFill>
                  <a:schemeClr val="tx1">
                    <a:lumMod val="65000"/>
                    <a:lumOff val="35000"/>
                  </a:schemeClr>
                </a:solidFill>
                <a:ea typeface="Roboto" charset="0"/>
                <a:cs typeface="Arial" panose="020B0604020202020204" pitchFamily="34" charset="0"/>
              </a:rPr>
              <a:t>tempor</a:t>
            </a:r>
            <a:r>
              <a:rPr lang="en-US" sz="1050" dirty="0">
                <a:solidFill>
                  <a:schemeClr val="tx1">
                    <a:lumMod val="65000"/>
                    <a:lumOff val="35000"/>
                  </a:schemeClr>
                </a:solidFill>
                <a:ea typeface="Roboto" charset="0"/>
                <a:cs typeface="Arial" panose="020B0604020202020204" pitchFamily="34" charset="0"/>
              </a:rPr>
              <a:t> a, dictum ac </a:t>
            </a:r>
            <a:r>
              <a:rPr lang="en-US" sz="1050" dirty="0" err="1">
                <a:solidFill>
                  <a:schemeClr val="tx1">
                    <a:lumMod val="65000"/>
                    <a:lumOff val="35000"/>
                  </a:schemeClr>
                </a:solidFill>
                <a:ea typeface="Roboto" charset="0"/>
                <a:cs typeface="Arial" panose="020B0604020202020204" pitchFamily="34" charset="0"/>
              </a:rPr>
              <a:t>enim</a:t>
            </a:r>
            <a:r>
              <a:rPr lang="en-US" sz="1050" dirty="0">
                <a:solidFill>
                  <a:schemeClr val="tx1">
                    <a:lumMod val="65000"/>
                    <a:lumOff val="35000"/>
                  </a:schemeClr>
                </a:solidFill>
                <a:ea typeface="Roboto" charset="0"/>
                <a:cs typeface="Arial" panose="020B0604020202020204" pitchFamily="34" charset="0"/>
              </a:rPr>
              <a:t>.</a:t>
            </a:r>
          </a:p>
        </p:txBody>
      </p:sp>
      <p:sp>
        <p:nvSpPr>
          <p:cNvPr id="51" name="Text Placeholder 50">
            <a:extLst>
              <a:ext uri="{FF2B5EF4-FFF2-40B4-BE49-F238E27FC236}">
                <a16:creationId xmlns:a16="http://schemas.microsoft.com/office/drawing/2014/main" id="{DB6715EA-4DB9-49A9-AD34-BED654D0B6A5}"/>
              </a:ext>
            </a:extLst>
          </p:cNvPr>
          <p:cNvSpPr>
            <a:spLocks noGrp="1"/>
          </p:cNvSpPr>
          <p:nvPr>
            <p:ph type="body" sz="quarter" idx="13" hasCustomPrompt="1"/>
          </p:nvPr>
        </p:nvSpPr>
        <p:spPr>
          <a:xfrm>
            <a:off x="994835" y="1448001"/>
            <a:ext cx="2959877" cy="914400"/>
          </a:xfrm>
        </p:spPr>
        <p:txBody>
          <a:bodyPr/>
          <a:lstStyle>
            <a:lvl1pPr>
              <a:lnSpc>
                <a:spcPts val="1500"/>
              </a:lnSpc>
              <a:spcBef>
                <a:spcPts val="800"/>
              </a:spcBef>
              <a:defRPr sz="825" b="0">
                <a:solidFill>
                  <a:schemeClr val="tx1">
                    <a:lumMod val="65000"/>
                    <a:lumOff val="35000"/>
                  </a:schemeClr>
                </a:solidFill>
              </a:defRPr>
            </a:lvl1pPr>
            <a:lvl2pPr>
              <a:defRPr sz="825" b="0">
                <a:solidFill>
                  <a:schemeClr val="tx1">
                    <a:lumMod val="65000"/>
                    <a:lumOff val="35000"/>
                  </a:schemeClr>
                </a:solidFill>
              </a:defRPr>
            </a:lvl2pPr>
            <a:lvl3pPr>
              <a:defRPr sz="825" b="0">
                <a:solidFill>
                  <a:schemeClr val="tx1">
                    <a:lumMod val="65000"/>
                    <a:lumOff val="35000"/>
                  </a:schemeClr>
                </a:solidFill>
              </a:defRPr>
            </a:lvl3pPr>
            <a:lvl4pPr>
              <a:defRPr sz="825" b="0">
                <a:solidFill>
                  <a:schemeClr val="tx1">
                    <a:lumMod val="65000"/>
                    <a:lumOff val="35000"/>
                  </a:schemeClr>
                </a:solidFill>
              </a:defRPr>
            </a:lvl4pPr>
            <a:lvl5pPr>
              <a:defRPr sz="825" b="0">
                <a:solidFill>
                  <a:schemeClr val="tx1">
                    <a:lumMod val="65000"/>
                    <a:lumOff val="35000"/>
                  </a:schemeClr>
                </a:solidFill>
              </a:defRPr>
            </a:lvl5pPr>
          </a:lstStyle>
          <a:p>
            <a:pPr>
              <a:lnSpc>
                <a:spcPts val="1500"/>
              </a:lnSpc>
              <a:spcBef>
                <a:spcPts val="800"/>
              </a:spcBef>
              <a:defRPr/>
            </a:pPr>
            <a:r>
              <a:rPr lang="en-US" sz="825" dirty="0">
                <a:solidFill>
                  <a:schemeClr val="tx1">
                    <a:lumMod val="65000"/>
                    <a:lumOff val="35000"/>
                  </a:schemeClr>
                </a:solidFill>
                <a:ea typeface="Roboto" charset="0"/>
                <a:cs typeface="Arial" panose="020B0604020202020204" pitchFamily="34" charset="0"/>
              </a:rPr>
              <a:t>Lorem ipsum dolor sit </a:t>
            </a:r>
            <a:r>
              <a:rPr lang="en-US" sz="825" dirty="0" err="1">
                <a:solidFill>
                  <a:schemeClr val="tx1">
                    <a:lumMod val="65000"/>
                    <a:lumOff val="35000"/>
                  </a:schemeClr>
                </a:solidFill>
                <a:ea typeface="Roboto" charset="0"/>
                <a:cs typeface="Arial" panose="020B0604020202020204" pitchFamily="34" charset="0"/>
              </a:rPr>
              <a:t>amet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consectetur</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adipiscing</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elit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Aenean</a:t>
            </a:r>
            <a:r>
              <a:rPr lang="en-US" sz="825" dirty="0">
                <a:solidFill>
                  <a:schemeClr val="tx1">
                    <a:lumMod val="65000"/>
                    <a:lumOff val="35000"/>
                  </a:schemeClr>
                </a:solidFill>
                <a:ea typeface="Roboto" charset="0"/>
                <a:cs typeface="Arial" panose="020B0604020202020204" pitchFamily="34" charset="0"/>
              </a:rPr>
              <a:t> at </a:t>
            </a:r>
            <a:r>
              <a:rPr lang="en-US" sz="825" dirty="0" err="1">
                <a:solidFill>
                  <a:schemeClr val="tx1">
                    <a:lumMod val="65000"/>
                    <a:lumOff val="35000"/>
                  </a:schemeClr>
                </a:solidFill>
                <a:ea typeface="Roboto" charset="0"/>
                <a:cs typeface="Arial" panose="020B0604020202020204" pitchFamily="34" charset="0"/>
              </a:rPr>
              <a:t>facilisis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quam</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egestas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urna</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Donec</a:t>
            </a:r>
            <a:r>
              <a:rPr lang="en-US" sz="825" dirty="0">
                <a:solidFill>
                  <a:schemeClr val="tx1">
                    <a:lumMod val="65000"/>
                    <a:lumOff val="35000"/>
                  </a:schemeClr>
                </a:solidFill>
                <a:ea typeface="Roboto" charset="0"/>
                <a:cs typeface="Arial" panose="020B0604020202020204" pitchFamily="34" charset="0"/>
              </a:rPr>
              <a:t> ante </a:t>
            </a:r>
            <a:r>
              <a:rPr lang="en-US" sz="825" dirty="0" err="1">
                <a:solidFill>
                  <a:schemeClr val="tx1">
                    <a:lumMod val="65000"/>
                    <a:lumOff val="35000"/>
                  </a:schemeClr>
                </a:solidFill>
                <a:ea typeface="Roboto" charset="0"/>
                <a:cs typeface="Arial" panose="020B0604020202020204" pitchFamily="34" charset="0"/>
              </a:rPr>
              <a:t>nulla</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finibus</a:t>
            </a:r>
            <a:r>
              <a:rPr lang="en-US" sz="825" dirty="0">
                <a:solidFill>
                  <a:schemeClr val="tx1">
                    <a:lumMod val="65000"/>
                    <a:lumOff val="35000"/>
                  </a:schemeClr>
                </a:solidFill>
                <a:ea typeface="Roboto" charset="0"/>
                <a:cs typeface="Arial" panose="020B0604020202020204" pitchFamily="34" charset="0"/>
              </a:rPr>
              <a:t> sed </a:t>
            </a:r>
            <a:r>
              <a:rPr lang="en-US" sz="825" dirty="0" err="1">
                <a:solidFill>
                  <a:schemeClr val="tx1">
                    <a:lumMod val="65000"/>
                    <a:lumOff val="35000"/>
                  </a:schemeClr>
                </a:solidFill>
                <a:ea typeface="Roboto" charset="0"/>
                <a:cs typeface="Arial" panose="020B0604020202020204" pitchFamily="34" charset="0"/>
              </a:rPr>
              <a:t>tempor</a:t>
            </a:r>
            <a:r>
              <a:rPr lang="en-US" sz="825" dirty="0">
                <a:solidFill>
                  <a:schemeClr val="tx1">
                    <a:lumMod val="65000"/>
                    <a:lumOff val="35000"/>
                  </a:schemeClr>
                </a:solidFill>
                <a:ea typeface="Roboto" charset="0"/>
                <a:cs typeface="Arial" panose="020B0604020202020204" pitchFamily="34" charset="0"/>
              </a:rPr>
              <a:t> a, dictum ac </a:t>
            </a:r>
            <a:r>
              <a:rPr lang="en-US" sz="825" dirty="0" err="1">
                <a:solidFill>
                  <a:schemeClr val="tx1">
                    <a:lumMod val="65000"/>
                    <a:lumOff val="35000"/>
                  </a:schemeClr>
                </a:solidFill>
                <a:ea typeface="Roboto" charset="0"/>
                <a:cs typeface="Arial" panose="020B0604020202020204" pitchFamily="34" charset="0"/>
              </a:rPr>
              <a:t>enim</a:t>
            </a:r>
            <a:r>
              <a:rPr lang="en-US" sz="825" dirty="0">
                <a:solidFill>
                  <a:schemeClr val="tx1">
                    <a:lumMod val="65000"/>
                    <a:lumOff val="35000"/>
                  </a:schemeClr>
                </a:solidFill>
                <a:ea typeface="Roboto" charset="0"/>
                <a:cs typeface="Arial" panose="020B0604020202020204" pitchFamily="34" charset="0"/>
              </a:rPr>
              <a:t>.</a:t>
            </a:r>
          </a:p>
        </p:txBody>
      </p:sp>
      <p:sp>
        <p:nvSpPr>
          <p:cNvPr id="52" name="Text Placeholder 50">
            <a:extLst>
              <a:ext uri="{FF2B5EF4-FFF2-40B4-BE49-F238E27FC236}">
                <a16:creationId xmlns:a16="http://schemas.microsoft.com/office/drawing/2014/main" id="{353FA01C-4041-4509-B2C6-640FC0DE83A3}"/>
              </a:ext>
            </a:extLst>
          </p:cNvPr>
          <p:cNvSpPr>
            <a:spLocks noGrp="1"/>
          </p:cNvSpPr>
          <p:nvPr>
            <p:ph type="body" sz="quarter" idx="14" hasCustomPrompt="1"/>
          </p:nvPr>
        </p:nvSpPr>
        <p:spPr>
          <a:xfrm>
            <a:off x="994835" y="3210595"/>
            <a:ext cx="2959877" cy="914400"/>
          </a:xfrm>
        </p:spPr>
        <p:txBody>
          <a:bodyPr/>
          <a:lstStyle>
            <a:lvl1pPr>
              <a:lnSpc>
                <a:spcPts val="1500"/>
              </a:lnSpc>
              <a:spcBef>
                <a:spcPts val="800"/>
              </a:spcBef>
              <a:defRPr sz="825" b="0">
                <a:solidFill>
                  <a:schemeClr val="tx1">
                    <a:lumMod val="65000"/>
                    <a:lumOff val="35000"/>
                  </a:schemeClr>
                </a:solidFill>
              </a:defRPr>
            </a:lvl1pPr>
            <a:lvl2pPr>
              <a:defRPr sz="825" b="0">
                <a:solidFill>
                  <a:schemeClr val="tx1">
                    <a:lumMod val="65000"/>
                    <a:lumOff val="35000"/>
                  </a:schemeClr>
                </a:solidFill>
              </a:defRPr>
            </a:lvl2pPr>
            <a:lvl3pPr>
              <a:defRPr sz="825" b="0">
                <a:solidFill>
                  <a:schemeClr val="tx1">
                    <a:lumMod val="65000"/>
                    <a:lumOff val="35000"/>
                  </a:schemeClr>
                </a:solidFill>
              </a:defRPr>
            </a:lvl3pPr>
            <a:lvl4pPr>
              <a:defRPr sz="825" b="0">
                <a:solidFill>
                  <a:schemeClr val="tx1">
                    <a:lumMod val="65000"/>
                    <a:lumOff val="35000"/>
                  </a:schemeClr>
                </a:solidFill>
              </a:defRPr>
            </a:lvl4pPr>
            <a:lvl5pPr>
              <a:defRPr sz="825" b="0">
                <a:solidFill>
                  <a:schemeClr val="tx1">
                    <a:lumMod val="65000"/>
                    <a:lumOff val="35000"/>
                  </a:schemeClr>
                </a:solidFill>
              </a:defRPr>
            </a:lvl5pPr>
          </a:lstStyle>
          <a:p>
            <a:pPr>
              <a:lnSpc>
                <a:spcPts val="1500"/>
              </a:lnSpc>
              <a:spcBef>
                <a:spcPts val="800"/>
              </a:spcBef>
              <a:defRPr/>
            </a:pPr>
            <a:r>
              <a:rPr lang="en-US" sz="825" dirty="0">
                <a:solidFill>
                  <a:schemeClr val="tx1">
                    <a:lumMod val="65000"/>
                    <a:lumOff val="35000"/>
                  </a:schemeClr>
                </a:solidFill>
                <a:ea typeface="Roboto" charset="0"/>
                <a:cs typeface="Arial" panose="020B0604020202020204" pitchFamily="34" charset="0"/>
              </a:rPr>
              <a:t>Lorem ipsum dolor sit </a:t>
            </a:r>
            <a:r>
              <a:rPr lang="en-US" sz="825" dirty="0" err="1">
                <a:solidFill>
                  <a:schemeClr val="tx1">
                    <a:lumMod val="65000"/>
                    <a:lumOff val="35000"/>
                  </a:schemeClr>
                </a:solidFill>
                <a:ea typeface="Roboto" charset="0"/>
                <a:cs typeface="Arial" panose="020B0604020202020204" pitchFamily="34" charset="0"/>
              </a:rPr>
              <a:t>amet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consectetur</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adipiscing</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elit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Aenean</a:t>
            </a:r>
            <a:r>
              <a:rPr lang="en-US" sz="825" dirty="0">
                <a:solidFill>
                  <a:schemeClr val="tx1">
                    <a:lumMod val="65000"/>
                    <a:lumOff val="35000"/>
                  </a:schemeClr>
                </a:solidFill>
                <a:ea typeface="Roboto" charset="0"/>
                <a:cs typeface="Arial" panose="020B0604020202020204" pitchFamily="34" charset="0"/>
              </a:rPr>
              <a:t> at </a:t>
            </a:r>
            <a:r>
              <a:rPr lang="en-US" sz="825" dirty="0" err="1">
                <a:solidFill>
                  <a:schemeClr val="tx1">
                    <a:lumMod val="65000"/>
                    <a:lumOff val="35000"/>
                  </a:schemeClr>
                </a:solidFill>
                <a:ea typeface="Roboto" charset="0"/>
                <a:cs typeface="Arial" panose="020B0604020202020204" pitchFamily="34" charset="0"/>
              </a:rPr>
              <a:t>facilisis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quam</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egestas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urna</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Donec</a:t>
            </a:r>
            <a:r>
              <a:rPr lang="en-US" sz="825" dirty="0">
                <a:solidFill>
                  <a:schemeClr val="tx1">
                    <a:lumMod val="65000"/>
                    <a:lumOff val="35000"/>
                  </a:schemeClr>
                </a:solidFill>
                <a:ea typeface="Roboto" charset="0"/>
                <a:cs typeface="Arial" panose="020B0604020202020204" pitchFamily="34" charset="0"/>
              </a:rPr>
              <a:t> ante </a:t>
            </a:r>
            <a:r>
              <a:rPr lang="en-US" sz="825" dirty="0" err="1">
                <a:solidFill>
                  <a:schemeClr val="tx1">
                    <a:lumMod val="65000"/>
                    <a:lumOff val="35000"/>
                  </a:schemeClr>
                </a:solidFill>
                <a:ea typeface="Roboto" charset="0"/>
                <a:cs typeface="Arial" panose="020B0604020202020204" pitchFamily="34" charset="0"/>
              </a:rPr>
              <a:t>nulla</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finibus</a:t>
            </a:r>
            <a:r>
              <a:rPr lang="en-US" sz="825" dirty="0">
                <a:solidFill>
                  <a:schemeClr val="tx1">
                    <a:lumMod val="65000"/>
                    <a:lumOff val="35000"/>
                  </a:schemeClr>
                </a:solidFill>
                <a:ea typeface="Roboto" charset="0"/>
                <a:cs typeface="Arial" panose="020B0604020202020204" pitchFamily="34" charset="0"/>
              </a:rPr>
              <a:t> sed </a:t>
            </a:r>
            <a:r>
              <a:rPr lang="en-US" sz="825" dirty="0" err="1">
                <a:solidFill>
                  <a:schemeClr val="tx1">
                    <a:lumMod val="65000"/>
                    <a:lumOff val="35000"/>
                  </a:schemeClr>
                </a:solidFill>
                <a:ea typeface="Roboto" charset="0"/>
                <a:cs typeface="Arial" panose="020B0604020202020204" pitchFamily="34" charset="0"/>
              </a:rPr>
              <a:t>tempor</a:t>
            </a:r>
            <a:r>
              <a:rPr lang="en-US" sz="825" dirty="0">
                <a:solidFill>
                  <a:schemeClr val="tx1">
                    <a:lumMod val="65000"/>
                    <a:lumOff val="35000"/>
                  </a:schemeClr>
                </a:solidFill>
                <a:ea typeface="Roboto" charset="0"/>
                <a:cs typeface="Arial" panose="020B0604020202020204" pitchFamily="34" charset="0"/>
              </a:rPr>
              <a:t> a, dictum ac </a:t>
            </a:r>
            <a:r>
              <a:rPr lang="en-US" sz="825" dirty="0" err="1">
                <a:solidFill>
                  <a:schemeClr val="tx1">
                    <a:lumMod val="65000"/>
                    <a:lumOff val="35000"/>
                  </a:schemeClr>
                </a:solidFill>
                <a:ea typeface="Roboto" charset="0"/>
                <a:cs typeface="Arial" panose="020B0604020202020204" pitchFamily="34" charset="0"/>
              </a:rPr>
              <a:t>enim</a:t>
            </a:r>
            <a:r>
              <a:rPr lang="en-US" sz="825" dirty="0">
                <a:solidFill>
                  <a:schemeClr val="tx1">
                    <a:lumMod val="65000"/>
                    <a:lumOff val="35000"/>
                  </a:schemeClr>
                </a:solidFill>
                <a:ea typeface="Roboto" charset="0"/>
                <a:cs typeface="Arial" panose="020B0604020202020204" pitchFamily="34" charset="0"/>
              </a:rPr>
              <a:t>.</a:t>
            </a:r>
          </a:p>
        </p:txBody>
      </p:sp>
      <p:sp>
        <p:nvSpPr>
          <p:cNvPr id="53" name="Text Placeholder 50">
            <a:extLst>
              <a:ext uri="{FF2B5EF4-FFF2-40B4-BE49-F238E27FC236}">
                <a16:creationId xmlns:a16="http://schemas.microsoft.com/office/drawing/2014/main" id="{25EF7C11-95DF-45DD-81BF-51F2D0F4BD34}"/>
              </a:ext>
            </a:extLst>
          </p:cNvPr>
          <p:cNvSpPr>
            <a:spLocks noGrp="1"/>
          </p:cNvSpPr>
          <p:nvPr>
            <p:ph type="body" sz="quarter" idx="15" hasCustomPrompt="1"/>
          </p:nvPr>
        </p:nvSpPr>
        <p:spPr>
          <a:xfrm>
            <a:off x="994835" y="4973189"/>
            <a:ext cx="2959877" cy="914400"/>
          </a:xfrm>
        </p:spPr>
        <p:txBody>
          <a:bodyPr/>
          <a:lstStyle>
            <a:lvl1pPr>
              <a:lnSpc>
                <a:spcPts val="1500"/>
              </a:lnSpc>
              <a:spcBef>
                <a:spcPts val="800"/>
              </a:spcBef>
              <a:defRPr sz="825" b="0">
                <a:solidFill>
                  <a:schemeClr val="tx1">
                    <a:lumMod val="65000"/>
                    <a:lumOff val="35000"/>
                  </a:schemeClr>
                </a:solidFill>
              </a:defRPr>
            </a:lvl1pPr>
            <a:lvl2pPr>
              <a:defRPr sz="825" b="0">
                <a:solidFill>
                  <a:schemeClr val="tx1">
                    <a:lumMod val="65000"/>
                    <a:lumOff val="35000"/>
                  </a:schemeClr>
                </a:solidFill>
              </a:defRPr>
            </a:lvl2pPr>
            <a:lvl3pPr>
              <a:defRPr sz="825" b="0">
                <a:solidFill>
                  <a:schemeClr val="tx1">
                    <a:lumMod val="65000"/>
                    <a:lumOff val="35000"/>
                  </a:schemeClr>
                </a:solidFill>
              </a:defRPr>
            </a:lvl3pPr>
            <a:lvl4pPr>
              <a:defRPr sz="825" b="0">
                <a:solidFill>
                  <a:schemeClr val="tx1">
                    <a:lumMod val="65000"/>
                    <a:lumOff val="35000"/>
                  </a:schemeClr>
                </a:solidFill>
              </a:defRPr>
            </a:lvl4pPr>
            <a:lvl5pPr>
              <a:defRPr sz="825" b="0">
                <a:solidFill>
                  <a:schemeClr val="tx1">
                    <a:lumMod val="65000"/>
                    <a:lumOff val="35000"/>
                  </a:schemeClr>
                </a:solidFill>
              </a:defRPr>
            </a:lvl5pPr>
          </a:lstStyle>
          <a:p>
            <a:pPr>
              <a:lnSpc>
                <a:spcPts val="1500"/>
              </a:lnSpc>
              <a:spcBef>
                <a:spcPts val="800"/>
              </a:spcBef>
              <a:defRPr/>
            </a:pPr>
            <a:r>
              <a:rPr lang="en-US" sz="825" dirty="0">
                <a:solidFill>
                  <a:schemeClr val="tx1">
                    <a:lumMod val="65000"/>
                    <a:lumOff val="35000"/>
                  </a:schemeClr>
                </a:solidFill>
                <a:ea typeface="Roboto" charset="0"/>
                <a:cs typeface="Arial" panose="020B0604020202020204" pitchFamily="34" charset="0"/>
              </a:rPr>
              <a:t>Lorem ipsum dolor sit </a:t>
            </a:r>
            <a:r>
              <a:rPr lang="en-US" sz="825" dirty="0" err="1">
                <a:solidFill>
                  <a:schemeClr val="tx1">
                    <a:lumMod val="65000"/>
                    <a:lumOff val="35000"/>
                  </a:schemeClr>
                </a:solidFill>
                <a:ea typeface="Roboto" charset="0"/>
                <a:cs typeface="Arial" panose="020B0604020202020204" pitchFamily="34" charset="0"/>
              </a:rPr>
              <a:t>amet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consectetur</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adipiscing</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elit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Aenean</a:t>
            </a:r>
            <a:r>
              <a:rPr lang="en-US" sz="825" dirty="0">
                <a:solidFill>
                  <a:schemeClr val="tx1">
                    <a:lumMod val="65000"/>
                    <a:lumOff val="35000"/>
                  </a:schemeClr>
                </a:solidFill>
                <a:ea typeface="Roboto" charset="0"/>
                <a:cs typeface="Arial" panose="020B0604020202020204" pitchFamily="34" charset="0"/>
              </a:rPr>
              <a:t> at </a:t>
            </a:r>
            <a:r>
              <a:rPr lang="en-US" sz="825" dirty="0" err="1">
                <a:solidFill>
                  <a:schemeClr val="tx1">
                    <a:lumMod val="65000"/>
                    <a:lumOff val="35000"/>
                  </a:schemeClr>
                </a:solidFill>
                <a:ea typeface="Roboto" charset="0"/>
                <a:cs typeface="Arial" panose="020B0604020202020204" pitchFamily="34" charset="0"/>
              </a:rPr>
              <a:t>facilisis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quam</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egestas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urna</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Donec</a:t>
            </a:r>
            <a:r>
              <a:rPr lang="en-US" sz="825" dirty="0">
                <a:solidFill>
                  <a:schemeClr val="tx1">
                    <a:lumMod val="65000"/>
                    <a:lumOff val="35000"/>
                  </a:schemeClr>
                </a:solidFill>
                <a:ea typeface="Roboto" charset="0"/>
                <a:cs typeface="Arial" panose="020B0604020202020204" pitchFamily="34" charset="0"/>
              </a:rPr>
              <a:t> ante </a:t>
            </a:r>
            <a:r>
              <a:rPr lang="en-US" sz="825" dirty="0" err="1">
                <a:solidFill>
                  <a:schemeClr val="tx1">
                    <a:lumMod val="65000"/>
                    <a:lumOff val="35000"/>
                  </a:schemeClr>
                </a:solidFill>
                <a:ea typeface="Roboto" charset="0"/>
                <a:cs typeface="Arial" panose="020B0604020202020204" pitchFamily="34" charset="0"/>
              </a:rPr>
              <a:t>nulla</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finibus</a:t>
            </a:r>
            <a:r>
              <a:rPr lang="en-US" sz="825" dirty="0">
                <a:solidFill>
                  <a:schemeClr val="tx1">
                    <a:lumMod val="65000"/>
                    <a:lumOff val="35000"/>
                  </a:schemeClr>
                </a:solidFill>
                <a:ea typeface="Roboto" charset="0"/>
                <a:cs typeface="Arial" panose="020B0604020202020204" pitchFamily="34" charset="0"/>
              </a:rPr>
              <a:t> sed </a:t>
            </a:r>
            <a:r>
              <a:rPr lang="en-US" sz="825" dirty="0" err="1">
                <a:solidFill>
                  <a:schemeClr val="tx1">
                    <a:lumMod val="65000"/>
                    <a:lumOff val="35000"/>
                  </a:schemeClr>
                </a:solidFill>
                <a:ea typeface="Roboto" charset="0"/>
                <a:cs typeface="Arial" panose="020B0604020202020204" pitchFamily="34" charset="0"/>
              </a:rPr>
              <a:t>tempor</a:t>
            </a:r>
            <a:r>
              <a:rPr lang="en-US" sz="825" dirty="0">
                <a:solidFill>
                  <a:schemeClr val="tx1">
                    <a:lumMod val="65000"/>
                    <a:lumOff val="35000"/>
                  </a:schemeClr>
                </a:solidFill>
                <a:ea typeface="Roboto" charset="0"/>
                <a:cs typeface="Arial" panose="020B0604020202020204" pitchFamily="34" charset="0"/>
              </a:rPr>
              <a:t> a, dictum ac </a:t>
            </a:r>
            <a:r>
              <a:rPr lang="en-US" sz="825" dirty="0" err="1">
                <a:solidFill>
                  <a:schemeClr val="tx1">
                    <a:lumMod val="65000"/>
                    <a:lumOff val="35000"/>
                  </a:schemeClr>
                </a:solidFill>
                <a:ea typeface="Roboto" charset="0"/>
                <a:cs typeface="Arial" panose="020B0604020202020204" pitchFamily="34" charset="0"/>
              </a:rPr>
              <a:t>enim</a:t>
            </a:r>
            <a:r>
              <a:rPr lang="en-US" sz="825" dirty="0">
                <a:solidFill>
                  <a:schemeClr val="tx1">
                    <a:lumMod val="65000"/>
                    <a:lumOff val="35000"/>
                  </a:schemeClr>
                </a:solidFill>
                <a:ea typeface="Roboto" charset="0"/>
                <a:cs typeface="Arial" panose="020B0604020202020204" pitchFamily="34" charset="0"/>
              </a:rPr>
              <a:t>.</a:t>
            </a:r>
          </a:p>
        </p:txBody>
      </p:sp>
      <p:sp>
        <p:nvSpPr>
          <p:cNvPr id="54" name="Text Placeholder 50">
            <a:extLst>
              <a:ext uri="{FF2B5EF4-FFF2-40B4-BE49-F238E27FC236}">
                <a16:creationId xmlns:a16="http://schemas.microsoft.com/office/drawing/2014/main" id="{EEF2EF62-90DC-4AD2-9E58-C956D0B5E903}"/>
              </a:ext>
            </a:extLst>
          </p:cNvPr>
          <p:cNvSpPr>
            <a:spLocks noGrp="1"/>
          </p:cNvSpPr>
          <p:nvPr>
            <p:ph type="body" sz="quarter" idx="16" hasCustomPrompt="1"/>
          </p:nvPr>
        </p:nvSpPr>
        <p:spPr>
          <a:xfrm>
            <a:off x="994835" y="4703304"/>
            <a:ext cx="2959877" cy="179562"/>
          </a:xfrm>
        </p:spPr>
        <p:txBody>
          <a:bodyPr/>
          <a:lstStyle>
            <a:lvl1pPr>
              <a:defRPr sz="825" b="1" spc="15" baseline="0">
                <a:solidFill>
                  <a:srgbClr val="483698"/>
                </a:solidFill>
              </a:defRPr>
            </a:lvl1pPr>
            <a:lvl2pPr>
              <a:defRPr sz="825" b="0">
                <a:solidFill>
                  <a:schemeClr val="tx1">
                    <a:lumMod val="65000"/>
                    <a:lumOff val="35000"/>
                  </a:schemeClr>
                </a:solidFill>
              </a:defRPr>
            </a:lvl2pPr>
            <a:lvl3pPr>
              <a:defRPr sz="825" b="0">
                <a:solidFill>
                  <a:schemeClr val="tx1">
                    <a:lumMod val="65000"/>
                    <a:lumOff val="35000"/>
                  </a:schemeClr>
                </a:solidFill>
              </a:defRPr>
            </a:lvl3pPr>
            <a:lvl4pPr>
              <a:defRPr sz="825" b="0">
                <a:solidFill>
                  <a:schemeClr val="tx1">
                    <a:lumMod val="65000"/>
                    <a:lumOff val="35000"/>
                  </a:schemeClr>
                </a:solidFill>
              </a:defRPr>
            </a:lvl4pPr>
            <a:lvl5pPr>
              <a:defRPr sz="825" b="0">
                <a:solidFill>
                  <a:schemeClr val="tx1">
                    <a:lumMod val="65000"/>
                    <a:lumOff val="35000"/>
                  </a:schemeClr>
                </a:solidFill>
              </a:defRPr>
            </a:lvl5pPr>
          </a:lstStyle>
          <a:p>
            <a:pPr>
              <a:defRPr/>
            </a:pPr>
            <a:r>
              <a:rPr lang="en-ID" sz="825" b="1" dirty="0">
                <a:solidFill>
                  <a:srgbClr val="483698"/>
                </a:solidFill>
                <a:ea typeface="Lato" panose="020F0502020204030203" pitchFamily="34" charset="0"/>
                <a:cs typeface="Arial" panose="020B0604020202020204" pitchFamily="34" charset="0"/>
              </a:rPr>
              <a:t>Title goes here</a:t>
            </a:r>
          </a:p>
        </p:txBody>
      </p:sp>
      <p:sp>
        <p:nvSpPr>
          <p:cNvPr id="55" name="Text Placeholder 50">
            <a:extLst>
              <a:ext uri="{FF2B5EF4-FFF2-40B4-BE49-F238E27FC236}">
                <a16:creationId xmlns:a16="http://schemas.microsoft.com/office/drawing/2014/main" id="{4F8C5F8A-CB66-46BB-93EF-0E9889DCD7DB}"/>
              </a:ext>
            </a:extLst>
          </p:cNvPr>
          <p:cNvSpPr>
            <a:spLocks noGrp="1"/>
          </p:cNvSpPr>
          <p:nvPr>
            <p:ph type="body" sz="quarter" idx="17" hasCustomPrompt="1"/>
          </p:nvPr>
        </p:nvSpPr>
        <p:spPr>
          <a:xfrm>
            <a:off x="994835" y="2950775"/>
            <a:ext cx="2959877" cy="179562"/>
          </a:xfrm>
        </p:spPr>
        <p:txBody>
          <a:bodyPr/>
          <a:lstStyle>
            <a:lvl1pPr>
              <a:defRPr sz="825" b="1" spc="15" baseline="0">
                <a:solidFill>
                  <a:srgbClr val="483698"/>
                </a:solidFill>
              </a:defRPr>
            </a:lvl1pPr>
            <a:lvl2pPr>
              <a:defRPr sz="825" b="0">
                <a:solidFill>
                  <a:schemeClr val="tx1">
                    <a:lumMod val="65000"/>
                    <a:lumOff val="35000"/>
                  </a:schemeClr>
                </a:solidFill>
              </a:defRPr>
            </a:lvl2pPr>
            <a:lvl3pPr>
              <a:defRPr sz="825" b="0">
                <a:solidFill>
                  <a:schemeClr val="tx1">
                    <a:lumMod val="65000"/>
                    <a:lumOff val="35000"/>
                  </a:schemeClr>
                </a:solidFill>
              </a:defRPr>
            </a:lvl3pPr>
            <a:lvl4pPr>
              <a:defRPr sz="825" b="0">
                <a:solidFill>
                  <a:schemeClr val="tx1">
                    <a:lumMod val="65000"/>
                    <a:lumOff val="35000"/>
                  </a:schemeClr>
                </a:solidFill>
              </a:defRPr>
            </a:lvl4pPr>
            <a:lvl5pPr>
              <a:defRPr sz="825" b="0">
                <a:solidFill>
                  <a:schemeClr val="tx1">
                    <a:lumMod val="65000"/>
                    <a:lumOff val="35000"/>
                  </a:schemeClr>
                </a:solidFill>
              </a:defRPr>
            </a:lvl5pPr>
          </a:lstStyle>
          <a:p>
            <a:pPr>
              <a:defRPr/>
            </a:pPr>
            <a:r>
              <a:rPr lang="en-ID" sz="825" b="1" dirty="0">
                <a:solidFill>
                  <a:srgbClr val="483698"/>
                </a:solidFill>
                <a:ea typeface="Lato" panose="020F0502020204030203" pitchFamily="34" charset="0"/>
                <a:cs typeface="Arial" panose="020B0604020202020204" pitchFamily="34" charset="0"/>
              </a:rPr>
              <a:t>Title goes here</a:t>
            </a:r>
          </a:p>
        </p:txBody>
      </p:sp>
      <p:sp>
        <p:nvSpPr>
          <p:cNvPr id="56" name="Text Placeholder 50">
            <a:extLst>
              <a:ext uri="{FF2B5EF4-FFF2-40B4-BE49-F238E27FC236}">
                <a16:creationId xmlns:a16="http://schemas.microsoft.com/office/drawing/2014/main" id="{78FDCFA9-A250-4AB4-87CC-D38819CB91D5}"/>
              </a:ext>
            </a:extLst>
          </p:cNvPr>
          <p:cNvSpPr>
            <a:spLocks noGrp="1"/>
          </p:cNvSpPr>
          <p:nvPr>
            <p:ph type="body" sz="quarter" idx="18" hasCustomPrompt="1"/>
          </p:nvPr>
        </p:nvSpPr>
        <p:spPr>
          <a:xfrm>
            <a:off x="994835" y="1198246"/>
            <a:ext cx="2959877" cy="179562"/>
          </a:xfrm>
        </p:spPr>
        <p:txBody>
          <a:bodyPr/>
          <a:lstStyle>
            <a:lvl1pPr>
              <a:defRPr sz="825" b="1" spc="15" baseline="0">
                <a:solidFill>
                  <a:srgbClr val="483698"/>
                </a:solidFill>
              </a:defRPr>
            </a:lvl1pPr>
            <a:lvl2pPr>
              <a:defRPr sz="825" b="0">
                <a:solidFill>
                  <a:schemeClr val="tx1">
                    <a:lumMod val="65000"/>
                    <a:lumOff val="35000"/>
                  </a:schemeClr>
                </a:solidFill>
              </a:defRPr>
            </a:lvl2pPr>
            <a:lvl3pPr>
              <a:defRPr sz="825" b="0">
                <a:solidFill>
                  <a:schemeClr val="tx1">
                    <a:lumMod val="65000"/>
                    <a:lumOff val="35000"/>
                  </a:schemeClr>
                </a:solidFill>
              </a:defRPr>
            </a:lvl3pPr>
            <a:lvl4pPr>
              <a:defRPr sz="825" b="0">
                <a:solidFill>
                  <a:schemeClr val="tx1">
                    <a:lumMod val="65000"/>
                    <a:lumOff val="35000"/>
                  </a:schemeClr>
                </a:solidFill>
              </a:defRPr>
            </a:lvl4pPr>
            <a:lvl5pPr>
              <a:defRPr sz="825" b="0">
                <a:solidFill>
                  <a:schemeClr val="tx1">
                    <a:lumMod val="65000"/>
                    <a:lumOff val="35000"/>
                  </a:schemeClr>
                </a:solidFill>
              </a:defRPr>
            </a:lvl5pPr>
          </a:lstStyle>
          <a:p>
            <a:pPr>
              <a:defRPr/>
            </a:pPr>
            <a:r>
              <a:rPr lang="en-ID" sz="825" b="1" dirty="0">
                <a:solidFill>
                  <a:srgbClr val="483698"/>
                </a:solidFill>
                <a:ea typeface="Lato" panose="020F0502020204030203" pitchFamily="34" charset="0"/>
                <a:cs typeface="Arial" panose="020B0604020202020204" pitchFamily="34" charset="0"/>
              </a:rPr>
              <a:t>Title goes here</a:t>
            </a:r>
          </a:p>
        </p:txBody>
      </p:sp>
      <p:pic>
        <p:nvPicPr>
          <p:cNvPr id="14" name="Picture 13" descr="iPhone-6-Flat-Mockup---Black.png">
            <a:extLst>
              <a:ext uri="{FF2B5EF4-FFF2-40B4-BE49-F238E27FC236}">
                <a16:creationId xmlns:a16="http://schemas.microsoft.com/office/drawing/2014/main" id="{85569139-91BE-4A9E-83B0-139C26289F08}"/>
              </a:ext>
            </a:extLst>
          </p:cNvPr>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8626164" y="1031081"/>
            <a:ext cx="2362200" cy="479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Picture Placeholder 2">
            <a:extLst>
              <a:ext uri="{FF2B5EF4-FFF2-40B4-BE49-F238E27FC236}">
                <a16:creationId xmlns:a16="http://schemas.microsoft.com/office/drawing/2014/main" id="{A4C6A653-48A1-47F8-8ACD-4A702F137A24}"/>
              </a:ext>
            </a:extLst>
          </p:cNvPr>
          <p:cNvSpPr>
            <a:spLocks noGrp="1"/>
          </p:cNvSpPr>
          <p:nvPr>
            <p:ph type="pic" sz="quarter" idx="19" hasCustomPrompt="1"/>
          </p:nvPr>
        </p:nvSpPr>
        <p:spPr>
          <a:xfrm>
            <a:off x="8804290" y="1683544"/>
            <a:ext cx="2051569" cy="3543300"/>
          </a:xfrm>
        </p:spPr>
        <p:txBody>
          <a:bodyPr bIns="822960" rtlCol="0" anchor="ctr">
            <a:normAutofit/>
          </a:bodyPr>
          <a:lstStyle>
            <a:lvl1pPr algn="ctr">
              <a:defRPr/>
            </a:lvl1pPr>
          </a:lstStyle>
          <a:p>
            <a:pPr lvl="0"/>
            <a:r>
              <a:rPr lang="en-ID" noProof="0" dirty="0"/>
              <a:t>Insert image</a:t>
            </a:r>
          </a:p>
        </p:txBody>
      </p:sp>
    </p:spTree>
    <p:extLst>
      <p:ext uri="{BB962C8B-B14F-4D97-AF65-F5344CB8AC3E}">
        <p14:creationId xmlns:p14="http://schemas.microsoft.com/office/powerpoint/2010/main" val="1033836871"/>
      </p:ext>
    </p:extLst>
  </p:cSld>
  <p:clrMapOvr>
    <a:masterClrMapping/>
  </p:clrMapOvr>
  <mc:AlternateContent xmlns:mc="http://schemas.openxmlformats.org/markup-compatibility/2006" xmlns:p14="http://schemas.microsoft.com/office/powerpoint/2010/main">
    <mc:Choice Requires="p14">
      <p:transition spd="slow" p14:dur="1250" advTm="8000">
        <p14:reveal dir="r"/>
      </p:transition>
    </mc:Choice>
    <mc:Fallback xmlns="">
      <p:transition spd="slow" advTm="8000">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8_ITLE SLIDE 1 - Right light vertical image">
    <p:bg>
      <p:bgPr>
        <a:solidFill>
          <a:schemeClr val="bg1"/>
        </a:solidFill>
        <a:effectLst/>
      </p:bgPr>
    </p:bg>
    <p:spTree>
      <p:nvGrpSpPr>
        <p:cNvPr id="1" name=""/>
        <p:cNvGrpSpPr/>
        <p:nvPr/>
      </p:nvGrpSpPr>
      <p:grpSpPr>
        <a:xfrm>
          <a:off x="0" y="0"/>
          <a:ext cx="0" cy="0"/>
          <a:chOff x="0" y="0"/>
          <a:chExt cx="0" cy="0"/>
        </a:xfrm>
      </p:grpSpPr>
      <p:graphicFrame>
        <p:nvGraphicFramePr>
          <p:cNvPr id="3" name="Objet 2" hidden="1"/>
          <p:cNvGraphicFramePr>
            <a:graphicFrameLocks noChangeAspect="1"/>
          </p:cNvGraphicFramePr>
          <p:nvPr userDrawn="1">
            <p:custDataLst>
              <p:tags r:id="rId1"/>
            </p:custDataLst>
            <p:extLst>
              <p:ext uri="{D42A27DB-BD31-4B8C-83A1-F6EECF244321}">
                <p14:modId xmlns:p14="http://schemas.microsoft.com/office/powerpoint/2010/main" val="1297924466"/>
              </p:ex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name="Diapositive think-cell" r:id="rId3" imgW="270" imgH="270" progId="TCLayout.ActiveDocument.1">
                  <p:embed/>
                </p:oleObj>
              </mc:Choice>
              <mc:Fallback>
                <p:oleObj name="Diapositive think-cell" r:id="rId3" imgW="270" imgH="270" progId="TCLayout.ActiveDocument.1">
                  <p:embed/>
                  <p:pic>
                    <p:nvPicPr>
                      <p:cNvPr id="3" name="Objet 2" hidden="1"/>
                      <p:cNvPicPr/>
                      <p:nvPr/>
                    </p:nvPicPr>
                    <p:blipFill>
                      <a:blip r:embed="rId4"/>
                      <a:stretch>
                        <a:fillRect/>
                      </a:stretch>
                    </p:blipFill>
                    <p:spPr>
                      <a:xfrm>
                        <a:off x="1589" y="1590"/>
                        <a:ext cx="1587" cy="1587"/>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87B0706C-D6F7-42F7-BF82-F2B927B280B6}"/>
              </a:ext>
            </a:extLst>
          </p:cNvPr>
          <p:cNvSpPr/>
          <p:nvPr userDrawn="1"/>
        </p:nvSpPr>
        <p:spPr>
          <a:xfrm>
            <a:off x="612774" y="431801"/>
            <a:ext cx="10980739" cy="5816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350"/>
          </a:p>
        </p:txBody>
      </p:sp>
      <p:sp>
        <p:nvSpPr>
          <p:cNvPr id="11" name="Picture Placeholder 6">
            <a:extLst>
              <a:ext uri="{FF2B5EF4-FFF2-40B4-BE49-F238E27FC236}">
                <a16:creationId xmlns:a16="http://schemas.microsoft.com/office/drawing/2014/main" id="{3CB978A0-C790-4034-BC57-2D197049B033}"/>
              </a:ext>
            </a:extLst>
          </p:cNvPr>
          <p:cNvSpPr>
            <a:spLocks noGrp="1"/>
          </p:cNvSpPr>
          <p:nvPr>
            <p:ph type="pic" sz="quarter" idx="10"/>
          </p:nvPr>
        </p:nvSpPr>
        <p:spPr>
          <a:xfrm>
            <a:off x="1600201" y="1897063"/>
            <a:ext cx="2389188" cy="3167062"/>
          </a:xfrm>
        </p:spPr>
        <p:txBody>
          <a:bodyPr rtlCol="0" anchor="ctr" anchorCtr="0">
            <a:normAutofit/>
          </a:bodyPr>
          <a:lstStyle>
            <a:lvl1pPr algn="ctr">
              <a:defRPr>
                <a:solidFill>
                  <a:schemeClr val="bg1"/>
                </a:solidFill>
              </a:defRPr>
            </a:lvl1pPr>
          </a:lstStyle>
          <a:p>
            <a:pPr lvl="0"/>
            <a:r>
              <a:rPr lang="en-US" noProof="0"/>
              <a:t>Click icon to add picture</a:t>
            </a:r>
            <a:endParaRPr lang="en-ID" noProof="0" dirty="0"/>
          </a:p>
        </p:txBody>
      </p:sp>
    </p:spTree>
    <p:extLst>
      <p:ext uri="{BB962C8B-B14F-4D97-AF65-F5344CB8AC3E}">
        <p14:creationId xmlns:p14="http://schemas.microsoft.com/office/powerpoint/2010/main" val="1531659978"/>
      </p:ext>
    </p:extLst>
  </p:cSld>
  <p:clrMapOvr>
    <a:masterClrMapping/>
  </p:clrMapOvr>
  <mc:AlternateContent xmlns:mc="http://schemas.openxmlformats.org/markup-compatibility/2006" xmlns:p14="http://schemas.microsoft.com/office/powerpoint/2010/main">
    <mc:Choice Requires="p14">
      <p:transition spd="slow" p14:dur="1250" advTm="8000">
        <p14:reveal dir="r"/>
      </p:transition>
    </mc:Choice>
    <mc:Fallback xmlns="">
      <p:transition spd="slow" advTm="8000">
        <p:fade/>
      </p:transition>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3_ITLE SLIDE 1 - Right light vertical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B0706C-D6F7-42F7-BF82-F2B927B280B6}"/>
              </a:ext>
            </a:extLst>
          </p:cNvPr>
          <p:cNvSpPr/>
          <p:nvPr userDrawn="1"/>
        </p:nvSpPr>
        <p:spPr>
          <a:xfrm>
            <a:off x="612774" y="431802"/>
            <a:ext cx="10980739" cy="58166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350"/>
          </a:p>
        </p:txBody>
      </p:sp>
      <p:pic>
        <p:nvPicPr>
          <p:cNvPr id="14" name="Picture 13">
            <a:extLst>
              <a:ext uri="{FF2B5EF4-FFF2-40B4-BE49-F238E27FC236}">
                <a16:creationId xmlns:a16="http://schemas.microsoft.com/office/drawing/2014/main" id="{A47BB5BA-8178-4318-8CDB-15A0338484F5}"/>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08330" y="1503363"/>
            <a:ext cx="3178175" cy="411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Placeholder 16">
            <a:extLst>
              <a:ext uri="{FF2B5EF4-FFF2-40B4-BE49-F238E27FC236}">
                <a16:creationId xmlns:a16="http://schemas.microsoft.com/office/drawing/2014/main" id="{4539696B-F24D-496A-8491-2F9B16A7D0BD}"/>
              </a:ext>
            </a:extLst>
          </p:cNvPr>
          <p:cNvSpPr>
            <a:spLocks noGrp="1"/>
          </p:cNvSpPr>
          <p:nvPr>
            <p:ph type="body" sz="quarter" idx="14" hasCustomPrompt="1"/>
          </p:nvPr>
        </p:nvSpPr>
        <p:spPr>
          <a:xfrm>
            <a:off x="4591053" y="4440941"/>
            <a:ext cx="1833033" cy="184212"/>
          </a:xfrm>
        </p:spPr>
        <p:txBody>
          <a:bodyPr/>
          <a:lstStyle>
            <a:lvl1pPr>
              <a:defRPr sz="825" spc="15" baseline="0"/>
            </a:lvl1pPr>
            <a:lvl2pPr>
              <a:defRPr sz="825"/>
            </a:lvl2pPr>
            <a:lvl3pPr>
              <a:defRPr sz="825"/>
            </a:lvl3pPr>
            <a:lvl4pPr>
              <a:defRPr sz="825"/>
            </a:lvl4pPr>
            <a:lvl5pPr>
              <a:defRPr sz="825"/>
            </a:lvl5pPr>
          </a:lstStyle>
          <a:p>
            <a:pPr>
              <a:defRPr/>
            </a:pPr>
            <a:r>
              <a:rPr lang="en-ID" sz="825" b="1" dirty="0">
                <a:solidFill>
                  <a:srgbClr val="483698"/>
                </a:solidFill>
                <a:ea typeface="Lato" panose="020F0502020204030203" pitchFamily="34" charset="0"/>
                <a:cs typeface="Arial" panose="020B0604020202020204" pitchFamily="34" charset="0"/>
              </a:rPr>
              <a:t>Title goes here</a:t>
            </a:r>
          </a:p>
        </p:txBody>
      </p:sp>
      <p:sp>
        <p:nvSpPr>
          <p:cNvPr id="20" name="Text Placeholder 16">
            <a:extLst>
              <a:ext uri="{FF2B5EF4-FFF2-40B4-BE49-F238E27FC236}">
                <a16:creationId xmlns:a16="http://schemas.microsoft.com/office/drawing/2014/main" id="{EA4D54FC-4B43-4FEC-AC66-B7E0F770CF8C}"/>
              </a:ext>
            </a:extLst>
          </p:cNvPr>
          <p:cNvSpPr>
            <a:spLocks noGrp="1"/>
          </p:cNvSpPr>
          <p:nvPr>
            <p:ph type="body" sz="quarter" idx="15" hasCustomPrompt="1"/>
          </p:nvPr>
        </p:nvSpPr>
        <p:spPr>
          <a:xfrm>
            <a:off x="8177602" y="4440941"/>
            <a:ext cx="1833033" cy="184212"/>
          </a:xfrm>
        </p:spPr>
        <p:txBody>
          <a:bodyPr/>
          <a:lstStyle>
            <a:lvl1pPr>
              <a:defRPr sz="825" spc="15" baseline="0"/>
            </a:lvl1pPr>
            <a:lvl2pPr>
              <a:defRPr sz="825"/>
            </a:lvl2pPr>
            <a:lvl3pPr>
              <a:defRPr sz="825"/>
            </a:lvl3pPr>
            <a:lvl4pPr>
              <a:defRPr sz="825"/>
            </a:lvl4pPr>
            <a:lvl5pPr>
              <a:defRPr sz="825"/>
            </a:lvl5pPr>
          </a:lstStyle>
          <a:p>
            <a:pPr>
              <a:defRPr/>
            </a:pPr>
            <a:r>
              <a:rPr lang="en-ID" sz="825" b="1" dirty="0">
                <a:solidFill>
                  <a:srgbClr val="483698"/>
                </a:solidFill>
                <a:ea typeface="Lato" panose="020F0502020204030203" pitchFamily="34" charset="0"/>
                <a:cs typeface="Arial" panose="020B0604020202020204" pitchFamily="34" charset="0"/>
              </a:rPr>
              <a:t>Title goes here</a:t>
            </a:r>
          </a:p>
        </p:txBody>
      </p:sp>
      <p:sp>
        <p:nvSpPr>
          <p:cNvPr id="17" name="Text Placeholder 16">
            <a:extLst>
              <a:ext uri="{FF2B5EF4-FFF2-40B4-BE49-F238E27FC236}">
                <a16:creationId xmlns:a16="http://schemas.microsoft.com/office/drawing/2014/main" id="{CF272F77-D756-407D-9CD6-5B09EA98939D}"/>
              </a:ext>
            </a:extLst>
          </p:cNvPr>
          <p:cNvSpPr>
            <a:spLocks noGrp="1"/>
          </p:cNvSpPr>
          <p:nvPr>
            <p:ph type="body" sz="quarter" idx="12" hasCustomPrompt="1"/>
          </p:nvPr>
        </p:nvSpPr>
        <p:spPr>
          <a:xfrm>
            <a:off x="4591053" y="2901888"/>
            <a:ext cx="1833033" cy="184212"/>
          </a:xfrm>
        </p:spPr>
        <p:txBody>
          <a:bodyPr/>
          <a:lstStyle>
            <a:lvl1pPr>
              <a:defRPr sz="825" spc="15" baseline="0"/>
            </a:lvl1pPr>
            <a:lvl2pPr>
              <a:defRPr sz="825"/>
            </a:lvl2pPr>
            <a:lvl3pPr>
              <a:defRPr sz="825"/>
            </a:lvl3pPr>
            <a:lvl4pPr>
              <a:defRPr sz="825"/>
            </a:lvl4pPr>
            <a:lvl5pPr>
              <a:defRPr sz="825"/>
            </a:lvl5pPr>
          </a:lstStyle>
          <a:p>
            <a:pPr>
              <a:defRPr/>
            </a:pPr>
            <a:r>
              <a:rPr lang="en-ID" sz="825" b="1" dirty="0">
                <a:solidFill>
                  <a:srgbClr val="483698"/>
                </a:solidFill>
                <a:ea typeface="Lato" panose="020F0502020204030203" pitchFamily="34" charset="0"/>
                <a:cs typeface="Arial" panose="020B0604020202020204" pitchFamily="34" charset="0"/>
              </a:rPr>
              <a:t>Title goes here</a:t>
            </a:r>
          </a:p>
        </p:txBody>
      </p:sp>
      <p:sp>
        <p:nvSpPr>
          <p:cNvPr id="18" name="Text Placeholder 16">
            <a:extLst>
              <a:ext uri="{FF2B5EF4-FFF2-40B4-BE49-F238E27FC236}">
                <a16:creationId xmlns:a16="http://schemas.microsoft.com/office/drawing/2014/main" id="{2AE216D9-C314-4EF6-8DDF-4B5A4A451660}"/>
              </a:ext>
            </a:extLst>
          </p:cNvPr>
          <p:cNvSpPr>
            <a:spLocks noGrp="1"/>
          </p:cNvSpPr>
          <p:nvPr>
            <p:ph type="body" sz="quarter" idx="13" hasCustomPrompt="1"/>
          </p:nvPr>
        </p:nvSpPr>
        <p:spPr>
          <a:xfrm>
            <a:off x="8177602" y="2901888"/>
            <a:ext cx="1833033" cy="184212"/>
          </a:xfrm>
        </p:spPr>
        <p:txBody>
          <a:bodyPr/>
          <a:lstStyle>
            <a:lvl1pPr>
              <a:defRPr sz="825" spc="15" baseline="0"/>
            </a:lvl1pPr>
            <a:lvl2pPr>
              <a:defRPr sz="825"/>
            </a:lvl2pPr>
            <a:lvl3pPr>
              <a:defRPr sz="825"/>
            </a:lvl3pPr>
            <a:lvl4pPr>
              <a:defRPr sz="825"/>
            </a:lvl4pPr>
            <a:lvl5pPr>
              <a:defRPr sz="825"/>
            </a:lvl5pPr>
          </a:lstStyle>
          <a:p>
            <a:pPr>
              <a:defRPr/>
            </a:pPr>
            <a:r>
              <a:rPr lang="en-ID" sz="825" b="1" dirty="0">
                <a:solidFill>
                  <a:srgbClr val="483698"/>
                </a:solidFill>
                <a:ea typeface="Lato" panose="020F0502020204030203" pitchFamily="34" charset="0"/>
                <a:cs typeface="Arial" panose="020B0604020202020204" pitchFamily="34" charset="0"/>
              </a:rPr>
              <a:t>Title goes here</a:t>
            </a:r>
          </a:p>
        </p:txBody>
      </p:sp>
      <p:sp>
        <p:nvSpPr>
          <p:cNvPr id="4" name="Text Placeholder 3">
            <a:extLst>
              <a:ext uri="{FF2B5EF4-FFF2-40B4-BE49-F238E27FC236}">
                <a16:creationId xmlns:a16="http://schemas.microsoft.com/office/drawing/2014/main" id="{5C9686E2-D1F1-4A52-9F7A-C9C9D1AD85C7}"/>
              </a:ext>
            </a:extLst>
          </p:cNvPr>
          <p:cNvSpPr>
            <a:spLocks noGrp="1"/>
          </p:cNvSpPr>
          <p:nvPr>
            <p:ph type="body" sz="quarter" idx="11" hasCustomPrompt="1"/>
          </p:nvPr>
        </p:nvSpPr>
        <p:spPr>
          <a:xfrm>
            <a:off x="4578352" y="1592264"/>
            <a:ext cx="3948775" cy="914400"/>
          </a:xfrm>
        </p:spPr>
        <p:txBody>
          <a:bodyPr/>
          <a:lstStyle>
            <a:lvl1pPr>
              <a:lnSpc>
                <a:spcPts val="3750"/>
              </a:lnSpc>
              <a:spcAft>
                <a:spcPts val="0"/>
              </a:spcAft>
              <a:defRPr sz="3750" b="0" spc="75">
                <a:solidFill>
                  <a:schemeClr val="accent2"/>
                </a:solidFill>
                <a:latin typeface="+mj-lt"/>
              </a:defRPr>
            </a:lvl1pPr>
            <a:lvl2pPr>
              <a:lnSpc>
                <a:spcPts val="3750"/>
              </a:lnSpc>
              <a:spcAft>
                <a:spcPts val="0"/>
              </a:spcAft>
              <a:defRPr sz="3750" b="0" spc="75">
                <a:latin typeface="+mj-lt"/>
              </a:defRPr>
            </a:lvl2pPr>
            <a:lvl3pPr>
              <a:lnSpc>
                <a:spcPts val="3750"/>
              </a:lnSpc>
              <a:spcAft>
                <a:spcPts val="0"/>
              </a:spcAft>
              <a:defRPr sz="3750" b="0" spc="75">
                <a:latin typeface="+mj-lt"/>
              </a:defRPr>
            </a:lvl3pPr>
            <a:lvl4pPr>
              <a:lnSpc>
                <a:spcPts val="3750"/>
              </a:lnSpc>
              <a:spcAft>
                <a:spcPts val="0"/>
              </a:spcAft>
              <a:defRPr sz="3750" b="0" spc="75">
                <a:latin typeface="+mj-lt"/>
              </a:defRPr>
            </a:lvl4pPr>
            <a:lvl5pPr>
              <a:lnSpc>
                <a:spcPts val="3750"/>
              </a:lnSpc>
              <a:spcAft>
                <a:spcPts val="0"/>
              </a:spcAft>
              <a:defRPr sz="3750" b="0" spc="75">
                <a:latin typeface="+mj-lt"/>
              </a:defRPr>
            </a:lvl5pPr>
          </a:lstStyle>
          <a:p>
            <a:pPr lvl="0"/>
            <a:r>
              <a:rPr lang="en-US" dirty="0"/>
              <a:t>Title goes here</a:t>
            </a:r>
          </a:p>
        </p:txBody>
      </p:sp>
      <p:graphicFrame>
        <p:nvGraphicFramePr>
          <p:cNvPr id="3" name="Objet 2" hidden="1"/>
          <p:cNvGraphicFramePr>
            <a:graphicFrameLocks noChangeAspect="1"/>
          </p:cNvGraphicFramePr>
          <p:nvPr userDrawn="1">
            <p:custDataLst>
              <p:tags r:id="rId1"/>
            </p:custDataLst>
          </p:nvPr>
        </p:nvGraphicFramePr>
        <p:xfrm>
          <a:off x="1589" y="1592"/>
          <a:ext cx="1587" cy="1587"/>
        </p:xfrm>
        <a:graphic>
          <a:graphicData uri="http://schemas.openxmlformats.org/presentationml/2006/ole">
            <mc:AlternateContent xmlns:mc="http://schemas.openxmlformats.org/markup-compatibility/2006">
              <mc:Choice xmlns:v="urn:schemas-microsoft-com:vml" Requires="v">
                <p:oleObj name="Diapositive think-cell" r:id="rId4" imgW="270" imgH="270" progId="TCLayout.ActiveDocument.1">
                  <p:embed/>
                </p:oleObj>
              </mc:Choice>
              <mc:Fallback>
                <p:oleObj name="Diapositive think-cell" r:id="rId4" imgW="270" imgH="270" progId="TCLayout.ActiveDocument.1">
                  <p:embed/>
                  <p:pic>
                    <p:nvPicPr>
                      <p:cNvPr id="3" name="Objet 2" hidden="1"/>
                      <p:cNvPicPr/>
                      <p:nvPr/>
                    </p:nvPicPr>
                    <p:blipFill>
                      <a:blip r:embed="rId5"/>
                      <a:stretch>
                        <a:fillRect/>
                      </a:stretch>
                    </p:blipFill>
                    <p:spPr>
                      <a:xfrm>
                        <a:off x="1589" y="1592"/>
                        <a:ext cx="1587" cy="1587"/>
                      </a:xfrm>
                      <a:prstGeom prst="rect">
                        <a:avLst/>
                      </a:prstGeom>
                    </p:spPr>
                  </p:pic>
                </p:oleObj>
              </mc:Fallback>
            </mc:AlternateContent>
          </a:graphicData>
        </a:graphic>
      </p:graphicFrame>
      <p:sp>
        <p:nvSpPr>
          <p:cNvPr id="11" name="Picture Placeholder 6">
            <a:extLst>
              <a:ext uri="{FF2B5EF4-FFF2-40B4-BE49-F238E27FC236}">
                <a16:creationId xmlns:a16="http://schemas.microsoft.com/office/drawing/2014/main" id="{3CB978A0-C790-4034-BC57-2D197049B033}"/>
              </a:ext>
            </a:extLst>
          </p:cNvPr>
          <p:cNvSpPr>
            <a:spLocks noGrp="1"/>
          </p:cNvSpPr>
          <p:nvPr>
            <p:ph type="pic" sz="quarter" idx="10" hasCustomPrompt="1"/>
          </p:nvPr>
        </p:nvSpPr>
        <p:spPr>
          <a:xfrm>
            <a:off x="1282700" y="1897063"/>
            <a:ext cx="2418893" cy="3167062"/>
          </a:xfrm>
        </p:spPr>
        <p:txBody>
          <a:bodyPr rtlCol="0" anchor="ctr" anchorCtr="0">
            <a:normAutofit/>
          </a:bodyPr>
          <a:lstStyle>
            <a:lvl1pPr algn="ctr">
              <a:defRPr>
                <a:solidFill>
                  <a:schemeClr val="bg1"/>
                </a:solidFill>
              </a:defRPr>
            </a:lvl1pPr>
          </a:lstStyle>
          <a:p>
            <a:pPr lvl="0"/>
            <a:r>
              <a:rPr lang="en-ID" noProof="0" dirty="0"/>
              <a:t>Insert </a:t>
            </a:r>
            <a:br>
              <a:rPr lang="en-ID" noProof="0" dirty="0"/>
            </a:br>
            <a:r>
              <a:rPr lang="en-ID" noProof="0" dirty="0"/>
              <a:t>image</a:t>
            </a:r>
          </a:p>
        </p:txBody>
      </p:sp>
      <p:sp>
        <p:nvSpPr>
          <p:cNvPr id="22" name="Text Placeholder 21">
            <a:extLst>
              <a:ext uri="{FF2B5EF4-FFF2-40B4-BE49-F238E27FC236}">
                <a16:creationId xmlns:a16="http://schemas.microsoft.com/office/drawing/2014/main" id="{23A1CEF9-64EE-4CD9-8976-2B30703DF5C9}"/>
              </a:ext>
            </a:extLst>
          </p:cNvPr>
          <p:cNvSpPr>
            <a:spLocks noGrp="1"/>
          </p:cNvSpPr>
          <p:nvPr>
            <p:ph type="body" sz="quarter" idx="16" hasCustomPrompt="1"/>
          </p:nvPr>
        </p:nvSpPr>
        <p:spPr>
          <a:xfrm>
            <a:off x="4591053" y="3156264"/>
            <a:ext cx="2924065" cy="914400"/>
          </a:xfrm>
        </p:spPr>
        <p:txBody>
          <a:bodyPr/>
          <a:lstStyle>
            <a:lvl1pPr>
              <a:lnSpc>
                <a:spcPts val="1500"/>
              </a:lnSpc>
              <a:spcBef>
                <a:spcPts val="800"/>
              </a:spcBef>
              <a:spcAft>
                <a:spcPts val="0"/>
              </a:spcAft>
              <a:defRPr sz="825" b="0">
                <a:solidFill>
                  <a:schemeClr val="tx1">
                    <a:lumMod val="65000"/>
                    <a:lumOff val="35000"/>
                  </a:schemeClr>
                </a:solidFill>
              </a:defRPr>
            </a:lvl1pPr>
            <a:lvl2pPr>
              <a:defRPr sz="825" b="0">
                <a:solidFill>
                  <a:schemeClr val="tx1">
                    <a:lumMod val="65000"/>
                    <a:lumOff val="35000"/>
                  </a:schemeClr>
                </a:solidFill>
              </a:defRPr>
            </a:lvl2pPr>
            <a:lvl3pPr>
              <a:defRPr sz="825" b="0">
                <a:solidFill>
                  <a:schemeClr val="tx1">
                    <a:lumMod val="65000"/>
                    <a:lumOff val="35000"/>
                  </a:schemeClr>
                </a:solidFill>
              </a:defRPr>
            </a:lvl3pPr>
            <a:lvl4pPr>
              <a:defRPr sz="825" b="0">
                <a:solidFill>
                  <a:schemeClr val="tx1">
                    <a:lumMod val="65000"/>
                    <a:lumOff val="35000"/>
                  </a:schemeClr>
                </a:solidFill>
              </a:defRPr>
            </a:lvl4pPr>
            <a:lvl5pPr>
              <a:defRPr sz="825" b="0">
                <a:solidFill>
                  <a:schemeClr val="tx1">
                    <a:lumMod val="65000"/>
                    <a:lumOff val="35000"/>
                  </a:schemeClr>
                </a:solidFill>
              </a:defRPr>
            </a:lvl5pPr>
          </a:lstStyle>
          <a:p>
            <a:pPr>
              <a:lnSpc>
                <a:spcPts val="1500"/>
              </a:lnSpc>
              <a:spcBef>
                <a:spcPts val="800"/>
              </a:spcBef>
              <a:defRPr/>
            </a:pPr>
            <a:r>
              <a:rPr lang="en-US" sz="825" dirty="0">
                <a:solidFill>
                  <a:schemeClr val="tx1">
                    <a:lumMod val="65000"/>
                    <a:lumOff val="35000"/>
                  </a:schemeClr>
                </a:solidFill>
                <a:ea typeface="Roboto" charset="0"/>
                <a:cs typeface="Arial" panose="020B0604020202020204" pitchFamily="34" charset="0"/>
              </a:rPr>
              <a:t>Lorem ipsum dolor sit </a:t>
            </a:r>
            <a:r>
              <a:rPr lang="en-US" sz="825" dirty="0" err="1">
                <a:solidFill>
                  <a:schemeClr val="tx1">
                    <a:lumMod val="65000"/>
                    <a:lumOff val="35000"/>
                  </a:schemeClr>
                </a:solidFill>
                <a:ea typeface="Roboto" charset="0"/>
                <a:cs typeface="Arial" panose="020B0604020202020204" pitchFamily="34" charset="0"/>
              </a:rPr>
              <a:t>amet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consectetur</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adipiscing</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elit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Aenean</a:t>
            </a:r>
            <a:r>
              <a:rPr lang="en-US" sz="825" dirty="0">
                <a:solidFill>
                  <a:schemeClr val="tx1">
                    <a:lumMod val="65000"/>
                    <a:lumOff val="35000"/>
                  </a:schemeClr>
                </a:solidFill>
                <a:ea typeface="Roboto" charset="0"/>
                <a:cs typeface="Arial" panose="020B0604020202020204" pitchFamily="34" charset="0"/>
              </a:rPr>
              <a:t> at </a:t>
            </a:r>
            <a:r>
              <a:rPr lang="en-US" sz="825" dirty="0" err="1">
                <a:solidFill>
                  <a:schemeClr val="tx1">
                    <a:lumMod val="65000"/>
                    <a:lumOff val="35000"/>
                  </a:schemeClr>
                </a:solidFill>
                <a:ea typeface="Roboto" charset="0"/>
                <a:cs typeface="Arial" panose="020B0604020202020204" pitchFamily="34" charset="0"/>
              </a:rPr>
              <a:t>facilisis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quam</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egestas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urna</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Donec</a:t>
            </a:r>
            <a:r>
              <a:rPr lang="en-US" sz="825" dirty="0">
                <a:solidFill>
                  <a:schemeClr val="tx1">
                    <a:lumMod val="65000"/>
                    <a:lumOff val="35000"/>
                  </a:schemeClr>
                </a:solidFill>
                <a:ea typeface="Roboto" charset="0"/>
                <a:cs typeface="Arial" panose="020B0604020202020204" pitchFamily="34" charset="0"/>
              </a:rPr>
              <a:t> ante </a:t>
            </a:r>
            <a:r>
              <a:rPr lang="en-US" sz="825" dirty="0" err="1">
                <a:solidFill>
                  <a:schemeClr val="tx1">
                    <a:lumMod val="65000"/>
                    <a:lumOff val="35000"/>
                  </a:schemeClr>
                </a:solidFill>
                <a:ea typeface="Roboto" charset="0"/>
                <a:cs typeface="Arial" panose="020B0604020202020204" pitchFamily="34" charset="0"/>
              </a:rPr>
              <a:t>nulla</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finibus</a:t>
            </a:r>
            <a:r>
              <a:rPr lang="en-US" sz="825" dirty="0">
                <a:solidFill>
                  <a:schemeClr val="tx1">
                    <a:lumMod val="65000"/>
                    <a:lumOff val="35000"/>
                  </a:schemeClr>
                </a:solidFill>
                <a:ea typeface="Roboto" charset="0"/>
                <a:cs typeface="Arial" panose="020B0604020202020204" pitchFamily="34" charset="0"/>
              </a:rPr>
              <a:t> sed </a:t>
            </a:r>
            <a:r>
              <a:rPr lang="en-US" sz="825" dirty="0" err="1">
                <a:solidFill>
                  <a:schemeClr val="tx1">
                    <a:lumMod val="65000"/>
                    <a:lumOff val="35000"/>
                  </a:schemeClr>
                </a:solidFill>
                <a:ea typeface="Roboto" charset="0"/>
                <a:cs typeface="Arial" panose="020B0604020202020204" pitchFamily="34" charset="0"/>
              </a:rPr>
              <a:t>tempor</a:t>
            </a:r>
            <a:r>
              <a:rPr lang="en-US" sz="825" dirty="0">
                <a:solidFill>
                  <a:schemeClr val="tx1">
                    <a:lumMod val="65000"/>
                    <a:lumOff val="35000"/>
                  </a:schemeClr>
                </a:solidFill>
                <a:ea typeface="Roboto" charset="0"/>
                <a:cs typeface="Arial" panose="020B0604020202020204" pitchFamily="34" charset="0"/>
              </a:rPr>
              <a:t> a, dictum ac </a:t>
            </a:r>
            <a:r>
              <a:rPr lang="en-US" sz="825" dirty="0" err="1">
                <a:solidFill>
                  <a:schemeClr val="tx1">
                    <a:lumMod val="65000"/>
                    <a:lumOff val="35000"/>
                  </a:schemeClr>
                </a:solidFill>
                <a:ea typeface="Roboto" charset="0"/>
                <a:cs typeface="Arial" panose="020B0604020202020204" pitchFamily="34" charset="0"/>
              </a:rPr>
              <a:t>enim</a:t>
            </a:r>
            <a:r>
              <a:rPr lang="en-US" sz="825" dirty="0">
                <a:solidFill>
                  <a:schemeClr val="tx1">
                    <a:lumMod val="65000"/>
                    <a:lumOff val="35000"/>
                  </a:schemeClr>
                </a:solidFill>
                <a:ea typeface="Roboto" charset="0"/>
                <a:cs typeface="Arial" panose="020B0604020202020204" pitchFamily="34" charset="0"/>
              </a:rPr>
              <a:t>.</a:t>
            </a:r>
          </a:p>
        </p:txBody>
      </p:sp>
      <p:sp>
        <p:nvSpPr>
          <p:cNvPr id="23" name="Text Placeholder 21">
            <a:extLst>
              <a:ext uri="{FF2B5EF4-FFF2-40B4-BE49-F238E27FC236}">
                <a16:creationId xmlns:a16="http://schemas.microsoft.com/office/drawing/2014/main" id="{5DE7EEF4-617A-4C3F-BCBB-CE8938FA9BC8}"/>
              </a:ext>
            </a:extLst>
          </p:cNvPr>
          <p:cNvSpPr>
            <a:spLocks noGrp="1"/>
          </p:cNvSpPr>
          <p:nvPr>
            <p:ph type="body" sz="quarter" idx="17" hasCustomPrompt="1"/>
          </p:nvPr>
        </p:nvSpPr>
        <p:spPr>
          <a:xfrm>
            <a:off x="8177602" y="3156264"/>
            <a:ext cx="2924065" cy="914400"/>
          </a:xfrm>
        </p:spPr>
        <p:txBody>
          <a:bodyPr/>
          <a:lstStyle>
            <a:lvl1pPr>
              <a:lnSpc>
                <a:spcPts val="1500"/>
              </a:lnSpc>
              <a:spcBef>
                <a:spcPts val="800"/>
              </a:spcBef>
              <a:spcAft>
                <a:spcPts val="0"/>
              </a:spcAft>
              <a:defRPr sz="825" b="0">
                <a:solidFill>
                  <a:schemeClr val="tx1">
                    <a:lumMod val="65000"/>
                    <a:lumOff val="35000"/>
                  </a:schemeClr>
                </a:solidFill>
              </a:defRPr>
            </a:lvl1pPr>
            <a:lvl2pPr>
              <a:defRPr sz="825" b="0">
                <a:solidFill>
                  <a:schemeClr val="tx1">
                    <a:lumMod val="65000"/>
                    <a:lumOff val="35000"/>
                  </a:schemeClr>
                </a:solidFill>
              </a:defRPr>
            </a:lvl2pPr>
            <a:lvl3pPr>
              <a:defRPr sz="825" b="0">
                <a:solidFill>
                  <a:schemeClr val="tx1">
                    <a:lumMod val="65000"/>
                    <a:lumOff val="35000"/>
                  </a:schemeClr>
                </a:solidFill>
              </a:defRPr>
            </a:lvl3pPr>
            <a:lvl4pPr>
              <a:defRPr sz="825" b="0">
                <a:solidFill>
                  <a:schemeClr val="tx1">
                    <a:lumMod val="65000"/>
                    <a:lumOff val="35000"/>
                  </a:schemeClr>
                </a:solidFill>
              </a:defRPr>
            </a:lvl4pPr>
            <a:lvl5pPr>
              <a:defRPr sz="825" b="0">
                <a:solidFill>
                  <a:schemeClr val="tx1">
                    <a:lumMod val="65000"/>
                    <a:lumOff val="35000"/>
                  </a:schemeClr>
                </a:solidFill>
              </a:defRPr>
            </a:lvl5pPr>
          </a:lstStyle>
          <a:p>
            <a:pPr>
              <a:lnSpc>
                <a:spcPts val="1500"/>
              </a:lnSpc>
              <a:spcBef>
                <a:spcPts val="800"/>
              </a:spcBef>
              <a:defRPr/>
            </a:pPr>
            <a:r>
              <a:rPr lang="en-US" sz="825" dirty="0">
                <a:solidFill>
                  <a:schemeClr val="tx1">
                    <a:lumMod val="65000"/>
                    <a:lumOff val="35000"/>
                  </a:schemeClr>
                </a:solidFill>
                <a:ea typeface="Roboto" charset="0"/>
                <a:cs typeface="Arial" panose="020B0604020202020204" pitchFamily="34" charset="0"/>
              </a:rPr>
              <a:t>Lorem ipsum dolor sit </a:t>
            </a:r>
            <a:r>
              <a:rPr lang="en-US" sz="825" dirty="0" err="1">
                <a:solidFill>
                  <a:schemeClr val="tx1">
                    <a:lumMod val="65000"/>
                    <a:lumOff val="35000"/>
                  </a:schemeClr>
                </a:solidFill>
                <a:ea typeface="Roboto" charset="0"/>
                <a:cs typeface="Arial" panose="020B0604020202020204" pitchFamily="34" charset="0"/>
              </a:rPr>
              <a:t>amet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consectetur</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adipiscing</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elit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Aenean</a:t>
            </a:r>
            <a:r>
              <a:rPr lang="en-US" sz="825" dirty="0">
                <a:solidFill>
                  <a:schemeClr val="tx1">
                    <a:lumMod val="65000"/>
                    <a:lumOff val="35000"/>
                  </a:schemeClr>
                </a:solidFill>
                <a:ea typeface="Roboto" charset="0"/>
                <a:cs typeface="Arial" panose="020B0604020202020204" pitchFamily="34" charset="0"/>
              </a:rPr>
              <a:t> at </a:t>
            </a:r>
            <a:r>
              <a:rPr lang="en-US" sz="825" dirty="0" err="1">
                <a:solidFill>
                  <a:schemeClr val="tx1">
                    <a:lumMod val="65000"/>
                    <a:lumOff val="35000"/>
                  </a:schemeClr>
                </a:solidFill>
                <a:ea typeface="Roboto" charset="0"/>
                <a:cs typeface="Arial" panose="020B0604020202020204" pitchFamily="34" charset="0"/>
              </a:rPr>
              <a:t>facilisis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quam</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egestas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urna</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Donec</a:t>
            </a:r>
            <a:r>
              <a:rPr lang="en-US" sz="825" dirty="0">
                <a:solidFill>
                  <a:schemeClr val="tx1">
                    <a:lumMod val="65000"/>
                    <a:lumOff val="35000"/>
                  </a:schemeClr>
                </a:solidFill>
                <a:ea typeface="Roboto" charset="0"/>
                <a:cs typeface="Arial" panose="020B0604020202020204" pitchFamily="34" charset="0"/>
              </a:rPr>
              <a:t> ante </a:t>
            </a:r>
            <a:r>
              <a:rPr lang="en-US" sz="825" dirty="0" err="1">
                <a:solidFill>
                  <a:schemeClr val="tx1">
                    <a:lumMod val="65000"/>
                    <a:lumOff val="35000"/>
                  </a:schemeClr>
                </a:solidFill>
                <a:ea typeface="Roboto" charset="0"/>
                <a:cs typeface="Arial" panose="020B0604020202020204" pitchFamily="34" charset="0"/>
              </a:rPr>
              <a:t>nulla</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finibus</a:t>
            </a:r>
            <a:r>
              <a:rPr lang="en-US" sz="825" dirty="0">
                <a:solidFill>
                  <a:schemeClr val="tx1">
                    <a:lumMod val="65000"/>
                    <a:lumOff val="35000"/>
                  </a:schemeClr>
                </a:solidFill>
                <a:ea typeface="Roboto" charset="0"/>
                <a:cs typeface="Arial" panose="020B0604020202020204" pitchFamily="34" charset="0"/>
              </a:rPr>
              <a:t> sed </a:t>
            </a:r>
            <a:r>
              <a:rPr lang="en-US" sz="825" dirty="0" err="1">
                <a:solidFill>
                  <a:schemeClr val="tx1">
                    <a:lumMod val="65000"/>
                    <a:lumOff val="35000"/>
                  </a:schemeClr>
                </a:solidFill>
                <a:ea typeface="Roboto" charset="0"/>
                <a:cs typeface="Arial" panose="020B0604020202020204" pitchFamily="34" charset="0"/>
              </a:rPr>
              <a:t>tempor</a:t>
            </a:r>
            <a:r>
              <a:rPr lang="en-US" sz="825" dirty="0">
                <a:solidFill>
                  <a:schemeClr val="tx1">
                    <a:lumMod val="65000"/>
                    <a:lumOff val="35000"/>
                  </a:schemeClr>
                </a:solidFill>
                <a:ea typeface="Roboto" charset="0"/>
                <a:cs typeface="Arial" panose="020B0604020202020204" pitchFamily="34" charset="0"/>
              </a:rPr>
              <a:t> a, dictum ac </a:t>
            </a:r>
            <a:r>
              <a:rPr lang="en-US" sz="825" dirty="0" err="1">
                <a:solidFill>
                  <a:schemeClr val="tx1">
                    <a:lumMod val="65000"/>
                    <a:lumOff val="35000"/>
                  </a:schemeClr>
                </a:solidFill>
                <a:ea typeface="Roboto" charset="0"/>
                <a:cs typeface="Arial" panose="020B0604020202020204" pitchFamily="34" charset="0"/>
              </a:rPr>
              <a:t>enim</a:t>
            </a:r>
            <a:r>
              <a:rPr lang="en-US" sz="825" dirty="0">
                <a:solidFill>
                  <a:schemeClr val="tx1">
                    <a:lumMod val="65000"/>
                    <a:lumOff val="35000"/>
                  </a:schemeClr>
                </a:solidFill>
                <a:ea typeface="Roboto" charset="0"/>
                <a:cs typeface="Arial" panose="020B0604020202020204" pitchFamily="34" charset="0"/>
              </a:rPr>
              <a:t>.</a:t>
            </a:r>
          </a:p>
        </p:txBody>
      </p:sp>
      <p:sp>
        <p:nvSpPr>
          <p:cNvPr id="24" name="Text Placeholder 21">
            <a:extLst>
              <a:ext uri="{FF2B5EF4-FFF2-40B4-BE49-F238E27FC236}">
                <a16:creationId xmlns:a16="http://schemas.microsoft.com/office/drawing/2014/main" id="{5302A265-C4DD-4E88-A05B-90B033BC25A2}"/>
              </a:ext>
            </a:extLst>
          </p:cNvPr>
          <p:cNvSpPr>
            <a:spLocks noGrp="1"/>
          </p:cNvSpPr>
          <p:nvPr>
            <p:ph type="body" sz="quarter" idx="18" hasCustomPrompt="1"/>
          </p:nvPr>
        </p:nvSpPr>
        <p:spPr>
          <a:xfrm>
            <a:off x="4591053" y="4699313"/>
            <a:ext cx="2924065" cy="914400"/>
          </a:xfrm>
        </p:spPr>
        <p:txBody>
          <a:bodyPr/>
          <a:lstStyle>
            <a:lvl1pPr>
              <a:lnSpc>
                <a:spcPts val="1500"/>
              </a:lnSpc>
              <a:spcBef>
                <a:spcPts val="800"/>
              </a:spcBef>
              <a:spcAft>
                <a:spcPts val="0"/>
              </a:spcAft>
              <a:defRPr sz="825" b="0">
                <a:solidFill>
                  <a:schemeClr val="tx1">
                    <a:lumMod val="65000"/>
                    <a:lumOff val="35000"/>
                  </a:schemeClr>
                </a:solidFill>
              </a:defRPr>
            </a:lvl1pPr>
            <a:lvl2pPr>
              <a:defRPr sz="825" b="0">
                <a:solidFill>
                  <a:schemeClr val="tx1">
                    <a:lumMod val="65000"/>
                    <a:lumOff val="35000"/>
                  </a:schemeClr>
                </a:solidFill>
              </a:defRPr>
            </a:lvl2pPr>
            <a:lvl3pPr>
              <a:defRPr sz="825" b="0">
                <a:solidFill>
                  <a:schemeClr val="tx1">
                    <a:lumMod val="65000"/>
                    <a:lumOff val="35000"/>
                  </a:schemeClr>
                </a:solidFill>
              </a:defRPr>
            </a:lvl3pPr>
            <a:lvl4pPr>
              <a:defRPr sz="825" b="0">
                <a:solidFill>
                  <a:schemeClr val="tx1">
                    <a:lumMod val="65000"/>
                    <a:lumOff val="35000"/>
                  </a:schemeClr>
                </a:solidFill>
              </a:defRPr>
            </a:lvl4pPr>
            <a:lvl5pPr>
              <a:defRPr sz="825" b="0">
                <a:solidFill>
                  <a:schemeClr val="tx1">
                    <a:lumMod val="65000"/>
                    <a:lumOff val="35000"/>
                  </a:schemeClr>
                </a:solidFill>
              </a:defRPr>
            </a:lvl5pPr>
          </a:lstStyle>
          <a:p>
            <a:pPr>
              <a:lnSpc>
                <a:spcPts val="1500"/>
              </a:lnSpc>
              <a:spcBef>
                <a:spcPts val="800"/>
              </a:spcBef>
              <a:defRPr/>
            </a:pPr>
            <a:r>
              <a:rPr lang="en-US" sz="825" dirty="0">
                <a:solidFill>
                  <a:schemeClr val="tx1">
                    <a:lumMod val="65000"/>
                    <a:lumOff val="35000"/>
                  </a:schemeClr>
                </a:solidFill>
                <a:ea typeface="Roboto" charset="0"/>
                <a:cs typeface="Arial" panose="020B0604020202020204" pitchFamily="34" charset="0"/>
              </a:rPr>
              <a:t>Lorem ipsum dolor sit </a:t>
            </a:r>
            <a:r>
              <a:rPr lang="en-US" sz="825" dirty="0" err="1">
                <a:solidFill>
                  <a:schemeClr val="tx1">
                    <a:lumMod val="65000"/>
                    <a:lumOff val="35000"/>
                  </a:schemeClr>
                </a:solidFill>
                <a:ea typeface="Roboto" charset="0"/>
                <a:cs typeface="Arial" panose="020B0604020202020204" pitchFamily="34" charset="0"/>
              </a:rPr>
              <a:t>amet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consectetur</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adipiscing</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elit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Aenean</a:t>
            </a:r>
            <a:r>
              <a:rPr lang="en-US" sz="825" dirty="0">
                <a:solidFill>
                  <a:schemeClr val="tx1">
                    <a:lumMod val="65000"/>
                    <a:lumOff val="35000"/>
                  </a:schemeClr>
                </a:solidFill>
                <a:ea typeface="Roboto" charset="0"/>
                <a:cs typeface="Arial" panose="020B0604020202020204" pitchFamily="34" charset="0"/>
              </a:rPr>
              <a:t> at </a:t>
            </a:r>
            <a:r>
              <a:rPr lang="en-US" sz="825" dirty="0" err="1">
                <a:solidFill>
                  <a:schemeClr val="tx1">
                    <a:lumMod val="65000"/>
                    <a:lumOff val="35000"/>
                  </a:schemeClr>
                </a:solidFill>
                <a:ea typeface="Roboto" charset="0"/>
                <a:cs typeface="Arial" panose="020B0604020202020204" pitchFamily="34" charset="0"/>
              </a:rPr>
              <a:t>facilisis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quam</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egestas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urna</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Donec</a:t>
            </a:r>
            <a:r>
              <a:rPr lang="en-US" sz="825" dirty="0">
                <a:solidFill>
                  <a:schemeClr val="tx1">
                    <a:lumMod val="65000"/>
                    <a:lumOff val="35000"/>
                  </a:schemeClr>
                </a:solidFill>
                <a:ea typeface="Roboto" charset="0"/>
                <a:cs typeface="Arial" panose="020B0604020202020204" pitchFamily="34" charset="0"/>
              </a:rPr>
              <a:t> ante </a:t>
            </a:r>
            <a:r>
              <a:rPr lang="en-US" sz="825" dirty="0" err="1">
                <a:solidFill>
                  <a:schemeClr val="tx1">
                    <a:lumMod val="65000"/>
                    <a:lumOff val="35000"/>
                  </a:schemeClr>
                </a:solidFill>
                <a:ea typeface="Roboto" charset="0"/>
                <a:cs typeface="Arial" panose="020B0604020202020204" pitchFamily="34" charset="0"/>
              </a:rPr>
              <a:t>nulla</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finibus</a:t>
            </a:r>
            <a:r>
              <a:rPr lang="en-US" sz="825" dirty="0">
                <a:solidFill>
                  <a:schemeClr val="tx1">
                    <a:lumMod val="65000"/>
                    <a:lumOff val="35000"/>
                  </a:schemeClr>
                </a:solidFill>
                <a:ea typeface="Roboto" charset="0"/>
                <a:cs typeface="Arial" panose="020B0604020202020204" pitchFamily="34" charset="0"/>
              </a:rPr>
              <a:t> sed </a:t>
            </a:r>
            <a:r>
              <a:rPr lang="en-US" sz="825" dirty="0" err="1">
                <a:solidFill>
                  <a:schemeClr val="tx1">
                    <a:lumMod val="65000"/>
                    <a:lumOff val="35000"/>
                  </a:schemeClr>
                </a:solidFill>
                <a:ea typeface="Roboto" charset="0"/>
                <a:cs typeface="Arial" panose="020B0604020202020204" pitchFamily="34" charset="0"/>
              </a:rPr>
              <a:t>tempor</a:t>
            </a:r>
            <a:r>
              <a:rPr lang="en-US" sz="825" dirty="0">
                <a:solidFill>
                  <a:schemeClr val="tx1">
                    <a:lumMod val="65000"/>
                    <a:lumOff val="35000"/>
                  </a:schemeClr>
                </a:solidFill>
                <a:ea typeface="Roboto" charset="0"/>
                <a:cs typeface="Arial" panose="020B0604020202020204" pitchFamily="34" charset="0"/>
              </a:rPr>
              <a:t> a, dictum ac </a:t>
            </a:r>
            <a:r>
              <a:rPr lang="en-US" sz="825" dirty="0" err="1">
                <a:solidFill>
                  <a:schemeClr val="tx1">
                    <a:lumMod val="65000"/>
                    <a:lumOff val="35000"/>
                  </a:schemeClr>
                </a:solidFill>
                <a:ea typeface="Roboto" charset="0"/>
                <a:cs typeface="Arial" panose="020B0604020202020204" pitchFamily="34" charset="0"/>
              </a:rPr>
              <a:t>enim</a:t>
            </a:r>
            <a:r>
              <a:rPr lang="en-US" sz="825" dirty="0">
                <a:solidFill>
                  <a:schemeClr val="tx1">
                    <a:lumMod val="65000"/>
                    <a:lumOff val="35000"/>
                  </a:schemeClr>
                </a:solidFill>
                <a:ea typeface="Roboto" charset="0"/>
                <a:cs typeface="Arial" panose="020B0604020202020204" pitchFamily="34" charset="0"/>
              </a:rPr>
              <a:t>.</a:t>
            </a:r>
          </a:p>
        </p:txBody>
      </p:sp>
      <p:sp>
        <p:nvSpPr>
          <p:cNvPr id="25" name="Text Placeholder 21">
            <a:extLst>
              <a:ext uri="{FF2B5EF4-FFF2-40B4-BE49-F238E27FC236}">
                <a16:creationId xmlns:a16="http://schemas.microsoft.com/office/drawing/2014/main" id="{23479F7E-9131-42B2-8921-BCEBA1AE8F2D}"/>
              </a:ext>
            </a:extLst>
          </p:cNvPr>
          <p:cNvSpPr>
            <a:spLocks noGrp="1"/>
          </p:cNvSpPr>
          <p:nvPr>
            <p:ph type="body" sz="quarter" idx="19" hasCustomPrompt="1"/>
          </p:nvPr>
        </p:nvSpPr>
        <p:spPr>
          <a:xfrm>
            <a:off x="8177602" y="4699313"/>
            <a:ext cx="2924065" cy="914400"/>
          </a:xfrm>
        </p:spPr>
        <p:txBody>
          <a:bodyPr/>
          <a:lstStyle>
            <a:lvl1pPr>
              <a:lnSpc>
                <a:spcPts val="1500"/>
              </a:lnSpc>
              <a:spcBef>
                <a:spcPts val="800"/>
              </a:spcBef>
              <a:spcAft>
                <a:spcPts val="0"/>
              </a:spcAft>
              <a:defRPr sz="825" b="0">
                <a:solidFill>
                  <a:schemeClr val="tx1">
                    <a:lumMod val="65000"/>
                    <a:lumOff val="35000"/>
                  </a:schemeClr>
                </a:solidFill>
              </a:defRPr>
            </a:lvl1pPr>
            <a:lvl2pPr>
              <a:defRPr sz="825" b="0">
                <a:solidFill>
                  <a:schemeClr val="tx1">
                    <a:lumMod val="65000"/>
                    <a:lumOff val="35000"/>
                  </a:schemeClr>
                </a:solidFill>
              </a:defRPr>
            </a:lvl2pPr>
            <a:lvl3pPr>
              <a:defRPr sz="825" b="0">
                <a:solidFill>
                  <a:schemeClr val="tx1">
                    <a:lumMod val="65000"/>
                    <a:lumOff val="35000"/>
                  </a:schemeClr>
                </a:solidFill>
              </a:defRPr>
            </a:lvl3pPr>
            <a:lvl4pPr>
              <a:defRPr sz="825" b="0">
                <a:solidFill>
                  <a:schemeClr val="tx1">
                    <a:lumMod val="65000"/>
                    <a:lumOff val="35000"/>
                  </a:schemeClr>
                </a:solidFill>
              </a:defRPr>
            </a:lvl4pPr>
            <a:lvl5pPr>
              <a:defRPr sz="825" b="0">
                <a:solidFill>
                  <a:schemeClr val="tx1">
                    <a:lumMod val="65000"/>
                    <a:lumOff val="35000"/>
                  </a:schemeClr>
                </a:solidFill>
              </a:defRPr>
            </a:lvl5pPr>
          </a:lstStyle>
          <a:p>
            <a:pPr>
              <a:lnSpc>
                <a:spcPts val="1500"/>
              </a:lnSpc>
              <a:spcBef>
                <a:spcPts val="800"/>
              </a:spcBef>
              <a:defRPr/>
            </a:pPr>
            <a:r>
              <a:rPr lang="en-US" sz="825" dirty="0">
                <a:solidFill>
                  <a:schemeClr val="tx1">
                    <a:lumMod val="65000"/>
                    <a:lumOff val="35000"/>
                  </a:schemeClr>
                </a:solidFill>
                <a:ea typeface="Roboto" charset="0"/>
                <a:cs typeface="Arial" panose="020B0604020202020204" pitchFamily="34" charset="0"/>
              </a:rPr>
              <a:t>Lorem ipsum dolor sit </a:t>
            </a:r>
            <a:r>
              <a:rPr lang="en-US" sz="825" dirty="0" err="1">
                <a:solidFill>
                  <a:schemeClr val="tx1">
                    <a:lumMod val="65000"/>
                    <a:lumOff val="35000"/>
                  </a:schemeClr>
                </a:solidFill>
                <a:ea typeface="Roboto" charset="0"/>
                <a:cs typeface="Arial" panose="020B0604020202020204" pitchFamily="34" charset="0"/>
              </a:rPr>
              <a:t>amet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consectetur</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adipiscing</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elit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Aenean</a:t>
            </a:r>
            <a:r>
              <a:rPr lang="en-US" sz="825" dirty="0">
                <a:solidFill>
                  <a:schemeClr val="tx1">
                    <a:lumMod val="65000"/>
                    <a:lumOff val="35000"/>
                  </a:schemeClr>
                </a:solidFill>
                <a:ea typeface="Roboto" charset="0"/>
                <a:cs typeface="Arial" panose="020B0604020202020204" pitchFamily="34" charset="0"/>
              </a:rPr>
              <a:t> at </a:t>
            </a:r>
            <a:r>
              <a:rPr lang="en-US" sz="825" dirty="0" err="1">
                <a:solidFill>
                  <a:schemeClr val="tx1">
                    <a:lumMod val="65000"/>
                    <a:lumOff val="35000"/>
                  </a:schemeClr>
                </a:solidFill>
                <a:ea typeface="Roboto" charset="0"/>
                <a:cs typeface="Arial" panose="020B0604020202020204" pitchFamily="34" charset="0"/>
              </a:rPr>
              <a:t>facilisis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quam</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egestas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urna</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Donec</a:t>
            </a:r>
            <a:r>
              <a:rPr lang="en-US" sz="825" dirty="0">
                <a:solidFill>
                  <a:schemeClr val="tx1">
                    <a:lumMod val="65000"/>
                    <a:lumOff val="35000"/>
                  </a:schemeClr>
                </a:solidFill>
                <a:ea typeface="Roboto" charset="0"/>
                <a:cs typeface="Arial" panose="020B0604020202020204" pitchFamily="34" charset="0"/>
              </a:rPr>
              <a:t> ante </a:t>
            </a:r>
            <a:r>
              <a:rPr lang="en-US" sz="825" dirty="0" err="1">
                <a:solidFill>
                  <a:schemeClr val="tx1">
                    <a:lumMod val="65000"/>
                    <a:lumOff val="35000"/>
                  </a:schemeClr>
                </a:solidFill>
                <a:ea typeface="Roboto" charset="0"/>
                <a:cs typeface="Arial" panose="020B0604020202020204" pitchFamily="34" charset="0"/>
              </a:rPr>
              <a:t>nulla</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finibus</a:t>
            </a:r>
            <a:r>
              <a:rPr lang="en-US" sz="825" dirty="0">
                <a:solidFill>
                  <a:schemeClr val="tx1">
                    <a:lumMod val="65000"/>
                    <a:lumOff val="35000"/>
                  </a:schemeClr>
                </a:solidFill>
                <a:ea typeface="Roboto" charset="0"/>
                <a:cs typeface="Arial" panose="020B0604020202020204" pitchFamily="34" charset="0"/>
              </a:rPr>
              <a:t> sed </a:t>
            </a:r>
            <a:r>
              <a:rPr lang="en-US" sz="825" dirty="0" err="1">
                <a:solidFill>
                  <a:schemeClr val="tx1">
                    <a:lumMod val="65000"/>
                    <a:lumOff val="35000"/>
                  </a:schemeClr>
                </a:solidFill>
                <a:ea typeface="Roboto" charset="0"/>
                <a:cs typeface="Arial" panose="020B0604020202020204" pitchFamily="34" charset="0"/>
              </a:rPr>
              <a:t>tempor</a:t>
            </a:r>
            <a:r>
              <a:rPr lang="en-US" sz="825" dirty="0">
                <a:solidFill>
                  <a:schemeClr val="tx1">
                    <a:lumMod val="65000"/>
                    <a:lumOff val="35000"/>
                  </a:schemeClr>
                </a:solidFill>
                <a:ea typeface="Roboto" charset="0"/>
                <a:cs typeface="Arial" panose="020B0604020202020204" pitchFamily="34" charset="0"/>
              </a:rPr>
              <a:t> a, dictum ac </a:t>
            </a:r>
            <a:r>
              <a:rPr lang="en-US" sz="825" dirty="0" err="1">
                <a:solidFill>
                  <a:schemeClr val="tx1">
                    <a:lumMod val="65000"/>
                    <a:lumOff val="35000"/>
                  </a:schemeClr>
                </a:solidFill>
                <a:ea typeface="Roboto" charset="0"/>
                <a:cs typeface="Arial" panose="020B0604020202020204" pitchFamily="34" charset="0"/>
              </a:rPr>
              <a:t>enim</a:t>
            </a:r>
            <a:r>
              <a:rPr lang="en-US" sz="825" dirty="0">
                <a:solidFill>
                  <a:schemeClr val="tx1">
                    <a:lumMod val="65000"/>
                    <a:lumOff val="35000"/>
                  </a:schemeClr>
                </a:solidFill>
                <a:ea typeface="Roboto" charset="0"/>
                <a:cs typeface="Arial" panose="020B0604020202020204" pitchFamily="34" charset="0"/>
              </a:rPr>
              <a:t>.</a:t>
            </a:r>
          </a:p>
        </p:txBody>
      </p:sp>
    </p:spTree>
    <p:extLst>
      <p:ext uri="{BB962C8B-B14F-4D97-AF65-F5344CB8AC3E}">
        <p14:creationId xmlns:p14="http://schemas.microsoft.com/office/powerpoint/2010/main" val="3745690192"/>
      </p:ext>
    </p:extLst>
  </p:cSld>
  <p:clrMapOvr>
    <a:masterClrMapping/>
  </p:clrMapOvr>
  <mc:AlternateContent xmlns:mc="http://schemas.openxmlformats.org/markup-compatibility/2006" xmlns:p14="http://schemas.microsoft.com/office/powerpoint/2010/main">
    <mc:Choice Requires="p14">
      <p:transition spd="slow" p14:dur="1250" advTm="8000">
        <p14:reveal dir="r"/>
      </p:transition>
    </mc:Choice>
    <mc:Fallback xmlns="">
      <p:transition spd="slow" advTm="8000">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CA"/>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r>
              <a:rPr lang="en-US" dirty="0"/>
              <a:t>PAC Professional Accounting Futures 2021</a:t>
            </a:r>
            <a:endParaRPr lang="en-CA" dirty="0"/>
          </a:p>
        </p:txBody>
      </p:sp>
      <p:sp>
        <p:nvSpPr>
          <p:cNvPr id="6" name="Slide Number Placeholder 5"/>
          <p:cNvSpPr>
            <a:spLocks noGrp="1"/>
          </p:cNvSpPr>
          <p:nvPr>
            <p:ph type="sldNum" sz="quarter" idx="12"/>
          </p:nvPr>
        </p:nvSpPr>
        <p:spPr/>
        <p:txBody>
          <a:bodyPr/>
          <a:lstStyle/>
          <a:p>
            <a:fld id="{1922BD0D-169D-4E79-8896-91849D654FE9}" type="slidenum">
              <a:rPr lang="en-CA" smtClean="0"/>
              <a:t>‹#›</a:t>
            </a:fld>
            <a:endParaRPr lang="en-CA"/>
          </a:p>
        </p:txBody>
      </p:sp>
    </p:spTree>
    <p:extLst>
      <p:ext uri="{BB962C8B-B14F-4D97-AF65-F5344CB8AC3E}">
        <p14:creationId xmlns:p14="http://schemas.microsoft.com/office/powerpoint/2010/main" val="29168288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9_ITLE SLIDE 1 - Right light vertical imag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2105F0-05ED-4F99-8842-C9166901B0DF}"/>
              </a:ext>
            </a:extLst>
          </p:cNvPr>
          <p:cNvSpPr/>
          <p:nvPr userDrawn="1"/>
        </p:nvSpPr>
        <p:spPr>
          <a:xfrm>
            <a:off x="0" y="6248400"/>
            <a:ext cx="12192000" cy="609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algn="l"/>
            <a:endParaRPr lang="en-US" sz="1125" dirty="0" err="1">
              <a:solidFill>
                <a:schemeClr val="bg1"/>
              </a:solidFill>
            </a:endParaRPr>
          </a:p>
        </p:txBody>
      </p:sp>
      <p:graphicFrame>
        <p:nvGraphicFramePr>
          <p:cNvPr id="3" name="Objet 2" hidden="1"/>
          <p:cNvGraphicFramePr>
            <a:graphicFrameLocks noChangeAspect="1"/>
          </p:cNvGraphicFramePr>
          <p:nvPr userDrawn="1">
            <p:custDataLst>
              <p:tags r:id="rId1"/>
            </p:custDataLst>
            <p:extLst>
              <p:ext uri="{D42A27DB-BD31-4B8C-83A1-F6EECF244321}">
                <p14:modId xmlns:p14="http://schemas.microsoft.com/office/powerpoint/2010/main" val="3813153559"/>
              </p:ex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name="Diapositive think-cell" r:id="rId3" imgW="270" imgH="270" progId="TCLayout.ActiveDocument.1">
                  <p:embed/>
                </p:oleObj>
              </mc:Choice>
              <mc:Fallback>
                <p:oleObj name="Diapositive think-cell" r:id="rId3" imgW="270" imgH="270" progId="TCLayout.ActiveDocument.1">
                  <p:embed/>
                  <p:pic>
                    <p:nvPicPr>
                      <p:cNvPr id="3" name="Objet 2" hidden="1"/>
                      <p:cNvPicPr/>
                      <p:nvPr/>
                    </p:nvPicPr>
                    <p:blipFill>
                      <a:blip r:embed="rId4"/>
                      <a:stretch>
                        <a:fillRect/>
                      </a:stretch>
                    </p:blipFill>
                    <p:spPr>
                      <a:xfrm>
                        <a:off x="1589" y="1590"/>
                        <a:ext cx="1587" cy="1587"/>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87B0706C-D6F7-42F7-BF82-F2B927B280B6}"/>
              </a:ext>
            </a:extLst>
          </p:cNvPr>
          <p:cNvSpPr/>
          <p:nvPr userDrawn="1"/>
        </p:nvSpPr>
        <p:spPr>
          <a:xfrm>
            <a:off x="2486025" y="431801"/>
            <a:ext cx="9107488" cy="5816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350"/>
          </a:p>
        </p:txBody>
      </p:sp>
      <p:sp>
        <p:nvSpPr>
          <p:cNvPr id="8" name="Picture Placeholder 3">
            <a:extLst>
              <a:ext uri="{FF2B5EF4-FFF2-40B4-BE49-F238E27FC236}">
                <a16:creationId xmlns:a16="http://schemas.microsoft.com/office/drawing/2014/main" id="{80BE59F8-1CFA-4AD9-A774-720C45BD0DB5}"/>
              </a:ext>
            </a:extLst>
          </p:cNvPr>
          <p:cNvSpPr>
            <a:spLocks noGrp="1"/>
          </p:cNvSpPr>
          <p:nvPr>
            <p:ph type="pic" sz="quarter" idx="11"/>
          </p:nvPr>
        </p:nvSpPr>
        <p:spPr>
          <a:xfrm>
            <a:off x="801687" y="2209800"/>
            <a:ext cx="3924299" cy="5207000"/>
          </a:xfrm>
          <a:prstGeom prst="roundRect">
            <a:avLst>
              <a:gd name="adj" fmla="val 0"/>
            </a:avLst>
          </a:prstGeom>
        </p:spPr>
        <p:txBody>
          <a:bodyPr rtlCol="0" anchor="ctr">
            <a:normAutofit/>
          </a:bodyPr>
          <a:lstStyle>
            <a:lvl1pPr algn="ctr">
              <a:defRPr>
                <a:solidFill>
                  <a:schemeClr val="bg1"/>
                </a:solidFill>
              </a:defRPr>
            </a:lvl1pPr>
          </a:lstStyle>
          <a:p>
            <a:pPr lvl="0"/>
            <a:r>
              <a:rPr lang="en-US" noProof="0"/>
              <a:t>Click icon to add picture</a:t>
            </a:r>
            <a:endParaRPr lang="en-ID" noProof="0" dirty="0"/>
          </a:p>
        </p:txBody>
      </p:sp>
    </p:spTree>
    <p:extLst>
      <p:ext uri="{BB962C8B-B14F-4D97-AF65-F5344CB8AC3E}">
        <p14:creationId xmlns:p14="http://schemas.microsoft.com/office/powerpoint/2010/main" val="3090943848"/>
      </p:ext>
    </p:extLst>
  </p:cSld>
  <p:clrMapOvr>
    <a:masterClrMapping/>
  </p:clrMapOvr>
  <mc:AlternateContent xmlns:mc="http://schemas.openxmlformats.org/markup-compatibility/2006" xmlns:p14="http://schemas.microsoft.com/office/powerpoint/2010/main">
    <mc:Choice Requires="p14">
      <p:transition spd="slow" p14:dur="1250" advTm="8000">
        <p14:reveal dir="r"/>
      </p:transition>
    </mc:Choice>
    <mc:Fallback xmlns="">
      <p:transition spd="slow" advTm="8000">
        <p:fade/>
      </p:transition>
    </mc:Fallback>
  </mc:AlternateContent>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2_ITLE SLIDE 1 - Right light vertical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B0706C-D6F7-42F7-BF82-F2B927B280B6}"/>
              </a:ext>
            </a:extLst>
          </p:cNvPr>
          <p:cNvSpPr/>
          <p:nvPr userDrawn="1"/>
        </p:nvSpPr>
        <p:spPr>
          <a:xfrm>
            <a:off x="2486025" y="431801"/>
            <a:ext cx="9107488" cy="58166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350"/>
          </a:p>
        </p:txBody>
      </p:sp>
      <p:pic>
        <p:nvPicPr>
          <p:cNvPr id="11" name="Picture 10">
            <a:extLst>
              <a:ext uri="{FF2B5EF4-FFF2-40B4-BE49-F238E27FC236}">
                <a16:creationId xmlns:a16="http://schemas.microsoft.com/office/drawing/2014/main" id="{6716F852-377A-4EEE-ACEC-24E1A5A60615}"/>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49226" y="1535115"/>
            <a:ext cx="5229225" cy="678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13">
            <a:extLst>
              <a:ext uri="{FF2B5EF4-FFF2-40B4-BE49-F238E27FC236}">
                <a16:creationId xmlns:a16="http://schemas.microsoft.com/office/drawing/2014/main" id="{85C03CCA-FC3E-47AF-BD9A-A59CD4AD8F89}"/>
              </a:ext>
            </a:extLst>
          </p:cNvPr>
          <p:cNvSpPr>
            <a:spLocks noGrp="1"/>
          </p:cNvSpPr>
          <p:nvPr>
            <p:ph type="body" sz="quarter" idx="15" hasCustomPrompt="1"/>
          </p:nvPr>
        </p:nvSpPr>
        <p:spPr>
          <a:xfrm>
            <a:off x="6096000" y="5280158"/>
            <a:ext cx="4509856" cy="802274"/>
          </a:xfrm>
        </p:spPr>
        <p:txBody>
          <a:bodyPr/>
          <a:lstStyle>
            <a:lvl1pPr>
              <a:lnSpc>
                <a:spcPts val="1500"/>
              </a:lnSpc>
              <a:spcBef>
                <a:spcPts val="800"/>
              </a:spcBef>
              <a:defRPr sz="825" b="0">
                <a:solidFill>
                  <a:schemeClr val="tx1">
                    <a:lumMod val="65000"/>
                    <a:lumOff val="35000"/>
                  </a:schemeClr>
                </a:solidFill>
              </a:defRPr>
            </a:lvl1pPr>
            <a:lvl2pPr>
              <a:defRPr sz="825"/>
            </a:lvl2pPr>
            <a:lvl3pPr>
              <a:defRPr sz="825"/>
            </a:lvl3pPr>
            <a:lvl4pPr>
              <a:defRPr sz="825"/>
            </a:lvl4pPr>
            <a:lvl5pPr>
              <a:defRPr sz="825"/>
            </a:lvl5pPr>
          </a:lstStyle>
          <a:p>
            <a:pPr>
              <a:lnSpc>
                <a:spcPts val="1500"/>
              </a:lnSpc>
              <a:spcBef>
                <a:spcPts val="800"/>
              </a:spcBef>
              <a:defRPr/>
            </a:pPr>
            <a:r>
              <a:rPr lang="en-US" sz="825" dirty="0">
                <a:solidFill>
                  <a:schemeClr val="tx1">
                    <a:lumMod val="65000"/>
                    <a:lumOff val="35000"/>
                  </a:schemeClr>
                </a:solidFill>
                <a:ea typeface="Roboto" charset="0"/>
                <a:cs typeface="Arial" panose="020B0604020202020204" pitchFamily="34" charset="0"/>
              </a:rPr>
              <a:t>Lorem ipsum dolor sit </a:t>
            </a:r>
            <a:r>
              <a:rPr lang="en-US" sz="825" dirty="0" err="1">
                <a:solidFill>
                  <a:schemeClr val="tx1">
                    <a:lumMod val="65000"/>
                    <a:lumOff val="35000"/>
                  </a:schemeClr>
                </a:solidFill>
                <a:ea typeface="Roboto" charset="0"/>
                <a:cs typeface="Arial" panose="020B0604020202020204" pitchFamily="34" charset="0"/>
              </a:rPr>
              <a:t>amet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consectetur</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adipiscing</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elit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Aenean</a:t>
            </a:r>
            <a:r>
              <a:rPr lang="en-US" sz="825" dirty="0">
                <a:solidFill>
                  <a:schemeClr val="tx1">
                    <a:lumMod val="65000"/>
                    <a:lumOff val="35000"/>
                  </a:schemeClr>
                </a:solidFill>
                <a:ea typeface="Roboto" charset="0"/>
                <a:cs typeface="Arial" panose="020B0604020202020204" pitchFamily="34" charset="0"/>
              </a:rPr>
              <a:t> at </a:t>
            </a:r>
            <a:r>
              <a:rPr lang="en-US" sz="825" dirty="0" err="1">
                <a:solidFill>
                  <a:schemeClr val="tx1">
                    <a:lumMod val="65000"/>
                    <a:lumOff val="35000"/>
                  </a:schemeClr>
                </a:solidFill>
                <a:ea typeface="Roboto" charset="0"/>
                <a:cs typeface="Arial" panose="020B0604020202020204" pitchFamily="34" charset="0"/>
              </a:rPr>
              <a:t>facilisis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quam</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egestas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urna</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Donec</a:t>
            </a:r>
            <a:r>
              <a:rPr lang="en-US" sz="825" dirty="0">
                <a:solidFill>
                  <a:schemeClr val="tx1">
                    <a:lumMod val="65000"/>
                    <a:lumOff val="35000"/>
                  </a:schemeClr>
                </a:solidFill>
                <a:ea typeface="Roboto" charset="0"/>
                <a:cs typeface="Arial" panose="020B0604020202020204" pitchFamily="34" charset="0"/>
              </a:rPr>
              <a:t> ante </a:t>
            </a:r>
            <a:r>
              <a:rPr lang="en-US" sz="825" dirty="0" err="1">
                <a:solidFill>
                  <a:schemeClr val="tx1">
                    <a:lumMod val="65000"/>
                    <a:lumOff val="35000"/>
                  </a:schemeClr>
                </a:solidFill>
                <a:ea typeface="Roboto" charset="0"/>
                <a:cs typeface="Arial" panose="020B0604020202020204" pitchFamily="34" charset="0"/>
              </a:rPr>
              <a:t>nulla</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finibus</a:t>
            </a:r>
            <a:r>
              <a:rPr lang="en-US" sz="825" dirty="0">
                <a:solidFill>
                  <a:schemeClr val="tx1">
                    <a:lumMod val="65000"/>
                    <a:lumOff val="35000"/>
                  </a:schemeClr>
                </a:solidFill>
                <a:ea typeface="Roboto" charset="0"/>
                <a:cs typeface="Arial" panose="020B0604020202020204" pitchFamily="34" charset="0"/>
              </a:rPr>
              <a:t> sed </a:t>
            </a:r>
            <a:r>
              <a:rPr lang="en-US" sz="825" dirty="0" err="1">
                <a:solidFill>
                  <a:schemeClr val="tx1">
                    <a:lumMod val="65000"/>
                    <a:lumOff val="35000"/>
                  </a:schemeClr>
                </a:solidFill>
                <a:ea typeface="Roboto" charset="0"/>
                <a:cs typeface="Arial" panose="020B0604020202020204" pitchFamily="34" charset="0"/>
              </a:rPr>
              <a:t>tempor</a:t>
            </a:r>
            <a:r>
              <a:rPr lang="en-US" sz="825" dirty="0">
                <a:solidFill>
                  <a:schemeClr val="tx1">
                    <a:lumMod val="65000"/>
                    <a:lumOff val="35000"/>
                  </a:schemeClr>
                </a:solidFill>
                <a:ea typeface="Roboto" charset="0"/>
                <a:cs typeface="Arial" panose="020B0604020202020204" pitchFamily="34" charset="0"/>
              </a:rPr>
              <a:t> a, dictum ac </a:t>
            </a:r>
            <a:r>
              <a:rPr lang="en-US" sz="825" dirty="0" err="1">
                <a:solidFill>
                  <a:schemeClr val="tx1">
                    <a:lumMod val="65000"/>
                    <a:lumOff val="35000"/>
                  </a:schemeClr>
                </a:solidFill>
                <a:ea typeface="Roboto" charset="0"/>
                <a:cs typeface="Arial" panose="020B0604020202020204" pitchFamily="34" charset="0"/>
              </a:rPr>
              <a:t>enim</a:t>
            </a:r>
            <a:r>
              <a:rPr lang="en-US" sz="825" dirty="0">
                <a:solidFill>
                  <a:schemeClr val="tx1">
                    <a:lumMod val="65000"/>
                    <a:lumOff val="35000"/>
                  </a:schemeClr>
                </a:solidFill>
                <a:ea typeface="Roboto" charset="0"/>
                <a:cs typeface="Arial" panose="020B0604020202020204" pitchFamily="34" charset="0"/>
              </a:rPr>
              <a:t>.</a:t>
            </a:r>
          </a:p>
        </p:txBody>
      </p:sp>
      <p:sp>
        <p:nvSpPr>
          <p:cNvPr id="17" name="Text Placeholder 13">
            <a:extLst>
              <a:ext uri="{FF2B5EF4-FFF2-40B4-BE49-F238E27FC236}">
                <a16:creationId xmlns:a16="http://schemas.microsoft.com/office/drawing/2014/main" id="{BB5A5B70-08FF-469F-8D9B-1B16297889C3}"/>
              </a:ext>
            </a:extLst>
          </p:cNvPr>
          <p:cNvSpPr>
            <a:spLocks noGrp="1"/>
          </p:cNvSpPr>
          <p:nvPr>
            <p:ph type="body" sz="quarter" idx="16" hasCustomPrompt="1"/>
          </p:nvPr>
        </p:nvSpPr>
        <p:spPr>
          <a:xfrm>
            <a:off x="6096002" y="5013173"/>
            <a:ext cx="2357967" cy="196418"/>
          </a:xfrm>
        </p:spPr>
        <p:txBody>
          <a:bodyPr/>
          <a:lstStyle>
            <a:lvl1pPr>
              <a:defRPr sz="825" spc="15" baseline="0">
                <a:solidFill>
                  <a:srgbClr val="483698"/>
                </a:solidFill>
              </a:defRPr>
            </a:lvl1pPr>
            <a:lvl2pPr>
              <a:defRPr sz="825"/>
            </a:lvl2pPr>
            <a:lvl3pPr>
              <a:defRPr sz="825"/>
            </a:lvl3pPr>
            <a:lvl4pPr>
              <a:defRPr sz="825"/>
            </a:lvl4pPr>
            <a:lvl5pPr>
              <a:defRPr sz="825"/>
            </a:lvl5pPr>
          </a:lstStyle>
          <a:p>
            <a:pPr>
              <a:defRPr/>
            </a:pPr>
            <a:r>
              <a:rPr lang="en-ID" sz="825" b="1" dirty="0">
                <a:solidFill>
                  <a:srgbClr val="483698"/>
                </a:solidFill>
                <a:ea typeface="Lato" panose="020F0502020204030203" pitchFamily="34" charset="0"/>
                <a:cs typeface="Arial" panose="020B0604020202020204" pitchFamily="34" charset="0"/>
              </a:rPr>
              <a:t>Title goes here</a:t>
            </a:r>
          </a:p>
        </p:txBody>
      </p:sp>
      <p:sp>
        <p:nvSpPr>
          <p:cNvPr id="15" name="Text Placeholder 13">
            <a:extLst>
              <a:ext uri="{FF2B5EF4-FFF2-40B4-BE49-F238E27FC236}">
                <a16:creationId xmlns:a16="http://schemas.microsoft.com/office/drawing/2014/main" id="{C7209B10-81D9-43C7-BEB5-209DD9F08F3F}"/>
              </a:ext>
            </a:extLst>
          </p:cNvPr>
          <p:cNvSpPr>
            <a:spLocks noGrp="1"/>
          </p:cNvSpPr>
          <p:nvPr>
            <p:ph type="body" sz="quarter" idx="14" hasCustomPrompt="1"/>
          </p:nvPr>
        </p:nvSpPr>
        <p:spPr>
          <a:xfrm>
            <a:off x="6096000" y="3679240"/>
            <a:ext cx="4509856" cy="802274"/>
          </a:xfrm>
        </p:spPr>
        <p:txBody>
          <a:bodyPr/>
          <a:lstStyle>
            <a:lvl1pPr>
              <a:lnSpc>
                <a:spcPts val="1500"/>
              </a:lnSpc>
              <a:spcBef>
                <a:spcPts val="800"/>
              </a:spcBef>
              <a:defRPr sz="825" b="0">
                <a:solidFill>
                  <a:schemeClr val="tx1">
                    <a:lumMod val="65000"/>
                    <a:lumOff val="35000"/>
                  </a:schemeClr>
                </a:solidFill>
              </a:defRPr>
            </a:lvl1pPr>
            <a:lvl2pPr>
              <a:defRPr sz="825"/>
            </a:lvl2pPr>
            <a:lvl3pPr>
              <a:defRPr sz="825"/>
            </a:lvl3pPr>
            <a:lvl4pPr>
              <a:defRPr sz="825"/>
            </a:lvl4pPr>
            <a:lvl5pPr>
              <a:defRPr sz="825"/>
            </a:lvl5pPr>
          </a:lstStyle>
          <a:p>
            <a:pPr>
              <a:lnSpc>
                <a:spcPts val="1500"/>
              </a:lnSpc>
              <a:spcBef>
                <a:spcPts val="800"/>
              </a:spcBef>
              <a:defRPr/>
            </a:pPr>
            <a:r>
              <a:rPr lang="en-US" sz="825" dirty="0">
                <a:solidFill>
                  <a:schemeClr val="tx1">
                    <a:lumMod val="65000"/>
                    <a:lumOff val="35000"/>
                  </a:schemeClr>
                </a:solidFill>
                <a:ea typeface="Roboto" charset="0"/>
                <a:cs typeface="Arial" panose="020B0604020202020204" pitchFamily="34" charset="0"/>
              </a:rPr>
              <a:t>Lorem ipsum dolor sit </a:t>
            </a:r>
            <a:r>
              <a:rPr lang="en-US" sz="825" dirty="0" err="1">
                <a:solidFill>
                  <a:schemeClr val="tx1">
                    <a:lumMod val="65000"/>
                    <a:lumOff val="35000"/>
                  </a:schemeClr>
                </a:solidFill>
                <a:ea typeface="Roboto" charset="0"/>
                <a:cs typeface="Arial" panose="020B0604020202020204" pitchFamily="34" charset="0"/>
              </a:rPr>
              <a:t>amet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consectetur</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adipiscing</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elit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Aenean</a:t>
            </a:r>
            <a:r>
              <a:rPr lang="en-US" sz="825" dirty="0">
                <a:solidFill>
                  <a:schemeClr val="tx1">
                    <a:lumMod val="65000"/>
                    <a:lumOff val="35000"/>
                  </a:schemeClr>
                </a:solidFill>
                <a:ea typeface="Roboto" charset="0"/>
                <a:cs typeface="Arial" panose="020B0604020202020204" pitchFamily="34" charset="0"/>
              </a:rPr>
              <a:t> at </a:t>
            </a:r>
            <a:r>
              <a:rPr lang="en-US" sz="825" dirty="0" err="1">
                <a:solidFill>
                  <a:schemeClr val="tx1">
                    <a:lumMod val="65000"/>
                    <a:lumOff val="35000"/>
                  </a:schemeClr>
                </a:solidFill>
                <a:ea typeface="Roboto" charset="0"/>
                <a:cs typeface="Arial" panose="020B0604020202020204" pitchFamily="34" charset="0"/>
              </a:rPr>
              <a:t>facilisis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quam</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egestas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urna</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Donec</a:t>
            </a:r>
            <a:r>
              <a:rPr lang="en-US" sz="825" dirty="0">
                <a:solidFill>
                  <a:schemeClr val="tx1">
                    <a:lumMod val="65000"/>
                    <a:lumOff val="35000"/>
                  </a:schemeClr>
                </a:solidFill>
                <a:ea typeface="Roboto" charset="0"/>
                <a:cs typeface="Arial" panose="020B0604020202020204" pitchFamily="34" charset="0"/>
              </a:rPr>
              <a:t> ante </a:t>
            </a:r>
            <a:r>
              <a:rPr lang="en-US" sz="825" dirty="0" err="1">
                <a:solidFill>
                  <a:schemeClr val="tx1">
                    <a:lumMod val="65000"/>
                    <a:lumOff val="35000"/>
                  </a:schemeClr>
                </a:solidFill>
                <a:ea typeface="Roboto" charset="0"/>
                <a:cs typeface="Arial" panose="020B0604020202020204" pitchFamily="34" charset="0"/>
              </a:rPr>
              <a:t>nulla</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finibus</a:t>
            </a:r>
            <a:r>
              <a:rPr lang="en-US" sz="825" dirty="0">
                <a:solidFill>
                  <a:schemeClr val="tx1">
                    <a:lumMod val="65000"/>
                    <a:lumOff val="35000"/>
                  </a:schemeClr>
                </a:solidFill>
                <a:ea typeface="Roboto" charset="0"/>
                <a:cs typeface="Arial" panose="020B0604020202020204" pitchFamily="34" charset="0"/>
              </a:rPr>
              <a:t> sed </a:t>
            </a:r>
            <a:r>
              <a:rPr lang="en-US" sz="825" dirty="0" err="1">
                <a:solidFill>
                  <a:schemeClr val="tx1">
                    <a:lumMod val="65000"/>
                    <a:lumOff val="35000"/>
                  </a:schemeClr>
                </a:solidFill>
                <a:ea typeface="Roboto" charset="0"/>
                <a:cs typeface="Arial" panose="020B0604020202020204" pitchFamily="34" charset="0"/>
              </a:rPr>
              <a:t>tempor</a:t>
            </a:r>
            <a:r>
              <a:rPr lang="en-US" sz="825" dirty="0">
                <a:solidFill>
                  <a:schemeClr val="tx1">
                    <a:lumMod val="65000"/>
                    <a:lumOff val="35000"/>
                  </a:schemeClr>
                </a:solidFill>
                <a:ea typeface="Roboto" charset="0"/>
                <a:cs typeface="Arial" panose="020B0604020202020204" pitchFamily="34" charset="0"/>
              </a:rPr>
              <a:t> a, dictum ac </a:t>
            </a:r>
            <a:r>
              <a:rPr lang="en-US" sz="825" dirty="0" err="1">
                <a:solidFill>
                  <a:schemeClr val="tx1">
                    <a:lumMod val="65000"/>
                    <a:lumOff val="35000"/>
                  </a:schemeClr>
                </a:solidFill>
                <a:ea typeface="Roboto" charset="0"/>
                <a:cs typeface="Arial" panose="020B0604020202020204" pitchFamily="34" charset="0"/>
              </a:rPr>
              <a:t>enim</a:t>
            </a:r>
            <a:r>
              <a:rPr lang="en-US" sz="825" dirty="0">
                <a:solidFill>
                  <a:schemeClr val="tx1">
                    <a:lumMod val="65000"/>
                    <a:lumOff val="35000"/>
                  </a:schemeClr>
                </a:solidFill>
                <a:ea typeface="Roboto" charset="0"/>
                <a:cs typeface="Arial" panose="020B0604020202020204" pitchFamily="34" charset="0"/>
              </a:rPr>
              <a:t>.</a:t>
            </a:r>
          </a:p>
        </p:txBody>
      </p:sp>
      <p:sp>
        <p:nvSpPr>
          <p:cNvPr id="2" name="Rectangle 1">
            <a:extLst>
              <a:ext uri="{FF2B5EF4-FFF2-40B4-BE49-F238E27FC236}">
                <a16:creationId xmlns:a16="http://schemas.microsoft.com/office/drawing/2014/main" id="{D52105F0-05ED-4F99-8842-C9166901B0DF}"/>
              </a:ext>
            </a:extLst>
          </p:cNvPr>
          <p:cNvSpPr/>
          <p:nvPr userDrawn="1"/>
        </p:nvSpPr>
        <p:spPr>
          <a:xfrm>
            <a:off x="0" y="6248400"/>
            <a:ext cx="12192000" cy="609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algn="l"/>
            <a:endParaRPr lang="en-US" sz="1125" dirty="0" err="1">
              <a:solidFill>
                <a:schemeClr val="bg1"/>
              </a:solidFill>
            </a:endParaRPr>
          </a:p>
        </p:txBody>
      </p:sp>
      <p:graphicFrame>
        <p:nvGraphicFramePr>
          <p:cNvPr id="3" name="Objet 2" hidden="1"/>
          <p:cNvGraphicFramePr>
            <a:graphicFrameLocks noChangeAspect="1"/>
          </p:cNvGraphicFramePr>
          <p:nvPr userDrawn="1">
            <p:custDataLst>
              <p:tags r:id="rId1"/>
            </p:custDataLst>
          </p:nvPr>
        </p:nvGraphicFramePr>
        <p:xfrm>
          <a:off x="1589" y="1592"/>
          <a:ext cx="1587" cy="1587"/>
        </p:xfrm>
        <a:graphic>
          <a:graphicData uri="http://schemas.openxmlformats.org/presentationml/2006/ole">
            <mc:AlternateContent xmlns:mc="http://schemas.openxmlformats.org/markup-compatibility/2006">
              <mc:Choice xmlns:v="urn:schemas-microsoft-com:vml" Requires="v">
                <p:oleObj name="Diapositive think-cell" r:id="rId4" imgW="270" imgH="270" progId="TCLayout.ActiveDocument.1">
                  <p:embed/>
                </p:oleObj>
              </mc:Choice>
              <mc:Fallback>
                <p:oleObj name="Diapositive think-cell" r:id="rId4" imgW="270" imgH="270" progId="TCLayout.ActiveDocument.1">
                  <p:embed/>
                  <p:pic>
                    <p:nvPicPr>
                      <p:cNvPr id="3" name="Objet 2" hidden="1"/>
                      <p:cNvPicPr/>
                      <p:nvPr/>
                    </p:nvPicPr>
                    <p:blipFill>
                      <a:blip r:embed="rId5"/>
                      <a:stretch>
                        <a:fillRect/>
                      </a:stretch>
                    </p:blipFill>
                    <p:spPr>
                      <a:xfrm>
                        <a:off x="1589" y="1592"/>
                        <a:ext cx="1587" cy="1587"/>
                      </a:xfrm>
                      <a:prstGeom prst="rect">
                        <a:avLst/>
                      </a:prstGeom>
                    </p:spPr>
                  </p:pic>
                </p:oleObj>
              </mc:Fallback>
            </mc:AlternateContent>
          </a:graphicData>
        </a:graphic>
      </p:graphicFrame>
      <p:sp>
        <p:nvSpPr>
          <p:cNvPr id="8" name="Picture Placeholder 3">
            <a:extLst>
              <a:ext uri="{FF2B5EF4-FFF2-40B4-BE49-F238E27FC236}">
                <a16:creationId xmlns:a16="http://schemas.microsoft.com/office/drawing/2014/main" id="{80BE59F8-1CFA-4AD9-A774-720C45BD0DB5}"/>
              </a:ext>
            </a:extLst>
          </p:cNvPr>
          <p:cNvSpPr>
            <a:spLocks noGrp="1"/>
          </p:cNvSpPr>
          <p:nvPr>
            <p:ph type="pic" sz="quarter" idx="11" hasCustomPrompt="1"/>
          </p:nvPr>
        </p:nvSpPr>
        <p:spPr>
          <a:xfrm>
            <a:off x="792095" y="2194046"/>
            <a:ext cx="3955167" cy="5232893"/>
          </a:xfrm>
          <a:prstGeom prst="roundRect">
            <a:avLst>
              <a:gd name="adj" fmla="val 0"/>
            </a:avLst>
          </a:prstGeom>
        </p:spPr>
        <p:txBody>
          <a:bodyPr rtlCol="0" anchor="ctr">
            <a:normAutofit/>
          </a:bodyPr>
          <a:lstStyle>
            <a:lvl1pPr algn="ctr">
              <a:defRPr>
                <a:solidFill>
                  <a:schemeClr val="bg1"/>
                </a:solidFill>
              </a:defRPr>
            </a:lvl1pPr>
          </a:lstStyle>
          <a:p>
            <a:pPr lvl="0"/>
            <a:r>
              <a:rPr lang="en-ID" noProof="0" dirty="0"/>
              <a:t>Insert image</a:t>
            </a:r>
          </a:p>
        </p:txBody>
      </p:sp>
      <p:sp>
        <p:nvSpPr>
          <p:cNvPr id="5" name="Text Placeholder 4">
            <a:extLst>
              <a:ext uri="{FF2B5EF4-FFF2-40B4-BE49-F238E27FC236}">
                <a16:creationId xmlns:a16="http://schemas.microsoft.com/office/drawing/2014/main" id="{8EF52AF9-4B3C-457E-8EF9-5D8091FD25FE}"/>
              </a:ext>
            </a:extLst>
          </p:cNvPr>
          <p:cNvSpPr>
            <a:spLocks noGrp="1"/>
          </p:cNvSpPr>
          <p:nvPr>
            <p:ph type="body" sz="quarter" idx="12" hasCustomPrompt="1"/>
          </p:nvPr>
        </p:nvSpPr>
        <p:spPr>
          <a:xfrm>
            <a:off x="6096002" y="1693693"/>
            <a:ext cx="3456927" cy="914400"/>
          </a:xfrm>
        </p:spPr>
        <p:txBody>
          <a:bodyPr/>
          <a:lstStyle>
            <a:lvl1pPr>
              <a:defRPr sz="3750" b="0" spc="75" baseline="0">
                <a:solidFill>
                  <a:schemeClr val="accent2"/>
                </a:solidFill>
                <a:latin typeface="+mj-lt"/>
              </a:defRPr>
            </a:lvl1pPr>
            <a:lvl2pPr>
              <a:defRPr sz="3750">
                <a:latin typeface="+mj-lt"/>
              </a:defRPr>
            </a:lvl2pPr>
            <a:lvl3pPr>
              <a:defRPr sz="3750">
                <a:latin typeface="+mj-lt"/>
              </a:defRPr>
            </a:lvl3pPr>
            <a:lvl4pPr>
              <a:defRPr sz="3750">
                <a:latin typeface="+mj-lt"/>
              </a:defRPr>
            </a:lvl4pPr>
            <a:lvl5pPr>
              <a:defRPr sz="3750">
                <a:latin typeface="+mj-lt"/>
              </a:defRPr>
            </a:lvl5pPr>
          </a:lstStyle>
          <a:p>
            <a:pPr lvl="0"/>
            <a:r>
              <a:rPr lang="en-US" dirty="0"/>
              <a:t>Title goes here</a:t>
            </a:r>
          </a:p>
        </p:txBody>
      </p:sp>
      <p:sp>
        <p:nvSpPr>
          <p:cNvPr id="14" name="Text Placeholder 13">
            <a:extLst>
              <a:ext uri="{FF2B5EF4-FFF2-40B4-BE49-F238E27FC236}">
                <a16:creationId xmlns:a16="http://schemas.microsoft.com/office/drawing/2014/main" id="{85C666FB-CBAB-420A-83A7-9B34BFF1FC99}"/>
              </a:ext>
            </a:extLst>
          </p:cNvPr>
          <p:cNvSpPr>
            <a:spLocks noGrp="1"/>
          </p:cNvSpPr>
          <p:nvPr>
            <p:ph type="body" sz="quarter" idx="13" hasCustomPrompt="1"/>
          </p:nvPr>
        </p:nvSpPr>
        <p:spPr>
          <a:xfrm>
            <a:off x="6096002" y="3412255"/>
            <a:ext cx="2357967" cy="196418"/>
          </a:xfrm>
        </p:spPr>
        <p:txBody>
          <a:bodyPr/>
          <a:lstStyle>
            <a:lvl1pPr>
              <a:defRPr sz="825" spc="15" baseline="0">
                <a:solidFill>
                  <a:srgbClr val="483698"/>
                </a:solidFill>
              </a:defRPr>
            </a:lvl1pPr>
            <a:lvl2pPr>
              <a:defRPr sz="825"/>
            </a:lvl2pPr>
            <a:lvl3pPr>
              <a:defRPr sz="825"/>
            </a:lvl3pPr>
            <a:lvl4pPr>
              <a:defRPr sz="825"/>
            </a:lvl4pPr>
            <a:lvl5pPr>
              <a:defRPr sz="825"/>
            </a:lvl5pPr>
          </a:lstStyle>
          <a:p>
            <a:pPr>
              <a:defRPr/>
            </a:pPr>
            <a:r>
              <a:rPr lang="en-ID" sz="825" b="1" dirty="0">
                <a:solidFill>
                  <a:srgbClr val="483698"/>
                </a:solidFill>
                <a:ea typeface="Lato" panose="020F0502020204030203" pitchFamily="34" charset="0"/>
                <a:cs typeface="Arial" panose="020B0604020202020204" pitchFamily="34" charset="0"/>
              </a:rPr>
              <a:t>Title goes here</a:t>
            </a:r>
          </a:p>
        </p:txBody>
      </p:sp>
    </p:spTree>
    <p:extLst>
      <p:ext uri="{BB962C8B-B14F-4D97-AF65-F5344CB8AC3E}">
        <p14:creationId xmlns:p14="http://schemas.microsoft.com/office/powerpoint/2010/main" val="1106933417"/>
      </p:ext>
    </p:extLst>
  </p:cSld>
  <p:clrMapOvr>
    <a:masterClrMapping/>
  </p:clrMapOvr>
  <mc:AlternateContent xmlns:mc="http://schemas.openxmlformats.org/markup-compatibility/2006" xmlns:p14="http://schemas.microsoft.com/office/powerpoint/2010/main">
    <mc:Choice Requires="p14">
      <p:transition spd="slow" p14:dur="1250" advTm="8000">
        <p14:reveal dir="r"/>
      </p:transition>
    </mc:Choice>
    <mc:Fallback xmlns="">
      <p:transition spd="slow" advTm="8000">
        <p:fade/>
      </p:transition>
    </mc:Fallback>
  </mc:AlternateContent>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0_ITLE SLIDE 1 - Right light vertical image">
    <p:bg>
      <p:bgPr>
        <a:solidFill>
          <a:schemeClr val="bg1"/>
        </a:solidFill>
        <a:effectLst/>
      </p:bgPr>
    </p:bg>
    <p:spTree>
      <p:nvGrpSpPr>
        <p:cNvPr id="1" name=""/>
        <p:cNvGrpSpPr/>
        <p:nvPr/>
      </p:nvGrpSpPr>
      <p:grpSpPr>
        <a:xfrm>
          <a:off x="0" y="0"/>
          <a:ext cx="0" cy="0"/>
          <a:chOff x="0" y="0"/>
          <a:chExt cx="0" cy="0"/>
        </a:xfrm>
      </p:grpSpPr>
      <p:graphicFrame>
        <p:nvGraphicFramePr>
          <p:cNvPr id="3" name="Objet 2" hidden="1"/>
          <p:cNvGraphicFramePr>
            <a:graphicFrameLocks noChangeAspect="1"/>
          </p:cNvGraphicFramePr>
          <p:nvPr userDrawn="1">
            <p:custDataLst>
              <p:tags r:id="rId1"/>
            </p:custDataLst>
            <p:extLst>
              <p:ext uri="{D42A27DB-BD31-4B8C-83A1-F6EECF244321}">
                <p14:modId xmlns:p14="http://schemas.microsoft.com/office/powerpoint/2010/main" val="2455941372"/>
              </p:ex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name="Diapositive think-cell" r:id="rId3" imgW="270" imgH="270" progId="TCLayout.ActiveDocument.1">
                  <p:embed/>
                </p:oleObj>
              </mc:Choice>
              <mc:Fallback>
                <p:oleObj name="Diapositive think-cell" r:id="rId3" imgW="270" imgH="270" progId="TCLayout.ActiveDocument.1">
                  <p:embed/>
                  <p:pic>
                    <p:nvPicPr>
                      <p:cNvPr id="3" name="Objet 2" hidden="1"/>
                      <p:cNvPicPr/>
                      <p:nvPr/>
                    </p:nvPicPr>
                    <p:blipFill>
                      <a:blip r:embed="rId4"/>
                      <a:stretch>
                        <a:fillRect/>
                      </a:stretch>
                    </p:blipFill>
                    <p:spPr>
                      <a:xfrm>
                        <a:off x="1589" y="1590"/>
                        <a:ext cx="1587" cy="1587"/>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87B0706C-D6F7-42F7-BF82-F2B927B280B6}"/>
              </a:ext>
            </a:extLst>
          </p:cNvPr>
          <p:cNvSpPr/>
          <p:nvPr userDrawn="1"/>
        </p:nvSpPr>
        <p:spPr>
          <a:xfrm>
            <a:off x="612774" y="431801"/>
            <a:ext cx="10980739" cy="5816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350"/>
          </a:p>
        </p:txBody>
      </p:sp>
      <p:sp>
        <p:nvSpPr>
          <p:cNvPr id="11" name="Picture Placeholder 3">
            <a:extLst>
              <a:ext uri="{FF2B5EF4-FFF2-40B4-BE49-F238E27FC236}">
                <a16:creationId xmlns:a16="http://schemas.microsoft.com/office/drawing/2014/main" id="{ED455C02-EDC9-48BF-B674-A419BFB242C6}"/>
              </a:ext>
            </a:extLst>
          </p:cNvPr>
          <p:cNvSpPr>
            <a:spLocks noGrp="1"/>
          </p:cNvSpPr>
          <p:nvPr>
            <p:ph type="pic" sz="quarter" idx="10"/>
          </p:nvPr>
        </p:nvSpPr>
        <p:spPr>
          <a:xfrm>
            <a:off x="2058307" y="1292678"/>
            <a:ext cx="2032000" cy="4413250"/>
          </a:xfrm>
          <a:prstGeom prst="roundRect">
            <a:avLst>
              <a:gd name="adj" fmla="val 11042"/>
            </a:avLst>
          </a:prstGeom>
        </p:spPr>
        <p:txBody>
          <a:bodyPr rtlCol="0" anchor="ctr">
            <a:normAutofit/>
          </a:bodyPr>
          <a:lstStyle>
            <a:lvl1pPr algn="ctr">
              <a:defRPr/>
            </a:lvl1pPr>
          </a:lstStyle>
          <a:p>
            <a:pPr lvl="0"/>
            <a:r>
              <a:rPr lang="en-US" noProof="0"/>
              <a:t>Click icon to add picture</a:t>
            </a:r>
            <a:endParaRPr lang="en-ID" noProof="0" dirty="0"/>
          </a:p>
        </p:txBody>
      </p:sp>
    </p:spTree>
    <p:extLst>
      <p:ext uri="{BB962C8B-B14F-4D97-AF65-F5344CB8AC3E}">
        <p14:creationId xmlns:p14="http://schemas.microsoft.com/office/powerpoint/2010/main" val="3866371978"/>
      </p:ext>
    </p:extLst>
  </p:cSld>
  <p:clrMapOvr>
    <a:masterClrMapping/>
  </p:clrMapOvr>
  <mc:AlternateContent xmlns:mc="http://schemas.openxmlformats.org/markup-compatibility/2006" xmlns:p14="http://schemas.microsoft.com/office/powerpoint/2010/main">
    <mc:Choice Requires="p14">
      <p:transition spd="slow" p14:dur="1250" advTm="8000">
        <p14:reveal dir="r"/>
      </p:transition>
    </mc:Choice>
    <mc:Fallback xmlns="">
      <p:transition spd="slow" advTm="8000">
        <p:fade/>
      </p:transition>
    </mc:Fallback>
  </mc:AlternateContent>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4_ITLE SLIDE 1 - Right light vertical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B0706C-D6F7-42F7-BF82-F2B927B280B6}"/>
              </a:ext>
            </a:extLst>
          </p:cNvPr>
          <p:cNvSpPr/>
          <p:nvPr userDrawn="1"/>
        </p:nvSpPr>
        <p:spPr>
          <a:xfrm>
            <a:off x="612774" y="431801"/>
            <a:ext cx="10980739" cy="58166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350"/>
          </a:p>
        </p:txBody>
      </p:sp>
      <p:pic>
        <p:nvPicPr>
          <p:cNvPr id="16" name="Picture 15">
            <a:extLst>
              <a:ext uri="{FF2B5EF4-FFF2-40B4-BE49-F238E27FC236}">
                <a16:creationId xmlns:a16="http://schemas.microsoft.com/office/drawing/2014/main" id="{AE2139BB-D37E-4825-9442-DC41243392C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97902" y="350838"/>
            <a:ext cx="4430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Placeholder 16">
            <a:extLst>
              <a:ext uri="{FF2B5EF4-FFF2-40B4-BE49-F238E27FC236}">
                <a16:creationId xmlns:a16="http://schemas.microsoft.com/office/drawing/2014/main" id="{4539696B-F24D-496A-8491-2F9B16A7D0BD}"/>
              </a:ext>
            </a:extLst>
          </p:cNvPr>
          <p:cNvSpPr>
            <a:spLocks noGrp="1"/>
          </p:cNvSpPr>
          <p:nvPr>
            <p:ph type="body" sz="quarter" idx="14" hasCustomPrompt="1"/>
          </p:nvPr>
        </p:nvSpPr>
        <p:spPr>
          <a:xfrm>
            <a:off x="4349753" y="4783841"/>
            <a:ext cx="1833033" cy="184212"/>
          </a:xfrm>
        </p:spPr>
        <p:txBody>
          <a:bodyPr/>
          <a:lstStyle>
            <a:lvl1pPr>
              <a:defRPr sz="825" spc="15" baseline="0">
                <a:solidFill>
                  <a:schemeClr val="accent4"/>
                </a:solidFill>
              </a:defRPr>
            </a:lvl1pPr>
            <a:lvl2pPr>
              <a:defRPr sz="825"/>
            </a:lvl2pPr>
            <a:lvl3pPr>
              <a:defRPr sz="825"/>
            </a:lvl3pPr>
            <a:lvl4pPr>
              <a:defRPr sz="825"/>
            </a:lvl4pPr>
            <a:lvl5pPr>
              <a:defRPr sz="825"/>
            </a:lvl5pPr>
          </a:lstStyle>
          <a:p>
            <a:pPr>
              <a:defRPr/>
            </a:pPr>
            <a:r>
              <a:rPr lang="en-ID" sz="825" b="1" dirty="0">
                <a:solidFill>
                  <a:srgbClr val="483698"/>
                </a:solidFill>
                <a:ea typeface="Lato" panose="020F0502020204030203" pitchFamily="34" charset="0"/>
                <a:cs typeface="Arial" panose="020B0604020202020204" pitchFamily="34" charset="0"/>
              </a:rPr>
              <a:t>Title goes here</a:t>
            </a:r>
          </a:p>
        </p:txBody>
      </p:sp>
      <p:sp>
        <p:nvSpPr>
          <p:cNvPr id="20" name="Text Placeholder 16">
            <a:extLst>
              <a:ext uri="{FF2B5EF4-FFF2-40B4-BE49-F238E27FC236}">
                <a16:creationId xmlns:a16="http://schemas.microsoft.com/office/drawing/2014/main" id="{EA4D54FC-4B43-4FEC-AC66-B7E0F770CF8C}"/>
              </a:ext>
            </a:extLst>
          </p:cNvPr>
          <p:cNvSpPr>
            <a:spLocks noGrp="1"/>
          </p:cNvSpPr>
          <p:nvPr>
            <p:ph type="body" sz="quarter" idx="15" hasCustomPrompt="1"/>
          </p:nvPr>
        </p:nvSpPr>
        <p:spPr>
          <a:xfrm>
            <a:off x="7936302" y="4783841"/>
            <a:ext cx="1833033" cy="184212"/>
          </a:xfrm>
        </p:spPr>
        <p:txBody>
          <a:bodyPr/>
          <a:lstStyle>
            <a:lvl1pPr>
              <a:defRPr sz="825" spc="15" baseline="0">
                <a:solidFill>
                  <a:schemeClr val="accent5"/>
                </a:solidFill>
              </a:defRPr>
            </a:lvl1pPr>
            <a:lvl2pPr>
              <a:defRPr sz="825"/>
            </a:lvl2pPr>
            <a:lvl3pPr>
              <a:defRPr sz="825"/>
            </a:lvl3pPr>
            <a:lvl4pPr>
              <a:defRPr sz="825"/>
            </a:lvl4pPr>
            <a:lvl5pPr>
              <a:defRPr sz="825"/>
            </a:lvl5pPr>
          </a:lstStyle>
          <a:p>
            <a:pPr>
              <a:defRPr/>
            </a:pPr>
            <a:r>
              <a:rPr lang="en-ID" sz="825" b="1" dirty="0">
                <a:solidFill>
                  <a:srgbClr val="483698"/>
                </a:solidFill>
                <a:ea typeface="Lato" panose="020F0502020204030203" pitchFamily="34" charset="0"/>
                <a:cs typeface="Arial" panose="020B0604020202020204" pitchFamily="34" charset="0"/>
              </a:rPr>
              <a:t>Title goes here</a:t>
            </a:r>
          </a:p>
        </p:txBody>
      </p:sp>
      <p:sp>
        <p:nvSpPr>
          <p:cNvPr id="17" name="Text Placeholder 16">
            <a:extLst>
              <a:ext uri="{FF2B5EF4-FFF2-40B4-BE49-F238E27FC236}">
                <a16:creationId xmlns:a16="http://schemas.microsoft.com/office/drawing/2014/main" id="{CF272F77-D756-407D-9CD6-5B09EA98939D}"/>
              </a:ext>
            </a:extLst>
          </p:cNvPr>
          <p:cNvSpPr>
            <a:spLocks noGrp="1"/>
          </p:cNvSpPr>
          <p:nvPr>
            <p:ph type="body" sz="quarter" idx="12" hasCustomPrompt="1"/>
          </p:nvPr>
        </p:nvSpPr>
        <p:spPr>
          <a:xfrm>
            <a:off x="4349753" y="3244788"/>
            <a:ext cx="1833033" cy="184212"/>
          </a:xfrm>
        </p:spPr>
        <p:txBody>
          <a:bodyPr/>
          <a:lstStyle>
            <a:lvl1pPr>
              <a:defRPr sz="825" spc="15" baseline="0"/>
            </a:lvl1pPr>
            <a:lvl2pPr>
              <a:defRPr sz="825"/>
            </a:lvl2pPr>
            <a:lvl3pPr>
              <a:defRPr sz="825"/>
            </a:lvl3pPr>
            <a:lvl4pPr>
              <a:defRPr sz="825"/>
            </a:lvl4pPr>
            <a:lvl5pPr>
              <a:defRPr sz="825"/>
            </a:lvl5pPr>
          </a:lstStyle>
          <a:p>
            <a:pPr>
              <a:defRPr/>
            </a:pPr>
            <a:r>
              <a:rPr lang="en-ID" sz="825" b="1" dirty="0">
                <a:solidFill>
                  <a:srgbClr val="483698"/>
                </a:solidFill>
                <a:ea typeface="Lato" panose="020F0502020204030203" pitchFamily="34" charset="0"/>
                <a:cs typeface="Arial" panose="020B0604020202020204" pitchFamily="34" charset="0"/>
              </a:rPr>
              <a:t>Title goes here</a:t>
            </a:r>
          </a:p>
        </p:txBody>
      </p:sp>
      <p:sp>
        <p:nvSpPr>
          <p:cNvPr id="18" name="Text Placeholder 16">
            <a:extLst>
              <a:ext uri="{FF2B5EF4-FFF2-40B4-BE49-F238E27FC236}">
                <a16:creationId xmlns:a16="http://schemas.microsoft.com/office/drawing/2014/main" id="{2AE216D9-C314-4EF6-8DDF-4B5A4A451660}"/>
              </a:ext>
            </a:extLst>
          </p:cNvPr>
          <p:cNvSpPr>
            <a:spLocks noGrp="1"/>
          </p:cNvSpPr>
          <p:nvPr>
            <p:ph type="body" sz="quarter" idx="13" hasCustomPrompt="1"/>
          </p:nvPr>
        </p:nvSpPr>
        <p:spPr>
          <a:xfrm>
            <a:off x="7936302" y="3244788"/>
            <a:ext cx="1833033" cy="184212"/>
          </a:xfrm>
        </p:spPr>
        <p:txBody>
          <a:bodyPr/>
          <a:lstStyle>
            <a:lvl1pPr>
              <a:defRPr sz="825" spc="15" baseline="0">
                <a:solidFill>
                  <a:schemeClr val="accent3"/>
                </a:solidFill>
              </a:defRPr>
            </a:lvl1pPr>
            <a:lvl2pPr>
              <a:defRPr sz="825"/>
            </a:lvl2pPr>
            <a:lvl3pPr>
              <a:defRPr sz="825"/>
            </a:lvl3pPr>
            <a:lvl4pPr>
              <a:defRPr sz="825"/>
            </a:lvl4pPr>
            <a:lvl5pPr>
              <a:defRPr sz="825"/>
            </a:lvl5pPr>
          </a:lstStyle>
          <a:p>
            <a:pPr>
              <a:defRPr/>
            </a:pPr>
            <a:r>
              <a:rPr lang="en-ID" sz="825" b="1" dirty="0">
                <a:solidFill>
                  <a:srgbClr val="483698"/>
                </a:solidFill>
                <a:ea typeface="Lato" panose="020F0502020204030203" pitchFamily="34" charset="0"/>
                <a:cs typeface="Arial" panose="020B0604020202020204" pitchFamily="34" charset="0"/>
              </a:rPr>
              <a:t>Title goes here</a:t>
            </a:r>
          </a:p>
        </p:txBody>
      </p:sp>
      <p:sp>
        <p:nvSpPr>
          <p:cNvPr id="4" name="Text Placeholder 3">
            <a:extLst>
              <a:ext uri="{FF2B5EF4-FFF2-40B4-BE49-F238E27FC236}">
                <a16:creationId xmlns:a16="http://schemas.microsoft.com/office/drawing/2014/main" id="{5C9686E2-D1F1-4A52-9F7A-C9C9D1AD85C7}"/>
              </a:ext>
            </a:extLst>
          </p:cNvPr>
          <p:cNvSpPr>
            <a:spLocks noGrp="1"/>
          </p:cNvSpPr>
          <p:nvPr>
            <p:ph type="body" sz="quarter" idx="11" hasCustomPrompt="1"/>
          </p:nvPr>
        </p:nvSpPr>
        <p:spPr>
          <a:xfrm>
            <a:off x="4337053" y="1592264"/>
            <a:ext cx="3948775" cy="914400"/>
          </a:xfrm>
        </p:spPr>
        <p:txBody>
          <a:bodyPr/>
          <a:lstStyle>
            <a:lvl1pPr>
              <a:lnSpc>
                <a:spcPts val="3750"/>
              </a:lnSpc>
              <a:spcAft>
                <a:spcPts val="0"/>
              </a:spcAft>
              <a:defRPr sz="3750" b="0" spc="75">
                <a:solidFill>
                  <a:schemeClr val="accent2"/>
                </a:solidFill>
                <a:latin typeface="+mj-lt"/>
              </a:defRPr>
            </a:lvl1pPr>
            <a:lvl2pPr>
              <a:lnSpc>
                <a:spcPts val="3750"/>
              </a:lnSpc>
              <a:spcAft>
                <a:spcPts val="0"/>
              </a:spcAft>
              <a:defRPr sz="3750" b="0" spc="75">
                <a:latin typeface="+mj-lt"/>
              </a:defRPr>
            </a:lvl2pPr>
            <a:lvl3pPr>
              <a:lnSpc>
                <a:spcPts val="3750"/>
              </a:lnSpc>
              <a:spcAft>
                <a:spcPts val="0"/>
              </a:spcAft>
              <a:defRPr sz="3750" b="0" spc="75">
                <a:latin typeface="+mj-lt"/>
              </a:defRPr>
            </a:lvl3pPr>
            <a:lvl4pPr>
              <a:lnSpc>
                <a:spcPts val="3750"/>
              </a:lnSpc>
              <a:spcAft>
                <a:spcPts val="0"/>
              </a:spcAft>
              <a:defRPr sz="3750" b="0" spc="75">
                <a:latin typeface="+mj-lt"/>
              </a:defRPr>
            </a:lvl4pPr>
            <a:lvl5pPr>
              <a:lnSpc>
                <a:spcPts val="3750"/>
              </a:lnSpc>
              <a:spcAft>
                <a:spcPts val="0"/>
              </a:spcAft>
              <a:defRPr sz="3750" b="0" spc="75">
                <a:latin typeface="+mj-lt"/>
              </a:defRPr>
            </a:lvl5pPr>
          </a:lstStyle>
          <a:p>
            <a:pPr lvl="0"/>
            <a:r>
              <a:rPr lang="en-US" dirty="0"/>
              <a:t>Title goes here</a:t>
            </a:r>
          </a:p>
        </p:txBody>
      </p:sp>
      <p:graphicFrame>
        <p:nvGraphicFramePr>
          <p:cNvPr id="3" name="Objet 2" hidden="1"/>
          <p:cNvGraphicFramePr>
            <a:graphicFrameLocks noChangeAspect="1"/>
          </p:cNvGraphicFramePr>
          <p:nvPr userDrawn="1">
            <p:custDataLst>
              <p:tags r:id="rId1"/>
            </p:custDataLst>
          </p:nvPr>
        </p:nvGraphicFramePr>
        <p:xfrm>
          <a:off x="1589" y="1592"/>
          <a:ext cx="1587" cy="1587"/>
        </p:xfrm>
        <a:graphic>
          <a:graphicData uri="http://schemas.openxmlformats.org/presentationml/2006/ole">
            <mc:AlternateContent xmlns:mc="http://schemas.openxmlformats.org/markup-compatibility/2006">
              <mc:Choice xmlns:v="urn:schemas-microsoft-com:vml" Requires="v">
                <p:oleObj name="Diapositive think-cell" r:id="rId4" imgW="270" imgH="270" progId="TCLayout.ActiveDocument.1">
                  <p:embed/>
                </p:oleObj>
              </mc:Choice>
              <mc:Fallback>
                <p:oleObj name="Diapositive think-cell" r:id="rId4" imgW="270" imgH="270" progId="TCLayout.ActiveDocument.1">
                  <p:embed/>
                  <p:pic>
                    <p:nvPicPr>
                      <p:cNvPr id="3" name="Objet 2" hidden="1"/>
                      <p:cNvPicPr/>
                      <p:nvPr/>
                    </p:nvPicPr>
                    <p:blipFill>
                      <a:blip r:embed="rId5"/>
                      <a:stretch>
                        <a:fillRect/>
                      </a:stretch>
                    </p:blipFill>
                    <p:spPr>
                      <a:xfrm>
                        <a:off x="1589" y="1592"/>
                        <a:ext cx="1587" cy="1587"/>
                      </a:xfrm>
                      <a:prstGeom prst="rect">
                        <a:avLst/>
                      </a:prstGeom>
                    </p:spPr>
                  </p:pic>
                </p:oleObj>
              </mc:Fallback>
            </mc:AlternateContent>
          </a:graphicData>
        </a:graphic>
      </p:graphicFrame>
      <p:sp>
        <p:nvSpPr>
          <p:cNvPr id="22" name="Text Placeholder 21">
            <a:extLst>
              <a:ext uri="{FF2B5EF4-FFF2-40B4-BE49-F238E27FC236}">
                <a16:creationId xmlns:a16="http://schemas.microsoft.com/office/drawing/2014/main" id="{23A1CEF9-64EE-4CD9-8976-2B30703DF5C9}"/>
              </a:ext>
            </a:extLst>
          </p:cNvPr>
          <p:cNvSpPr>
            <a:spLocks noGrp="1"/>
          </p:cNvSpPr>
          <p:nvPr>
            <p:ph type="body" sz="quarter" idx="16" hasCustomPrompt="1"/>
          </p:nvPr>
        </p:nvSpPr>
        <p:spPr>
          <a:xfrm>
            <a:off x="4349753" y="3499164"/>
            <a:ext cx="2924065" cy="914400"/>
          </a:xfrm>
        </p:spPr>
        <p:txBody>
          <a:bodyPr/>
          <a:lstStyle>
            <a:lvl1pPr>
              <a:lnSpc>
                <a:spcPts val="1500"/>
              </a:lnSpc>
              <a:spcBef>
                <a:spcPts val="800"/>
              </a:spcBef>
              <a:spcAft>
                <a:spcPts val="0"/>
              </a:spcAft>
              <a:defRPr sz="825" b="0">
                <a:solidFill>
                  <a:schemeClr val="tx1">
                    <a:lumMod val="65000"/>
                    <a:lumOff val="35000"/>
                  </a:schemeClr>
                </a:solidFill>
              </a:defRPr>
            </a:lvl1pPr>
            <a:lvl2pPr>
              <a:defRPr sz="825" b="0">
                <a:solidFill>
                  <a:schemeClr val="tx1">
                    <a:lumMod val="65000"/>
                    <a:lumOff val="35000"/>
                  </a:schemeClr>
                </a:solidFill>
              </a:defRPr>
            </a:lvl2pPr>
            <a:lvl3pPr>
              <a:defRPr sz="825" b="0">
                <a:solidFill>
                  <a:schemeClr val="tx1">
                    <a:lumMod val="65000"/>
                    <a:lumOff val="35000"/>
                  </a:schemeClr>
                </a:solidFill>
              </a:defRPr>
            </a:lvl3pPr>
            <a:lvl4pPr>
              <a:defRPr sz="825" b="0">
                <a:solidFill>
                  <a:schemeClr val="tx1">
                    <a:lumMod val="65000"/>
                    <a:lumOff val="35000"/>
                  </a:schemeClr>
                </a:solidFill>
              </a:defRPr>
            </a:lvl4pPr>
            <a:lvl5pPr>
              <a:defRPr sz="825" b="0">
                <a:solidFill>
                  <a:schemeClr val="tx1">
                    <a:lumMod val="65000"/>
                    <a:lumOff val="35000"/>
                  </a:schemeClr>
                </a:solidFill>
              </a:defRPr>
            </a:lvl5pPr>
          </a:lstStyle>
          <a:p>
            <a:pPr>
              <a:lnSpc>
                <a:spcPts val="1500"/>
              </a:lnSpc>
              <a:spcBef>
                <a:spcPts val="800"/>
              </a:spcBef>
              <a:defRPr/>
            </a:pPr>
            <a:r>
              <a:rPr lang="en-US" sz="825" dirty="0">
                <a:solidFill>
                  <a:schemeClr val="tx1">
                    <a:lumMod val="65000"/>
                    <a:lumOff val="35000"/>
                  </a:schemeClr>
                </a:solidFill>
                <a:ea typeface="Roboto" charset="0"/>
                <a:cs typeface="Arial" panose="020B0604020202020204" pitchFamily="34" charset="0"/>
              </a:rPr>
              <a:t>Lorem ipsum dolor sit </a:t>
            </a:r>
            <a:r>
              <a:rPr lang="en-US" sz="825" dirty="0" err="1">
                <a:solidFill>
                  <a:schemeClr val="tx1">
                    <a:lumMod val="65000"/>
                    <a:lumOff val="35000"/>
                  </a:schemeClr>
                </a:solidFill>
                <a:ea typeface="Roboto" charset="0"/>
                <a:cs typeface="Arial" panose="020B0604020202020204" pitchFamily="34" charset="0"/>
              </a:rPr>
              <a:t>amet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consectetur</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adipiscing</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elit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Aenean</a:t>
            </a:r>
            <a:r>
              <a:rPr lang="en-US" sz="825" dirty="0">
                <a:solidFill>
                  <a:schemeClr val="tx1">
                    <a:lumMod val="65000"/>
                    <a:lumOff val="35000"/>
                  </a:schemeClr>
                </a:solidFill>
                <a:ea typeface="Roboto" charset="0"/>
                <a:cs typeface="Arial" panose="020B0604020202020204" pitchFamily="34" charset="0"/>
              </a:rPr>
              <a:t> at </a:t>
            </a:r>
            <a:r>
              <a:rPr lang="en-US" sz="825" dirty="0" err="1">
                <a:solidFill>
                  <a:schemeClr val="tx1">
                    <a:lumMod val="65000"/>
                    <a:lumOff val="35000"/>
                  </a:schemeClr>
                </a:solidFill>
                <a:ea typeface="Roboto" charset="0"/>
                <a:cs typeface="Arial" panose="020B0604020202020204" pitchFamily="34" charset="0"/>
              </a:rPr>
              <a:t>facilisis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quam</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egestas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urna</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Donec</a:t>
            </a:r>
            <a:r>
              <a:rPr lang="en-US" sz="825" dirty="0">
                <a:solidFill>
                  <a:schemeClr val="tx1">
                    <a:lumMod val="65000"/>
                    <a:lumOff val="35000"/>
                  </a:schemeClr>
                </a:solidFill>
                <a:ea typeface="Roboto" charset="0"/>
                <a:cs typeface="Arial" panose="020B0604020202020204" pitchFamily="34" charset="0"/>
              </a:rPr>
              <a:t> ante </a:t>
            </a:r>
            <a:r>
              <a:rPr lang="en-US" sz="825" dirty="0" err="1">
                <a:solidFill>
                  <a:schemeClr val="tx1">
                    <a:lumMod val="65000"/>
                    <a:lumOff val="35000"/>
                  </a:schemeClr>
                </a:solidFill>
                <a:ea typeface="Roboto" charset="0"/>
                <a:cs typeface="Arial" panose="020B0604020202020204" pitchFamily="34" charset="0"/>
              </a:rPr>
              <a:t>nulla</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finibus</a:t>
            </a:r>
            <a:r>
              <a:rPr lang="en-US" sz="825" dirty="0">
                <a:solidFill>
                  <a:schemeClr val="tx1">
                    <a:lumMod val="65000"/>
                    <a:lumOff val="35000"/>
                  </a:schemeClr>
                </a:solidFill>
                <a:ea typeface="Roboto" charset="0"/>
                <a:cs typeface="Arial" panose="020B0604020202020204" pitchFamily="34" charset="0"/>
              </a:rPr>
              <a:t> sed </a:t>
            </a:r>
            <a:r>
              <a:rPr lang="en-US" sz="825" dirty="0" err="1">
                <a:solidFill>
                  <a:schemeClr val="tx1">
                    <a:lumMod val="65000"/>
                    <a:lumOff val="35000"/>
                  </a:schemeClr>
                </a:solidFill>
                <a:ea typeface="Roboto" charset="0"/>
                <a:cs typeface="Arial" panose="020B0604020202020204" pitchFamily="34" charset="0"/>
              </a:rPr>
              <a:t>tempor</a:t>
            </a:r>
            <a:r>
              <a:rPr lang="en-US" sz="825" dirty="0">
                <a:solidFill>
                  <a:schemeClr val="tx1">
                    <a:lumMod val="65000"/>
                    <a:lumOff val="35000"/>
                  </a:schemeClr>
                </a:solidFill>
                <a:ea typeface="Roboto" charset="0"/>
                <a:cs typeface="Arial" panose="020B0604020202020204" pitchFamily="34" charset="0"/>
              </a:rPr>
              <a:t> a, dictum ac </a:t>
            </a:r>
            <a:r>
              <a:rPr lang="en-US" sz="825" dirty="0" err="1">
                <a:solidFill>
                  <a:schemeClr val="tx1">
                    <a:lumMod val="65000"/>
                    <a:lumOff val="35000"/>
                  </a:schemeClr>
                </a:solidFill>
                <a:ea typeface="Roboto" charset="0"/>
                <a:cs typeface="Arial" panose="020B0604020202020204" pitchFamily="34" charset="0"/>
              </a:rPr>
              <a:t>enim</a:t>
            </a:r>
            <a:r>
              <a:rPr lang="en-US" sz="825" dirty="0">
                <a:solidFill>
                  <a:schemeClr val="tx1">
                    <a:lumMod val="65000"/>
                    <a:lumOff val="35000"/>
                  </a:schemeClr>
                </a:solidFill>
                <a:ea typeface="Roboto" charset="0"/>
                <a:cs typeface="Arial" panose="020B0604020202020204" pitchFamily="34" charset="0"/>
              </a:rPr>
              <a:t>.</a:t>
            </a:r>
          </a:p>
        </p:txBody>
      </p:sp>
      <p:sp>
        <p:nvSpPr>
          <p:cNvPr id="23" name="Text Placeholder 21">
            <a:extLst>
              <a:ext uri="{FF2B5EF4-FFF2-40B4-BE49-F238E27FC236}">
                <a16:creationId xmlns:a16="http://schemas.microsoft.com/office/drawing/2014/main" id="{5DE7EEF4-617A-4C3F-BCBB-CE8938FA9BC8}"/>
              </a:ext>
            </a:extLst>
          </p:cNvPr>
          <p:cNvSpPr>
            <a:spLocks noGrp="1"/>
          </p:cNvSpPr>
          <p:nvPr>
            <p:ph type="body" sz="quarter" idx="17" hasCustomPrompt="1"/>
          </p:nvPr>
        </p:nvSpPr>
        <p:spPr>
          <a:xfrm>
            <a:off x="7936302" y="3499164"/>
            <a:ext cx="2924065" cy="914400"/>
          </a:xfrm>
        </p:spPr>
        <p:txBody>
          <a:bodyPr/>
          <a:lstStyle>
            <a:lvl1pPr>
              <a:lnSpc>
                <a:spcPts val="1500"/>
              </a:lnSpc>
              <a:spcBef>
                <a:spcPts val="800"/>
              </a:spcBef>
              <a:spcAft>
                <a:spcPts val="0"/>
              </a:spcAft>
              <a:defRPr sz="825" b="0">
                <a:solidFill>
                  <a:schemeClr val="tx1">
                    <a:lumMod val="65000"/>
                    <a:lumOff val="35000"/>
                  </a:schemeClr>
                </a:solidFill>
              </a:defRPr>
            </a:lvl1pPr>
            <a:lvl2pPr>
              <a:defRPr sz="825" b="0">
                <a:solidFill>
                  <a:schemeClr val="tx1">
                    <a:lumMod val="65000"/>
                    <a:lumOff val="35000"/>
                  </a:schemeClr>
                </a:solidFill>
              </a:defRPr>
            </a:lvl2pPr>
            <a:lvl3pPr>
              <a:defRPr sz="825" b="0">
                <a:solidFill>
                  <a:schemeClr val="tx1">
                    <a:lumMod val="65000"/>
                    <a:lumOff val="35000"/>
                  </a:schemeClr>
                </a:solidFill>
              </a:defRPr>
            </a:lvl3pPr>
            <a:lvl4pPr>
              <a:defRPr sz="825" b="0">
                <a:solidFill>
                  <a:schemeClr val="tx1">
                    <a:lumMod val="65000"/>
                    <a:lumOff val="35000"/>
                  </a:schemeClr>
                </a:solidFill>
              </a:defRPr>
            </a:lvl4pPr>
            <a:lvl5pPr>
              <a:defRPr sz="825" b="0">
                <a:solidFill>
                  <a:schemeClr val="tx1">
                    <a:lumMod val="65000"/>
                    <a:lumOff val="35000"/>
                  </a:schemeClr>
                </a:solidFill>
              </a:defRPr>
            </a:lvl5pPr>
          </a:lstStyle>
          <a:p>
            <a:pPr>
              <a:lnSpc>
                <a:spcPts val="1500"/>
              </a:lnSpc>
              <a:spcBef>
                <a:spcPts val="800"/>
              </a:spcBef>
              <a:defRPr/>
            </a:pPr>
            <a:r>
              <a:rPr lang="en-US" sz="825" dirty="0">
                <a:solidFill>
                  <a:schemeClr val="tx1">
                    <a:lumMod val="65000"/>
                    <a:lumOff val="35000"/>
                  </a:schemeClr>
                </a:solidFill>
                <a:ea typeface="Roboto" charset="0"/>
                <a:cs typeface="Arial" panose="020B0604020202020204" pitchFamily="34" charset="0"/>
              </a:rPr>
              <a:t>Lorem ipsum dolor sit </a:t>
            </a:r>
            <a:r>
              <a:rPr lang="en-US" sz="825" dirty="0" err="1">
                <a:solidFill>
                  <a:schemeClr val="tx1">
                    <a:lumMod val="65000"/>
                    <a:lumOff val="35000"/>
                  </a:schemeClr>
                </a:solidFill>
                <a:ea typeface="Roboto" charset="0"/>
                <a:cs typeface="Arial" panose="020B0604020202020204" pitchFamily="34" charset="0"/>
              </a:rPr>
              <a:t>amet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consectetur</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adipiscing</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elit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Aenean</a:t>
            </a:r>
            <a:r>
              <a:rPr lang="en-US" sz="825" dirty="0">
                <a:solidFill>
                  <a:schemeClr val="tx1">
                    <a:lumMod val="65000"/>
                    <a:lumOff val="35000"/>
                  </a:schemeClr>
                </a:solidFill>
                <a:ea typeface="Roboto" charset="0"/>
                <a:cs typeface="Arial" panose="020B0604020202020204" pitchFamily="34" charset="0"/>
              </a:rPr>
              <a:t> at </a:t>
            </a:r>
            <a:r>
              <a:rPr lang="en-US" sz="825" dirty="0" err="1">
                <a:solidFill>
                  <a:schemeClr val="tx1">
                    <a:lumMod val="65000"/>
                    <a:lumOff val="35000"/>
                  </a:schemeClr>
                </a:solidFill>
                <a:ea typeface="Roboto" charset="0"/>
                <a:cs typeface="Arial" panose="020B0604020202020204" pitchFamily="34" charset="0"/>
              </a:rPr>
              <a:t>facilisis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quam</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egestas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urna</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Donec</a:t>
            </a:r>
            <a:r>
              <a:rPr lang="en-US" sz="825" dirty="0">
                <a:solidFill>
                  <a:schemeClr val="tx1">
                    <a:lumMod val="65000"/>
                    <a:lumOff val="35000"/>
                  </a:schemeClr>
                </a:solidFill>
                <a:ea typeface="Roboto" charset="0"/>
                <a:cs typeface="Arial" panose="020B0604020202020204" pitchFamily="34" charset="0"/>
              </a:rPr>
              <a:t> ante </a:t>
            </a:r>
            <a:r>
              <a:rPr lang="en-US" sz="825" dirty="0" err="1">
                <a:solidFill>
                  <a:schemeClr val="tx1">
                    <a:lumMod val="65000"/>
                    <a:lumOff val="35000"/>
                  </a:schemeClr>
                </a:solidFill>
                <a:ea typeface="Roboto" charset="0"/>
                <a:cs typeface="Arial" panose="020B0604020202020204" pitchFamily="34" charset="0"/>
              </a:rPr>
              <a:t>nulla</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finibus</a:t>
            </a:r>
            <a:r>
              <a:rPr lang="en-US" sz="825" dirty="0">
                <a:solidFill>
                  <a:schemeClr val="tx1">
                    <a:lumMod val="65000"/>
                    <a:lumOff val="35000"/>
                  </a:schemeClr>
                </a:solidFill>
                <a:ea typeface="Roboto" charset="0"/>
                <a:cs typeface="Arial" panose="020B0604020202020204" pitchFamily="34" charset="0"/>
              </a:rPr>
              <a:t> sed </a:t>
            </a:r>
            <a:r>
              <a:rPr lang="en-US" sz="825" dirty="0" err="1">
                <a:solidFill>
                  <a:schemeClr val="tx1">
                    <a:lumMod val="65000"/>
                    <a:lumOff val="35000"/>
                  </a:schemeClr>
                </a:solidFill>
                <a:ea typeface="Roboto" charset="0"/>
                <a:cs typeface="Arial" panose="020B0604020202020204" pitchFamily="34" charset="0"/>
              </a:rPr>
              <a:t>tempor</a:t>
            </a:r>
            <a:r>
              <a:rPr lang="en-US" sz="825" dirty="0">
                <a:solidFill>
                  <a:schemeClr val="tx1">
                    <a:lumMod val="65000"/>
                    <a:lumOff val="35000"/>
                  </a:schemeClr>
                </a:solidFill>
                <a:ea typeface="Roboto" charset="0"/>
                <a:cs typeface="Arial" panose="020B0604020202020204" pitchFamily="34" charset="0"/>
              </a:rPr>
              <a:t> a, dictum ac </a:t>
            </a:r>
            <a:r>
              <a:rPr lang="en-US" sz="825" dirty="0" err="1">
                <a:solidFill>
                  <a:schemeClr val="tx1">
                    <a:lumMod val="65000"/>
                    <a:lumOff val="35000"/>
                  </a:schemeClr>
                </a:solidFill>
                <a:ea typeface="Roboto" charset="0"/>
                <a:cs typeface="Arial" panose="020B0604020202020204" pitchFamily="34" charset="0"/>
              </a:rPr>
              <a:t>enim</a:t>
            </a:r>
            <a:r>
              <a:rPr lang="en-US" sz="825" dirty="0">
                <a:solidFill>
                  <a:schemeClr val="tx1">
                    <a:lumMod val="65000"/>
                    <a:lumOff val="35000"/>
                  </a:schemeClr>
                </a:solidFill>
                <a:ea typeface="Roboto" charset="0"/>
                <a:cs typeface="Arial" panose="020B0604020202020204" pitchFamily="34" charset="0"/>
              </a:rPr>
              <a:t>.</a:t>
            </a:r>
          </a:p>
        </p:txBody>
      </p:sp>
      <p:sp>
        <p:nvSpPr>
          <p:cNvPr id="24" name="Text Placeholder 21">
            <a:extLst>
              <a:ext uri="{FF2B5EF4-FFF2-40B4-BE49-F238E27FC236}">
                <a16:creationId xmlns:a16="http://schemas.microsoft.com/office/drawing/2014/main" id="{5302A265-C4DD-4E88-A05B-90B033BC25A2}"/>
              </a:ext>
            </a:extLst>
          </p:cNvPr>
          <p:cNvSpPr>
            <a:spLocks noGrp="1"/>
          </p:cNvSpPr>
          <p:nvPr>
            <p:ph type="body" sz="quarter" idx="18" hasCustomPrompt="1"/>
          </p:nvPr>
        </p:nvSpPr>
        <p:spPr>
          <a:xfrm>
            <a:off x="4349753" y="5042213"/>
            <a:ext cx="2924065" cy="914400"/>
          </a:xfrm>
        </p:spPr>
        <p:txBody>
          <a:bodyPr/>
          <a:lstStyle>
            <a:lvl1pPr>
              <a:lnSpc>
                <a:spcPts val="1500"/>
              </a:lnSpc>
              <a:spcBef>
                <a:spcPts val="800"/>
              </a:spcBef>
              <a:spcAft>
                <a:spcPts val="0"/>
              </a:spcAft>
              <a:defRPr sz="825" b="0">
                <a:solidFill>
                  <a:schemeClr val="tx1">
                    <a:lumMod val="65000"/>
                    <a:lumOff val="35000"/>
                  </a:schemeClr>
                </a:solidFill>
              </a:defRPr>
            </a:lvl1pPr>
            <a:lvl2pPr>
              <a:defRPr sz="825" b="0">
                <a:solidFill>
                  <a:schemeClr val="tx1">
                    <a:lumMod val="65000"/>
                    <a:lumOff val="35000"/>
                  </a:schemeClr>
                </a:solidFill>
              </a:defRPr>
            </a:lvl2pPr>
            <a:lvl3pPr>
              <a:defRPr sz="825" b="0">
                <a:solidFill>
                  <a:schemeClr val="tx1">
                    <a:lumMod val="65000"/>
                    <a:lumOff val="35000"/>
                  </a:schemeClr>
                </a:solidFill>
              </a:defRPr>
            </a:lvl3pPr>
            <a:lvl4pPr>
              <a:defRPr sz="825" b="0">
                <a:solidFill>
                  <a:schemeClr val="tx1">
                    <a:lumMod val="65000"/>
                    <a:lumOff val="35000"/>
                  </a:schemeClr>
                </a:solidFill>
              </a:defRPr>
            </a:lvl4pPr>
            <a:lvl5pPr>
              <a:defRPr sz="825" b="0">
                <a:solidFill>
                  <a:schemeClr val="tx1">
                    <a:lumMod val="65000"/>
                    <a:lumOff val="35000"/>
                  </a:schemeClr>
                </a:solidFill>
              </a:defRPr>
            </a:lvl5pPr>
          </a:lstStyle>
          <a:p>
            <a:pPr>
              <a:lnSpc>
                <a:spcPts val="1500"/>
              </a:lnSpc>
              <a:spcBef>
                <a:spcPts val="800"/>
              </a:spcBef>
              <a:defRPr/>
            </a:pPr>
            <a:r>
              <a:rPr lang="en-US" sz="825" dirty="0">
                <a:solidFill>
                  <a:schemeClr val="tx1">
                    <a:lumMod val="65000"/>
                    <a:lumOff val="35000"/>
                  </a:schemeClr>
                </a:solidFill>
                <a:ea typeface="Roboto" charset="0"/>
                <a:cs typeface="Arial" panose="020B0604020202020204" pitchFamily="34" charset="0"/>
              </a:rPr>
              <a:t>Lorem ipsum dolor sit </a:t>
            </a:r>
            <a:r>
              <a:rPr lang="en-US" sz="825" dirty="0" err="1">
                <a:solidFill>
                  <a:schemeClr val="tx1">
                    <a:lumMod val="65000"/>
                    <a:lumOff val="35000"/>
                  </a:schemeClr>
                </a:solidFill>
                <a:ea typeface="Roboto" charset="0"/>
                <a:cs typeface="Arial" panose="020B0604020202020204" pitchFamily="34" charset="0"/>
              </a:rPr>
              <a:t>amet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consectetur</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adipiscing</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elit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Aenean</a:t>
            </a:r>
            <a:r>
              <a:rPr lang="en-US" sz="825" dirty="0">
                <a:solidFill>
                  <a:schemeClr val="tx1">
                    <a:lumMod val="65000"/>
                    <a:lumOff val="35000"/>
                  </a:schemeClr>
                </a:solidFill>
                <a:ea typeface="Roboto" charset="0"/>
                <a:cs typeface="Arial" panose="020B0604020202020204" pitchFamily="34" charset="0"/>
              </a:rPr>
              <a:t> at </a:t>
            </a:r>
            <a:r>
              <a:rPr lang="en-US" sz="825" dirty="0" err="1">
                <a:solidFill>
                  <a:schemeClr val="tx1">
                    <a:lumMod val="65000"/>
                    <a:lumOff val="35000"/>
                  </a:schemeClr>
                </a:solidFill>
                <a:ea typeface="Roboto" charset="0"/>
                <a:cs typeface="Arial" panose="020B0604020202020204" pitchFamily="34" charset="0"/>
              </a:rPr>
              <a:t>facilisis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quam</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egestas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urna</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Donec</a:t>
            </a:r>
            <a:r>
              <a:rPr lang="en-US" sz="825" dirty="0">
                <a:solidFill>
                  <a:schemeClr val="tx1">
                    <a:lumMod val="65000"/>
                    <a:lumOff val="35000"/>
                  </a:schemeClr>
                </a:solidFill>
                <a:ea typeface="Roboto" charset="0"/>
                <a:cs typeface="Arial" panose="020B0604020202020204" pitchFamily="34" charset="0"/>
              </a:rPr>
              <a:t> ante </a:t>
            </a:r>
            <a:r>
              <a:rPr lang="en-US" sz="825" dirty="0" err="1">
                <a:solidFill>
                  <a:schemeClr val="tx1">
                    <a:lumMod val="65000"/>
                    <a:lumOff val="35000"/>
                  </a:schemeClr>
                </a:solidFill>
                <a:ea typeface="Roboto" charset="0"/>
                <a:cs typeface="Arial" panose="020B0604020202020204" pitchFamily="34" charset="0"/>
              </a:rPr>
              <a:t>nulla</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finibus</a:t>
            </a:r>
            <a:r>
              <a:rPr lang="en-US" sz="825" dirty="0">
                <a:solidFill>
                  <a:schemeClr val="tx1">
                    <a:lumMod val="65000"/>
                    <a:lumOff val="35000"/>
                  </a:schemeClr>
                </a:solidFill>
                <a:ea typeface="Roboto" charset="0"/>
                <a:cs typeface="Arial" panose="020B0604020202020204" pitchFamily="34" charset="0"/>
              </a:rPr>
              <a:t> sed </a:t>
            </a:r>
            <a:r>
              <a:rPr lang="en-US" sz="825" dirty="0" err="1">
                <a:solidFill>
                  <a:schemeClr val="tx1">
                    <a:lumMod val="65000"/>
                    <a:lumOff val="35000"/>
                  </a:schemeClr>
                </a:solidFill>
                <a:ea typeface="Roboto" charset="0"/>
                <a:cs typeface="Arial" panose="020B0604020202020204" pitchFamily="34" charset="0"/>
              </a:rPr>
              <a:t>tempor</a:t>
            </a:r>
            <a:r>
              <a:rPr lang="en-US" sz="825" dirty="0">
                <a:solidFill>
                  <a:schemeClr val="tx1">
                    <a:lumMod val="65000"/>
                    <a:lumOff val="35000"/>
                  </a:schemeClr>
                </a:solidFill>
                <a:ea typeface="Roboto" charset="0"/>
                <a:cs typeface="Arial" panose="020B0604020202020204" pitchFamily="34" charset="0"/>
              </a:rPr>
              <a:t> a, dictum ac </a:t>
            </a:r>
            <a:r>
              <a:rPr lang="en-US" sz="825" dirty="0" err="1">
                <a:solidFill>
                  <a:schemeClr val="tx1">
                    <a:lumMod val="65000"/>
                    <a:lumOff val="35000"/>
                  </a:schemeClr>
                </a:solidFill>
                <a:ea typeface="Roboto" charset="0"/>
                <a:cs typeface="Arial" panose="020B0604020202020204" pitchFamily="34" charset="0"/>
              </a:rPr>
              <a:t>enim</a:t>
            </a:r>
            <a:r>
              <a:rPr lang="en-US" sz="825" dirty="0">
                <a:solidFill>
                  <a:schemeClr val="tx1">
                    <a:lumMod val="65000"/>
                    <a:lumOff val="35000"/>
                  </a:schemeClr>
                </a:solidFill>
                <a:ea typeface="Roboto" charset="0"/>
                <a:cs typeface="Arial" panose="020B0604020202020204" pitchFamily="34" charset="0"/>
              </a:rPr>
              <a:t>.</a:t>
            </a:r>
          </a:p>
        </p:txBody>
      </p:sp>
      <p:sp>
        <p:nvSpPr>
          <p:cNvPr id="25" name="Text Placeholder 21">
            <a:extLst>
              <a:ext uri="{FF2B5EF4-FFF2-40B4-BE49-F238E27FC236}">
                <a16:creationId xmlns:a16="http://schemas.microsoft.com/office/drawing/2014/main" id="{23479F7E-9131-42B2-8921-BCEBA1AE8F2D}"/>
              </a:ext>
            </a:extLst>
          </p:cNvPr>
          <p:cNvSpPr>
            <a:spLocks noGrp="1"/>
          </p:cNvSpPr>
          <p:nvPr>
            <p:ph type="body" sz="quarter" idx="19" hasCustomPrompt="1"/>
          </p:nvPr>
        </p:nvSpPr>
        <p:spPr>
          <a:xfrm>
            <a:off x="7936302" y="5042213"/>
            <a:ext cx="2924065" cy="914400"/>
          </a:xfrm>
        </p:spPr>
        <p:txBody>
          <a:bodyPr/>
          <a:lstStyle>
            <a:lvl1pPr>
              <a:lnSpc>
                <a:spcPts val="1500"/>
              </a:lnSpc>
              <a:spcBef>
                <a:spcPts val="800"/>
              </a:spcBef>
              <a:spcAft>
                <a:spcPts val="0"/>
              </a:spcAft>
              <a:defRPr sz="825" b="0">
                <a:solidFill>
                  <a:schemeClr val="tx1">
                    <a:lumMod val="65000"/>
                    <a:lumOff val="35000"/>
                  </a:schemeClr>
                </a:solidFill>
              </a:defRPr>
            </a:lvl1pPr>
            <a:lvl2pPr>
              <a:defRPr sz="825" b="0">
                <a:solidFill>
                  <a:schemeClr val="tx1">
                    <a:lumMod val="65000"/>
                    <a:lumOff val="35000"/>
                  </a:schemeClr>
                </a:solidFill>
              </a:defRPr>
            </a:lvl2pPr>
            <a:lvl3pPr>
              <a:defRPr sz="825" b="0">
                <a:solidFill>
                  <a:schemeClr val="tx1">
                    <a:lumMod val="65000"/>
                    <a:lumOff val="35000"/>
                  </a:schemeClr>
                </a:solidFill>
              </a:defRPr>
            </a:lvl3pPr>
            <a:lvl4pPr>
              <a:defRPr sz="825" b="0">
                <a:solidFill>
                  <a:schemeClr val="tx1">
                    <a:lumMod val="65000"/>
                    <a:lumOff val="35000"/>
                  </a:schemeClr>
                </a:solidFill>
              </a:defRPr>
            </a:lvl4pPr>
            <a:lvl5pPr>
              <a:defRPr sz="825" b="0">
                <a:solidFill>
                  <a:schemeClr val="tx1">
                    <a:lumMod val="65000"/>
                    <a:lumOff val="35000"/>
                  </a:schemeClr>
                </a:solidFill>
              </a:defRPr>
            </a:lvl5pPr>
          </a:lstStyle>
          <a:p>
            <a:pPr>
              <a:lnSpc>
                <a:spcPts val="1500"/>
              </a:lnSpc>
              <a:spcBef>
                <a:spcPts val="800"/>
              </a:spcBef>
              <a:defRPr/>
            </a:pPr>
            <a:r>
              <a:rPr lang="en-US" sz="825" dirty="0">
                <a:solidFill>
                  <a:schemeClr val="tx1">
                    <a:lumMod val="65000"/>
                    <a:lumOff val="35000"/>
                  </a:schemeClr>
                </a:solidFill>
                <a:ea typeface="Roboto" charset="0"/>
                <a:cs typeface="Arial" panose="020B0604020202020204" pitchFamily="34" charset="0"/>
              </a:rPr>
              <a:t>Lorem ipsum dolor sit </a:t>
            </a:r>
            <a:r>
              <a:rPr lang="en-US" sz="825" dirty="0" err="1">
                <a:solidFill>
                  <a:schemeClr val="tx1">
                    <a:lumMod val="65000"/>
                    <a:lumOff val="35000"/>
                  </a:schemeClr>
                </a:solidFill>
                <a:ea typeface="Roboto" charset="0"/>
                <a:cs typeface="Arial" panose="020B0604020202020204" pitchFamily="34" charset="0"/>
              </a:rPr>
              <a:t>amet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consectetur</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adipiscing</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elit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Aenean</a:t>
            </a:r>
            <a:r>
              <a:rPr lang="en-US" sz="825" dirty="0">
                <a:solidFill>
                  <a:schemeClr val="tx1">
                    <a:lumMod val="65000"/>
                    <a:lumOff val="35000"/>
                  </a:schemeClr>
                </a:solidFill>
                <a:ea typeface="Roboto" charset="0"/>
                <a:cs typeface="Arial" panose="020B0604020202020204" pitchFamily="34" charset="0"/>
              </a:rPr>
              <a:t> at </a:t>
            </a:r>
            <a:r>
              <a:rPr lang="en-US" sz="825" dirty="0" err="1">
                <a:solidFill>
                  <a:schemeClr val="tx1">
                    <a:lumMod val="65000"/>
                    <a:lumOff val="35000"/>
                  </a:schemeClr>
                </a:solidFill>
                <a:ea typeface="Roboto" charset="0"/>
                <a:cs typeface="Arial" panose="020B0604020202020204" pitchFamily="34" charset="0"/>
              </a:rPr>
              <a:t>facilisis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quam</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egestas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urna</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Donec</a:t>
            </a:r>
            <a:r>
              <a:rPr lang="en-US" sz="825" dirty="0">
                <a:solidFill>
                  <a:schemeClr val="tx1">
                    <a:lumMod val="65000"/>
                    <a:lumOff val="35000"/>
                  </a:schemeClr>
                </a:solidFill>
                <a:ea typeface="Roboto" charset="0"/>
                <a:cs typeface="Arial" panose="020B0604020202020204" pitchFamily="34" charset="0"/>
              </a:rPr>
              <a:t> ante </a:t>
            </a:r>
            <a:r>
              <a:rPr lang="en-US" sz="825" dirty="0" err="1">
                <a:solidFill>
                  <a:schemeClr val="tx1">
                    <a:lumMod val="65000"/>
                    <a:lumOff val="35000"/>
                  </a:schemeClr>
                </a:solidFill>
                <a:ea typeface="Roboto" charset="0"/>
                <a:cs typeface="Arial" panose="020B0604020202020204" pitchFamily="34" charset="0"/>
              </a:rPr>
              <a:t>nulla</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finibus</a:t>
            </a:r>
            <a:r>
              <a:rPr lang="en-US" sz="825" dirty="0">
                <a:solidFill>
                  <a:schemeClr val="tx1">
                    <a:lumMod val="65000"/>
                    <a:lumOff val="35000"/>
                  </a:schemeClr>
                </a:solidFill>
                <a:ea typeface="Roboto" charset="0"/>
                <a:cs typeface="Arial" panose="020B0604020202020204" pitchFamily="34" charset="0"/>
              </a:rPr>
              <a:t> sed </a:t>
            </a:r>
            <a:r>
              <a:rPr lang="en-US" sz="825" dirty="0" err="1">
                <a:solidFill>
                  <a:schemeClr val="tx1">
                    <a:lumMod val="65000"/>
                    <a:lumOff val="35000"/>
                  </a:schemeClr>
                </a:solidFill>
                <a:ea typeface="Roboto" charset="0"/>
                <a:cs typeface="Arial" panose="020B0604020202020204" pitchFamily="34" charset="0"/>
              </a:rPr>
              <a:t>tempor</a:t>
            </a:r>
            <a:r>
              <a:rPr lang="en-US" sz="825" dirty="0">
                <a:solidFill>
                  <a:schemeClr val="tx1">
                    <a:lumMod val="65000"/>
                    <a:lumOff val="35000"/>
                  </a:schemeClr>
                </a:solidFill>
                <a:ea typeface="Roboto" charset="0"/>
                <a:cs typeface="Arial" panose="020B0604020202020204" pitchFamily="34" charset="0"/>
              </a:rPr>
              <a:t> a, dictum ac </a:t>
            </a:r>
            <a:r>
              <a:rPr lang="en-US" sz="825" dirty="0" err="1">
                <a:solidFill>
                  <a:schemeClr val="tx1">
                    <a:lumMod val="65000"/>
                    <a:lumOff val="35000"/>
                  </a:schemeClr>
                </a:solidFill>
                <a:ea typeface="Roboto" charset="0"/>
                <a:cs typeface="Arial" panose="020B0604020202020204" pitchFamily="34" charset="0"/>
              </a:rPr>
              <a:t>enim</a:t>
            </a:r>
            <a:r>
              <a:rPr lang="en-US" sz="825" dirty="0">
                <a:solidFill>
                  <a:schemeClr val="tx1">
                    <a:lumMod val="65000"/>
                    <a:lumOff val="35000"/>
                  </a:schemeClr>
                </a:solidFill>
                <a:ea typeface="Roboto" charset="0"/>
                <a:cs typeface="Arial" panose="020B0604020202020204" pitchFamily="34" charset="0"/>
              </a:rPr>
              <a:t>.</a:t>
            </a:r>
          </a:p>
        </p:txBody>
      </p:sp>
      <p:sp>
        <p:nvSpPr>
          <p:cNvPr id="15" name="Picture Placeholder 3">
            <a:extLst>
              <a:ext uri="{FF2B5EF4-FFF2-40B4-BE49-F238E27FC236}">
                <a16:creationId xmlns:a16="http://schemas.microsoft.com/office/drawing/2014/main" id="{776923AD-B663-43B3-ADB8-5A8EB20B95D7}"/>
              </a:ext>
            </a:extLst>
          </p:cNvPr>
          <p:cNvSpPr>
            <a:spLocks noGrp="1"/>
          </p:cNvSpPr>
          <p:nvPr>
            <p:ph type="pic" sz="quarter" idx="10" hasCustomPrompt="1"/>
          </p:nvPr>
        </p:nvSpPr>
        <p:spPr>
          <a:xfrm>
            <a:off x="1355725" y="1284285"/>
            <a:ext cx="2047387" cy="4421190"/>
          </a:xfrm>
          <a:prstGeom prst="roundRect">
            <a:avLst>
              <a:gd name="adj" fmla="val 11042"/>
            </a:avLst>
          </a:prstGeom>
        </p:spPr>
        <p:txBody>
          <a:bodyPr rtlCol="0" anchor="ctr">
            <a:normAutofit/>
          </a:bodyPr>
          <a:lstStyle>
            <a:lvl1pPr algn="ctr">
              <a:defRPr/>
            </a:lvl1pPr>
          </a:lstStyle>
          <a:p>
            <a:pPr lvl="0"/>
            <a:r>
              <a:rPr lang="en-ID" noProof="0" dirty="0"/>
              <a:t>Insert image</a:t>
            </a:r>
          </a:p>
        </p:txBody>
      </p:sp>
    </p:spTree>
    <p:extLst>
      <p:ext uri="{BB962C8B-B14F-4D97-AF65-F5344CB8AC3E}">
        <p14:creationId xmlns:p14="http://schemas.microsoft.com/office/powerpoint/2010/main" val="3400888025"/>
      </p:ext>
    </p:extLst>
  </p:cSld>
  <p:clrMapOvr>
    <a:masterClrMapping/>
  </p:clrMapOvr>
  <mc:AlternateContent xmlns:mc="http://schemas.openxmlformats.org/markup-compatibility/2006" xmlns:p14="http://schemas.microsoft.com/office/powerpoint/2010/main">
    <mc:Choice Requires="p14">
      <p:transition spd="slow" p14:dur="1250" advTm="8000">
        <p14:reveal dir="r"/>
      </p:transition>
    </mc:Choice>
    <mc:Fallback xmlns="">
      <p:transition spd="slow" advTm="8000">
        <p:fade/>
      </p:transition>
    </mc:Fallback>
  </mc:AlternateContent>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8_ITLE SLIDE 1 - Right light vertical imag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448F4A8-BFD1-4A4E-921C-AA47A53D47A6}"/>
              </a:ext>
            </a:extLst>
          </p:cNvPr>
          <p:cNvSpPr/>
          <p:nvPr userDrawn="1"/>
        </p:nvSpPr>
        <p:spPr>
          <a:xfrm>
            <a:off x="612777" y="431802"/>
            <a:ext cx="6484711" cy="5816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350"/>
          </a:p>
        </p:txBody>
      </p:sp>
      <p:sp>
        <p:nvSpPr>
          <p:cNvPr id="4" name="Text Placeholder 3">
            <a:extLst>
              <a:ext uri="{FF2B5EF4-FFF2-40B4-BE49-F238E27FC236}">
                <a16:creationId xmlns:a16="http://schemas.microsoft.com/office/drawing/2014/main" id="{9F1C6BE9-ECE8-4554-9E83-3663D628F2C9}"/>
              </a:ext>
            </a:extLst>
          </p:cNvPr>
          <p:cNvSpPr>
            <a:spLocks noGrp="1"/>
          </p:cNvSpPr>
          <p:nvPr>
            <p:ph type="body" sz="quarter" idx="12" hasCustomPrompt="1"/>
          </p:nvPr>
        </p:nvSpPr>
        <p:spPr>
          <a:xfrm>
            <a:off x="7518401" y="2290070"/>
            <a:ext cx="3334180" cy="2327650"/>
          </a:xfrm>
        </p:spPr>
        <p:txBody>
          <a:bodyPr/>
          <a:lstStyle>
            <a:lvl1pPr marL="60325" indent="-60325">
              <a:lnSpc>
                <a:spcPts val="2600"/>
              </a:lnSpc>
              <a:spcAft>
                <a:spcPts val="600"/>
              </a:spcAft>
              <a:defRPr sz="1350" b="0">
                <a:solidFill>
                  <a:schemeClr val="accent2"/>
                </a:solidFill>
              </a:defRPr>
            </a:lvl1pPr>
            <a:lvl2pPr>
              <a:lnSpc>
                <a:spcPts val="1950"/>
              </a:lnSpc>
              <a:defRPr>
                <a:solidFill>
                  <a:schemeClr val="accent2"/>
                </a:solidFill>
              </a:defRPr>
            </a:lvl2pPr>
            <a:lvl3pPr>
              <a:lnSpc>
                <a:spcPts val="1950"/>
              </a:lnSpc>
              <a:defRPr>
                <a:solidFill>
                  <a:schemeClr val="accent2"/>
                </a:solidFill>
              </a:defRPr>
            </a:lvl3pPr>
            <a:lvl4pPr>
              <a:lnSpc>
                <a:spcPts val="1950"/>
              </a:lnSpc>
              <a:defRPr>
                <a:solidFill>
                  <a:schemeClr val="accent2"/>
                </a:solidFill>
              </a:defRPr>
            </a:lvl4pPr>
            <a:lvl5pPr>
              <a:lnSpc>
                <a:spcPts val="1950"/>
              </a:lnSpc>
              <a:defRPr>
                <a:solidFill>
                  <a:schemeClr val="accent2"/>
                </a:solidFill>
              </a:defRPr>
            </a:lvl5pPr>
          </a:lstStyle>
          <a:p>
            <a:pPr marL="60325" indent="-60325">
              <a:lnSpc>
                <a:spcPts val="2600"/>
              </a:lnSpc>
              <a:spcAft>
                <a:spcPts val="600"/>
              </a:spcAft>
            </a:pPr>
            <a:r>
              <a:rPr lang="en-US" dirty="0">
                <a:solidFill>
                  <a:schemeClr val="accent2"/>
                </a:solidFill>
              </a:rPr>
              <a:t>“Lorem ipsum dolor sit </a:t>
            </a:r>
            <a:r>
              <a:rPr lang="en-US" dirty="0" err="1">
                <a:solidFill>
                  <a:schemeClr val="accent2"/>
                </a:solidFill>
              </a:rPr>
              <a:t>amet</a:t>
            </a:r>
            <a:r>
              <a:rPr lang="en-US" dirty="0">
                <a:solidFill>
                  <a:schemeClr val="accent2"/>
                </a:solidFill>
              </a:rPr>
              <a:t>, </a:t>
            </a:r>
            <a:r>
              <a:rPr lang="en-US" dirty="0" err="1">
                <a:solidFill>
                  <a:schemeClr val="accent2"/>
                </a:solidFill>
              </a:rPr>
              <a:t>consectetur</a:t>
            </a:r>
            <a:r>
              <a:rPr lang="en-US" dirty="0">
                <a:solidFill>
                  <a:schemeClr val="accent2"/>
                </a:solidFill>
              </a:rPr>
              <a:t> </a:t>
            </a:r>
            <a:r>
              <a:rPr lang="en-US" dirty="0" err="1">
                <a:solidFill>
                  <a:schemeClr val="accent2"/>
                </a:solidFill>
              </a:rPr>
              <a:t>adipiscing</a:t>
            </a:r>
            <a:r>
              <a:rPr lang="en-US" dirty="0">
                <a:solidFill>
                  <a:schemeClr val="accent2"/>
                </a:solidFill>
              </a:rPr>
              <a:t> </a:t>
            </a:r>
            <a:r>
              <a:rPr lang="en-US" dirty="0" err="1">
                <a:solidFill>
                  <a:schemeClr val="accent2"/>
                </a:solidFill>
              </a:rPr>
              <a:t>elit</a:t>
            </a:r>
            <a:r>
              <a:rPr lang="en-US" dirty="0">
                <a:solidFill>
                  <a:schemeClr val="accent2"/>
                </a:solidFill>
              </a:rPr>
              <a:t>. Morbi </a:t>
            </a:r>
            <a:r>
              <a:rPr lang="en-US" dirty="0" err="1">
                <a:solidFill>
                  <a:schemeClr val="accent2"/>
                </a:solidFill>
              </a:rPr>
              <a:t>tellus</a:t>
            </a:r>
            <a:r>
              <a:rPr lang="en-US" dirty="0">
                <a:solidFill>
                  <a:schemeClr val="accent2"/>
                </a:solidFill>
              </a:rPr>
              <a:t> </a:t>
            </a:r>
            <a:r>
              <a:rPr lang="en-US" dirty="0" err="1">
                <a:solidFill>
                  <a:schemeClr val="accent2"/>
                </a:solidFill>
              </a:rPr>
              <a:t>leo</a:t>
            </a:r>
            <a:r>
              <a:rPr lang="en-US" dirty="0">
                <a:solidFill>
                  <a:schemeClr val="accent2"/>
                </a:solidFill>
              </a:rPr>
              <a:t>, </a:t>
            </a:r>
            <a:r>
              <a:rPr lang="en-US" dirty="0" err="1">
                <a:solidFill>
                  <a:schemeClr val="accent2"/>
                </a:solidFill>
              </a:rPr>
              <a:t>varius</a:t>
            </a:r>
            <a:r>
              <a:rPr lang="en-US" dirty="0">
                <a:solidFill>
                  <a:schemeClr val="accent2"/>
                </a:solidFill>
              </a:rPr>
              <a:t> et </a:t>
            </a:r>
            <a:r>
              <a:rPr lang="en-US" dirty="0" err="1">
                <a:solidFill>
                  <a:schemeClr val="accent2"/>
                </a:solidFill>
              </a:rPr>
              <a:t>neque</a:t>
            </a:r>
            <a:r>
              <a:rPr lang="en-US" dirty="0">
                <a:solidFill>
                  <a:schemeClr val="accent2"/>
                </a:solidFill>
              </a:rPr>
              <a:t> a, </a:t>
            </a:r>
            <a:r>
              <a:rPr lang="en-US" dirty="0" err="1">
                <a:solidFill>
                  <a:schemeClr val="accent2"/>
                </a:solidFill>
              </a:rPr>
              <a:t>facilisis</a:t>
            </a:r>
            <a:r>
              <a:rPr lang="en-US" dirty="0">
                <a:solidFill>
                  <a:schemeClr val="accent2"/>
                </a:solidFill>
              </a:rPr>
              <a:t> </a:t>
            </a:r>
            <a:r>
              <a:rPr lang="en-US" dirty="0" err="1">
                <a:solidFill>
                  <a:schemeClr val="accent2"/>
                </a:solidFill>
              </a:rPr>
              <a:t>vulputate</a:t>
            </a:r>
            <a:r>
              <a:rPr lang="en-US" dirty="0">
                <a:solidFill>
                  <a:schemeClr val="accent2"/>
                </a:solidFill>
              </a:rPr>
              <a:t> libero. </a:t>
            </a:r>
            <a:r>
              <a:rPr lang="en-US" dirty="0" err="1">
                <a:solidFill>
                  <a:schemeClr val="accent2"/>
                </a:solidFill>
              </a:rPr>
              <a:t>Phasellus</a:t>
            </a:r>
            <a:r>
              <a:rPr lang="en-US" dirty="0">
                <a:solidFill>
                  <a:schemeClr val="accent2"/>
                </a:solidFill>
              </a:rPr>
              <a:t> </a:t>
            </a:r>
            <a:r>
              <a:rPr lang="en-US" dirty="0" err="1">
                <a:solidFill>
                  <a:schemeClr val="accent2"/>
                </a:solidFill>
              </a:rPr>
              <a:t>euismod</a:t>
            </a:r>
            <a:r>
              <a:rPr lang="en-US" dirty="0">
                <a:solidFill>
                  <a:schemeClr val="accent2"/>
                </a:solidFill>
              </a:rPr>
              <a:t> at </a:t>
            </a:r>
            <a:r>
              <a:rPr lang="en-US" dirty="0" err="1">
                <a:solidFill>
                  <a:schemeClr val="accent2"/>
                </a:solidFill>
              </a:rPr>
              <a:t>felis</a:t>
            </a:r>
            <a:r>
              <a:rPr lang="en-US" dirty="0">
                <a:solidFill>
                  <a:schemeClr val="accent2"/>
                </a:solidFill>
              </a:rPr>
              <a:t> et </a:t>
            </a:r>
            <a:r>
              <a:rPr lang="en-US" dirty="0" err="1">
                <a:solidFill>
                  <a:schemeClr val="accent2"/>
                </a:solidFill>
              </a:rPr>
              <a:t>ultricies</a:t>
            </a:r>
            <a:r>
              <a:rPr lang="en-US" dirty="0">
                <a:solidFill>
                  <a:schemeClr val="accent2"/>
                </a:solidFill>
              </a:rPr>
              <a:t>.”</a:t>
            </a:r>
          </a:p>
        </p:txBody>
      </p:sp>
      <p:graphicFrame>
        <p:nvGraphicFramePr>
          <p:cNvPr id="3" name="Objet 2" hidden="1"/>
          <p:cNvGraphicFramePr>
            <a:graphicFrameLocks noChangeAspect="1"/>
          </p:cNvGraphicFramePr>
          <p:nvPr userDrawn="1">
            <p:custDataLst>
              <p:tags r:id="rId1"/>
            </p:custDataLst>
            <p:extLst>
              <p:ext uri="{D42A27DB-BD31-4B8C-83A1-F6EECF244321}">
                <p14:modId xmlns:p14="http://schemas.microsoft.com/office/powerpoint/2010/main" val="1549918267"/>
              </p:ex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name="Diapositive think-cell" r:id="rId3" imgW="270" imgH="270" progId="TCLayout.ActiveDocument.1">
                  <p:embed/>
                </p:oleObj>
              </mc:Choice>
              <mc:Fallback>
                <p:oleObj name="Diapositive think-cell" r:id="rId3" imgW="270" imgH="270" progId="TCLayout.ActiveDocument.1">
                  <p:embed/>
                  <p:pic>
                    <p:nvPicPr>
                      <p:cNvPr id="3" name="Objet 2" hidden="1"/>
                      <p:cNvPicPr/>
                      <p:nvPr/>
                    </p:nvPicPr>
                    <p:blipFill>
                      <a:blip r:embed="rId4"/>
                      <a:stretch>
                        <a:fillRect/>
                      </a:stretch>
                    </p:blipFill>
                    <p:spPr>
                      <a:xfrm>
                        <a:off x="1589" y="1590"/>
                        <a:ext cx="1587" cy="1587"/>
                      </a:xfrm>
                      <a:prstGeom prst="rect">
                        <a:avLst/>
                      </a:prstGeom>
                    </p:spPr>
                  </p:pic>
                </p:oleObj>
              </mc:Fallback>
            </mc:AlternateContent>
          </a:graphicData>
        </a:graphic>
      </p:graphicFrame>
      <p:sp>
        <p:nvSpPr>
          <p:cNvPr id="11" name="Picture Placeholder 2">
            <a:extLst>
              <a:ext uri="{FF2B5EF4-FFF2-40B4-BE49-F238E27FC236}">
                <a16:creationId xmlns:a16="http://schemas.microsoft.com/office/drawing/2014/main" id="{51E0049E-8382-4F3C-922D-BF9BF4E77BF2}"/>
              </a:ext>
            </a:extLst>
          </p:cNvPr>
          <p:cNvSpPr>
            <a:spLocks noGrp="1"/>
          </p:cNvSpPr>
          <p:nvPr>
            <p:ph type="pic" sz="quarter" idx="10"/>
          </p:nvPr>
        </p:nvSpPr>
        <p:spPr>
          <a:xfrm>
            <a:off x="995364" y="1669184"/>
            <a:ext cx="2346421" cy="3519632"/>
          </a:xfrm>
        </p:spPr>
        <p:txBody>
          <a:bodyPr rtlCol="0" anchor="ctr" anchorCtr="0">
            <a:normAutofit/>
          </a:bodyPr>
          <a:lstStyle>
            <a:lvl1pPr algn="ctr">
              <a:defRPr/>
            </a:lvl1pPr>
          </a:lstStyle>
          <a:p>
            <a:pPr lvl="0"/>
            <a:r>
              <a:rPr lang="en-US" noProof="0"/>
              <a:t>Click icon to add picture</a:t>
            </a:r>
            <a:endParaRPr lang="en-ID" noProof="0" dirty="0"/>
          </a:p>
        </p:txBody>
      </p:sp>
      <p:sp>
        <p:nvSpPr>
          <p:cNvPr id="12" name="Picture Placeholder 2">
            <a:extLst>
              <a:ext uri="{FF2B5EF4-FFF2-40B4-BE49-F238E27FC236}">
                <a16:creationId xmlns:a16="http://schemas.microsoft.com/office/drawing/2014/main" id="{4385F6E1-79B7-4D61-BE61-2233FAA2EDC2}"/>
              </a:ext>
            </a:extLst>
          </p:cNvPr>
          <p:cNvSpPr>
            <a:spLocks noGrp="1"/>
          </p:cNvSpPr>
          <p:nvPr>
            <p:ph type="pic" sz="quarter" idx="11"/>
          </p:nvPr>
        </p:nvSpPr>
        <p:spPr>
          <a:xfrm>
            <a:off x="3094707" y="3114002"/>
            <a:ext cx="1840075" cy="1840075"/>
          </a:xfrm>
        </p:spPr>
        <p:txBody>
          <a:bodyPr rtlCol="0" anchor="ctr" anchorCtr="0">
            <a:normAutofit/>
          </a:bodyPr>
          <a:lstStyle>
            <a:lvl1pPr algn="ctr">
              <a:defRPr/>
            </a:lvl1pPr>
          </a:lstStyle>
          <a:p>
            <a:pPr lvl="0"/>
            <a:r>
              <a:rPr lang="en-US" noProof="0"/>
              <a:t>Click icon to add picture</a:t>
            </a:r>
            <a:endParaRPr lang="en-ID" noProof="0" dirty="0"/>
          </a:p>
        </p:txBody>
      </p:sp>
    </p:spTree>
    <p:extLst>
      <p:ext uri="{BB962C8B-B14F-4D97-AF65-F5344CB8AC3E}">
        <p14:creationId xmlns:p14="http://schemas.microsoft.com/office/powerpoint/2010/main" val="777765467"/>
      </p:ext>
    </p:extLst>
  </p:cSld>
  <p:clrMapOvr>
    <a:masterClrMapping/>
  </p:clrMapOvr>
  <mc:AlternateContent xmlns:mc="http://schemas.openxmlformats.org/markup-compatibility/2006" xmlns:p14="http://schemas.microsoft.com/office/powerpoint/2010/main">
    <mc:Choice Requires="p14">
      <p:transition spd="slow" p14:dur="1250" advTm="8000">
        <p14:reveal dir="r"/>
      </p:transition>
    </mc:Choice>
    <mc:Fallback xmlns="">
      <p:transition spd="slow" advTm="8000">
        <p:fade/>
      </p:transition>
    </mc:Fallback>
  </mc:AlternateContent>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ITLE SLIDE 1 - Right light vertical image">
    <p:bg>
      <p:bgPr>
        <a:solidFill>
          <a:schemeClr val="bg1"/>
        </a:solidFill>
        <a:effectLst/>
      </p:bgPr>
    </p:bg>
    <p:spTree>
      <p:nvGrpSpPr>
        <p:cNvPr id="1" name=""/>
        <p:cNvGrpSpPr/>
        <p:nvPr/>
      </p:nvGrpSpPr>
      <p:grpSpPr>
        <a:xfrm>
          <a:off x="0" y="0"/>
          <a:ext cx="0" cy="0"/>
          <a:chOff x="0" y="0"/>
          <a:chExt cx="0" cy="0"/>
        </a:xfrm>
      </p:grpSpPr>
      <p:graphicFrame>
        <p:nvGraphicFramePr>
          <p:cNvPr id="3" name="Objet 2" hidden="1"/>
          <p:cNvGraphicFramePr>
            <a:graphicFrameLocks noChangeAspect="1"/>
          </p:cNvGraphicFramePr>
          <p:nvPr userDrawn="1">
            <p:custDataLst>
              <p:tags r:id="rId1"/>
            </p:custDataLst>
            <p:extLst>
              <p:ext uri="{D42A27DB-BD31-4B8C-83A1-F6EECF244321}">
                <p14:modId xmlns:p14="http://schemas.microsoft.com/office/powerpoint/2010/main" val="4281625014"/>
              </p:ex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name="Diapositive think-cell" r:id="rId3" imgW="270" imgH="270" progId="TCLayout.ActiveDocument.1">
                  <p:embed/>
                </p:oleObj>
              </mc:Choice>
              <mc:Fallback>
                <p:oleObj name="Diapositive think-cell" r:id="rId3" imgW="270" imgH="270" progId="TCLayout.ActiveDocument.1">
                  <p:embed/>
                  <p:pic>
                    <p:nvPicPr>
                      <p:cNvPr id="3" name="Objet 2" hidden="1"/>
                      <p:cNvPicPr/>
                      <p:nvPr/>
                    </p:nvPicPr>
                    <p:blipFill>
                      <a:blip r:embed="rId4"/>
                      <a:stretch>
                        <a:fillRect/>
                      </a:stretch>
                    </p:blipFill>
                    <p:spPr>
                      <a:xfrm>
                        <a:off x="1589" y="1590"/>
                        <a:ext cx="1587" cy="1587"/>
                      </a:xfrm>
                      <a:prstGeom prst="rect">
                        <a:avLst/>
                      </a:prstGeom>
                    </p:spPr>
                  </p:pic>
                </p:oleObj>
              </mc:Fallback>
            </mc:AlternateContent>
          </a:graphicData>
        </a:graphic>
      </p:graphicFrame>
      <p:sp>
        <p:nvSpPr>
          <p:cNvPr id="19" name="Picture Placeholder 2">
            <a:extLst>
              <a:ext uri="{FF2B5EF4-FFF2-40B4-BE49-F238E27FC236}">
                <a16:creationId xmlns:a16="http://schemas.microsoft.com/office/drawing/2014/main" id="{EF38F07E-C65B-434A-BB79-1647BAB862FF}"/>
              </a:ext>
            </a:extLst>
          </p:cNvPr>
          <p:cNvSpPr>
            <a:spLocks noGrp="1"/>
          </p:cNvSpPr>
          <p:nvPr>
            <p:ph type="pic" sz="quarter" idx="10"/>
          </p:nvPr>
        </p:nvSpPr>
        <p:spPr>
          <a:xfrm>
            <a:off x="612774" y="431801"/>
            <a:ext cx="10980739" cy="5816600"/>
          </a:xfrm>
        </p:spPr>
        <p:txBody>
          <a:bodyPr rtlCol="0" anchor="ctr" anchorCtr="0">
            <a:normAutofit/>
          </a:bodyPr>
          <a:lstStyle>
            <a:lvl1pPr algn="ctr">
              <a:defRPr/>
            </a:lvl1pPr>
          </a:lstStyle>
          <a:p>
            <a:pPr lvl="0"/>
            <a:r>
              <a:rPr lang="en-US" noProof="0"/>
              <a:t>Click icon to add picture</a:t>
            </a:r>
            <a:endParaRPr lang="en-ID" noProof="0"/>
          </a:p>
        </p:txBody>
      </p:sp>
    </p:spTree>
    <p:extLst>
      <p:ext uri="{BB962C8B-B14F-4D97-AF65-F5344CB8AC3E}">
        <p14:creationId xmlns:p14="http://schemas.microsoft.com/office/powerpoint/2010/main" val="2060063932"/>
      </p:ext>
    </p:extLst>
  </p:cSld>
  <p:clrMapOvr>
    <a:masterClrMapping/>
  </p:clrMapOvr>
  <mc:AlternateContent xmlns:mc="http://schemas.openxmlformats.org/markup-compatibility/2006" xmlns:p14="http://schemas.microsoft.com/office/powerpoint/2010/main">
    <mc:Choice Requires="p14">
      <p:transition spd="slow" p14:dur="1250" advTm="8000">
        <p14:reveal dir="r"/>
      </p:transition>
    </mc:Choice>
    <mc:Fallback xmlns="">
      <p:transition spd="slow" advTm="8000">
        <p:fade/>
      </p:transition>
    </mc:Fallback>
  </mc:AlternateContent>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7_ITLE SLIDE 1 - Right light vertical imag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9E9E82-FECB-48C4-80B4-FA91F25872F6}"/>
              </a:ext>
            </a:extLst>
          </p:cNvPr>
          <p:cNvSpPr/>
          <p:nvPr userDrawn="1"/>
        </p:nvSpPr>
        <p:spPr>
          <a:xfrm>
            <a:off x="612774" y="431801"/>
            <a:ext cx="10980739" cy="2997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350"/>
          </a:p>
        </p:txBody>
      </p:sp>
      <p:sp>
        <p:nvSpPr>
          <p:cNvPr id="4" name="Text Placeholder 3">
            <a:extLst>
              <a:ext uri="{FF2B5EF4-FFF2-40B4-BE49-F238E27FC236}">
                <a16:creationId xmlns:a16="http://schemas.microsoft.com/office/drawing/2014/main" id="{05105584-731E-4998-B4B7-C3A3CB4E781A}"/>
              </a:ext>
            </a:extLst>
          </p:cNvPr>
          <p:cNvSpPr>
            <a:spLocks noGrp="1"/>
          </p:cNvSpPr>
          <p:nvPr>
            <p:ph type="body" sz="quarter" idx="11" hasCustomPrompt="1"/>
          </p:nvPr>
        </p:nvSpPr>
        <p:spPr>
          <a:xfrm>
            <a:off x="995363" y="1201963"/>
            <a:ext cx="2146300" cy="1221640"/>
          </a:xfrm>
        </p:spPr>
        <p:txBody>
          <a:bodyPr/>
          <a:lstStyle>
            <a:lvl1pPr>
              <a:lnSpc>
                <a:spcPts val="5000"/>
              </a:lnSpc>
              <a:spcAft>
                <a:spcPts val="0"/>
              </a:spcAft>
              <a:defRPr sz="3750" b="0">
                <a:solidFill>
                  <a:schemeClr val="accent2"/>
                </a:solidFill>
                <a:latin typeface="+mj-lt"/>
              </a:defRPr>
            </a:lvl1pPr>
            <a:lvl2pPr>
              <a:lnSpc>
                <a:spcPts val="3750"/>
              </a:lnSpc>
              <a:spcAft>
                <a:spcPts val="0"/>
              </a:spcAft>
              <a:defRPr sz="3750">
                <a:latin typeface="+mj-lt"/>
              </a:defRPr>
            </a:lvl2pPr>
            <a:lvl3pPr>
              <a:lnSpc>
                <a:spcPts val="3750"/>
              </a:lnSpc>
              <a:spcAft>
                <a:spcPts val="0"/>
              </a:spcAft>
              <a:defRPr sz="3750">
                <a:latin typeface="+mj-lt"/>
              </a:defRPr>
            </a:lvl3pPr>
            <a:lvl4pPr>
              <a:lnSpc>
                <a:spcPts val="3750"/>
              </a:lnSpc>
              <a:spcAft>
                <a:spcPts val="0"/>
              </a:spcAft>
              <a:defRPr sz="3750">
                <a:latin typeface="+mj-lt"/>
              </a:defRPr>
            </a:lvl4pPr>
            <a:lvl5pPr>
              <a:lnSpc>
                <a:spcPts val="3750"/>
              </a:lnSpc>
              <a:spcAft>
                <a:spcPts val="0"/>
              </a:spcAft>
              <a:defRPr sz="3750">
                <a:latin typeface="+mj-lt"/>
              </a:defRPr>
            </a:lvl5pPr>
          </a:lstStyle>
          <a:p>
            <a:pPr>
              <a:lnSpc>
                <a:spcPts val="5000"/>
              </a:lnSpc>
              <a:defRPr/>
            </a:pPr>
            <a:r>
              <a:rPr lang="en-ID" sz="3750" spc="75" dirty="0">
                <a:solidFill>
                  <a:schemeClr val="accent2"/>
                </a:solidFill>
                <a:latin typeface="+mj-lt"/>
              </a:rPr>
              <a:t>Title </a:t>
            </a:r>
            <a:br>
              <a:rPr lang="en-ID" sz="3750" spc="75" dirty="0">
                <a:solidFill>
                  <a:schemeClr val="accent2"/>
                </a:solidFill>
                <a:latin typeface="+mj-lt"/>
              </a:rPr>
            </a:br>
            <a:r>
              <a:rPr lang="en-ID" sz="3750" spc="75" dirty="0">
                <a:solidFill>
                  <a:schemeClr val="accent2"/>
                </a:solidFill>
                <a:latin typeface="+mj-lt"/>
              </a:rPr>
              <a:t>goes here</a:t>
            </a:r>
          </a:p>
        </p:txBody>
      </p:sp>
      <p:graphicFrame>
        <p:nvGraphicFramePr>
          <p:cNvPr id="3" name="Objet 2" hidden="1"/>
          <p:cNvGraphicFramePr>
            <a:graphicFrameLocks noChangeAspect="1"/>
          </p:cNvGraphicFramePr>
          <p:nvPr userDrawn="1">
            <p:custDataLst>
              <p:tags r:id="rId1"/>
            </p:custDataLst>
            <p:extLst>
              <p:ext uri="{D42A27DB-BD31-4B8C-83A1-F6EECF244321}">
                <p14:modId xmlns:p14="http://schemas.microsoft.com/office/powerpoint/2010/main" val="3214745964"/>
              </p:ex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name="Diapositive think-cell" r:id="rId3" imgW="270" imgH="270" progId="TCLayout.ActiveDocument.1">
                  <p:embed/>
                </p:oleObj>
              </mc:Choice>
              <mc:Fallback>
                <p:oleObj name="Diapositive think-cell" r:id="rId3" imgW="270" imgH="270" progId="TCLayout.ActiveDocument.1">
                  <p:embed/>
                  <p:pic>
                    <p:nvPicPr>
                      <p:cNvPr id="3" name="Objet 2" hidden="1"/>
                      <p:cNvPicPr/>
                      <p:nvPr/>
                    </p:nvPicPr>
                    <p:blipFill>
                      <a:blip r:embed="rId4"/>
                      <a:stretch>
                        <a:fillRect/>
                      </a:stretch>
                    </p:blipFill>
                    <p:spPr>
                      <a:xfrm>
                        <a:off x="1589" y="1590"/>
                        <a:ext cx="1587" cy="1587"/>
                      </a:xfrm>
                      <a:prstGeom prst="rect">
                        <a:avLst/>
                      </a:prstGeom>
                    </p:spPr>
                  </p:pic>
                </p:oleObj>
              </mc:Fallback>
            </mc:AlternateContent>
          </a:graphicData>
        </a:graphic>
      </p:graphicFrame>
      <p:sp>
        <p:nvSpPr>
          <p:cNvPr id="7" name="Picture Placeholder 4">
            <a:extLst>
              <a:ext uri="{FF2B5EF4-FFF2-40B4-BE49-F238E27FC236}">
                <a16:creationId xmlns:a16="http://schemas.microsoft.com/office/drawing/2014/main" id="{FFB5A159-6869-434D-8244-0291FF00B4E6}"/>
              </a:ext>
            </a:extLst>
          </p:cNvPr>
          <p:cNvSpPr>
            <a:spLocks noGrp="1" noChangeArrowheads="1" noTextEdit="1"/>
          </p:cNvSpPr>
          <p:nvPr>
            <p:ph type="pic" sz="quarter" idx="10"/>
          </p:nvPr>
        </p:nvSpPr>
        <p:spPr>
          <a:xfrm>
            <a:off x="612774" y="3429000"/>
            <a:ext cx="10980739" cy="2819400"/>
          </a:xfrm>
        </p:spPr>
        <p:txBody>
          <a:bodyPr anchor="ctr"/>
          <a:lstStyle>
            <a:lvl1pPr algn="ctr">
              <a:defRPr/>
            </a:lvl1pPr>
          </a:lstStyle>
          <a:p>
            <a:r>
              <a:rPr lang="en-US"/>
              <a:t>Click icon to add picture</a:t>
            </a:r>
            <a:endParaRPr lang="en-US" dirty="0"/>
          </a:p>
        </p:txBody>
      </p:sp>
      <p:sp>
        <p:nvSpPr>
          <p:cNvPr id="9" name="Text Placeholder 8">
            <a:extLst>
              <a:ext uri="{FF2B5EF4-FFF2-40B4-BE49-F238E27FC236}">
                <a16:creationId xmlns:a16="http://schemas.microsoft.com/office/drawing/2014/main" id="{60D0854C-ED11-4C63-BE7A-E4CD890FE614}"/>
              </a:ext>
            </a:extLst>
          </p:cNvPr>
          <p:cNvSpPr>
            <a:spLocks noGrp="1"/>
          </p:cNvSpPr>
          <p:nvPr>
            <p:ph type="body" sz="quarter" idx="12" hasCustomPrompt="1"/>
          </p:nvPr>
        </p:nvSpPr>
        <p:spPr>
          <a:xfrm>
            <a:off x="5645519" y="1741133"/>
            <a:ext cx="5212981" cy="673592"/>
          </a:xfrm>
        </p:spPr>
        <p:txBody>
          <a:bodyPr/>
          <a:lstStyle>
            <a:lvl1pPr>
              <a:lnSpc>
                <a:spcPts val="1800"/>
              </a:lnSpc>
              <a:spcBef>
                <a:spcPts val="800"/>
              </a:spcBef>
              <a:spcAft>
                <a:spcPts val="0"/>
              </a:spcAft>
              <a:defRPr sz="1050" b="0">
                <a:solidFill>
                  <a:schemeClr val="tx1">
                    <a:lumMod val="65000"/>
                    <a:lumOff val="35000"/>
                  </a:schemeClr>
                </a:solidFill>
              </a:defRPr>
            </a:lvl1pPr>
            <a:lvl2pPr>
              <a:lnSpc>
                <a:spcPts val="1350"/>
              </a:lnSpc>
              <a:spcBef>
                <a:spcPts val="600"/>
              </a:spcBef>
              <a:spcAft>
                <a:spcPts val="0"/>
              </a:spcAft>
              <a:defRPr sz="1050" b="0">
                <a:solidFill>
                  <a:schemeClr val="tx1">
                    <a:lumMod val="65000"/>
                    <a:lumOff val="35000"/>
                  </a:schemeClr>
                </a:solidFill>
              </a:defRPr>
            </a:lvl2pPr>
            <a:lvl3pPr>
              <a:lnSpc>
                <a:spcPts val="1350"/>
              </a:lnSpc>
              <a:spcBef>
                <a:spcPts val="600"/>
              </a:spcBef>
              <a:spcAft>
                <a:spcPts val="0"/>
              </a:spcAft>
              <a:defRPr sz="1050" b="0">
                <a:solidFill>
                  <a:schemeClr val="tx1">
                    <a:lumMod val="65000"/>
                    <a:lumOff val="35000"/>
                  </a:schemeClr>
                </a:solidFill>
              </a:defRPr>
            </a:lvl3pPr>
            <a:lvl4pPr>
              <a:lnSpc>
                <a:spcPts val="1350"/>
              </a:lnSpc>
              <a:spcBef>
                <a:spcPts val="600"/>
              </a:spcBef>
              <a:spcAft>
                <a:spcPts val="0"/>
              </a:spcAft>
              <a:defRPr sz="1050" b="0">
                <a:solidFill>
                  <a:schemeClr val="tx1">
                    <a:lumMod val="65000"/>
                    <a:lumOff val="35000"/>
                  </a:schemeClr>
                </a:solidFill>
              </a:defRPr>
            </a:lvl4pPr>
            <a:lvl5pPr>
              <a:lnSpc>
                <a:spcPts val="1350"/>
              </a:lnSpc>
              <a:spcBef>
                <a:spcPts val="600"/>
              </a:spcBef>
              <a:spcAft>
                <a:spcPts val="0"/>
              </a:spcAft>
              <a:defRPr sz="1050" b="0">
                <a:solidFill>
                  <a:schemeClr val="tx1">
                    <a:lumMod val="65000"/>
                    <a:lumOff val="35000"/>
                  </a:schemeClr>
                </a:solidFill>
              </a:defRPr>
            </a:lvl5pPr>
          </a:lstStyle>
          <a:p>
            <a:pPr>
              <a:lnSpc>
                <a:spcPts val="1800"/>
              </a:lnSpc>
              <a:spcBef>
                <a:spcPts val="800"/>
              </a:spcBef>
              <a:defRPr/>
            </a:pPr>
            <a:r>
              <a:rPr lang="en-US" sz="1050" dirty="0">
                <a:solidFill>
                  <a:schemeClr val="tx1">
                    <a:lumMod val="65000"/>
                    <a:lumOff val="35000"/>
                  </a:schemeClr>
                </a:solidFill>
                <a:ea typeface="Roboto" charset="0"/>
                <a:cs typeface="Arial" panose="020B0604020202020204" pitchFamily="34" charset="0"/>
              </a:rPr>
              <a:t>Lorem ipsum dolor sit </a:t>
            </a:r>
            <a:r>
              <a:rPr lang="en-US" sz="1050" dirty="0" err="1">
                <a:solidFill>
                  <a:schemeClr val="tx1">
                    <a:lumMod val="65000"/>
                    <a:lumOff val="35000"/>
                  </a:schemeClr>
                </a:solidFill>
                <a:ea typeface="Roboto" charset="0"/>
                <a:cs typeface="Arial" panose="020B0604020202020204" pitchFamily="34" charset="0"/>
              </a:rPr>
              <a:t>amet</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consectetur</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adipiscing</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elit</a:t>
            </a:r>
            <a:r>
              <a:rPr lang="en-US" sz="1050" dirty="0">
                <a:solidFill>
                  <a:schemeClr val="tx1">
                    <a:lumMod val="65000"/>
                    <a:lumOff val="35000"/>
                  </a:schemeClr>
                </a:solidFill>
                <a:ea typeface="Roboto" charset="0"/>
                <a:cs typeface="Arial" panose="020B0604020202020204" pitchFamily="34" charset="0"/>
              </a:rPr>
              <a:t>. Morbi </a:t>
            </a:r>
            <a:r>
              <a:rPr lang="en-US" sz="1050" dirty="0" err="1">
                <a:solidFill>
                  <a:schemeClr val="tx1">
                    <a:lumMod val="65000"/>
                    <a:lumOff val="35000"/>
                  </a:schemeClr>
                </a:solidFill>
                <a:ea typeface="Roboto" charset="0"/>
                <a:cs typeface="Arial" panose="020B0604020202020204" pitchFamily="34" charset="0"/>
              </a:rPr>
              <a:t>tellus</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leo</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varius</a:t>
            </a:r>
            <a:r>
              <a:rPr lang="en-US" sz="1050" dirty="0">
                <a:solidFill>
                  <a:schemeClr val="tx1">
                    <a:lumMod val="65000"/>
                    <a:lumOff val="35000"/>
                  </a:schemeClr>
                </a:solidFill>
                <a:ea typeface="Roboto" charset="0"/>
                <a:cs typeface="Arial" panose="020B0604020202020204" pitchFamily="34" charset="0"/>
              </a:rPr>
              <a:t> et </a:t>
            </a:r>
            <a:r>
              <a:rPr lang="en-US" sz="1050" dirty="0" err="1">
                <a:solidFill>
                  <a:schemeClr val="tx1">
                    <a:lumMod val="65000"/>
                    <a:lumOff val="35000"/>
                  </a:schemeClr>
                </a:solidFill>
                <a:ea typeface="Roboto" charset="0"/>
                <a:cs typeface="Arial" panose="020B0604020202020204" pitchFamily="34" charset="0"/>
              </a:rPr>
              <a:t>neque</a:t>
            </a:r>
            <a:r>
              <a:rPr lang="en-US" sz="1050" dirty="0">
                <a:solidFill>
                  <a:schemeClr val="tx1">
                    <a:lumMod val="65000"/>
                    <a:lumOff val="35000"/>
                  </a:schemeClr>
                </a:solidFill>
                <a:ea typeface="Roboto" charset="0"/>
                <a:cs typeface="Arial" panose="020B0604020202020204" pitchFamily="34" charset="0"/>
              </a:rPr>
              <a:t> a, </a:t>
            </a:r>
            <a:r>
              <a:rPr lang="en-US" sz="1050" dirty="0" err="1">
                <a:solidFill>
                  <a:schemeClr val="tx1">
                    <a:lumMod val="65000"/>
                    <a:lumOff val="35000"/>
                  </a:schemeClr>
                </a:solidFill>
                <a:ea typeface="Roboto" charset="0"/>
                <a:cs typeface="Arial" panose="020B0604020202020204" pitchFamily="34" charset="0"/>
              </a:rPr>
              <a:t>facilisis</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vulputate</a:t>
            </a:r>
            <a:r>
              <a:rPr lang="en-US" sz="1050" dirty="0">
                <a:solidFill>
                  <a:schemeClr val="tx1">
                    <a:lumMod val="65000"/>
                    <a:lumOff val="35000"/>
                  </a:schemeClr>
                </a:solidFill>
                <a:ea typeface="Roboto" charset="0"/>
                <a:cs typeface="Arial" panose="020B0604020202020204" pitchFamily="34" charset="0"/>
              </a:rPr>
              <a:t> libero. </a:t>
            </a:r>
            <a:r>
              <a:rPr lang="en-US" sz="1050" dirty="0" err="1">
                <a:solidFill>
                  <a:schemeClr val="tx1">
                    <a:lumMod val="65000"/>
                    <a:lumOff val="35000"/>
                  </a:schemeClr>
                </a:solidFill>
                <a:ea typeface="Roboto" charset="0"/>
                <a:cs typeface="Arial" panose="020B0604020202020204" pitchFamily="34" charset="0"/>
              </a:rPr>
              <a:t>Phasellus</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euismod</a:t>
            </a:r>
            <a:r>
              <a:rPr lang="en-US" sz="1050" dirty="0">
                <a:solidFill>
                  <a:schemeClr val="tx1">
                    <a:lumMod val="65000"/>
                    <a:lumOff val="35000"/>
                  </a:schemeClr>
                </a:solidFill>
                <a:ea typeface="Roboto" charset="0"/>
                <a:cs typeface="Arial" panose="020B0604020202020204" pitchFamily="34" charset="0"/>
              </a:rPr>
              <a:t> at </a:t>
            </a:r>
            <a:r>
              <a:rPr lang="en-US" sz="1050" dirty="0" err="1">
                <a:solidFill>
                  <a:schemeClr val="tx1">
                    <a:lumMod val="65000"/>
                    <a:lumOff val="35000"/>
                  </a:schemeClr>
                </a:solidFill>
                <a:ea typeface="Roboto" charset="0"/>
                <a:cs typeface="Arial" panose="020B0604020202020204" pitchFamily="34" charset="0"/>
              </a:rPr>
              <a:t>felis</a:t>
            </a:r>
            <a:r>
              <a:rPr lang="en-US" sz="1050" dirty="0">
                <a:solidFill>
                  <a:schemeClr val="tx1">
                    <a:lumMod val="65000"/>
                    <a:lumOff val="35000"/>
                  </a:schemeClr>
                </a:solidFill>
                <a:ea typeface="Roboto" charset="0"/>
                <a:cs typeface="Arial" panose="020B0604020202020204" pitchFamily="34" charset="0"/>
              </a:rPr>
              <a:t> et </a:t>
            </a:r>
            <a:r>
              <a:rPr lang="en-US" sz="1050" dirty="0" err="1">
                <a:solidFill>
                  <a:schemeClr val="tx1">
                    <a:lumMod val="65000"/>
                    <a:lumOff val="35000"/>
                  </a:schemeClr>
                </a:solidFill>
                <a:ea typeface="Roboto" charset="0"/>
                <a:cs typeface="Arial" panose="020B0604020202020204" pitchFamily="34" charset="0"/>
              </a:rPr>
              <a:t>ultricies</a:t>
            </a:r>
            <a:r>
              <a:rPr lang="en-US" sz="1050" dirty="0">
                <a:solidFill>
                  <a:schemeClr val="tx1">
                    <a:lumMod val="65000"/>
                    <a:lumOff val="35000"/>
                  </a:schemeClr>
                </a:solidFill>
                <a:ea typeface="Roboto" charset="0"/>
                <a:cs typeface="Arial" panose="020B0604020202020204" pitchFamily="34" charset="0"/>
              </a:rPr>
              <a:t>.</a:t>
            </a:r>
          </a:p>
        </p:txBody>
      </p:sp>
    </p:spTree>
    <p:extLst>
      <p:ext uri="{BB962C8B-B14F-4D97-AF65-F5344CB8AC3E}">
        <p14:creationId xmlns:p14="http://schemas.microsoft.com/office/powerpoint/2010/main" val="523205126"/>
      </p:ext>
    </p:extLst>
  </p:cSld>
  <p:clrMapOvr>
    <a:masterClrMapping/>
  </p:clrMapOvr>
  <mc:AlternateContent xmlns:mc="http://schemas.openxmlformats.org/markup-compatibility/2006" xmlns:p14="http://schemas.microsoft.com/office/powerpoint/2010/main">
    <mc:Choice Requires="p14">
      <p:transition spd="slow" p14:dur="1250" advTm="8000">
        <p14:reveal dir="r"/>
      </p:transition>
    </mc:Choice>
    <mc:Fallback xmlns="">
      <p:transition spd="slow" advTm="8000">
        <p:fade/>
      </p:transition>
    </mc:Fallback>
  </mc:AlternateContent>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ITLE SLIDE 1 - Right light vertical image">
    <p:bg>
      <p:bgPr>
        <a:solidFill>
          <a:schemeClr val="bg1"/>
        </a:solidFill>
        <a:effectLst/>
      </p:bgPr>
    </p:bg>
    <p:spTree>
      <p:nvGrpSpPr>
        <p:cNvPr id="1" name=""/>
        <p:cNvGrpSpPr/>
        <p:nvPr/>
      </p:nvGrpSpPr>
      <p:grpSpPr>
        <a:xfrm>
          <a:off x="0" y="0"/>
          <a:ext cx="0" cy="0"/>
          <a:chOff x="0" y="0"/>
          <a:chExt cx="0" cy="0"/>
        </a:xfrm>
      </p:grpSpPr>
      <p:graphicFrame>
        <p:nvGraphicFramePr>
          <p:cNvPr id="3" name="Objet 2" hidden="1"/>
          <p:cNvGraphicFramePr>
            <a:graphicFrameLocks noChangeAspect="1"/>
          </p:cNvGraphicFramePr>
          <p:nvPr userDrawn="1">
            <p:custDataLst>
              <p:tags r:id="rId1"/>
            </p:custDataLst>
            <p:extLst>
              <p:ext uri="{D42A27DB-BD31-4B8C-83A1-F6EECF244321}">
                <p14:modId xmlns:p14="http://schemas.microsoft.com/office/powerpoint/2010/main" val="1154013493"/>
              </p:ex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name="Diapositive think-cell" r:id="rId3" imgW="270" imgH="270" progId="TCLayout.ActiveDocument.1">
                  <p:embed/>
                </p:oleObj>
              </mc:Choice>
              <mc:Fallback>
                <p:oleObj name="Diapositive think-cell" r:id="rId3" imgW="270" imgH="270" progId="TCLayout.ActiveDocument.1">
                  <p:embed/>
                  <p:pic>
                    <p:nvPicPr>
                      <p:cNvPr id="3" name="Objet 2" hidden="1"/>
                      <p:cNvPicPr/>
                      <p:nvPr/>
                    </p:nvPicPr>
                    <p:blipFill>
                      <a:blip r:embed="rId4"/>
                      <a:stretch>
                        <a:fillRect/>
                      </a:stretch>
                    </p:blipFill>
                    <p:spPr>
                      <a:xfrm>
                        <a:off x="1589" y="1590"/>
                        <a:ext cx="1587" cy="1587"/>
                      </a:xfrm>
                      <a:prstGeom prst="rect">
                        <a:avLst/>
                      </a:prstGeom>
                    </p:spPr>
                  </p:pic>
                </p:oleObj>
              </mc:Fallback>
            </mc:AlternateContent>
          </a:graphicData>
        </a:graphic>
      </p:graphicFrame>
    </p:spTree>
    <p:extLst>
      <p:ext uri="{BB962C8B-B14F-4D97-AF65-F5344CB8AC3E}">
        <p14:creationId xmlns:p14="http://schemas.microsoft.com/office/powerpoint/2010/main" val="81093179"/>
      </p:ext>
    </p:extLst>
  </p:cSld>
  <p:clrMapOvr>
    <a:masterClrMapping/>
  </p:clrMapOvr>
  <mc:AlternateContent xmlns:mc="http://schemas.openxmlformats.org/markup-compatibility/2006" xmlns:p14="http://schemas.microsoft.com/office/powerpoint/2010/main">
    <mc:Choice Requires="p14">
      <p:transition spd="slow" p14:dur="1250" advTm="8000">
        <p14:reveal dir="r"/>
      </p:transition>
    </mc:Choice>
    <mc:Fallback xmlns="">
      <p:transition spd="slow" advTm="8000">
        <p:fade/>
      </p:transition>
    </mc:Fallback>
  </mc:AlternateContent>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9_ITLE SLIDE 1 - Right light vertical image">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A980D31-9330-4C8C-AC32-348DE72986DE}"/>
              </a:ext>
            </a:extLst>
          </p:cNvPr>
          <p:cNvSpPr/>
          <p:nvPr userDrawn="1"/>
        </p:nvSpPr>
        <p:spPr>
          <a:xfrm>
            <a:off x="5372100" y="431802"/>
            <a:ext cx="5486400" cy="58165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350"/>
          </a:p>
        </p:txBody>
      </p:sp>
      <p:sp>
        <p:nvSpPr>
          <p:cNvPr id="26" name="Text Placeholder 22">
            <a:extLst>
              <a:ext uri="{FF2B5EF4-FFF2-40B4-BE49-F238E27FC236}">
                <a16:creationId xmlns:a16="http://schemas.microsoft.com/office/drawing/2014/main" id="{ACD2FCD3-7D87-44DD-87D5-EA4BC38B726D}"/>
              </a:ext>
            </a:extLst>
          </p:cNvPr>
          <p:cNvSpPr>
            <a:spLocks noGrp="1"/>
          </p:cNvSpPr>
          <p:nvPr>
            <p:ph type="body" sz="quarter" idx="16" hasCustomPrompt="1"/>
          </p:nvPr>
        </p:nvSpPr>
        <p:spPr>
          <a:xfrm>
            <a:off x="10027594" y="4376808"/>
            <a:ext cx="457527" cy="192956"/>
          </a:xfrm>
        </p:spPr>
        <p:txBody>
          <a:bodyPr/>
          <a:lstStyle>
            <a:lvl1pPr>
              <a:lnSpc>
                <a:spcPts val="1500"/>
              </a:lnSpc>
              <a:spcBef>
                <a:spcPts val="800"/>
              </a:spcBef>
              <a:defRPr sz="825" b="0">
                <a:solidFill>
                  <a:schemeClr val="tx1">
                    <a:lumMod val="65000"/>
                    <a:lumOff val="35000"/>
                  </a:schemeClr>
                </a:solidFill>
              </a:defRPr>
            </a:lvl1pPr>
            <a:lvl2pPr>
              <a:defRPr sz="825" b="0">
                <a:solidFill>
                  <a:schemeClr val="tx1">
                    <a:lumMod val="65000"/>
                    <a:lumOff val="35000"/>
                  </a:schemeClr>
                </a:solidFill>
              </a:defRPr>
            </a:lvl2pPr>
            <a:lvl3pPr>
              <a:defRPr sz="825" b="0">
                <a:solidFill>
                  <a:schemeClr val="tx1">
                    <a:lumMod val="65000"/>
                    <a:lumOff val="35000"/>
                  </a:schemeClr>
                </a:solidFill>
              </a:defRPr>
            </a:lvl3pPr>
            <a:lvl4pPr>
              <a:defRPr sz="825" b="0">
                <a:solidFill>
                  <a:schemeClr val="tx1">
                    <a:lumMod val="65000"/>
                    <a:lumOff val="35000"/>
                  </a:schemeClr>
                </a:solidFill>
              </a:defRPr>
            </a:lvl4pPr>
            <a:lvl5pPr>
              <a:defRPr sz="825" b="0">
                <a:solidFill>
                  <a:schemeClr val="tx1">
                    <a:lumMod val="65000"/>
                    <a:lumOff val="35000"/>
                  </a:schemeClr>
                </a:solidFill>
              </a:defRPr>
            </a:lvl5pPr>
          </a:lstStyle>
          <a:p>
            <a:pPr>
              <a:lnSpc>
                <a:spcPts val="1500"/>
              </a:lnSpc>
              <a:spcBef>
                <a:spcPts val="800"/>
              </a:spcBef>
              <a:defRPr/>
            </a:pP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80%</a:t>
            </a:r>
          </a:p>
        </p:txBody>
      </p:sp>
      <p:sp>
        <p:nvSpPr>
          <p:cNvPr id="27" name="Text Placeholder 22">
            <a:extLst>
              <a:ext uri="{FF2B5EF4-FFF2-40B4-BE49-F238E27FC236}">
                <a16:creationId xmlns:a16="http://schemas.microsoft.com/office/drawing/2014/main" id="{C7BD9996-74B7-4F20-9E84-02F3C75A8A7A}"/>
              </a:ext>
            </a:extLst>
          </p:cNvPr>
          <p:cNvSpPr>
            <a:spLocks noGrp="1"/>
          </p:cNvSpPr>
          <p:nvPr>
            <p:ph type="body" sz="quarter" idx="17" hasCustomPrompt="1"/>
          </p:nvPr>
        </p:nvSpPr>
        <p:spPr>
          <a:xfrm>
            <a:off x="10350703" y="3804313"/>
            <a:ext cx="457527" cy="192956"/>
          </a:xfrm>
        </p:spPr>
        <p:txBody>
          <a:bodyPr/>
          <a:lstStyle>
            <a:lvl1pPr>
              <a:lnSpc>
                <a:spcPts val="1500"/>
              </a:lnSpc>
              <a:spcBef>
                <a:spcPts val="800"/>
              </a:spcBef>
              <a:defRPr sz="825" b="0">
                <a:solidFill>
                  <a:schemeClr val="tx1">
                    <a:lumMod val="65000"/>
                    <a:lumOff val="35000"/>
                  </a:schemeClr>
                </a:solidFill>
              </a:defRPr>
            </a:lvl1pPr>
            <a:lvl2pPr>
              <a:defRPr sz="825" b="0">
                <a:solidFill>
                  <a:schemeClr val="tx1">
                    <a:lumMod val="65000"/>
                    <a:lumOff val="35000"/>
                  </a:schemeClr>
                </a:solidFill>
              </a:defRPr>
            </a:lvl2pPr>
            <a:lvl3pPr>
              <a:defRPr sz="825" b="0">
                <a:solidFill>
                  <a:schemeClr val="tx1">
                    <a:lumMod val="65000"/>
                    <a:lumOff val="35000"/>
                  </a:schemeClr>
                </a:solidFill>
              </a:defRPr>
            </a:lvl3pPr>
            <a:lvl4pPr>
              <a:defRPr sz="825" b="0">
                <a:solidFill>
                  <a:schemeClr val="tx1">
                    <a:lumMod val="65000"/>
                    <a:lumOff val="35000"/>
                  </a:schemeClr>
                </a:solidFill>
              </a:defRPr>
            </a:lvl4pPr>
            <a:lvl5pPr>
              <a:defRPr sz="825" b="0">
                <a:solidFill>
                  <a:schemeClr val="tx1">
                    <a:lumMod val="65000"/>
                    <a:lumOff val="35000"/>
                  </a:schemeClr>
                </a:solidFill>
              </a:defRPr>
            </a:lvl5pPr>
          </a:lstStyle>
          <a:p>
            <a:pPr>
              <a:lnSpc>
                <a:spcPts val="1500"/>
              </a:lnSpc>
              <a:spcBef>
                <a:spcPts val="800"/>
              </a:spcBef>
              <a:defRPr/>
            </a:pP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90%</a:t>
            </a:r>
          </a:p>
        </p:txBody>
      </p:sp>
      <p:sp>
        <p:nvSpPr>
          <p:cNvPr id="30" name="Text Placeholder 22">
            <a:extLst>
              <a:ext uri="{FF2B5EF4-FFF2-40B4-BE49-F238E27FC236}">
                <a16:creationId xmlns:a16="http://schemas.microsoft.com/office/drawing/2014/main" id="{5FD9A32B-1907-4DB2-9C58-DD51E6D2A7C2}"/>
              </a:ext>
            </a:extLst>
          </p:cNvPr>
          <p:cNvSpPr>
            <a:spLocks noGrp="1"/>
          </p:cNvSpPr>
          <p:nvPr>
            <p:ph type="body" sz="quarter" idx="20" hasCustomPrompt="1"/>
          </p:nvPr>
        </p:nvSpPr>
        <p:spPr>
          <a:xfrm>
            <a:off x="9440309" y="5227186"/>
            <a:ext cx="1206500" cy="192956"/>
          </a:xfrm>
        </p:spPr>
        <p:txBody>
          <a:bodyPr/>
          <a:lstStyle>
            <a:lvl1pPr>
              <a:defRPr sz="825" b="0">
                <a:solidFill>
                  <a:schemeClr val="tx1">
                    <a:lumMod val="65000"/>
                    <a:lumOff val="35000"/>
                  </a:schemeClr>
                </a:solidFill>
              </a:defRPr>
            </a:lvl1pPr>
            <a:lvl2pPr>
              <a:defRPr sz="825" b="0">
                <a:solidFill>
                  <a:schemeClr val="tx1">
                    <a:lumMod val="65000"/>
                    <a:lumOff val="35000"/>
                  </a:schemeClr>
                </a:solidFill>
              </a:defRPr>
            </a:lvl2pPr>
            <a:lvl3pPr>
              <a:defRPr sz="825" b="0">
                <a:solidFill>
                  <a:schemeClr val="tx1">
                    <a:lumMod val="65000"/>
                    <a:lumOff val="35000"/>
                  </a:schemeClr>
                </a:solidFill>
              </a:defRPr>
            </a:lvl3pPr>
            <a:lvl4pPr>
              <a:defRPr sz="825" b="0">
                <a:solidFill>
                  <a:schemeClr val="tx1">
                    <a:lumMod val="65000"/>
                    <a:lumOff val="35000"/>
                  </a:schemeClr>
                </a:solidFill>
              </a:defRPr>
            </a:lvl4pPr>
            <a:lvl5pPr>
              <a:defRPr sz="825" b="0">
                <a:solidFill>
                  <a:schemeClr val="tx1">
                    <a:lumMod val="65000"/>
                    <a:lumOff val="35000"/>
                  </a:schemeClr>
                </a:solidFill>
              </a:defRPr>
            </a:lvl5pPr>
          </a:lstStyle>
          <a:p>
            <a:pPr>
              <a:defRPr/>
            </a:pPr>
            <a:r>
              <a:rPr lang="en-JM" sz="825" dirty="0" err="1">
                <a:solidFill>
                  <a:schemeClr val="tx1">
                    <a:lumMod val="65000"/>
                    <a:lumOff val="35000"/>
                  </a:schemeClr>
                </a:solidFill>
                <a:cs typeface="Arial" panose="020B0604020202020204" pitchFamily="34" charset="0"/>
              </a:rPr>
              <a:t>Insérer</a:t>
            </a:r>
            <a:r>
              <a:rPr lang="en-JM" sz="825" dirty="0">
                <a:solidFill>
                  <a:schemeClr val="tx1">
                    <a:lumMod val="65000"/>
                    <a:lumOff val="35000"/>
                  </a:schemeClr>
                </a:solidFill>
                <a:cs typeface="Arial" panose="020B0604020202020204" pitchFamily="34" charset="0"/>
              </a:rPr>
              <a:t> titre</a:t>
            </a:r>
          </a:p>
        </p:txBody>
      </p:sp>
      <p:sp>
        <p:nvSpPr>
          <p:cNvPr id="29" name="Text Placeholder 22">
            <a:extLst>
              <a:ext uri="{FF2B5EF4-FFF2-40B4-BE49-F238E27FC236}">
                <a16:creationId xmlns:a16="http://schemas.microsoft.com/office/drawing/2014/main" id="{77411103-15F3-4550-856C-ED40FE3B3D64}"/>
              </a:ext>
            </a:extLst>
          </p:cNvPr>
          <p:cNvSpPr>
            <a:spLocks noGrp="1"/>
          </p:cNvSpPr>
          <p:nvPr>
            <p:ph type="body" sz="quarter" idx="19" hasCustomPrompt="1"/>
          </p:nvPr>
        </p:nvSpPr>
        <p:spPr>
          <a:xfrm>
            <a:off x="7773870" y="5227186"/>
            <a:ext cx="1206500" cy="192956"/>
          </a:xfrm>
        </p:spPr>
        <p:txBody>
          <a:bodyPr/>
          <a:lstStyle>
            <a:lvl1pPr>
              <a:defRPr sz="825" b="0">
                <a:solidFill>
                  <a:schemeClr val="tx1">
                    <a:lumMod val="65000"/>
                    <a:lumOff val="35000"/>
                  </a:schemeClr>
                </a:solidFill>
              </a:defRPr>
            </a:lvl1pPr>
            <a:lvl2pPr>
              <a:defRPr sz="825" b="0">
                <a:solidFill>
                  <a:schemeClr val="tx1">
                    <a:lumMod val="65000"/>
                    <a:lumOff val="35000"/>
                  </a:schemeClr>
                </a:solidFill>
              </a:defRPr>
            </a:lvl2pPr>
            <a:lvl3pPr>
              <a:defRPr sz="825" b="0">
                <a:solidFill>
                  <a:schemeClr val="tx1">
                    <a:lumMod val="65000"/>
                    <a:lumOff val="35000"/>
                  </a:schemeClr>
                </a:solidFill>
              </a:defRPr>
            </a:lvl3pPr>
            <a:lvl4pPr>
              <a:defRPr sz="825" b="0">
                <a:solidFill>
                  <a:schemeClr val="tx1">
                    <a:lumMod val="65000"/>
                    <a:lumOff val="35000"/>
                  </a:schemeClr>
                </a:solidFill>
              </a:defRPr>
            </a:lvl4pPr>
            <a:lvl5pPr>
              <a:defRPr sz="825" b="0">
                <a:solidFill>
                  <a:schemeClr val="tx1">
                    <a:lumMod val="65000"/>
                    <a:lumOff val="35000"/>
                  </a:schemeClr>
                </a:solidFill>
              </a:defRPr>
            </a:lvl5pPr>
          </a:lstStyle>
          <a:p>
            <a:pPr>
              <a:defRPr/>
            </a:pPr>
            <a:r>
              <a:rPr lang="en-JM" sz="825" dirty="0">
                <a:solidFill>
                  <a:schemeClr val="tx1">
                    <a:lumMod val="65000"/>
                    <a:lumOff val="35000"/>
                  </a:schemeClr>
                </a:solidFill>
                <a:cs typeface="Arial" panose="020B0604020202020204" pitchFamily="34" charset="0"/>
              </a:rPr>
              <a:t>@</a:t>
            </a:r>
            <a:r>
              <a:rPr lang="en-JM" sz="825" dirty="0" err="1">
                <a:solidFill>
                  <a:schemeClr val="tx1">
                    <a:lumMod val="65000"/>
                    <a:lumOff val="35000"/>
                  </a:schemeClr>
                </a:solidFill>
                <a:cs typeface="Arial" panose="020B0604020202020204" pitchFamily="34" charset="0"/>
              </a:rPr>
              <a:t>carlosmanulz</a:t>
            </a:r>
            <a:endParaRPr lang="en-JM" sz="825" dirty="0">
              <a:solidFill>
                <a:schemeClr val="tx1">
                  <a:lumMod val="65000"/>
                  <a:lumOff val="35000"/>
                </a:schemeClr>
              </a:solidFill>
              <a:cs typeface="Arial" panose="020B0604020202020204" pitchFamily="34" charset="0"/>
            </a:endParaRPr>
          </a:p>
        </p:txBody>
      </p:sp>
      <p:sp>
        <p:nvSpPr>
          <p:cNvPr id="28" name="Text Placeholder 22">
            <a:extLst>
              <a:ext uri="{FF2B5EF4-FFF2-40B4-BE49-F238E27FC236}">
                <a16:creationId xmlns:a16="http://schemas.microsoft.com/office/drawing/2014/main" id="{FA9A167E-66C4-4B4C-BA03-31AA2A81CD78}"/>
              </a:ext>
            </a:extLst>
          </p:cNvPr>
          <p:cNvSpPr>
            <a:spLocks noGrp="1"/>
          </p:cNvSpPr>
          <p:nvPr>
            <p:ph type="body" sz="quarter" idx="18" hasCustomPrompt="1"/>
          </p:nvPr>
        </p:nvSpPr>
        <p:spPr>
          <a:xfrm>
            <a:off x="6096001" y="5227186"/>
            <a:ext cx="1206500" cy="192956"/>
          </a:xfrm>
        </p:spPr>
        <p:txBody>
          <a:bodyPr/>
          <a:lstStyle>
            <a:lvl1pPr>
              <a:lnSpc>
                <a:spcPts val="1500"/>
              </a:lnSpc>
              <a:spcBef>
                <a:spcPts val="800"/>
              </a:spcBef>
              <a:defRPr sz="825" b="0">
                <a:solidFill>
                  <a:schemeClr val="tx1">
                    <a:lumMod val="65000"/>
                    <a:lumOff val="35000"/>
                  </a:schemeClr>
                </a:solidFill>
              </a:defRPr>
            </a:lvl1pPr>
            <a:lvl2pPr>
              <a:defRPr sz="825" b="0">
                <a:solidFill>
                  <a:schemeClr val="tx1">
                    <a:lumMod val="65000"/>
                    <a:lumOff val="35000"/>
                  </a:schemeClr>
                </a:solidFill>
              </a:defRPr>
            </a:lvl2pPr>
            <a:lvl3pPr>
              <a:defRPr sz="825" b="0">
                <a:solidFill>
                  <a:schemeClr val="tx1">
                    <a:lumMod val="65000"/>
                    <a:lumOff val="35000"/>
                  </a:schemeClr>
                </a:solidFill>
              </a:defRPr>
            </a:lvl3pPr>
            <a:lvl4pPr>
              <a:defRPr sz="825" b="0">
                <a:solidFill>
                  <a:schemeClr val="tx1">
                    <a:lumMod val="65000"/>
                    <a:lumOff val="35000"/>
                  </a:schemeClr>
                </a:solidFill>
              </a:defRPr>
            </a:lvl4pPr>
            <a:lvl5pPr>
              <a:defRPr sz="825" b="0">
                <a:solidFill>
                  <a:schemeClr val="tx1">
                    <a:lumMod val="65000"/>
                    <a:lumOff val="35000"/>
                  </a:schemeClr>
                </a:solidFill>
              </a:defRPr>
            </a:lvl5pPr>
          </a:lstStyle>
          <a:p>
            <a:pPr>
              <a:lnSpc>
                <a:spcPts val="1500"/>
              </a:lnSpc>
              <a:spcBef>
                <a:spcPts val="800"/>
              </a:spcBef>
              <a:defRPr/>
            </a:pP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carlos.manuel</a:t>
            </a:r>
            <a:endPar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endParaRPr>
          </a:p>
        </p:txBody>
      </p:sp>
      <p:sp>
        <p:nvSpPr>
          <p:cNvPr id="25" name="Text Placeholder 22">
            <a:extLst>
              <a:ext uri="{FF2B5EF4-FFF2-40B4-BE49-F238E27FC236}">
                <a16:creationId xmlns:a16="http://schemas.microsoft.com/office/drawing/2014/main" id="{A701E6A0-5DF1-4881-9BE8-5B6812874C36}"/>
              </a:ext>
            </a:extLst>
          </p:cNvPr>
          <p:cNvSpPr>
            <a:spLocks noGrp="1"/>
          </p:cNvSpPr>
          <p:nvPr>
            <p:ph type="body" sz="quarter" idx="15" hasCustomPrompt="1"/>
          </p:nvPr>
        </p:nvSpPr>
        <p:spPr>
          <a:xfrm>
            <a:off x="8327291" y="4155974"/>
            <a:ext cx="1206500" cy="192956"/>
          </a:xfrm>
        </p:spPr>
        <p:txBody>
          <a:bodyPr/>
          <a:lstStyle>
            <a:lvl1pPr>
              <a:lnSpc>
                <a:spcPts val="1500"/>
              </a:lnSpc>
              <a:spcBef>
                <a:spcPts val="800"/>
              </a:spcBef>
              <a:defRPr sz="825" b="0">
                <a:solidFill>
                  <a:schemeClr val="tx1">
                    <a:lumMod val="65000"/>
                    <a:lumOff val="35000"/>
                  </a:schemeClr>
                </a:solidFill>
              </a:defRPr>
            </a:lvl1pPr>
            <a:lvl2pPr>
              <a:defRPr sz="825" b="0">
                <a:solidFill>
                  <a:schemeClr val="tx1">
                    <a:lumMod val="65000"/>
                    <a:lumOff val="35000"/>
                  </a:schemeClr>
                </a:solidFill>
              </a:defRPr>
            </a:lvl2pPr>
            <a:lvl3pPr>
              <a:defRPr sz="825" b="0">
                <a:solidFill>
                  <a:schemeClr val="tx1">
                    <a:lumMod val="65000"/>
                    <a:lumOff val="35000"/>
                  </a:schemeClr>
                </a:solidFill>
              </a:defRPr>
            </a:lvl3pPr>
            <a:lvl4pPr>
              <a:defRPr sz="825" b="0">
                <a:solidFill>
                  <a:schemeClr val="tx1">
                    <a:lumMod val="65000"/>
                    <a:lumOff val="35000"/>
                  </a:schemeClr>
                </a:solidFill>
              </a:defRPr>
            </a:lvl4pPr>
            <a:lvl5pPr>
              <a:defRPr sz="825" b="0">
                <a:solidFill>
                  <a:schemeClr val="tx1">
                    <a:lumMod val="65000"/>
                    <a:lumOff val="35000"/>
                  </a:schemeClr>
                </a:solidFill>
              </a:defRPr>
            </a:lvl5pPr>
          </a:lstStyle>
          <a:p>
            <a:pPr>
              <a:lnSpc>
                <a:spcPts val="1500"/>
              </a:lnSpc>
              <a:spcBef>
                <a:spcPts val="800"/>
              </a:spcBef>
              <a:defRPr/>
            </a:pP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Morbi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tellus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leo</a:t>
            </a:r>
            <a:endPar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endParaRPr>
          </a:p>
        </p:txBody>
      </p:sp>
      <p:sp>
        <p:nvSpPr>
          <p:cNvPr id="23" name="Text Placeholder 22">
            <a:extLst>
              <a:ext uri="{FF2B5EF4-FFF2-40B4-BE49-F238E27FC236}">
                <a16:creationId xmlns:a16="http://schemas.microsoft.com/office/drawing/2014/main" id="{4918B0DF-0FEC-4205-B510-64D6E8A72386}"/>
              </a:ext>
            </a:extLst>
          </p:cNvPr>
          <p:cNvSpPr>
            <a:spLocks noGrp="1"/>
          </p:cNvSpPr>
          <p:nvPr>
            <p:ph type="body" sz="quarter" idx="13" hasCustomPrompt="1"/>
          </p:nvPr>
        </p:nvSpPr>
        <p:spPr>
          <a:xfrm>
            <a:off x="8327291" y="1681383"/>
            <a:ext cx="1206500" cy="192956"/>
          </a:xfrm>
        </p:spPr>
        <p:txBody>
          <a:bodyPr/>
          <a:lstStyle>
            <a:lvl1pPr>
              <a:lnSpc>
                <a:spcPts val="1500"/>
              </a:lnSpc>
              <a:spcBef>
                <a:spcPts val="800"/>
              </a:spcBef>
              <a:defRPr sz="825" b="0">
                <a:solidFill>
                  <a:schemeClr val="tx1">
                    <a:lumMod val="65000"/>
                    <a:lumOff val="35000"/>
                  </a:schemeClr>
                </a:solidFill>
              </a:defRPr>
            </a:lvl1pPr>
            <a:lvl2pPr>
              <a:defRPr sz="825" b="0">
                <a:solidFill>
                  <a:schemeClr val="tx1">
                    <a:lumMod val="65000"/>
                    <a:lumOff val="35000"/>
                  </a:schemeClr>
                </a:solidFill>
              </a:defRPr>
            </a:lvl2pPr>
            <a:lvl3pPr>
              <a:defRPr sz="825" b="0">
                <a:solidFill>
                  <a:schemeClr val="tx1">
                    <a:lumMod val="65000"/>
                    <a:lumOff val="35000"/>
                  </a:schemeClr>
                </a:solidFill>
              </a:defRPr>
            </a:lvl3pPr>
            <a:lvl4pPr>
              <a:defRPr sz="825" b="0">
                <a:solidFill>
                  <a:schemeClr val="tx1">
                    <a:lumMod val="65000"/>
                    <a:lumOff val="35000"/>
                  </a:schemeClr>
                </a:solidFill>
              </a:defRPr>
            </a:lvl4pPr>
            <a:lvl5pPr>
              <a:defRPr sz="825" b="0">
                <a:solidFill>
                  <a:schemeClr val="tx1">
                    <a:lumMod val="65000"/>
                    <a:lumOff val="35000"/>
                  </a:schemeClr>
                </a:solidFill>
              </a:defRPr>
            </a:lvl5pPr>
          </a:lstStyle>
          <a:p>
            <a:pPr>
              <a:lnSpc>
                <a:spcPts val="1500"/>
              </a:lnSpc>
              <a:spcBef>
                <a:spcPts val="800"/>
              </a:spcBef>
              <a:defRPr/>
            </a:pP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Morbi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tellus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leo</a:t>
            </a:r>
            <a:endPar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endParaRPr>
          </a:p>
        </p:txBody>
      </p:sp>
      <p:sp>
        <p:nvSpPr>
          <p:cNvPr id="20" name="Text Placeholder 19">
            <a:extLst>
              <a:ext uri="{FF2B5EF4-FFF2-40B4-BE49-F238E27FC236}">
                <a16:creationId xmlns:a16="http://schemas.microsoft.com/office/drawing/2014/main" id="{1562928C-2E5E-46DC-8324-2C23A2EA8827}"/>
              </a:ext>
            </a:extLst>
          </p:cNvPr>
          <p:cNvSpPr>
            <a:spLocks noGrp="1"/>
          </p:cNvSpPr>
          <p:nvPr>
            <p:ph type="body" sz="quarter" idx="12" hasCustomPrompt="1"/>
          </p:nvPr>
        </p:nvSpPr>
        <p:spPr>
          <a:xfrm>
            <a:off x="995365" y="3216212"/>
            <a:ext cx="3155217" cy="914400"/>
          </a:xfrm>
        </p:spPr>
        <p:txBody>
          <a:bodyPr/>
          <a:lstStyle>
            <a:lvl1pPr>
              <a:lnSpc>
                <a:spcPts val="1800"/>
              </a:lnSpc>
              <a:spcBef>
                <a:spcPts val="800"/>
              </a:spcBef>
              <a:spcAft>
                <a:spcPts val="0"/>
              </a:spcAft>
              <a:defRPr sz="1050" b="0"/>
            </a:lvl1pPr>
            <a:lvl2pPr>
              <a:lnSpc>
                <a:spcPts val="1350"/>
              </a:lnSpc>
              <a:spcBef>
                <a:spcPts val="600"/>
              </a:spcBef>
              <a:spcAft>
                <a:spcPts val="0"/>
              </a:spcAft>
              <a:defRPr sz="1050" b="0"/>
            </a:lvl2pPr>
            <a:lvl3pPr>
              <a:lnSpc>
                <a:spcPts val="1350"/>
              </a:lnSpc>
              <a:spcBef>
                <a:spcPts val="600"/>
              </a:spcBef>
              <a:spcAft>
                <a:spcPts val="0"/>
              </a:spcAft>
              <a:defRPr sz="1050" b="0"/>
            </a:lvl3pPr>
            <a:lvl4pPr>
              <a:lnSpc>
                <a:spcPts val="1350"/>
              </a:lnSpc>
              <a:spcBef>
                <a:spcPts val="600"/>
              </a:spcBef>
              <a:spcAft>
                <a:spcPts val="0"/>
              </a:spcAft>
              <a:defRPr sz="1050" b="0"/>
            </a:lvl4pPr>
            <a:lvl5pPr>
              <a:lnSpc>
                <a:spcPts val="1350"/>
              </a:lnSpc>
              <a:spcBef>
                <a:spcPts val="600"/>
              </a:spcBef>
              <a:spcAft>
                <a:spcPts val="0"/>
              </a:spcAft>
              <a:defRPr sz="1050" b="0"/>
            </a:lvl5pPr>
          </a:lstStyle>
          <a:p>
            <a:pPr>
              <a:lnSpc>
                <a:spcPts val="1800"/>
              </a:lnSpc>
              <a:spcBef>
                <a:spcPts val="800"/>
              </a:spcBef>
              <a:defRPr/>
            </a:pP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Lorem ipsum dolor sit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amet</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consectetur</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adipiscing</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elit</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Morbi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tellus</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leo</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varius</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et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neque</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a,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facilisis</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vulputate</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libero.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Phasellus</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euismod</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at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felis</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et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ultricies</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a:t>
            </a:r>
          </a:p>
        </p:txBody>
      </p:sp>
      <p:graphicFrame>
        <p:nvGraphicFramePr>
          <p:cNvPr id="3" name="Objet 2" hidden="1"/>
          <p:cNvGraphicFramePr>
            <a:graphicFrameLocks noChangeAspect="1"/>
          </p:cNvGraphicFramePr>
          <p:nvPr userDrawn="1">
            <p:custDataLst>
              <p:tags r:id="rId1"/>
            </p:custDataLst>
            <p:extLst>
              <p:ext uri="{D42A27DB-BD31-4B8C-83A1-F6EECF244321}">
                <p14:modId xmlns:p14="http://schemas.microsoft.com/office/powerpoint/2010/main" val="261707978"/>
              </p:ex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name="Diapositive think-cell" r:id="rId3" imgW="270" imgH="270" progId="TCLayout.ActiveDocument.1">
                  <p:embed/>
                </p:oleObj>
              </mc:Choice>
              <mc:Fallback>
                <p:oleObj name="Diapositive think-cell" r:id="rId3" imgW="270" imgH="270" progId="TCLayout.ActiveDocument.1">
                  <p:embed/>
                  <p:pic>
                    <p:nvPicPr>
                      <p:cNvPr id="3" name="Objet 2" hidden="1"/>
                      <p:cNvPicPr/>
                      <p:nvPr/>
                    </p:nvPicPr>
                    <p:blipFill>
                      <a:blip r:embed="rId4"/>
                      <a:stretch>
                        <a:fillRect/>
                      </a:stretch>
                    </p:blipFill>
                    <p:spPr>
                      <a:xfrm>
                        <a:off x="1589" y="1590"/>
                        <a:ext cx="1587" cy="1587"/>
                      </a:xfrm>
                      <a:prstGeom prst="rect">
                        <a:avLst/>
                      </a:prstGeom>
                    </p:spPr>
                  </p:pic>
                </p:oleObj>
              </mc:Fallback>
            </mc:AlternateContent>
          </a:graphicData>
        </a:graphic>
      </p:graphicFrame>
      <p:sp>
        <p:nvSpPr>
          <p:cNvPr id="4" name="Picture Placeholder 2">
            <a:extLst>
              <a:ext uri="{FF2B5EF4-FFF2-40B4-BE49-F238E27FC236}">
                <a16:creationId xmlns:a16="http://schemas.microsoft.com/office/drawing/2014/main" id="{A69718D9-E739-4DA8-8DC7-152201148115}"/>
              </a:ext>
            </a:extLst>
          </p:cNvPr>
          <p:cNvSpPr>
            <a:spLocks noGrp="1"/>
          </p:cNvSpPr>
          <p:nvPr>
            <p:ph type="pic" sz="quarter" idx="10"/>
          </p:nvPr>
        </p:nvSpPr>
        <p:spPr>
          <a:xfrm>
            <a:off x="6096001" y="1672020"/>
            <a:ext cx="1876425" cy="1875165"/>
          </a:xfrm>
          <a:prstGeom prst="flowChartConnector">
            <a:avLst/>
          </a:prstGeom>
        </p:spPr>
        <p:txBody>
          <a:bodyPr rtlCol="0">
            <a:normAutofit/>
          </a:bodyPr>
          <a:lstStyle>
            <a:lvl1pPr algn="ctr">
              <a:defRPr/>
            </a:lvl1pPr>
          </a:lstStyle>
          <a:p>
            <a:pPr lvl="0"/>
            <a:r>
              <a:rPr lang="en-US" noProof="0"/>
              <a:t>Click icon to add picture</a:t>
            </a:r>
            <a:endParaRPr lang="en-ID" noProof="0" dirty="0"/>
          </a:p>
        </p:txBody>
      </p:sp>
      <p:sp>
        <p:nvSpPr>
          <p:cNvPr id="18" name="Text Placeholder 17">
            <a:extLst>
              <a:ext uri="{FF2B5EF4-FFF2-40B4-BE49-F238E27FC236}">
                <a16:creationId xmlns:a16="http://schemas.microsoft.com/office/drawing/2014/main" id="{CE02E1DF-429B-47F6-AF35-7C66D61BBACD}"/>
              </a:ext>
            </a:extLst>
          </p:cNvPr>
          <p:cNvSpPr>
            <a:spLocks noGrp="1"/>
          </p:cNvSpPr>
          <p:nvPr>
            <p:ph type="body" sz="quarter" idx="11" hasCustomPrompt="1"/>
          </p:nvPr>
        </p:nvSpPr>
        <p:spPr>
          <a:xfrm>
            <a:off x="995363" y="1586783"/>
            <a:ext cx="1954947" cy="1216025"/>
          </a:xfrm>
        </p:spPr>
        <p:txBody>
          <a:bodyPr/>
          <a:lstStyle>
            <a:lvl1pPr>
              <a:lnSpc>
                <a:spcPts val="3750"/>
              </a:lnSpc>
              <a:spcAft>
                <a:spcPts val="0"/>
              </a:spcAft>
              <a:defRPr sz="3750" b="0" spc="0" baseline="0">
                <a:solidFill>
                  <a:schemeClr val="accent2"/>
                </a:solidFill>
                <a:latin typeface="+mj-lt"/>
              </a:defRPr>
            </a:lvl1pPr>
            <a:lvl2pPr>
              <a:lnSpc>
                <a:spcPts val="3750"/>
              </a:lnSpc>
              <a:spcAft>
                <a:spcPts val="0"/>
              </a:spcAft>
              <a:defRPr sz="3750" b="0" spc="75">
                <a:solidFill>
                  <a:schemeClr val="accent2"/>
                </a:solidFill>
                <a:latin typeface="+mj-lt"/>
              </a:defRPr>
            </a:lvl2pPr>
            <a:lvl3pPr>
              <a:lnSpc>
                <a:spcPts val="3750"/>
              </a:lnSpc>
              <a:spcAft>
                <a:spcPts val="0"/>
              </a:spcAft>
              <a:defRPr sz="3750" b="0" spc="75">
                <a:solidFill>
                  <a:schemeClr val="accent2"/>
                </a:solidFill>
                <a:latin typeface="+mj-lt"/>
              </a:defRPr>
            </a:lvl3pPr>
            <a:lvl4pPr>
              <a:lnSpc>
                <a:spcPts val="3750"/>
              </a:lnSpc>
              <a:spcAft>
                <a:spcPts val="0"/>
              </a:spcAft>
              <a:defRPr sz="3750" b="0" spc="75">
                <a:solidFill>
                  <a:schemeClr val="accent2"/>
                </a:solidFill>
                <a:latin typeface="+mj-lt"/>
              </a:defRPr>
            </a:lvl4pPr>
            <a:lvl5pPr>
              <a:lnSpc>
                <a:spcPts val="3750"/>
              </a:lnSpc>
              <a:spcAft>
                <a:spcPts val="0"/>
              </a:spcAft>
              <a:defRPr sz="3750" b="0" spc="75">
                <a:solidFill>
                  <a:schemeClr val="accent2"/>
                </a:solidFill>
                <a:latin typeface="+mj-lt"/>
              </a:defRPr>
            </a:lvl5pPr>
          </a:lstStyle>
          <a:p>
            <a:r>
              <a:rPr lang="en-US" dirty="0"/>
              <a:t>Title </a:t>
            </a:r>
            <a:br>
              <a:rPr lang="en-US" dirty="0"/>
            </a:br>
            <a:r>
              <a:rPr lang="en-US" dirty="0"/>
              <a:t>goes here</a:t>
            </a:r>
          </a:p>
        </p:txBody>
      </p:sp>
      <p:sp>
        <p:nvSpPr>
          <p:cNvPr id="24" name="Text Placeholder 22">
            <a:extLst>
              <a:ext uri="{FF2B5EF4-FFF2-40B4-BE49-F238E27FC236}">
                <a16:creationId xmlns:a16="http://schemas.microsoft.com/office/drawing/2014/main" id="{5477BF1D-F514-4A5A-B229-BD0B9BBCC176}"/>
              </a:ext>
            </a:extLst>
          </p:cNvPr>
          <p:cNvSpPr>
            <a:spLocks noGrp="1"/>
          </p:cNvSpPr>
          <p:nvPr>
            <p:ph type="body" sz="quarter" idx="14" hasCustomPrompt="1"/>
          </p:nvPr>
        </p:nvSpPr>
        <p:spPr>
          <a:xfrm>
            <a:off x="8327291" y="3541427"/>
            <a:ext cx="1206500" cy="192956"/>
          </a:xfrm>
        </p:spPr>
        <p:txBody>
          <a:bodyPr/>
          <a:lstStyle>
            <a:lvl1pPr>
              <a:lnSpc>
                <a:spcPts val="1500"/>
              </a:lnSpc>
              <a:spcBef>
                <a:spcPts val="800"/>
              </a:spcBef>
              <a:defRPr sz="825" b="0">
                <a:solidFill>
                  <a:schemeClr val="tx1">
                    <a:lumMod val="65000"/>
                    <a:lumOff val="35000"/>
                  </a:schemeClr>
                </a:solidFill>
              </a:defRPr>
            </a:lvl1pPr>
            <a:lvl2pPr>
              <a:defRPr sz="825" b="0">
                <a:solidFill>
                  <a:schemeClr val="tx1">
                    <a:lumMod val="65000"/>
                    <a:lumOff val="35000"/>
                  </a:schemeClr>
                </a:solidFill>
              </a:defRPr>
            </a:lvl2pPr>
            <a:lvl3pPr>
              <a:defRPr sz="825" b="0">
                <a:solidFill>
                  <a:schemeClr val="tx1">
                    <a:lumMod val="65000"/>
                    <a:lumOff val="35000"/>
                  </a:schemeClr>
                </a:solidFill>
              </a:defRPr>
            </a:lvl3pPr>
            <a:lvl4pPr>
              <a:defRPr sz="825" b="0">
                <a:solidFill>
                  <a:schemeClr val="tx1">
                    <a:lumMod val="65000"/>
                    <a:lumOff val="35000"/>
                  </a:schemeClr>
                </a:solidFill>
              </a:defRPr>
            </a:lvl4pPr>
            <a:lvl5pPr>
              <a:defRPr sz="825" b="0">
                <a:solidFill>
                  <a:schemeClr val="tx1">
                    <a:lumMod val="65000"/>
                    <a:lumOff val="35000"/>
                  </a:schemeClr>
                </a:solidFill>
              </a:defRPr>
            </a:lvl5pPr>
          </a:lstStyle>
          <a:p>
            <a:pPr>
              <a:lnSpc>
                <a:spcPts val="1500"/>
              </a:lnSpc>
              <a:spcBef>
                <a:spcPts val="800"/>
              </a:spcBef>
              <a:defRPr/>
            </a:pP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Morbi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tellus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leo</a:t>
            </a:r>
            <a:endPar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endParaRPr>
          </a:p>
        </p:txBody>
      </p:sp>
      <p:sp>
        <p:nvSpPr>
          <p:cNvPr id="32" name="Text Placeholder 31">
            <a:extLst>
              <a:ext uri="{FF2B5EF4-FFF2-40B4-BE49-F238E27FC236}">
                <a16:creationId xmlns:a16="http://schemas.microsoft.com/office/drawing/2014/main" id="{2AAEED35-6F7A-4259-8EC3-548B0B71B794}"/>
              </a:ext>
            </a:extLst>
          </p:cNvPr>
          <p:cNvSpPr>
            <a:spLocks noGrp="1"/>
          </p:cNvSpPr>
          <p:nvPr>
            <p:ph type="body" sz="quarter" idx="21" hasCustomPrompt="1"/>
          </p:nvPr>
        </p:nvSpPr>
        <p:spPr>
          <a:xfrm>
            <a:off x="8327291" y="2126024"/>
            <a:ext cx="914400" cy="192504"/>
          </a:xfrm>
        </p:spPr>
        <p:txBody>
          <a:bodyPr/>
          <a:lstStyle>
            <a:lvl1pPr>
              <a:defRPr sz="900">
                <a:solidFill>
                  <a:srgbClr val="483698"/>
                </a:solidFill>
              </a:defRPr>
            </a:lvl1pPr>
            <a:lvl2pPr>
              <a:defRPr sz="900">
                <a:solidFill>
                  <a:srgbClr val="483698"/>
                </a:solidFill>
              </a:defRPr>
            </a:lvl2pPr>
            <a:lvl3pPr>
              <a:defRPr sz="900">
                <a:solidFill>
                  <a:srgbClr val="483698"/>
                </a:solidFill>
              </a:defRPr>
            </a:lvl3pPr>
            <a:lvl4pPr>
              <a:defRPr sz="900">
                <a:solidFill>
                  <a:srgbClr val="483698"/>
                </a:solidFill>
              </a:defRPr>
            </a:lvl4pPr>
            <a:lvl5pPr>
              <a:defRPr sz="900">
                <a:solidFill>
                  <a:srgbClr val="483698"/>
                </a:solidFill>
              </a:defRPr>
            </a:lvl5pPr>
          </a:lstStyle>
          <a:p>
            <a:pPr lvl="0"/>
            <a:r>
              <a:rPr lang="en-US" dirty="0"/>
              <a:t>Title goes here</a:t>
            </a:r>
          </a:p>
        </p:txBody>
      </p:sp>
      <p:sp>
        <p:nvSpPr>
          <p:cNvPr id="33" name="Text Placeholder 22">
            <a:extLst>
              <a:ext uri="{FF2B5EF4-FFF2-40B4-BE49-F238E27FC236}">
                <a16:creationId xmlns:a16="http://schemas.microsoft.com/office/drawing/2014/main" id="{8F82C123-4CBD-4517-A1E4-A130065C97B5}"/>
              </a:ext>
            </a:extLst>
          </p:cNvPr>
          <p:cNvSpPr>
            <a:spLocks noGrp="1"/>
          </p:cNvSpPr>
          <p:nvPr>
            <p:ph type="body" sz="quarter" idx="22" hasCustomPrompt="1"/>
          </p:nvPr>
        </p:nvSpPr>
        <p:spPr>
          <a:xfrm>
            <a:off x="8327291" y="2446460"/>
            <a:ext cx="2319517" cy="769752"/>
          </a:xfrm>
        </p:spPr>
        <p:txBody>
          <a:bodyPr/>
          <a:lstStyle>
            <a:lvl1pPr>
              <a:lnSpc>
                <a:spcPts val="1500"/>
              </a:lnSpc>
              <a:spcBef>
                <a:spcPts val="800"/>
              </a:spcBef>
              <a:defRPr sz="825" b="0">
                <a:solidFill>
                  <a:schemeClr val="tx1">
                    <a:lumMod val="65000"/>
                    <a:lumOff val="35000"/>
                  </a:schemeClr>
                </a:solidFill>
              </a:defRPr>
            </a:lvl1pPr>
            <a:lvl2pPr>
              <a:defRPr sz="825" b="0">
                <a:solidFill>
                  <a:schemeClr val="tx1">
                    <a:lumMod val="65000"/>
                    <a:lumOff val="35000"/>
                  </a:schemeClr>
                </a:solidFill>
              </a:defRPr>
            </a:lvl2pPr>
            <a:lvl3pPr>
              <a:defRPr sz="825" b="0">
                <a:solidFill>
                  <a:schemeClr val="tx1">
                    <a:lumMod val="65000"/>
                    <a:lumOff val="35000"/>
                  </a:schemeClr>
                </a:solidFill>
              </a:defRPr>
            </a:lvl3pPr>
            <a:lvl4pPr>
              <a:defRPr sz="825" b="0">
                <a:solidFill>
                  <a:schemeClr val="tx1">
                    <a:lumMod val="65000"/>
                    <a:lumOff val="35000"/>
                  </a:schemeClr>
                </a:solidFill>
              </a:defRPr>
            </a:lvl4pPr>
            <a:lvl5pPr>
              <a:defRPr sz="825" b="0">
                <a:solidFill>
                  <a:schemeClr val="tx1">
                    <a:lumMod val="65000"/>
                    <a:lumOff val="35000"/>
                  </a:schemeClr>
                </a:solidFill>
              </a:defRPr>
            </a:lvl5pPr>
          </a:lstStyle>
          <a:p>
            <a:pPr>
              <a:lnSpc>
                <a:spcPts val="1500"/>
              </a:lnSpc>
              <a:spcBef>
                <a:spcPts val="800"/>
              </a:spcBef>
              <a:defRPr/>
            </a:pP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Lorem ipsum dolor sit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amet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consectetur</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adipiscing</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elit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Morbi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tellus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leo</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varius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et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neque</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facilisis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vulputate</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libero.</a:t>
            </a:r>
          </a:p>
        </p:txBody>
      </p:sp>
    </p:spTree>
    <p:extLst>
      <p:ext uri="{BB962C8B-B14F-4D97-AF65-F5344CB8AC3E}">
        <p14:creationId xmlns:p14="http://schemas.microsoft.com/office/powerpoint/2010/main" val="501708020"/>
      </p:ext>
    </p:extLst>
  </p:cSld>
  <p:clrMapOvr>
    <a:masterClrMapping/>
  </p:clrMapOvr>
  <mc:AlternateContent xmlns:mc="http://schemas.openxmlformats.org/markup-compatibility/2006" xmlns:p14="http://schemas.microsoft.com/office/powerpoint/2010/main">
    <mc:Choice Requires="p14">
      <p:transition spd="slow" p14:dur="1250" advTm="8000">
        <p14:reveal dir="r"/>
      </p:transition>
    </mc:Choice>
    <mc:Fallback xmlns="">
      <p:transition spd="slow" advTm="8000">
        <p:fade/>
      </p:transition>
    </mc:Fallback>
  </mc:AlternateContent>
  <p:extLst>
    <p:ext uri="{DCECCB84-F9BA-43D5-87BE-67443E8EF086}">
      <p15:sldGuideLst xmlns:p15="http://schemas.microsoft.com/office/powerpoint/2012/main">
        <p15:guide id="1" orient="horz" pos="135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5_ITLE SLIDE 1 - Right light vertical image">
    <p:bg>
      <p:bgPr>
        <a:solidFill>
          <a:schemeClr val="bg1"/>
        </a:solidFill>
        <a:effectLst/>
      </p:bgPr>
    </p:bg>
    <p:spTree>
      <p:nvGrpSpPr>
        <p:cNvPr id="1" name=""/>
        <p:cNvGrpSpPr/>
        <p:nvPr/>
      </p:nvGrpSpPr>
      <p:grpSpPr>
        <a:xfrm>
          <a:off x="0" y="0"/>
          <a:ext cx="0" cy="0"/>
          <a:chOff x="0" y="0"/>
          <a:chExt cx="0" cy="0"/>
        </a:xfrm>
      </p:grpSpPr>
      <p:graphicFrame>
        <p:nvGraphicFramePr>
          <p:cNvPr id="3" name="Objet 2" hidden="1"/>
          <p:cNvGraphicFramePr>
            <a:graphicFrameLocks noChangeAspect="1"/>
          </p:cNvGraphicFramePr>
          <p:nvPr userDrawn="1">
            <p:custDataLst>
              <p:tags r:id="rId1"/>
            </p:custDataLst>
          </p:nvPr>
        </p:nvGraphicFramePr>
        <p:xfrm>
          <a:off x="1589" y="1592"/>
          <a:ext cx="1587" cy="1587"/>
        </p:xfrm>
        <a:graphic>
          <a:graphicData uri="http://schemas.openxmlformats.org/presentationml/2006/ole">
            <mc:AlternateContent xmlns:mc="http://schemas.openxmlformats.org/markup-compatibility/2006">
              <mc:Choice xmlns:v="urn:schemas-microsoft-com:vml" Requires="v">
                <p:oleObj name="Diapositive think-cell" r:id="rId3" imgW="270" imgH="270" progId="TCLayout.ActiveDocument.1">
                  <p:embed/>
                </p:oleObj>
              </mc:Choice>
              <mc:Fallback>
                <p:oleObj name="Diapositive think-cell" r:id="rId3" imgW="270" imgH="270" progId="TCLayout.ActiveDocument.1">
                  <p:embed/>
                  <p:pic>
                    <p:nvPicPr>
                      <p:cNvPr id="3" name="Objet 2" hidden="1"/>
                      <p:cNvPicPr/>
                      <p:nvPr/>
                    </p:nvPicPr>
                    <p:blipFill>
                      <a:blip r:embed="rId4"/>
                      <a:stretch>
                        <a:fillRect/>
                      </a:stretch>
                    </p:blipFill>
                    <p:spPr>
                      <a:xfrm>
                        <a:off x="1589" y="1592"/>
                        <a:ext cx="1587" cy="1587"/>
                      </a:xfrm>
                      <a:prstGeom prst="rect">
                        <a:avLst/>
                      </a:prstGeom>
                    </p:spPr>
                  </p:pic>
                </p:oleObj>
              </mc:Fallback>
            </mc:AlternateContent>
          </a:graphicData>
        </a:graphic>
      </p:graphicFrame>
      <p:sp>
        <p:nvSpPr>
          <p:cNvPr id="6" name="Picture Placeholder 2">
            <a:extLst>
              <a:ext uri="{FF2B5EF4-FFF2-40B4-BE49-F238E27FC236}">
                <a16:creationId xmlns:a16="http://schemas.microsoft.com/office/drawing/2014/main" id="{B41A76CB-39A6-40DB-AE5C-2F1B77B0E178}"/>
              </a:ext>
            </a:extLst>
          </p:cNvPr>
          <p:cNvSpPr>
            <a:spLocks noGrp="1"/>
          </p:cNvSpPr>
          <p:nvPr>
            <p:ph type="pic" sz="quarter" idx="10" hasCustomPrompt="1"/>
          </p:nvPr>
        </p:nvSpPr>
        <p:spPr>
          <a:xfrm>
            <a:off x="4718971" y="1341439"/>
            <a:ext cx="1289304" cy="1291272"/>
          </a:xfrm>
          <a:prstGeom prst="ellipse">
            <a:avLst/>
          </a:prstGeom>
        </p:spPr>
        <p:txBody>
          <a:bodyPr>
            <a:normAutofit/>
          </a:bodyPr>
          <a:lstStyle>
            <a:lvl1pPr marL="0" indent="0" algn="ctr">
              <a:buNone/>
              <a:defRPr sz="750">
                <a:latin typeface="Arial" panose="020B0604020202020204" pitchFamily="34" charset="0"/>
                <a:cs typeface="Arial" panose="020B0604020202020204" pitchFamily="34" charset="0"/>
              </a:defRPr>
            </a:lvl1pPr>
          </a:lstStyle>
          <a:p>
            <a:r>
              <a:rPr lang="en-ID" dirty="0"/>
              <a:t>Insert image</a:t>
            </a:r>
          </a:p>
        </p:txBody>
      </p:sp>
      <p:sp>
        <p:nvSpPr>
          <p:cNvPr id="7" name="Picture Placeholder 2">
            <a:extLst>
              <a:ext uri="{FF2B5EF4-FFF2-40B4-BE49-F238E27FC236}">
                <a16:creationId xmlns:a16="http://schemas.microsoft.com/office/drawing/2014/main" id="{0C8853D2-A11A-40E3-B41C-DF7AD990E548}"/>
              </a:ext>
            </a:extLst>
          </p:cNvPr>
          <p:cNvSpPr>
            <a:spLocks noGrp="1"/>
          </p:cNvSpPr>
          <p:nvPr>
            <p:ph type="pic" sz="quarter" idx="11" hasCustomPrompt="1"/>
          </p:nvPr>
        </p:nvSpPr>
        <p:spPr>
          <a:xfrm>
            <a:off x="6919891" y="1341439"/>
            <a:ext cx="1289304" cy="1291272"/>
          </a:xfrm>
          <a:prstGeom prst="ellipse">
            <a:avLst/>
          </a:prstGeom>
        </p:spPr>
        <p:txBody>
          <a:bodyPr>
            <a:normAutofit/>
          </a:bodyPr>
          <a:lstStyle>
            <a:lvl1pPr marL="0" indent="0" algn="ctr">
              <a:buNone/>
              <a:defRPr sz="750">
                <a:latin typeface="Arial" panose="020B0604020202020204" pitchFamily="34" charset="0"/>
                <a:cs typeface="Arial" panose="020B0604020202020204" pitchFamily="34" charset="0"/>
              </a:defRPr>
            </a:lvl1pPr>
          </a:lstStyle>
          <a:p>
            <a:r>
              <a:rPr lang="en-ID" dirty="0"/>
              <a:t>Insert image</a:t>
            </a:r>
          </a:p>
        </p:txBody>
      </p:sp>
      <p:sp>
        <p:nvSpPr>
          <p:cNvPr id="8" name="Picture Placeholder 2">
            <a:extLst>
              <a:ext uri="{FF2B5EF4-FFF2-40B4-BE49-F238E27FC236}">
                <a16:creationId xmlns:a16="http://schemas.microsoft.com/office/drawing/2014/main" id="{A2B28624-16C0-41EC-A6D9-3CD963745D71}"/>
              </a:ext>
            </a:extLst>
          </p:cNvPr>
          <p:cNvSpPr>
            <a:spLocks noGrp="1"/>
          </p:cNvSpPr>
          <p:nvPr>
            <p:ph type="pic" sz="quarter" idx="12" hasCustomPrompt="1"/>
          </p:nvPr>
        </p:nvSpPr>
        <p:spPr>
          <a:xfrm>
            <a:off x="9125556" y="1341439"/>
            <a:ext cx="1289304" cy="1291272"/>
          </a:xfrm>
          <a:prstGeom prst="ellipse">
            <a:avLst/>
          </a:prstGeom>
        </p:spPr>
        <p:txBody>
          <a:bodyPr>
            <a:normAutofit/>
          </a:bodyPr>
          <a:lstStyle>
            <a:lvl1pPr marL="0" indent="0" algn="ctr">
              <a:buNone/>
              <a:defRPr sz="750">
                <a:latin typeface="Arial" panose="020B0604020202020204" pitchFamily="34" charset="0"/>
                <a:cs typeface="Arial" panose="020B0604020202020204" pitchFamily="34" charset="0"/>
              </a:defRPr>
            </a:lvl1pPr>
          </a:lstStyle>
          <a:p>
            <a:r>
              <a:rPr lang="en-ID" dirty="0"/>
              <a:t>Insert image</a:t>
            </a:r>
          </a:p>
        </p:txBody>
      </p:sp>
      <p:sp>
        <p:nvSpPr>
          <p:cNvPr id="13" name="Text Placeholder 12">
            <a:extLst>
              <a:ext uri="{FF2B5EF4-FFF2-40B4-BE49-F238E27FC236}">
                <a16:creationId xmlns:a16="http://schemas.microsoft.com/office/drawing/2014/main" id="{18E30603-CB37-45E1-BCD6-3A7827591EB9}"/>
              </a:ext>
            </a:extLst>
          </p:cNvPr>
          <p:cNvSpPr>
            <a:spLocks noGrp="1"/>
          </p:cNvSpPr>
          <p:nvPr>
            <p:ph type="body" sz="quarter" idx="14" hasCustomPrompt="1"/>
          </p:nvPr>
        </p:nvSpPr>
        <p:spPr>
          <a:xfrm>
            <a:off x="994835" y="3231667"/>
            <a:ext cx="3006036" cy="1322388"/>
          </a:xfrm>
        </p:spPr>
        <p:txBody>
          <a:bodyPr/>
          <a:lstStyle>
            <a:lvl1pPr>
              <a:lnSpc>
                <a:spcPts val="1800"/>
              </a:lnSpc>
              <a:spcBef>
                <a:spcPts val="800"/>
              </a:spcBef>
              <a:spcAft>
                <a:spcPts val="0"/>
              </a:spcAft>
              <a:defRPr sz="1050" b="0">
                <a:solidFill>
                  <a:schemeClr val="tx1">
                    <a:lumMod val="65000"/>
                    <a:lumOff val="35000"/>
                  </a:schemeClr>
                </a:solidFill>
              </a:defRPr>
            </a:lvl1pPr>
            <a:lvl2pPr>
              <a:lnSpc>
                <a:spcPts val="1350"/>
              </a:lnSpc>
              <a:spcBef>
                <a:spcPts val="600"/>
              </a:spcBef>
              <a:spcAft>
                <a:spcPts val="0"/>
              </a:spcAft>
              <a:defRPr sz="1050" b="0">
                <a:solidFill>
                  <a:schemeClr val="tx1">
                    <a:lumMod val="65000"/>
                    <a:lumOff val="35000"/>
                  </a:schemeClr>
                </a:solidFill>
              </a:defRPr>
            </a:lvl2pPr>
            <a:lvl3pPr>
              <a:lnSpc>
                <a:spcPts val="1350"/>
              </a:lnSpc>
              <a:spcBef>
                <a:spcPts val="600"/>
              </a:spcBef>
              <a:spcAft>
                <a:spcPts val="0"/>
              </a:spcAft>
              <a:defRPr sz="1050" b="0">
                <a:solidFill>
                  <a:schemeClr val="tx1">
                    <a:lumMod val="65000"/>
                    <a:lumOff val="35000"/>
                  </a:schemeClr>
                </a:solidFill>
              </a:defRPr>
            </a:lvl3pPr>
            <a:lvl4pPr>
              <a:lnSpc>
                <a:spcPts val="1350"/>
              </a:lnSpc>
              <a:spcBef>
                <a:spcPts val="600"/>
              </a:spcBef>
              <a:spcAft>
                <a:spcPts val="0"/>
              </a:spcAft>
              <a:defRPr sz="1050" b="0">
                <a:solidFill>
                  <a:schemeClr val="tx1">
                    <a:lumMod val="65000"/>
                    <a:lumOff val="35000"/>
                  </a:schemeClr>
                </a:solidFill>
              </a:defRPr>
            </a:lvl4pPr>
            <a:lvl5pPr>
              <a:lnSpc>
                <a:spcPts val="1350"/>
              </a:lnSpc>
              <a:spcBef>
                <a:spcPts val="600"/>
              </a:spcBef>
              <a:spcAft>
                <a:spcPts val="0"/>
              </a:spcAft>
              <a:defRPr sz="1050" b="0">
                <a:solidFill>
                  <a:schemeClr val="tx1">
                    <a:lumMod val="65000"/>
                    <a:lumOff val="35000"/>
                  </a:schemeClr>
                </a:solidFill>
              </a:defRPr>
            </a:lvl5pPr>
          </a:lstStyle>
          <a:p>
            <a:pPr>
              <a:lnSpc>
                <a:spcPts val="1800"/>
              </a:lnSpc>
              <a:spcBef>
                <a:spcPts val="800"/>
              </a:spcBef>
              <a:defRPr/>
            </a:pP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Lorem ipsum dolor sit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amet</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consectetur</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adipiscing</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elit</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Morbi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tellus</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leo</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varius</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et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neque</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a,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facilisis</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vulputate</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libero.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Phasellus</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euismod</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at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felis</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et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ultricies</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a:t>
            </a:r>
          </a:p>
        </p:txBody>
      </p:sp>
      <p:sp>
        <p:nvSpPr>
          <p:cNvPr id="25" name="Text Placeholder 24">
            <a:extLst>
              <a:ext uri="{FF2B5EF4-FFF2-40B4-BE49-F238E27FC236}">
                <a16:creationId xmlns:a16="http://schemas.microsoft.com/office/drawing/2014/main" id="{1AD05889-9E55-462C-981A-1A936D94E75B}"/>
              </a:ext>
            </a:extLst>
          </p:cNvPr>
          <p:cNvSpPr>
            <a:spLocks noGrp="1"/>
          </p:cNvSpPr>
          <p:nvPr>
            <p:ph type="body" sz="quarter" idx="15" hasCustomPrompt="1"/>
          </p:nvPr>
        </p:nvSpPr>
        <p:spPr>
          <a:xfrm>
            <a:off x="4718051" y="3231667"/>
            <a:ext cx="1803400" cy="171450"/>
          </a:xfrm>
        </p:spPr>
        <p:txBody>
          <a:bodyPr/>
          <a:lstStyle>
            <a:lvl1pPr>
              <a:lnSpc>
                <a:spcPts val="1500"/>
              </a:lnSpc>
              <a:spcBef>
                <a:spcPts val="800"/>
              </a:spcBef>
              <a:defRPr sz="825" b="0">
                <a:solidFill>
                  <a:schemeClr val="tx1">
                    <a:lumMod val="65000"/>
                    <a:lumOff val="35000"/>
                  </a:schemeClr>
                </a:solidFill>
              </a:defRPr>
            </a:lvl1pPr>
            <a:lvl2pPr>
              <a:defRPr sz="825" b="0">
                <a:solidFill>
                  <a:schemeClr val="tx1">
                    <a:lumMod val="65000"/>
                    <a:lumOff val="35000"/>
                  </a:schemeClr>
                </a:solidFill>
              </a:defRPr>
            </a:lvl2pPr>
            <a:lvl3pPr>
              <a:defRPr sz="825" b="0">
                <a:solidFill>
                  <a:schemeClr val="tx1">
                    <a:lumMod val="65000"/>
                    <a:lumOff val="35000"/>
                  </a:schemeClr>
                </a:solidFill>
              </a:defRPr>
            </a:lvl3pPr>
            <a:lvl4pPr>
              <a:defRPr sz="825" b="0">
                <a:solidFill>
                  <a:schemeClr val="tx1">
                    <a:lumMod val="65000"/>
                    <a:lumOff val="35000"/>
                  </a:schemeClr>
                </a:solidFill>
              </a:defRPr>
            </a:lvl4pPr>
            <a:lvl5pPr>
              <a:defRPr sz="825" b="0">
                <a:solidFill>
                  <a:schemeClr val="tx1">
                    <a:lumMod val="65000"/>
                    <a:lumOff val="35000"/>
                  </a:schemeClr>
                </a:solidFill>
              </a:defRPr>
            </a:lvl5pPr>
          </a:lstStyle>
          <a:p>
            <a:pPr>
              <a:lnSpc>
                <a:spcPts val="1500"/>
              </a:lnSpc>
              <a:spcBef>
                <a:spcPts val="800"/>
              </a:spcBef>
              <a:defRPr/>
            </a:pP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Title goes here</a:t>
            </a:r>
          </a:p>
        </p:txBody>
      </p:sp>
      <p:sp>
        <p:nvSpPr>
          <p:cNvPr id="26" name="Text Placeholder 24">
            <a:extLst>
              <a:ext uri="{FF2B5EF4-FFF2-40B4-BE49-F238E27FC236}">
                <a16:creationId xmlns:a16="http://schemas.microsoft.com/office/drawing/2014/main" id="{C6951DBA-E313-4B2E-91E9-F5E5824E8C09}"/>
              </a:ext>
            </a:extLst>
          </p:cNvPr>
          <p:cNvSpPr>
            <a:spLocks noGrp="1"/>
          </p:cNvSpPr>
          <p:nvPr>
            <p:ph type="body" sz="quarter" idx="16" hasCustomPrompt="1"/>
          </p:nvPr>
        </p:nvSpPr>
        <p:spPr>
          <a:xfrm>
            <a:off x="6919891" y="3231667"/>
            <a:ext cx="1803400" cy="171450"/>
          </a:xfrm>
        </p:spPr>
        <p:txBody>
          <a:bodyPr/>
          <a:lstStyle>
            <a:lvl1pPr>
              <a:lnSpc>
                <a:spcPts val="1500"/>
              </a:lnSpc>
              <a:spcBef>
                <a:spcPts val="800"/>
              </a:spcBef>
              <a:defRPr sz="825" b="0">
                <a:solidFill>
                  <a:schemeClr val="tx1">
                    <a:lumMod val="65000"/>
                    <a:lumOff val="35000"/>
                  </a:schemeClr>
                </a:solidFill>
              </a:defRPr>
            </a:lvl1pPr>
            <a:lvl2pPr>
              <a:defRPr sz="825" b="0">
                <a:solidFill>
                  <a:schemeClr val="tx1">
                    <a:lumMod val="65000"/>
                    <a:lumOff val="35000"/>
                  </a:schemeClr>
                </a:solidFill>
              </a:defRPr>
            </a:lvl2pPr>
            <a:lvl3pPr>
              <a:defRPr sz="825" b="0">
                <a:solidFill>
                  <a:schemeClr val="tx1">
                    <a:lumMod val="65000"/>
                    <a:lumOff val="35000"/>
                  </a:schemeClr>
                </a:solidFill>
              </a:defRPr>
            </a:lvl3pPr>
            <a:lvl4pPr>
              <a:defRPr sz="825" b="0">
                <a:solidFill>
                  <a:schemeClr val="tx1">
                    <a:lumMod val="65000"/>
                    <a:lumOff val="35000"/>
                  </a:schemeClr>
                </a:solidFill>
              </a:defRPr>
            </a:lvl4pPr>
            <a:lvl5pPr>
              <a:defRPr sz="825" b="0">
                <a:solidFill>
                  <a:schemeClr val="tx1">
                    <a:lumMod val="65000"/>
                    <a:lumOff val="35000"/>
                  </a:schemeClr>
                </a:solidFill>
              </a:defRPr>
            </a:lvl5pPr>
          </a:lstStyle>
          <a:p>
            <a:pPr>
              <a:lnSpc>
                <a:spcPts val="1500"/>
              </a:lnSpc>
              <a:spcBef>
                <a:spcPts val="800"/>
              </a:spcBef>
              <a:defRPr/>
            </a:pP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Title goes here</a:t>
            </a:r>
          </a:p>
        </p:txBody>
      </p:sp>
      <p:sp>
        <p:nvSpPr>
          <p:cNvPr id="27" name="Text Placeholder 24">
            <a:extLst>
              <a:ext uri="{FF2B5EF4-FFF2-40B4-BE49-F238E27FC236}">
                <a16:creationId xmlns:a16="http://schemas.microsoft.com/office/drawing/2014/main" id="{34BB3EBF-4B72-457D-88F6-0757124BD2BD}"/>
              </a:ext>
            </a:extLst>
          </p:cNvPr>
          <p:cNvSpPr>
            <a:spLocks noGrp="1"/>
          </p:cNvSpPr>
          <p:nvPr>
            <p:ph type="body" sz="quarter" idx="17" hasCustomPrompt="1"/>
          </p:nvPr>
        </p:nvSpPr>
        <p:spPr>
          <a:xfrm>
            <a:off x="9144716" y="3231667"/>
            <a:ext cx="1803400" cy="171450"/>
          </a:xfrm>
        </p:spPr>
        <p:txBody>
          <a:bodyPr/>
          <a:lstStyle>
            <a:lvl1pPr>
              <a:lnSpc>
                <a:spcPts val="1500"/>
              </a:lnSpc>
              <a:spcBef>
                <a:spcPts val="800"/>
              </a:spcBef>
              <a:defRPr sz="825" b="0">
                <a:solidFill>
                  <a:schemeClr val="tx1">
                    <a:lumMod val="65000"/>
                    <a:lumOff val="35000"/>
                  </a:schemeClr>
                </a:solidFill>
              </a:defRPr>
            </a:lvl1pPr>
            <a:lvl2pPr>
              <a:defRPr sz="825" b="0">
                <a:solidFill>
                  <a:schemeClr val="tx1">
                    <a:lumMod val="65000"/>
                    <a:lumOff val="35000"/>
                  </a:schemeClr>
                </a:solidFill>
              </a:defRPr>
            </a:lvl2pPr>
            <a:lvl3pPr>
              <a:defRPr sz="825" b="0">
                <a:solidFill>
                  <a:schemeClr val="tx1">
                    <a:lumMod val="65000"/>
                    <a:lumOff val="35000"/>
                  </a:schemeClr>
                </a:solidFill>
              </a:defRPr>
            </a:lvl3pPr>
            <a:lvl4pPr>
              <a:defRPr sz="825" b="0">
                <a:solidFill>
                  <a:schemeClr val="tx1">
                    <a:lumMod val="65000"/>
                    <a:lumOff val="35000"/>
                  </a:schemeClr>
                </a:solidFill>
              </a:defRPr>
            </a:lvl4pPr>
            <a:lvl5pPr>
              <a:defRPr sz="825" b="0">
                <a:solidFill>
                  <a:schemeClr val="tx1">
                    <a:lumMod val="65000"/>
                    <a:lumOff val="35000"/>
                  </a:schemeClr>
                </a:solidFill>
              </a:defRPr>
            </a:lvl5pPr>
          </a:lstStyle>
          <a:p>
            <a:pPr>
              <a:lnSpc>
                <a:spcPts val="1500"/>
              </a:lnSpc>
              <a:spcBef>
                <a:spcPts val="800"/>
              </a:spcBef>
              <a:defRPr/>
            </a:pP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Title goes here</a:t>
            </a:r>
          </a:p>
        </p:txBody>
      </p:sp>
      <p:sp>
        <p:nvSpPr>
          <p:cNvPr id="28" name="Text Placeholder 24">
            <a:extLst>
              <a:ext uri="{FF2B5EF4-FFF2-40B4-BE49-F238E27FC236}">
                <a16:creationId xmlns:a16="http://schemas.microsoft.com/office/drawing/2014/main" id="{E6F574C5-67DE-4D08-BD40-39DEF1AE342B}"/>
              </a:ext>
            </a:extLst>
          </p:cNvPr>
          <p:cNvSpPr>
            <a:spLocks noGrp="1"/>
          </p:cNvSpPr>
          <p:nvPr>
            <p:ph type="body" sz="quarter" idx="18" hasCustomPrompt="1"/>
          </p:nvPr>
        </p:nvSpPr>
        <p:spPr>
          <a:xfrm>
            <a:off x="4718051" y="3707776"/>
            <a:ext cx="1803400" cy="171450"/>
          </a:xfrm>
        </p:spPr>
        <p:txBody>
          <a:bodyPr/>
          <a:lstStyle>
            <a:lvl1pPr>
              <a:lnSpc>
                <a:spcPts val="1500"/>
              </a:lnSpc>
              <a:spcBef>
                <a:spcPts val="800"/>
              </a:spcBef>
              <a:defRPr sz="825" b="1">
                <a:solidFill>
                  <a:srgbClr val="483698"/>
                </a:solidFill>
              </a:defRPr>
            </a:lvl1pPr>
            <a:lvl2pPr>
              <a:defRPr sz="825" b="0">
                <a:solidFill>
                  <a:schemeClr val="tx1">
                    <a:lumMod val="65000"/>
                    <a:lumOff val="35000"/>
                  </a:schemeClr>
                </a:solidFill>
              </a:defRPr>
            </a:lvl2pPr>
            <a:lvl3pPr>
              <a:defRPr sz="825" b="0">
                <a:solidFill>
                  <a:schemeClr val="tx1">
                    <a:lumMod val="65000"/>
                    <a:lumOff val="35000"/>
                  </a:schemeClr>
                </a:solidFill>
              </a:defRPr>
            </a:lvl3pPr>
            <a:lvl4pPr>
              <a:defRPr sz="825" b="0">
                <a:solidFill>
                  <a:schemeClr val="tx1">
                    <a:lumMod val="65000"/>
                    <a:lumOff val="35000"/>
                  </a:schemeClr>
                </a:solidFill>
              </a:defRPr>
            </a:lvl4pPr>
            <a:lvl5pPr>
              <a:defRPr sz="825" b="0">
                <a:solidFill>
                  <a:schemeClr val="tx1">
                    <a:lumMod val="65000"/>
                    <a:lumOff val="35000"/>
                  </a:schemeClr>
                </a:solidFill>
              </a:defRPr>
            </a:lvl5pPr>
          </a:lstStyle>
          <a:p>
            <a:pPr>
              <a:lnSpc>
                <a:spcPts val="1500"/>
              </a:lnSpc>
              <a:spcBef>
                <a:spcPts val="800"/>
              </a:spcBef>
              <a:defRPr/>
            </a:pP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Title goes here</a:t>
            </a:r>
          </a:p>
        </p:txBody>
      </p:sp>
      <p:sp>
        <p:nvSpPr>
          <p:cNvPr id="29" name="Text Placeholder 24">
            <a:extLst>
              <a:ext uri="{FF2B5EF4-FFF2-40B4-BE49-F238E27FC236}">
                <a16:creationId xmlns:a16="http://schemas.microsoft.com/office/drawing/2014/main" id="{92E691DF-5A03-4805-96F6-C526D4C477AF}"/>
              </a:ext>
            </a:extLst>
          </p:cNvPr>
          <p:cNvSpPr>
            <a:spLocks noGrp="1"/>
          </p:cNvSpPr>
          <p:nvPr>
            <p:ph type="body" sz="quarter" idx="19" hasCustomPrompt="1"/>
          </p:nvPr>
        </p:nvSpPr>
        <p:spPr>
          <a:xfrm>
            <a:off x="6919891" y="3707776"/>
            <a:ext cx="1803400" cy="171450"/>
          </a:xfrm>
        </p:spPr>
        <p:txBody>
          <a:bodyPr/>
          <a:lstStyle>
            <a:lvl1pPr>
              <a:lnSpc>
                <a:spcPts val="1500"/>
              </a:lnSpc>
              <a:spcBef>
                <a:spcPts val="800"/>
              </a:spcBef>
              <a:defRPr sz="825" b="1">
                <a:solidFill>
                  <a:srgbClr val="483698"/>
                </a:solidFill>
              </a:defRPr>
            </a:lvl1pPr>
            <a:lvl2pPr>
              <a:defRPr sz="825" b="0">
                <a:solidFill>
                  <a:schemeClr val="tx1">
                    <a:lumMod val="65000"/>
                    <a:lumOff val="35000"/>
                  </a:schemeClr>
                </a:solidFill>
              </a:defRPr>
            </a:lvl2pPr>
            <a:lvl3pPr>
              <a:defRPr sz="825" b="0">
                <a:solidFill>
                  <a:schemeClr val="tx1">
                    <a:lumMod val="65000"/>
                    <a:lumOff val="35000"/>
                  </a:schemeClr>
                </a:solidFill>
              </a:defRPr>
            </a:lvl3pPr>
            <a:lvl4pPr>
              <a:defRPr sz="825" b="0">
                <a:solidFill>
                  <a:schemeClr val="tx1">
                    <a:lumMod val="65000"/>
                    <a:lumOff val="35000"/>
                  </a:schemeClr>
                </a:solidFill>
              </a:defRPr>
            </a:lvl4pPr>
            <a:lvl5pPr>
              <a:defRPr sz="825" b="0">
                <a:solidFill>
                  <a:schemeClr val="tx1">
                    <a:lumMod val="65000"/>
                    <a:lumOff val="35000"/>
                  </a:schemeClr>
                </a:solidFill>
              </a:defRPr>
            </a:lvl5pPr>
          </a:lstStyle>
          <a:p>
            <a:pPr>
              <a:lnSpc>
                <a:spcPts val="1500"/>
              </a:lnSpc>
              <a:spcBef>
                <a:spcPts val="800"/>
              </a:spcBef>
              <a:defRPr/>
            </a:pP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Title goes here</a:t>
            </a:r>
          </a:p>
        </p:txBody>
      </p:sp>
      <p:sp>
        <p:nvSpPr>
          <p:cNvPr id="30" name="Text Placeholder 24">
            <a:extLst>
              <a:ext uri="{FF2B5EF4-FFF2-40B4-BE49-F238E27FC236}">
                <a16:creationId xmlns:a16="http://schemas.microsoft.com/office/drawing/2014/main" id="{5B497DF8-BA6D-4086-A1AF-6F4797339BF7}"/>
              </a:ext>
            </a:extLst>
          </p:cNvPr>
          <p:cNvSpPr>
            <a:spLocks noGrp="1"/>
          </p:cNvSpPr>
          <p:nvPr>
            <p:ph type="body" sz="quarter" idx="20" hasCustomPrompt="1"/>
          </p:nvPr>
        </p:nvSpPr>
        <p:spPr>
          <a:xfrm>
            <a:off x="9144716" y="3707776"/>
            <a:ext cx="1803400" cy="171450"/>
          </a:xfrm>
        </p:spPr>
        <p:txBody>
          <a:bodyPr/>
          <a:lstStyle>
            <a:lvl1pPr>
              <a:lnSpc>
                <a:spcPts val="1500"/>
              </a:lnSpc>
              <a:spcBef>
                <a:spcPts val="800"/>
              </a:spcBef>
              <a:defRPr sz="825" b="1">
                <a:solidFill>
                  <a:srgbClr val="483698"/>
                </a:solidFill>
              </a:defRPr>
            </a:lvl1pPr>
            <a:lvl2pPr>
              <a:defRPr sz="825" b="0">
                <a:solidFill>
                  <a:schemeClr val="tx1">
                    <a:lumMod val="65000"/>
                    <a:lumOff val="35000"/>
                  </a:schemeClr>
                </a:solidFill>
              </a:defRPr>
            </a:lvl2pPr>
            <a:lvl3pPr>
              <a:defRPr sz="825" b="0">
                <a:solidFill>
                  <a:schemeClr val="tx1">
                    <a:lumMod val="65000"/>
                    <a:lumOff val="35000"/>
                  </a:schemeClr>
                </a:solidFill>
              </a:defRPr>
            </a:lvl3pPr>
            <a:lvl4pPr>
              <a:defRPr sz="825" b="0">
                <a:solidFill>
                  <a:schemeClr val="tx1">
                    <a:lumMod val="65000"/>
                    <a:lumOff val="35000"/>
                  </a:schemeClr>
                </a:solidFill>
              </a:defRPr>
            </a:lvl4pPr>
            <a:lvl5pPr>
              <a:defRPr sz="825" b="0">
                <a:solidFill>
                  <a:schemeClr val="tx1">
                    <a:lumMod val="65000"/>
                    <a:lumOff val="35000"/>
                  </a:schemeClr>
                </a:solidFill>
              </a:defRPr>
            </a:lvl5pPr>
          </a:lstStyle>
          <a:p>
            <a:pPr>
              <a:lnSpc>
                <a:spcPts val="1500"/>
              </a:lnSpc>
              <a:spcBef>
                <a:spcPts val="800"/>
              </a:spcBef>
              <a:defRPr/>
            </a:pP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Title goes here</a:t>
            </a:r>
          </a:p>
        </p:txBody>
      </p:sp>
      <p:sp>
        <p:nvSpPr>
          <p:cNvPr id="31" name="Text Placeholder 24">
            <a:extLst>
              <a:ext uri="{FF2B5EF4-FFF2-40B4-BE49-F238E27FC236}">
                <a16:creationId xmlns:a16="http://schemas.microsoft.com/office/drawing/2014/main" id="{54743FF1-3734-4BF8-BCBB-B6B85A62B956}"/>
              </a:ext>
            </a:extLst>
          </p:cNvPr>
          <p:cNvSpPr>
            <a:spLocks noGrp="1"/>
          </p:cNvSpPr>
          <p:nvPr>
            <p:ph type="body" sz="quarter" idx="21" hasCustomPrompt="1"/>
          </p:nvPr>
        </p:nvSpPr>
        <p:spPr>
          <a:xfrm>
            <a:off x="4718051" y="4002073"/>
            <a:ext cx="1803400" cy="945836"/>
          </a:xfrm>
        </p:spPr>
        <p:txBody>
          <a:bodyPr/>
          <a:lstStyle>
            <a:lvl1pPr>
              <a:lnSpc>
                <a:spcPts val="1500"/>
              </a:lnSpc>
              <a:spcBef>
                <a:spcPts val="800"/>
              </a:spcBef>
              <a:defRPr sz="825" b="0">
                <a:solidFill>
                  <a:schemeClr val="tx1">
                    <a:lumMod val="65000"/>
                    <a:lumOff val="35000"/>
                  </a:schemeClr>
                </a:solidFill>
              </a:defRPr>
            </a:lvl1pPr>
            <a:lvl2pPr>
              <a:defRPr sz="825" b="0">
                <a:solidFill>
                  <a:schemeClr val="tx1">
                    <a:lumMod val="65000"/>
                    <a:lumOff val="35000"/>
                  </a:schemeClr>
                </a:solidFill>
              </a:defRPr>
            </a:lvl2pPr>
            <a:lvl3pPr>
              <a:defRPr sz="825" b="0">
                <a:solidFill>
                  <a:schemeClr val="tx1">
                    <a:lumMod val="65000"/>
                    <a:lumOff val="35000"/>
                  </a:schemeClr>
                </a:solidFill>
              </a:defRPr>
            </a:lvl3pPr>
            <a:lvl4pPr>
              <a:defRPr sz="825" b="0">
                <a:solidFill>
                  <a:schemeClr val="tx1">
                    <a:lumMod val="65000"/>
                    <a:lumOff val="35000"/>
                  </a:schemeClr>
                </a:solidFill>
              </a:defRPr>
            </a:lvl4pPr>
            <a:lvl5pPr>
              <a:defRPr sz="825" b="0">
                <a:solidFill>
                  <a:schemeClr val="tx1">
                    <a:lumMod val="65000"/>
                    <a:lumOff val="35000"/>
                  </a:schemeClr>
                </a:solidFill>
              </a:defRPr>
            </a:lvl5pPr>
          </a:lstStyle>
          <a:p>
            <a:pPr>
              <a:lnSpc>
                <a:spcPts val="1500"/>
              </a:lnSpc>
              <a:spcBef>
                <a:spcPts val="800"/>
              </a:spcBef>
              <a:defRPr/>
            </a:pP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Lorem ipsum dolor sit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amet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consectetur</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adipiscing</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elit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Morbi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tellus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leo</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facilisis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vulputate</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libero.</a:t>
            </a:r>
          </a:p>
        </p:txBody>
      </p:sp>
      <p:sp>
        <p:nvSpPr>
          <p:cNvPr id="32" name="Text Placeholder 24">
            <a:extLst>
              <a:ext uri="{FF2B5EF4-FFF2-40B4-BE49-F238E27FC236}">
                <a16:creationId xmlns:a16="http://schemas.microsoft.com/office/drawing/2014/main" id="{99E8CB1E-AF6D-4FC1-9305-B50064D1B155}"/>
              </a:ext>
            </a:extLst>
          </p:cNvPr>
          <p:cNvSpPr>
            <a:spLocks noGrp="1"/>
          </p:cNvSpPr>
          <p:nvPr>
            <p:ph type="body" sz="quarter" idx="22" hasCustomPrompt="1"/>
          </p:nvPr>
        </p:nvSpPr>
        <p:spPr>
          <a:xfrm>
            <a:off x="6919891" y="4002073"/>
            <a:ext cx="1803400" cy="945836"/>
          </a:xfrm>
        </p:spPr>
        <p:txBody>
          <a:bodyPr/>
          <a:lstStyle>
            <a:lvl1pPr>
              <a:lnSpc>
                <a:spcPts val="1500"/>
              </a:lnSpc>
              <a:spcBef>
                <a:spcPts val="800"/>
              </a:spcBef>
              <a:defRPr sz="825" b="0">
                <a:solidFill>
                  <a:schemeClr val="tx1">
                    <a:lumMod val="65000"/>
                    <a:lumOff val="35000"/>
                  </a:schemeClr>
                </a:solidFill>
              </a:defRPr>
            </a:lvl1pPr>
            <a:lvl2pPr>
              <a:defRPr sz="825" b="0">
                <a:solidFill>
                  <a:schemeClr val="tx1">
                    <a:lumMod val="65000"/>
                    <a:lumOff val="35000"/>
                  </a:schemeClr>
                </a:solidFill>
              </a:defRPr>
            </a:lvl2pPr>
            <a:lvl3pPr>
              <a:defRPr sz="825" b="0">
                <a:solidFill>
                  <a:schemeClr val="tx1">
                    <a:lumMod val="65000"/>
                    <a:lumOff val="35000"/>
                  </a:schemeClr>
                </a:solidFill>
              </a:defRPr>
            </a:lvl3pPr>
            <a:lvl4pPr>
              <a:defRPr sz="825" b="0">
                <a:solidFill>
                  <a:schemeClr val="tx1">
                    <a:lumMod val="65000"/>
                    <a:lumOff val="35000"/>
                  </a:schemeClr>
                </a:solidFill>
              </a:defRPr>
            </a:lvl4pPr>
            <a:lvl5pPr>
              <a:defRPr sz="825" b="0">
                <a:solidFill>
                  <a:schemeClr val="tx1">
                    <a:lumMod val="65000"/>
                    <a:lumOff val="35000"/>
                  </a:schemeClr>
                </a:solidFill>
              </a:defRPr>
            </a:lvl5pPr>
          </a:lstStyle>
          <a:p>
            <a:pPr>
              <a:lnSpc>
                <a:spcPts val="1500"/>
              </a:lnSpc>
              <a:spcBef>
                <a:spcPts val="800"/>
              </a:spcBef>
              <a:defRPr/>
            </a:pP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Lorem ipsum dolor sit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amet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consectetur</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adipiscing</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elit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Morbi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tellus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leo</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facilisis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vulputate</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libero.</a:t>
            </a:r>
          </a:p>
        </p:txBody>
      </p:sp>
      <p:sp>
        <p:nvSpPr>
          <p:cNvPr id="33" name="Text Placeholder 24">
            <a:extLst>
              <a:ext uri="{FF2B5EF4-FFF2-40B4-BE49-F238E27FC236}">
                <a16:creationId xmlns:a16="http://schemas.microsoft.com/office/drawing/2014/main" id="{836D8BB3-8F00-4FD8-AD22-203AC1187391}"/>
              </a:ext>
            </a:extLst>
          </p:cNvPr>
          <p:cNvSpPr>
            <a:spLocks noGrp="1"/>
          </p:cNvSpPr>
          <p:nvPr>
            <p:ph type="body" sz="quarter" idx="23" hasCustomPrompt="1"/>
          </p:nvPr>
        </p:nvSpPr>
        <p:spPr>
          <a:xfrm>
            <a:off x="9144716" y="4002073"/>
            <a:ext cx="1803400" cy="945836"/>
          </a:xfrm>
        </p:spPr>
        <p:txBody>
          <a:bodyPr/>
          <a:lstStyle>
            <a:lvl1pPr>
              <a:lnSpc>
                <a:spcPts val="1500"/>
              </a:lnSpc>
              <a:spcBef>
                <a:spcPts val="800"/>
              </a:spcBef>
              <a:defRPr sz="825" b="0">
                <a:solidFill>
                  <a:schemeClr val="tx1">
                    <a:lumMod val="65000"/>
                    <a:lumOff val="35000"/>
                  </a:schemeClr>
                </a:solidFill>
              </a:defRPr>
            </a:lvl1pPr>
            <a:lvl2pPr>
              <a:defRPr sz="825" b="0">
                <a:solidFill>
                  <a:schemeClr val="tx1">
                    <a:lumMod val="65000"/>
                    <a:lumOff val="35000"/>
                  </a:schemeClr>
                </a:solidFill>
              </a:defRPr>
            </a:lvl2pPr>
            <a:lvl3pPr>
              <a:defRPr sz="825" b="0">
                <a:solidFill>
                  <a:schemeClr val="tx1">
                    <a:lumMod val="65000"/>
                    <a:lumOff val="35000"/>
                  </a:schemeClr>
                </a:solidFill>
              </a:defRPr>
            </a:lvl3pPr>
            <a:lvl4pPr>
              <a:defRPr sz="825" b="0">
                <a:solidFill>
                  <a:schemeClr val="tx1">
                    <a:lumMod val="65000"/>
                    <a:lumOff val="35000"/>
                  </a:schemeClr>
                </a:solidFill>
              </a:defRPr>
            </a:lvl4pPr>
            <a:lvl5pPr>
              <a:defRPr sz="825" b="0">
                <a:solidFill>
                  <a:schemeClr val="tx1">
                    <a:lumMod val="65000"/>
                    <a:lumOff val="35000"/>
                  </a:schemeClr>
                </a:solidFill>
              </a:defRPr>
            </a:lvl5pPr>
          </a:lstStyle>
          <a:p>
            <a:pPr>
              <a:lnSpc>
                <a:spcPts val="1500"/>
              </a:lnSpc>
              <a:spcBef>
                <a:spcPts val="800"/>
              </a:spcBef>
              <a:defRPr/>
            </a:pP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Lorem ipsum dolor sit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amet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consectetur</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adipiscing</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elit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Morbi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tellus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leo</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facilisis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vulputate</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libero.</a:t>
            </a:r>
          </a:p>
        </p:txBody>
      </p:sp>
      <p:sp>
        <p:nvSpPr>
          <p:cNvPr id="17" name="Text Placeholder 17">
            <a:extLst>
              <a:ext uri="{FF2B5EF4-FFF2-40B4-BE49-F238E27FC236}">
                <a16:creationId xmlns:a16="http://schemas.microsoft.com/office/drawing/2014/main" id="{1538FAB9-6564-416C-9068-B6FEEAB69574}"/>
              </a:ext>
            </a:extLst>
          </p:cNvPr>
          <p:cNvSpPr>
            <a:spLocks noGrp="1"/>
          </p:cNvSpPr>
          <p:nvPr>
            <p:ph type="body" sz="quarter" idx="24" hasCustomPrompt="1"/>
          </p:nvPr>
        </p:nvSpPr>
        <p:spPr>
          <a:xfrm>
            <a:off x="995363" y="1586783"/>
            <a:ext cx="1954947" cy="1216025"/>
          </a:xfrm>
        </p:spPr>
        <p:txBody>
          <a:bodyPr/>
          <a:lstStyle>
            <a:lvl1pPr>
              <a:lnSpc>
                <a:spcPts val="3750"/>
              </a:lnSpc>
              <a:spcAft>
                <a:spcPts val="0"/>
              </a:spcAft>
              <a:defRPr sz="3750" b="0" spc="15" baseline="0">
                <a:solidFill>
                  <a:schemeClr val="accent2"/>
                </a:solidFill>
                <a:latin typeface="+mj-lt"/>
              </a:defRPr>
            </a:lvl1pPr>
            <a:lvl2pPr>
              <a:lnSpc>
                <a:spcPts val="3750"/>
              </a:lnSpc>
              <a:spcAft>
                <a:spcPts val="0"/>
              </a:spcAft>
              <a:defRPr sz="3750" b="0" spc="75">
                <a:solidFill>
                  <a:schemeClr val="accent2"/>
                </a:solidFill>
                <a:latin typeface="+mj-lt"/>
              </a:defRPr>
            </a:lvl2pPr>
            <a:lvl3pPr>
              <a:lnSpc>
                <a:spcPts val="3750"/>
              </a:lnSpc>
              <a:spcAft>
                <a:spcPts val="0"/>
              </a:spcAft>
              <a:defRPr sz="3750" b="0" spc="75">
                <a:solidFill>
                  <a:schemeClr val="accent2"/>
                </a:solidFill>
                <a:latin typeface="+mj-lt"/>
              </a:defRPr>
            </a:lvl3pPr>
            <a:lvl4pPr>
              <a:lnSpc>
                <a:spcPts val="3750"/>
              </a:lnSpc>
              <a:spcAft>
                <a:spcPts val="0"/>
              </a:spcAft>
              <a:defRPr sz="3750" b="0" spc="75">
                <a:solidFill>
                  <a:schemeClr val="accent2"/>
                </a:solidFill>
                <a:latin typeface="+mj-lt"/>
              </a:defRPr>
            </a:lvl4pPr>
            <a:lvl5pPr>
              <a:lnSpc>
                <a:spcPts val="3750"/>
              </a:lnSpc>
              <a:spcAft>
                <a:spcPts val="0"/>
              </a:spcAft>
              <a:defRPr sz="3750" b="0" spc="75">
                <a:solidFill>
                  <a:schemeClr val="accent2"/>
                </a:solidFill>
                <a:latin typeface="+mj-lt"/>
              </a:defRPr>
            </a:lvl5pPr>
          </a:lstStyle>
          <a:p>
            <a:r>
              <a:rPr lang="en-US" dirty="0"/>
              <a:t>Title </a:t>
            </a:r>
            <a:br>
              <a:rPr lang="en-US" dirty="0"/>
            </a:br>
            <a:r>
              <a:rPr lang="en-US" dirty="0"/>
              <a:t>goes here</a:t>
            </a:r>
          </a:p>
        </p:txBody>
      </p:sp>
    </p:spTree>
    <p:extLst>
      <p:ext uri="{BB962C8B-B14F-4D97-AF65-F5344CB8AC3E}">
        <p14:creationId xmlns:p14="http://schemas.microsoft.com/office/powerpoint/2010/main" val="1539432884"/>
      </p:ext>
    </p:extLst>
  </p:cSld>
  <p:clrMapOvr>
    <a:masterClrMapping/>
  </p:clrMapOvr>
  <mc:AlternateContent xmlns:mc="http://schemas.openxmlformats.org/markup-compatibility/2006" xmlns:p14="http://schemas.microsoft.com/office/powerpoint/2010/main">
    <mc:Choice Requires="p14">
      <p:transition spd="slow" p14:dur="1250" advTm="8000">
        <p14:reveal dir="r"/>
      </p:transition>
    </mc:Choice>
    <mc:Fallback xmlns="">
      <p:transition spd="slow" advTm="8000">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r>
              <a:rPr lang="en-US" dirty="0"/>
              <a:t>PAC Professional Accounting Futures 2021</a:t>
            </a:r>
            <a:endParaRPr lang="en-CA" dirty="0"/>
          </a:p>
        </p:txBody>
      </p:sp>
      <p:sp>
        <p:nvSpPr>
          <p:cNvPr id="7" name="Slide Number Placeholder 6"/>
          <p:cNvSpPr>
            <a:spLocks noGrp="1"/>
          </p:cNvSpPr>
          <p:nvPr>
            <p:ph type="sldNum" sz="quarter" idx="12"/>
          </p:nvPr>
        </p:nvSpPr>
        <p:spPr/>
        <p:txBody>
          <a:bodyPr/>
          <a:lstStyle/>
          <a:p>
            <a:fld id="{1922BD0D-169D-4E79-8896-91849D654FE9}" type="slidenum">
              <a:rPr lang="en-CA" smtClean="0"/>
              <a:t>‹#›</a:t>
            </a:fld>
            <a:endParaRPr lang="en-CA"/>
          </a:p>
        </p:txBody>
      </p:sp>
    </p:spTree>
    <p:extLst>
      <p:ext uri="{BB962C8B-B14F-4D97-AF65-F5344CB8AC3E}">
        <p14:creationId xmlns:p14="http://schemas.microsoft.com/office/powerpoint/2010/main" val="19901208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6_ITLE SLIDE 1 - Right light vertical image">
    <p:bg>
      <p:bgPr>
        <a:solidFill>
          <a:schemeClr val="bg1"/>
        </a:solidFill>
        <a:effectLst/>
      </p:bgPr>
    </p:bg>
    <p:spTree>
      <p:nvGrpSpPr>
        <p:cNvPr id="1" name=""/>
        <p:cNvGrpSpPr/>
        <p:nvPr/>
      </p:nvGrpSpPr>
      <p:grpSpPr>
        <a:xfrm>
          <a:off x="0" y="0"/>
          <a:ext cx="0" cy="0"/>
          <a:chOff x="0" y="0"/>
          <a:chExt cx="0" cy="0"/>
        </a:xfrm>
      </p:grpSpPr>
      <p:graphicFrame>
        <p:nvGraphicFramePr>
          <p:cNvPr id="3" name="Objet 2" hidden="1"/>
          <p:cNvGraphicFramePr>
            <a:graphicFrameLocks noChangeAspect="1"/>
          </p:cNvGraphicFramePr>
          <p:nvPr userDrawn="1">
            <p:custDataLst>
              <p:tags r:id="rId1"/>
            </p:custDataLst>
            <p:extLst>
              <p:ext uri="{D42A27DB-BD31-4B8C-83A1-F6EECF244321}">
                <p14:modId xmlns:p14="http://schemas.microsoft.com/office/powerpoint/2010/main" val="2231319501"/>
              </p:ex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name="Diapositive think-cell" r:id="rId3" imgW="270" imgH="270" progId="TCLayout.ActiveDocument.1">
                  <p:embed/>
                </p:oleObj>
              </mc:Choice>
              <mc:Fallback>
                <p:oleObj name="Diapositive think-cell" r:id="rId3" imgW="270" imgH="270" progId="TCLayout.ActiveDocument.1">
                  <p:embed/>
                  <p:pic>
                    <p:nvPicPr>
                      <p:cNvPr id="3" name="Objet 2" hidden="1"/>
                      <p:cNvPicPr/>
                      <p:nvPr/>
                    </p:nvPicPr>
                    <p:blipFill>
                      <a:blip r:embed="rId4"/>
                      <a:stretch>
                        <a:fillRect/>
                      </a:stretch>
                    </p:blipFill>
                    <p:spPr>
                      <a:xfrm>
                        <a:off x="1589" y="1590"/>
                        <a:ext cx="1587" cy="1587"/>
                      </a:xfrm>
                      <a:prstGeom prst="rect">
                        <a:avLst/>
                      </a:prstGeom>
                    </p:spPr>
                  </p:pic>
                </p:oleObj>
              </mc:Fallback>
            </mc:AlternateContent>
          </a:graphicData>
        </a:graphic>
      </p:graphicFrame>
      <p:sp>
        <p:nvSpPr>
          <p:cNvPr id="6" name="Picture Placeholder 2">
            <a:extLst>
              <a:ext uri="{FF2B5EF4-FFF2-40B4-BE49-F238E27FC236}">
                <a16:creationId xmlns:a16="http://schemas.microsoft.com/office/drawing/2014/main" id="{4E620E80-F3E5-4B13-9E89-ED70DE05D156}"/>
              </a:ext>
            </a:extLst>
          </p:cNvPr>
          <p:cNvSpPr>
            <a:spLocks noGrp="1"/>
          </p:cNvSpPr>
          <p:nvPr>
            <p:ph type="pic" sz="quarter" idx="10"/>
          </p:nvPr>
        </p:nvSpPr>
        <p:spPr>
          <a:xfrm>
            <a:off x="993776" y="431801"/>
            <a:ext cx="9864725" cy="5816600"/>
          </a:xfrm>
        </p:spPr>
        <p:txBody>
          <a:bodyPr rtlCol="0" anchor="ctr">
            <a:normAutofit/>
          </a:bodyPr>
          <a:lstStyle>
            <a:lvl1pPr algn="ctr">
              <a:defRPr/>
            </a:lvl1pPr>
          </a:lstStyle>
          <a:p>
            <a:pPr lvl="0"/>
            <a:r>
              <a:rPr lang="en-US" noProof="0"/>
              <a:t>Click icon to add picture</a:t>
            </a:r>
            <a:endParaRPr lang="en-ID" noProof="0" dirty="0"/>
          </a:p>
        </p:txBody>
      </p:sp>
      <p:sp>
        <p:nvSpPr>
          <p:cNvPr id="5" name="Text Placeholder 4">
            <a:extLst>
              <a:ext uri="{FF2B5EF4-FFF2-40B4-BE49-F238E27FC236}">
                <a16:creationId xmlns:a16="http://schemas.microsoft.com/office/drawing/2014/main" id="{B395426B-7A49-4265-BE3E-9BB30EB6D0EE}"/>
              </a:ext>
            </a:extLst>
          </p:cNvPr>
          <p:cNvSpPr>
            <a:spLocks noGrp="1"/>
          </p:cNvSpPr>
          <p:nvPr>
            <p:ph type="body" sz="quarter" idx="11" hasCustomPrompt="1"/>
          </p:nvPr>
        </p:nvSpPr>
        <p:spPr>
          <a:xfrm>
            <a:off x="1280990" y="1349023"/>
            <a:ext cx="1941183" cy="1225565"/>
          </a:xfrm>
        </p:spPr>
        <p:txBody>
          <a:bodyPr/>
          <a:lstStyle>
            <a:lvl1pPr>
              <a:lnSpc>
                <a:spcPts val="3750"/>
              </a:lnSpc>
              <a:spcAft>
                <a:spcPts val="0"/>
              </a:spcAft>
              <a:defRPr sz="3750" b="0" spc="75">
                <a:solidFill>
                  <a:schemeClr val="accent2"/>
                </a:solidFill>
                <a:latin typeface="+mj-lt"/>
              </a:defRPr>
            </a:lvl1pPr>
            <a:lvl2pPr>
              <a:lnSpc>
                <a:spcPts val="3750"/>
              </a:lnSpc>
              <a:spcAft>
                <a:spcPts val="0"/>
              </a:spcAft>
              <a:defRPr sz="3750" b="0" spc="75">
                <a:solidFill>
                  <a:schemeClr val="accent2"/>
                </a:solidFill>
                <a:latin typeface="+mj-lt"/>
              </a:defRPr>
            </a:lvl2pPr>
            <a:lvl3pPr>
              <a:lnSpc>
                <a:spcPts val="3750"/>
              </a:lnSpc>
              <a:spcAft>
                <a:spcPts val="0"/>
              </a:spcAft>
              <a:defRPr sz="3750" b="0" spc="75">
                <a:solidFill>
                  <a:schemeClr val="accent2"/>
                </a:solidFill>
                <a:latin typeface="+mj-lt"/>
              </a:defRPr>
            </a:lvl3pPr>
            <a:lvl4pPr>
              <a:lnSpc>
                <a:spcPts val="3750"/>
              </a:lnSpc>
              <a:spcAft>
                <a:spcPts val="0"/>
              </a:spcAft>
              <a:defRPr sz="3750" b="0" spc="75">
                <a:solidFill>
                  <a:schemeClr val="accent2"/>
                </a:solidFill>
                <a:latin typeface="+mj-lt"/>
              </a:defRPr>
            </a:lvl4pPr>
            <a:lvl5pPr>
              <a:lnSpc>
                <a:spcPts val="3750"/>
              </a:lnSpc>
              <a:spcAft>
                <a:spcPts val="0"/>
              </a:spcAft>
              <a:defRPr sz="3750" b="0" spc="75">
                <a:solidFill>
                  <a:schemeClr val="accent2"/>
                </a:solidFill>
                <a:latin typeface="+mj-lt"/>
              </a:defRPr>
            </a:lvl5pPr>
          </a:lstStyle>
          <a:p>
            <a:r>
              <a:rPr lang="en-US" dirty="0"/>
              <a:t>Title </a:t>
            </a:r>
            <a:br>
              <a:rPr lang="en-US" dirty="0"/>
            </a:br>
            <a:r>
              <a:rPr lang="en-US" dirty="0"/>
              <a:t>goes here</a:t>
            </a:r>
          </a:p>
        </p:txBody>
      </p:sp>
    </p:spTree>
    <p:extLst>
      <p:ext uri="{BB962C8B-B14F-4D97-AF65-F5344CB8AC3E}">
        <p14:creationId xmlns:p14="http://schemas.microsoft.com/office/powerpoint/2010/main" val="3947994758"/>
      </p:ext>
    </p:extLst>
  </p:cSld>
  <p:clrMapOvr>
    <a:masterClrMapping/>
  </p:clrMapOvr>
  <mc:AlternateContent xmlns:mc="http://schemas.openxmlformats.org/markup-compatibility/2006" xmlns:p14="http://schemas.microsoft.com/office/powerpoint/2010/main">
    <mc:Choice Requires="p14">
      <p:transition spd="slow" p14:dur="1250" advTm="8000">
        <p14:reveal dir="r"/>
      </p:transition>
    </mc:Choice>
    <mc:Fallback xmlns="">
      <p:transition spd="slow" advTm="8000">
        <p:fade/>
      </p:transition>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_ITLE SLIDE 1 - Right light vertical image">
    <p:bg>
      <p:bgPr>
        <a:solidFill>
          <a:schemeClr val="bg1"/>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081173B-F7A0-45AA-87C1-10440C710391}"/>
              </a:ext>
            </a:extLst>
          </p:cNvPr>
          <p:cNvSpPr>
            <a:spLocks noGrp="1"/>
          </p:cNvSpPr>
          <p:nvPr>
            <p:ph type="body" sz="quarter" idx="12" hasCustomPrompt="1"/>
          </p:nvPr>
        </p:nvSpPr>
        <p:spPr>
          <a:xfrm>
            <a:off x="6648449" y="4388853"/>
            <a:ext cx="2118179" cy="255719"/>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a:defRPr/>
            </a:pPr>
            <a:r>
              <a:rPr lang="en-ID" sz="1200" b="1" dirty="0">
                <a:solidFill>
                  <a:schemeClr val="accent2"/>
                </a:solidFill>
              </a:rPr>
              <a:t>Title goes here</a:t>
            </a:r>
          </a:p>
        </p:txBody>
      </p:sp>
      <p:sp>
        <p:nvSpPr>
          <p:cNvPr id="6" name="Picture Placeholder 2">
            <a:extLst>
              <a:ext uri="{FF2B5EF4-FFF2-40B4-BE49-F238E27FC236}">
                <a16:creationId xmlns:a16="http://schemas.microsoft.com/office/drawing/2014/main" id="{4B7A5469-2EC2-4885-9AE5-35193F75734A}"/>
              </a:ext>
            </a:extLst>
          </p:cNvPr>
          <p:cNvSpPr>
            <a:spLocks noGrp="1"/>
          </p:cNvSpPr>
          <p:nvPr>
            <p:ph type="pic" sz="quarter" idx="10"/>
          </p:nvPr>
        </p:nvSpPr>
        <p:spPr>
          <a:xfrm>
            <a:off x="612774" y="431801"/>
            <a:ext cx="10980739" cy="2997200"/>
          </a:xfrm>
        </p:spPr>
        <p:txBody>
          <a:bodyPr rtlCol="0" anchor="ctr" anchorCtr="0">
            <a:normAutofit/>
          </a:bodyPr>
          <a:lstStyle>
            <a:lvl1pPr algn="ctr">
              <a:defRPr/>
            </a:lvl1pPr>
          </a:lstStyle>
          <a:p>
            <a:pPr lvl="0"/>
            <a:r>
              <a:rPr lang="en-US" noProof="0"/>
              <a:t>Click icon to add picture</a:t>
            </a:r>
            <a:endParaRPr lang="en-ID" noProof="0"/>
          </a:p>
        </p:txBody>
      </p:sp>
      <p:sp>
        <p:nvSpPr>
          <p:cNvPr id="8" name="Text Placeholder 7">
            <a:extLst>
              <a:ext uri="{FF2B5EF4-FFF2-40B4-BE49-F238E27FC236}">
                <a16:creationId xmlns:a16="http://schemas.microsoft.com/office/drawing/2014/main" id="{E34B17C4-DEF9-40E9-9F9A-E9522E8B2D72}"/>
              </a:ext>
            </a:extLst>
          </p:cNvPr>
          <p:cNvSpPr>
            <a:spLocks noGrp="1"/>
          </p:cNvSpPr>
          <p:nvPr>
            <p:ph type="body" sz="quarter" idx="11" hasCustomPrompt="1"/>
          </p:nvPr>
        </p:nvSpPr>
        <p:spPr>
          <a:xfrm>
            <a:off x="995363" y="2731295"/>
            <a:ext cx="2009095" cy="1282401"/>
          </a:xfrm>
        </p:spPr>
        <p:txBody>
          <a:bodyPr/>
          <a:lstStyle>
            <a:lvl1pPr>
              <a:lnSpc>
                <a:spcPts val="5000"/>
              </a:lnSpc>
              <a:defRPr sz="3750" b="0">
                <a:solidFill>
                  <a:schemeClr val="accent2"/>
                </a:solidFill>
                <a:latin typeface="+mj-lt"/>
              </a:defRPr>
            </a:lvl1pPr>
            <a:lvl2pPr>
              <a:lnSpc>
                <a:spcPts val="3750"/>
              </a:lnSpc>
              <a:defRPr sz="3750" b="0">
                <a:latin typeface="+mj-lt"/>
              </a:defRPr>
            </a:lvl2pPr>
            <a:lvl3pPr>
              <a:lnSpc>
                <a:spcPts val="3750"/>
              </a:lnSpc>
              <a:defRPr sz="3750" b="0">
                <a:latin typeface="+mj-lt"/>
              </a:defRPr>
            </a:lvl3pPr>
            <a:lvl4pPr>
              <a:lnSpc>
                <a:spcPts val="3750"/>
              </a:lnSpc>
              <a:defRPr sz="3750" b="0">
                <a:latin typeface="+mj-lt"/>
              </a:defRPr>
            </a:lvl4pPr>
            <a:lvl5pPr>
              <a:lnSpc>
                <a:spcPts val="3750"/>
              </a:lnSpc>
              <a:defRPr sz="3750" b="0">
                <a:latin typeface="+mj-lt"/>
              </a:defRPr>
            </a:lvl5pPr>
          </a:lstStyle>
          <a:p>
            <a:pPr>
              <a:lnSpc>
                <a:spcPts val="5000"/>
              </a:lnSpc>
              <a:defRPr/>
            </a:pPr>
            <a:r>
              <a:rPr lang="en-ID" sz="3750" spc="75" dirty="0">
                <a:solidFill>
                  <a:schemeClr val="accent2"/>
                </a:solidFill>
                <a:latin typeface="+mj-lt"/>
              </a:rPr>
              <a:t>Title </a:t>
            </a:r>
            <a:br>
              <a:rPr lang="en-ID" sz="3750" spc="75" dirty="0">
                <a:solidFill>
                  <a:schemeClr val="accent2"/>
                </a:solidFill>
                <a:latin typeface="+mj-lt"/>
              </a:rPr>
            </a:br>
            <a:r>
              <a:rPr lang="en-ID" sz="3750" spc="75" dirty="0">
                <a:solidFill>
                  <a:schemeClr val="accent2"/>
                </a:solidFill>
                <a:latin typeface="+mj-lt"/>
              </a:rPr>
              <a:t>goes here</a:t>
            </a:r>
          </a:p>
        </p:txBody>
      </p:sp>
      <p:graphicFrame>
        <p:nvGraphicFramePr>
          <p:cNvPr id="3" name="Objet 2" hidden="1"/>
          <p:cNvGraphicFramePr>
            <a:graphicFrameLocks noChangeAspect="1"/>
          </p:cNvGraphicFramePr>
          <p:nvPr userDrawn="1">
            <p:custDataLst>
              <p:tags r:id="rId1"/>
            </p:custDataLst>
            <p:extLst>
              <p:ext uri="{D42A27DB-BD31-4B8C-83A1-F6EECF244321}">
                <p14:modId xmlns:p14="http://schemas.microsoft.com/office/powerpoint/2010/main" val="445360834"/>
              </p:ex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name="Diapositive think-cell" r:id="rId3" imgW="270" imgH="270" progId="TCLayout.ActiveDocument.1">
                  <p:embed/>
                </p:oleObj>
              </mc:Choice>
              <mc:Fallback>
                <p:oleObj name="Diapositive think-cell" r:id="rId3" imgW="270" imgH="270" progId="TCLayout.ActiveDocument.1">
                  <p:embed/>
                  <p:pic>
                    <p:nvPicPr>
                      <p:cNvPr id="3" name="Objet 2" hidden="1"/>
                      <p:cNvPicPr/>
                      <p:nvPr/>
                    </p:nvPicPr>
                    <p:blipFill>
                      <a:blip r:embed="rId4"/>
                      <a:stretch>
                        <a:fillRect/>
                      </a:stretch>
                    </p:blipFill>
                    <p:spPr>
                      <a:xfrm>
                        <a:off x="1589" y="1590"/>
                        <a:ext cx="1587" cy="1587"/>
                      </a:xfrm>
                      <a:prstGeom prst="rect">
                        <a:avLst/>
                      </a:prstGeom>
                    </p:spPr>
                  </p:pic>
                </p:oleObj>
              </mc:Fallback>
            </mc:AlternateContent>
          </a:graphicData>
        </a:graphic>
      </p:graphicFrame>
      <p:sp>
        <p:nvSpPr>
          <p:cNvPr id="12" name="Text Placeholder 11">
            <a:extLst>
              <a:ext uri="{FF2B5EF4-FFF2-40B4-BE49-F238E27FC236}">
                <a16:creationId xmlns:a16="http://schemas.microsoft.com/office/drawing/2014/main" id="{8340C692-89CD-4AD9-939A-E7F95ABF5707}"/>
              </a:ext>
            </a:extLst>
          </p:cNvPr>
          <p:cNvSpPr>
            <a:spLocks noGrp="1"/>
          </p:cNvSpPr>
          <p:nvPr>
            <p:ph type="body" sz="quarter" idx="13" hasCustomPrompt="1"/>
          </p:nvPr>
        </p:nvSpPr>
        <p:spPr>
          <a:xfrm>
            <a:off x="6648449" y="4826470"/>
            <a:ext cx="4210051" cy="1086059"/>
          </a:xfrm>
        </p:spPr>
        <p:txBody>
          <a:bodyPr/>
          <a:lstStyle>
            <a:lvl1pPr>
              <a:lnSpc>
                <a:spcPts val="1500"/>
              </a:lnSpc>
              <a:spcBef>
                <a:spcPts val="800"/>
              </a:spcBef>
              <a:spcAft>
                <a:spcPts val="0"/>
              </a:spcAft>
              <a:defRPr sz="825" b="0">
                <a:solidFill>
                  <a:schemeClr val="tx1">
                    <a:lumMod val="65000"/>
                    <a:lumOff val="35000"/>
                  </a:schemeClr>
                </a:solidFill>
              </a:defRPr>
            </a:lvl1pPr>
            <a:lvl2pPr>
              <a:defRPr sz="825">
                <a:solidFill>
                  <a:schemeClr val="tx1">
                    <a:lumMod val="65000"/>
                    <a:lumOff val="35000"/>
                  </a:schemeClr>
                </a:solidFill>
              </a:defRPr>
            </a:lvl2pPr>
            <a:lvl3pPr>
              <a:defRPr sz="825">
                <a:solidFill>
                  <a:schemeClr val="tx1">
                    <a:lumMod val="65000"/>
                    <a:lumOff val="35000"/>
                  </a:schemeClr>
                </a:solidFill>
              </a:defRPr>
            </a:lvl3pPr>
            <a:lvl4pPr>
              <a:defRPr sz="825">
                <a:solidFill>
                  <a:schemeClr val="tx1">
                    <a:lumMod val="65000"/>
                    <a:lumOff val="35000"/>
                  </a:schemeClr>
                </a:solidFill>
              </a:defRPr>
            </a:lvl4pPr>
            <a:lvl5pPr>
              <a:defRPr sz="825">
                <a:solidFill>
                  <a:schemeClr val="tx1">
                    <a:lumMod val="65000"/>
                    <a:lumOff val="35000"/>
                  </a:schemeClr>
                </a:solidFill>
              </a:defRPr>
            </a:lvl5pPr>
          </a:lstStyle>
          <a:p>
            <a:pPr>
              <a:lnSpc>
                <a:spcPts val="1500"/>
              </a:lnSpc>
              <a:defRPr/>
            </a:pPr>
            <a:r>
              <a:rPr lang="en-US" sz="825" b="1" dirty="0">
                <a:solidFill>
                  <a:schemeClr val="tx1">
                    <a:lumMod val="65000"/>
                    <a:lumOff val="35000"/>
                  </a:schemeClr>
                </a:solidFill>
                <a:ea typeface="Roboto" charset="0"/>
                <a:cs typeface="Arial" panose="020B0604020202020204" pitchFamily="34" charset="0"/>
              </a:rPr>
              <a:t>Insert your title here</a:t>
            </a:r>
          </a:p>
          <a:p>
            <a:pPr>
              <a:lnSpc>
                <a:spcPts val="1500"/>
              </a:lnSpc>
              <a:spcBef>
                <a:spcPts val="800"/>
              </a:spcBef>
              <a:defRPr/>
            </a:pPr>
            <a:r>
              <a:rPr lang="en-US" sz="825" dirty="0">
                <a:solidFill>
                  <a:schemeClr val="tx1">
                    <a:lumMod val="65000"/>
                    <a:lumOff val="35000"/>
                  </a:schemeClr>
                </a:solidFill>
                <a:ea typeface="Roboto" charset="0"/>
                <a:cs typeface="Arial" panose="020B0604020202020204" pitchFamily="34" charset="0"/>
              </a:rPr>
              <a:t>Lorem ipsum dolor sit </a:t>
            </a:r>
            <a:r>
              <a:rPr lang="en-US" sz="825" dirty="0" err="1">
                <a:solidFill>
                  <a:schemeClr val="tx1">
                    <a:lumMod val="65000"/>
                    <a:lumOff val="35000"/>
                  </a:schemeClr>
                </a:solidFill>
                <a:ea typeface="Roboto" charset="0"/>
                <a:cs typeface="Arial" panose="020B0604020202020204" pitchFamily="34" charset="0"/>
              </a:rPr>
              <a:t>amet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consectetur</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adipiscing</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elit</a:t>
            </a:r>
            <a:r>
              <a:rPr lang="en-US" sz="825" dirty="0">
                <a:solidFill>
                  <a:schemeClr val="tx1">
                    <a:lumMod val="65000"/>
                    <a:lumOff val="35000"/>
                  </a:schemeClr>
                </a:solidFill>
                <a:ea typeface="Roboto" charset="0"/>
                <a:cs typeface="Arial" panose="020B0604020202020204" pitchFamily="34" charset="0"/>
              </a:rPr>
              <a:t>. Morbi </a:t>
            </a:r>
            <a:r>
              <a:rPr lang="en-US" sz="825" dirty="0" err="1">
                <a:solidFill>
                  <a:schemeClr val="tx1">
                    <a:lumMod val="65000"/>
                    <a:lumOff val="35000"/>
                  </a:schemeClr>
                </a:solidFill>
                <a:ea typeface="Roboto" charset="0"/>
                <a:cs typeface="Arial" panose="020B0604020202020204" pitchFamily="34" charset="0"/>
              </a:rPr>
              <a:t>tellus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leo</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varius</a:t>
            </a:r>
            <a:r>
              <a:rPr lang="en-US" sz="825" dirty="0">
                <a:solidFill>
                  <a:schemeClr val="tx1">
                    <a:lumMod val="65000"/>
                    <a:lumOff val="35000"/>
                  </a:schemeClr>
                </a:solidFill>
                <a:ea typeface="Roboto" charset="0"/>
                <a:cs typeface="Arial" panose="020B0604020202020204" pitchFamily="34" charset="0"/>
              </a:rPr>
              <a:t> et </a:t>
            </a:r>
            <a:r>
              <a:rPr lang="en-US" sz="825" dirty="0" err="1">
                <a:solidFill>
                  <a:schemeClr val="tx1">
                    <a:lumMod val="65000"/>
                    <a:lumOff val="35000"/>
                  </a:schemeClr>
                </a:solidFill>
                <a:ea typeface="Roboto" charset="0"/>
                <a:cs typeface="Arial" panose="020B0604020202020204" pitchFamily="34" charset="0"/>
              </a:rPr>
              <a:t>neque</a:t>
            </a:r>
            <a:r>
              <a:rPr lang="en-US" sz="825" dirty="0">
                <a:solidFill>
                  <a:schemeClr val="tx1">
                    <a:lumMod val="65000"/>
                    <a:lumOff val="35000"/>
                  </a:schemeClr>
                </a:solidFill>
                <a:ea typeface="Roboto" charset="0"/>
                <a:cs typeface="Arial" panose="020B0604020202020204" pitchFamily="34" charset="0"/>
              </a:rPr>
              <a:t> a, </a:t>
            </a:r>
            <a:r>
              <a:rPr lang="en-US" sz="825" dirty="0" err="1">
                <a:solidFill>
                  <a:schemeClr val="tx1">
                    <a:lumMod val="65000"/>
                    <a:lumOff val="35000"/>
                  </a:schemeClr>
                </a:solidFill>
                <a:ea typeface="Roboto" charset="0"/>
                <a:cs typeface="Arial" panose="020B0604020202020204" pitchFamily="34" charset="0"/>
              </a:rPr>
              <a:t>facilisis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vulputate</a:t>
            </a:r>
            <a:r>
              <a:rPr lang="en-US" sz="825" dirty="0">
                <a:solidFill>
                  <a:schemeClr val="tx1">
                    <a:lumMod val="65000"/>
                    <a:lumOff val="35000"/>
                  </a:schemeClr>
                </a:solidFill>
                <a:ea typeface="Roboto" charset="0"/>
                <a:cs typeface="Arial" panose="020B0604020202020204" pitchFamily="34" charset="0"/>
              </a:rPr>
              <a:t> libero. </a:t>
            </a:r>
            <a:r>
              <a:rPr lang="en-US" sz="825" dirty="0" err="1">
                <a:solidFill>
                  <a:schemeClr val="tx1">
                    <a:lumMod val="65000"/>
                    <a:lumOff val="35000"/>
                  </a:schemeClr>
                </a:solidFill>
                <a:ea typeface="Roboto" charset="0"/>
                <a:cs typeface="Arial" panose="020B0604020202020204" pitchFamily="34" charset="0"/>
              </a:rPr>
              <a:t>Phasellus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euismod</a:t>
            </a:r>
            <a:r>
              <a:rPr lang="en-US" sz="825" dirty="0">
                <a:solidFill>
                  <a:schemeClr val="tx1">
                    <a:lumMod val="65000"/>
                    <a:lumOff val="35000"/>
                  </a:schemeClr>
                </a:solidFill>
                <a:ea typeface="Roboto" charset="0"/>
                <a:cs typeface="Arial" panose="020B0604020202020204" pitchFamily="34" charset="0"/>
              </a:rPr>
              <a:t> at </a:t>
            </a:r>
            <a:r>
              <a:rPr lang="en-US" sz="825" dirty="0" err="1">
                <a:solidFill>
                  <a:schemeClr val="tx1">
                    <a:lumMod val="65000"/>
                    <a:lumOff val="35000"/>
                  </a:schemeClr>
                </a:solidFill>
                <a:ea typeface="Roboto" charset="0"/>
                <a:cs typeface="Arial" panose="020B0604020202020204" pitchFamily="34" charset="0"/>
              </a:rPr>
              <a:t>felis</a:t>
            </a:r>
            <a:r>
              <a:rPr lang="en-US" sz="825" dirty="0">
                <a:solidFill>
                  <a:schemeClr val="tx1">
                    <a:lumMod val="65000"/>
                    <a:lumOff val="35000"/>
                  </a:schemeClr>
                </a:solidFill>
                <a:ea typeface="Roboto" charset="0"/>
                <a:cs typeface="Arial" panose="020B0604020202020204" pitchFamily="34" charset="0"/>
              </a:rPr>
              <a:t> et </a:t>
            </a:r>
            <a:r>
              <a:rPr lang="en-US" sz="825" dirty="0" err="1">
                <a:solidFill>
                  <a:schemeClr val="tx1">
                    <a:lumMod val="65000"/>
                    <a:lumOff val="35000"/>
                  </a:schemeClr>
                </a:solidFill>
                <a:ea typeface="Roboto" charset="0"/>
                <a:cs typeface="Arial" panose="020B0604020202020204" pitchFamily="34" charset="0"/>
              </a:rPr>
              <a:t>ultricies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Praesent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eleifend</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quam</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ut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fringilla</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Praesent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commodo</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pretium</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turpis</a:t>
            </a:r>
            <a:r>
              <a:rPr lang="en-US" sz="825" dirty="0">
                <a:solidFill>
                  <a:schemeClr val="tx1">
                    <a:lumMod val="65000"/>
                    <a:lumOff val="35000"/>
                  </a:schemeClr>
                </a:solidFill>
                <a:ea typeface="Roboto" charset="0"/>
                <a:cs typeface="Arial" panose="020B0604020202020204" pitchFamily="34" charset="0"/>
              </a:rPr>
              <a:t> at semper</a:t>
            </a:r>
          </a:p>
        </p:txBody>
      </p:sp>
    </p:spTree>
    <p:extLst>
      <p:ext uri="{BB962C8B-B14F-4D97-AF65-F5344CB8AC3E}">
        <p14:creationId xmlns:p14="http://schemas.microsoft.com/office/powerpoint/2010/main" val="2388149083"/>
      </p:ext>
    </p:extLst>
  </p:cSld>
  <p:clrMapOvr>
    <a:masterClrMapping/>
  </p:clrMapOvr>
  <mc:AlternateContent xmlns:mc="http://schemas.openxmlformats.org/markup-compatibility/2006" xmlns:p14="http://schemas.microsoft.com/office/powerpoint/2010/main">
    <mc:Choice Requires="p14">
      <p:transition spd="slow" p14:dur="1250" advTm="8000">
        <p14:reveal dir="r"/>
      </p:transition>
    </mc:Choice>
    <mc:Fallback xmlns="">
      <p:transition spd="slow" advTm="8000">
        <p:fade/>
      </p:transition>
    </mc:Fallback>
  </mc:AlternateContent>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3_ITLE SLIDE 1 - Right light vertical imag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3404E27-A292-44A7-88C6-A03AB7DBFD9C}"/>
              </a:ext>
            </a:extLst>
          </p:cNvPr>
          <p:cNvSpPr/>
          <p:nvPr userDrawn="1"/>
        </p:nvSpPr>
        <p:spPr>
          <a:xfrm>
            <a:off x="612774" y="431801"/>
            <a:ext cx="10980739" cy="5816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350"/>
          </a:p>
        </p:txBody>
      </p:sp>
      <p:sp>
        <p:nvSpPr>
          <p:cNvPr id="7" name="Picture Placeholder 7">
            <a:extLst>
              <a:ext uri="{FF2B5EF4-FFF2-40B4-BE49-F238E27FC236}">
                <a16:creationId xmlns:a16="http://schemas.microsoft.com/office/drawing/2014/main" id="{822F30A5-82AA-4B07-BD99-A7ADAF8E2568}"/>
              </a:ext>
            </a:extLst>
          </p:cNvPr>
          <p:cNvSpPr>
            <a:spLocks noGrp="1"/>
          </p:cNvSpPr>
          <p:nvPr>
            <p:ph type="pic" sz="quarter" idx="10"/>
          </p:nvPr>
        </p:nvSpPr>
        <p:spPr>
          <a:xfrm>
            <a:off x="612776" y="431801"/>
            <a:ext cx="5479415" cy="2972092"/>
          </a:xfrm>
        </p:spPr>
        <p:txBody>
          <a:bodyPr rtlCol="0" anchor="ctr" anchorCtr="0">
            <a:normAutofit/>
          </a:bodyPr>
          <a:lstStyle>
            <a:lvl1pPr algn="ctr">
              <a:defRPr/>
            </a:lvl1pPr>
          </a:lstStyle>
          <a:p>
            <a:pPr lvl="0"/>
            <a:r>
              <a:rPr lang="en-US" noProof="0"/>
              <a:t>Click icon to add picture</a:t>
            </a:r>
            <a:endParaRPr lang="en-ID" noProof="0"/>
          </a:p>
        </p:txBody>
      </p:sp>
      <p:sp>
        <p:nvSpPr>
          <p:cNvPr id="9" name="Picture Placeholder 7">
            <a:extLst>
              <a:ext uri="{FF2B5EF4-FFF2-40B4-BE49-F238E27FC236}">
                <a16:creationId xmlns:a16="http://schemas.microsoft.com/office/drawing/2014/main" id="{D4F9FA5E-BD3A-459D-9EEB-A7DD49766243}"/>
              </a:ext>
            </a:extLst>
          </p:cNvPr>
          <p:cNvSpPr>
            <a:spLocks noGrp="1"/>
          </p:cNvSpPr>
          <p:nvPr>
            <p:ph type="pic" sz="quarter" idx="14"/>
          </p:nvPr>
        </p:nvSpPr>
        <p:spPr>
          <a:xfrm>
            <a:off x="6099811" y="3403895"/>
            <a:ext cx="5479415" cy="2844507"/>
          </a:xfrm>
        </p:spPr>
        <p:txBody>
          <a:bodyPr rtlCol="0" anchor="ctr" anchorCtr="0">
            <a:normAutofit/>
          </a:bodyPr>
          <a:lstStyle>
            <a:lvl1pPr algn="ctr">
              <a:defRPr/>
            </a:lvl1pPr>
          </a:lstStyle>
          <a:p>
            <a:pPr lvl="0"/>
            <a:r>
              <a:rPr lang="en-US" noProof="0"/>
              <a:t>Click icon to add picture</a:t>
            </a:r>
            <a:endParaRPr lang="en-ID" noProof="0" dirty="0"/>
          </a:p>
        </p:txBody>
      </p:sp>
      <p:sp>
        <p:nvSpPr>
          <p:cNvPr id="10" name="Text Placeholder 9">
            <a:extLst>
              <a:ext uri="{FF2B5EF4-FFF2-40B4-BE49-F238E27FC236}">
                <a16:creationId xmlns:a16="http://schemas.microsoft.com/office/drawing/2014/main" id="{D081173B-F7A0-45AA-87C1-10440C710391}"/>
              </a:ext>
            </a:extLst>
          </p:cNvPr>
          <p:cNvSpPr>
            <a:spLocks noGrp="1"/>
          </p:cNvSpPr>
          <p:nvPr>
            <p:ph type="body" sz="quarter" idx="12" hasCustomPrompt="1"/>
          </p:nvPr>
        </p:nvSpPr>
        <p:spPr>
          <a:xfrm>
            <a:off x="7562850" y="1595438"/>
            <a:ext cx="1856921" cy="262391"/>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a:defRPr/>
            </a:pPr>
            <a:r>
              <a:rPr lang="en-ID" sz="1200" b="1" dirty="0">
                <a:solidFill>
                  <a:schemeClr val="accent2"/>
                </a:solidFill>
              </a:rPr>
              <a:t>Title goes here</a:t>
            </a:r>
          </a:p>
        </p:txBody>
      </p:sp>
      <p:sp>
        <p:nvSpPr>
          <p:cNvPr id="8" name="Text Placeholder 7">
            <a:extLst>
              <a:ext uri="{FF2B5EF4-FFF2-40B4-BE49-F238E27FC236}">
                <a16:creationId xmlns:a16="http://schemas.microsoft.com/office/drawing/2014/main" id="{E34B17C4-DEF9-40E9-9F9A-E9522E8B2D72}"/>
              </a:ext>
            </a:extLst>
          </p:cNvPr>
          <p:cNvSpPr>
            <a:spLocks noGrp="1"/>
          </p:cNvSpPr>
          <p:nvPr>
            <p:ph type="body" sz="quarter" idx="11" hasCustomPrompt="1"/>
          </p:nvPr>
        </p:nvSpPr>
        <p:spPr>
          <a:xfrm>
            <a:off x="995363" y="2731295"/>
            <a:ext cx="1878467" cy="1282401"/>
          </a:xfrm>
        </p:spPr>
        <p:txBody>
          <a:bodyPr/>
          <a:lstStyle>
            <a:lvl1pPr>
              <a:lnSpc>
                <a:spcPts val="5000"/>
              </a:lnSpc>
              <a:defRPr sz="3750" b="0">
                <a:solidFill>
                  <a:schemeClr val="accent2"/>
                </a:solidFill>
                <a:latin typeface="+mj-lt"/>
              </a:defRPr>
            </a:lvl1pPr>
            <a:lvl2pPr>
              <a:lnSpc>
                <a:spcPts val="3750"/>
              </a:lnSpc>
              <a:defRPr sz="3750" b="0">
                <a:latin typeface="+mj-lt"/>
              </a:defRPr>
            </a:lvl2pPr>
            <a:lvl3pPr>
              <a:lnSpc>
                <a:spcPts val="3750"/>
              </a:lnSpc>
              <a:defRPr sz="3750" b="0">
                <a:latin typeface="+mj-lt"/>
              </a:defRPr>
            </a:lvl3pPr>
            <a:lvl4pPr>
              <a:lnSpc>
                <a:spcPts val="3750"/>
              </a:lnSpc>
              <a:defRPr sz="3750" b="0">
                <a:latin typeface="+mj-lt"/>
              </a:defRPr>
            </a:lvl4pPr>
            <a:lvl5pPr>
              <a:lnSpc>
                <a:spcPts val="3750"/>
              </a:lnSpc>
              <a:defRPr sz="3750" b="0">
                <a:latin typeface="+mj-lt"/>
              </a:defRPr>
            </a:lvl5pPr>
          </a:lstStyle>
          <a:p>
            <a:pPr>
              <a:lnSpc>
                <a:spcPts val="5000"/>
              </a:lnSpc>
              <a:defRPr/>
            </a:pPr>
            <a:r>
              <a:rPr lang="en-ID" sz="3750" spc="75" dirty="0">
                <a:solidFill>
                  <a:schemeClr val="accent2"/>
                </a:solidFill>
                <a:latin typeface="+mj-lt"/>
              </a:rPr>
              <a:t>Title </a:t>
            </a:r>
            <a:br>
              <a:rPr lang="en-ID" sz="3750" spc="75" dirty="0">
                <a:solidFill>
                  <a:schemeClr val="accent2"/>
                </a:solidFill>
                <a:latin typeface="+mj-lt"/>
              </a:rPr>
            </a:br>
            <a:r>
              <a:rPr lang="en-ID" sz="3750" spc="75" dirty="0">
                <a:solidFill>
                  <a:schemeClr val="accent2"/>
                </a:solidFill>
                <a:latin typeface="+mj-lt"/>
              </a:rPr>
              <a:t>goes here</a:t>
            </a:r>
          </a:p>
        </p:txBody>
      </p:sp>
      <p:graphicFrame>
        <p:nvGraphicFramePr>
          <p:cNvPr id="3" name="Objet 2" hidden="1"/>
          <p:cNvGraphicFramePr>
            <a:graphicFrameLocks noChangeAspect="1"/>
          </p:cNvGraphicFramePr>
          <p:nvPr userDrawn="1">
            <p:custDataLst>
              <p:tags r:id="rId1"/>
            </p:custDataLst>
            <p:extLst>
              <p:ext uri="{D42A27DB-BD31-4B8C-83A1-F6EECF244321}">
                <p14:modId xmlns:p14="http://schemas.microsoft.com/office/powerpoint/2010/main" val="1435806861"/>
              </p:ex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name="Diapositive think-cell" r:id="rId3" imgW="270" imgH="270" progId="TCLayout.ActiveDocument.1">
                  <p:embed/>
                </p:oleObj>
              </mc:Choice>
              <mc:Fallback>
                <p:oleObj name="Diapositive think-cell" r:id="rId3" imgW="270" imgH="270" progId="TCLayout.ActiveDocument.1">
                  <p:embed/>
                  <p:pic>
                    <p:nvPicPr>
                      <p:cNvPr id="3" name="Objet 2" hidden="1"/>
                      <p:cNvPicPr/>
                      <p:nvPr/>
                    </p:nvPicPr>
                    <p:blipFill>
                      <a:blip r:embed="rId4"/>
                      <a:stretch>
                        <a:fillRect/>
                      </a:stretch>
                    </p:blipFill>
                    <p:spPr>
                      <a:xfrm>
                        <a:off x="1589" y="1590"/>
                        <a:ext cx="1587" cy="1587"/>
                      </a:xfrm>
                      <a:prstGeom prst="rect">
                        <a:avLst/>
                      </a:prstGeom>
                    </p:spPr>
                  </p:pic>
                </p:oleObj>
              </mc:Fallback>
            </mc:AlternateContent>
          </a:graphicData>
        </a:graphic>
      </p:graphicFrame>
      <p:sp>
        <p:nvSpPr>
          <p:cNvPr id="12" name="Text Placeholder 11">
            <a:extLst>
              <a:ext uri="{FF2B5EF4-FFF2-40B4-BE49-F238E27FC236}">
                <a16:creationId xmlns:a16="http://schemas.microsoft.com/office/drawing/2014/main" id="{8340C692-89CD-4AD9-939A-E7F95ABF5707}"/>
              </a:ext>
            </a:extLst>
          </p:cNvPr>
          <p:cNvSpPr>
            <a:spLocks noGrp="1"/>
          </p:cNvSpPr>
          <p:nvPr>
            <p:ph type="body" sz="quarter" idx="13" hasCustomPrompt="1"/>
          </p:nvPr>
        </p:nvSpPr>
        <p:spPr>
          <a:xfrm>
            <a:off x="7562849" y="2033056"/>
            <a:ext cx="3295651" cy="1320039"/>
          </a:xfrm>
        </p:spPr>
        <p:txBody>
          <a:bodyPr/>
          <a:lstStyle>
            <a:lvl1pPr>
              <a:lnSpc>
                <a:spcPts val="1500"/>
              </a:lnSpc>
              <a:spcBef>
                <a:spcPts val="800"/>
              </a:spcBef>
              <a:spcAft>
                <a:spcPts val="0"/>
              </a:spcAft>
              <a:defRPr sz="825" b="0">
                <a:solidFill>
                  <a:schemeClr val="tx1">
                    <a:lumMod val="65000"/>
                    <a:lumOff val="35000"/>
                  </a:schemeClr>
                </a:solidFill>
              </a:defRPr>
            </a:lvl1pPr>
            <a:lvl2pPr>
              <a:defRPr sz="825">
                <a:solidFill>
                  <a:schemeClr val="tx1">
                    <a:lumMod val="65000"/>
                    <a:lumOff val="35000"/>
                  </a:schemeClr>
                </a:solidFill>
              </a:defRPr>
            </a:lvl2pPr>
            <a:lvl3pPr>
              <a:defRPr sz="825">
                <a:solidFill>
                  <a:schemeClr val="tx1">
                    <a:lumMod val="65000"/>
                    <a:lumOff val="35000"/>
                  </a:schemeClr>
                </a:solidFill>
              </a:defRPr>
            </a:lvl3pPr>
            <a:lvl4pPr>
              <a:defRPr sz="825">
                <a:solidFill>
                  <a:schemeClr val="tx1">
                    <a:lumMod val="65000"/>
                    <a:lumOff val="35000"/>
                  </a:schemeClr>
                </a:solidFill>
              </a:defRPr>
            </a:lvl4pPr>
            <a:lvl5pPr>
              <a:defRPr sz="825">
                <a:solidFill>
                  <a:schemeClr val="tx1">
                    <a:lumMod val="65000"/>
                    <a:lumOff val="35000"/>
                  </a:schemeClr>
                </a:solidFill>
              </a:defRPr>
            </a:lvl5pPr>
          </a:lstStyle>
          <a:p>
            <a:pPr>
              <a:lnSpc>
                <a:spcPts val="1500"/>
              </a:lnSpc>
              <a:defRPr/>
            </a:pPr>
            <a:r>
              <a:rPr lang="en-US" sz="825" b="1" dirty="0">
                <a:solidFill>
                  <a:schemeClr val="tx1">
                    <a:lumMod val="65000"/>
                    <a:lumOff val="35000"/>
                  </a:schemeClr>
                </a:solidFill>
                <a:ea typeface="Roboto" charset="0"/>
                <a:cs typeface="Arial" panose="020B0604020202020204" pitchFamily="34" charset="0"/>
              </a:rPr>
              <a:t>Insert your title here</a:t>
            </a:r>
          </a:p>
          <a:p>
            <a:pPr>
              <a:lnSpc>
                <a:spcPts val="1500"/>
              </a:lnSpc>
              <a:spcBef>
                <a:spcPts val="800"/>
              </a:spcBef>
              <a:defRPr/>
            </a:pPr>
            <a:r>
              <a:rPr lang="en-US" sz="825" dirty="0">
                <a:solidFill>
                  <a:schemeClr val="tx1">
                    <a:lumMod val="65000"/>
                    <a:lumOff val="35000"/>
                  </a:schemeClr>
                </a:solidFill>
                <a:ea typeface="Roboto" charset="0"/>
                <a:cs typeface="Arial" panose="020B0604020202020204" pitchFamily="34" charset="0"/>
              </a:rPr>
              <a:t>Lorem ipsum dolor sit </a:t>
            </a:r>
            <a:r>
              <a:rPr lang="en-US" sz="825" dirty="0" err="1">
                <a:solidFill>
                  <a:schemeClr val="tx1">
                    <a:lumMod val="65000"/>
                    <a:lumOff val="35000"/>
                  </a:schemeClr>
                </a:solidFill>
                <a:ea typeface="Roboto" charset="0"/>
                <a:cs typeface="Arial" panose="020B0604020202020204" pitchFamily="34" charset="0"/>
              </a:rPr>
              <a:t>amet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consectetur</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adipiscing</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elit</a:t>
            </a:r>
            <a:r>
              <a:rPr lang="en-US" sz="825" dirty="0">
                <a:solidFill>
                  <a:schemeClr val="tx1">
                    <a:lumMod val="65000"/>
                    <a:lumOff val="35000"/>
                  </a:schemeClr>
                </a:solidFill>
                <a:ea typeface="Roboto" charset="0"/>
                <a:cs typeface="Arial" panose="020B0604020202020204" pitchFamily="34" charset="0"/>
              </a:rPr>
              <a:t>. Morbi </a:t>
            </a:r>
            <a:r>
              <a:rPr lang="en-US" sz="825" dirty="0" err="1">
                <a:solidFill>
                  <a:schemeClr val="tx1">
                    <a:lumMod val="65000"/>
                    <a:lumOff val="35000"/>
                  </a:schemeClr>
                </a:solidFill>
                <a:ea typeface="Roboto" charset="0"/>
                <a:cs typeface="Arial" panose="020B0604020202020204" pitchFamily="34" charset="0"/>
              </a:rPr>
              <a:t>tellus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leo</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varius</a:t>
            </a:r>
            <a:r>
              <a:rPr lang="en-US" sz="825" dirty="0">
                <a:solidFill>
                  <a:schemeClr val="tx1">
                    <a:lumMod val="65000"/>
                    <a:lumOff val="35000"/>
                  </a:schemeClr>
                </a:solidFill>
                <a:ea typeface="Roboto" charset="0"/>
                <a:cs typeface="Arial" panose="020B0604020202020204" pitchFamily="34" charset="0"/>
              </a:rPr>
              <a:t> et </a:t>
            </a:r>
            <a:r>
              <a:rPr lang="en-US" sz="825" dirty="0" err="1">
                <a:solidFill>
                  <a:schemeClr val="tx1">
                    <a:lumMod val="65000"/>
                    <a:lumOff val="35000"/>
                  </a:schemeClr>
                </a:solidFill>
                <a:ea typeface="Roboto" charset="0"/>
                <a:cs typeface="Arial" panose="020B0604020202020204" pitchFamily="34" charset="0"/>
              </a:rPr>
              <a:t>neque</a:t>
            </a:r>
            <a:r>
              <a:rPr lang="en-US" sz="825" dirty="0">
                <a:solidFill>
                  <a:schemeClr val="tx1">
                    <a:lumMod val="65000"/>
                    <a:lumOff val="35000"/>
                  </a:schemeClr>
                </a:solidFill>
                <a:ea typeface="Roboto" charset="0"/>
                <a:cs typeface="Arial" panose="020B0604020202020204" pitchFamily="34" charset="0"/>
              </a:rPr>
              <a:t> a, </a:t>
            </a:r>
            <a:r>
              <a:rPr lang="en-US" sz="825" dirty="0" err="1">
                <a:solidFill>
                  <a:schemeClr val="tx1">
                    <a:lumMod val="65000"/>
                    <a:lumOff val="35000"/>
                  </a:schemeClr>
                </a:solidFill>
                <a:ea typeface="Roboto" charset="0"/>
                <a:cs typeface="Arial" panose="020B0604020202020204" pitchFamily="34" charset="0"/>
              </a:rPr>
              <a:t>facilisis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vulputate</a:t>
            </a:r>
            <a:r>
              <a:rPr lang="en-US" sz="825" dirty="0">
                <a:solidFill>
                  <a:schemeClr val="tx1">
                    <a:lumMod val="65000"/>
                    <a:lumOff val="35000"/>
                  </a:schemeClr>
                </a:solidFill>
                <a:ea typeface="Roboto" charset="0"/>
                <a:cs typeface="Arial" panose="020B0604020202020204" pitchFamily="34" charset="0"/>
              </a:rPr>
              <a:t> libero. </a:t>
            </a:r>
            <a:r>
              <a:rPr lang="en-US" sz="825" dirty="0" err="1">
                <a:solidFill>
                  <a:schemeClr val="tx1">
                    <a:lumMod val="65000"/>
                    <a:lumOff val="35000"/>
                  </a:schemeClr>
                </a:solidFill>
                <a:ea typeface="Roboto" charset="0"/>
                <a:cs typeface="Arial" panose="020B0604020202020204" pitchFamily="34" charset="0"/>
              </a:rPr>
              <a:t>Phasellus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euismod</a:t>
            </a:r>
            <a:r>
              <a:rPr lang="en-US" sz="825" dirty="0">
                <a:solidFill>
                  <a:schemeClr val="tx1">
                    <a:lumMod val="65000"/>
                    <a:lumOff val="35000"/>
                  </a:schemeClr>
                </a:solidFill>
                <a:ea typeface="Roboto" charset="0"/>
                <a:cs typeface="Arial" panose="020B0604020202020204" pitchFamily="34" charset="0"/>
              </a:rPr>
              <a:t> at </a:t>
            </a:r>
            <a:r>
              <a:rPr lang="en-US" sz="825" dirty="0" err="1">
                <a:solidFill>
                  <a:schemeClr val="tx1">
                    <a:lumMod val="65000"/>
                    <a:lumOff val="35000"/>
                  </a:schemeClr>
                </a:solidFill>
                <a:ea typeface="Roboto" charset="0"/>
                <a:cs typeface="Arial" panose="020B0604020202020204" pitchFamily="34" charset="0"/>
              </a:rPr>
              <a:t>felis</a:t>
            </a:r>
            <a:r>
              <a:rPr lang="en-US" sz="825" dirty="0">
                <a:solidFill>
                  <a:schemeClr val="tx1">
                    <a:lumMod val="65000"/>
                    <a:lumOff val="35000"/>
                  </a:schemeClr>
                </a:solidFill>
                <a:ea typeface="Roboto" charset="0"/>
                <a:cs typeface="Arial" panose="020B0604020202020204" pitchFamily="34" charset="0"/>
              </a:rPr>
              <a:t> et </a:t>
            </a:r>
            <a:r>
              <a:rPr lang="en-US" sz="825" dirty="0" err="1">
                <a:solidFill>
                  <a:schemeClr val="tx1">
                    <a:lumMod val="65000"/>
                    <a:lumOff val="35000"/>
                  </a:schemeClr>
                </a:solidFill>
                <a:ea typeface="Roboto" charset="0"/>
                <a:cs typeface="Arial" panose="020B0604020202020204" pitchFamily="34" charset="0"/>
              </a:rPr>
              <a:t>ultricies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Praesent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eleifend</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quam</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ut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fringilla</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Praesent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commodo</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pretium</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turpis</a:t>
            </a:r>
            <a:r>
              <a:rPr lang="en-US" sz="825" dirty="0">
                <a:solidFill>
                  <a:schemeClr val="tx1">
                    <a:lumMod val="65000"/>
                    <a:lumOff val="35000"/>
                  </a:schemeClr>
                </a:solidFill>
                <a:ea typeface="Roboto" charset="0"/>
                <a:cs typeface="Arial" panose="020B0604020202020204" pitchFamily="34" charset="0"/>
              </a:rPr>
              <a:t> at semper</a:t>
            </a:r>
          </a:p>
        </p:txBody>
      </p:sp>
    </p:spTree>
    <p:extLst>
      <p:ext uri="{BB962C8B-B14F-4D97-AF65-F5344CB8AC3E}">
        <p14:creationId xmlns:p14="http://schemas.microsoft.com/office/powerpoint/2010/main" val="2018953304"/>
      </p:ext>
    </p:extLst>
  </p:cSld>
  <p:clrMapOvr>
    <a:masterClrMapping/>
  </p:clrMapOvr>
  <mc:AlternateContent xmlns:mc="http://schemas.openxmlformats.org/markup-compatibility/2006" xmlns:p14="http://schemas.microsoft.com/office/powerpoint/2010/main">
    <mc:Choice Requires="p14">
      <p:transition spd="slow" p14:dur="1250" advTm="8000">
        <p14:reveal dir="r"/>
      </p:transition>
    </mc:Choice>
    <mc:Fallback xmlns="">
      <p:transition spd="slow" advTm="8000">
        <p:fade/>
      </p:transition>
    </mc:Fallback>
  </mc:AlternateContent>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ITLE SLIDE 1 - Right light vertical image">
    <p:bg>
      <p:bgPr>
        <a:solidFill>
          <a:schemeClr val="bg1"/>
        </a:solidFill>
        <a:effectLst/>
      </p:bgPr>
    </p:bg>
    <p:spTree>
      <p:nvGrpSpPr>
        <p:cNvPr id="1" name=""/>
        <p:cNvGrpSpPr/>
        <p:nvPr/>
      </p:nvGrpSpPr>
      <p:grpSpPr>
        <a:xfrm>
          <a:off x="0" y="0"/>
          <a:ext cx="0" cy="0"/>
          <a:chOff x="0" y="0"/>
          <a:chExt cx="0" cy="0"/>
        </a:xfrm>
      </p:grpSpPr>
      <p:graphicFrame>
        <p:nvGraphicFramePr>
          <p:cNvPr id="3" name="Objet 2" hidden="1"/>
          <p:cNvGraphicFramePr>
            <a:graphicFrameLocks noChangeAspect="1"/>
          </p:cNvGraphicFramePr>
          <p:nvPr userDrawn="1">
            <p:custDataLst>
              <p:tags r:id="rId1"/>
            </p:custDataLst>
            <p:extLst>
              <p:ext uri="{D42A27DB-BD31-4B8C-83A1-F6EECF244321}">
                <p14:modId xmlns:p14="http://schemas.microsoft.com/office/powerpoint/2010/main" val="2307435801"/>
              </p:ex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name="Diapositive think-cell" r:id="rId3" imgW="270" imgH="270" progId="TCLayout.ActiveDocument.1">
                  <p:embed/>
                </p:oleObj>
              </mc:Choice>
              <mc:Fallback>
                <p:oleObj name="Diapositive think-cell" r:id="rId3" imgW="270" imgH="270" progId="TCLayout.ActiveDocument.1">
                  <p:embed/>
                  <p:pic>
                    <p:nvPicPr>
                      <p:cNvPr id="3" name="Objet 2" hidden="1"/>
                      <p:cNvPicPr/>
                      <p:nvPr/>
                    </p:nvPicPr>
                    <p:blipFill>
                      <a:blip r:embed="rId4"/>
                      <a:stretch>
                        <a:fillRect/>
                      </a:stretch>
                    </p:blipFill>
                    <p:spPr>
                      <a:xfrm>
                        <a:off x="1589" y="1590"/>
                        <a:ext cx="1587" cy="1587"/>
                      </a:xfrm>
                      <a:prstGeom prst="rect">
                        <a:avLst/>
                      </a:prstGeom>
                    </p:spPr>
                  </p:pic>
                </p:oleObj>
              </mc:Fallback>
            </mc:AlternateContent>
          </a:graphicData>
        </a:graphic>
      </p:graphicFrame>
      <p:sp>
        <p:nvSpPr>
          <p:cNvPr id="12" name="Rectangle 11">
            <a:extLst>
              <a:ext uri="{FF2B5EF4-FFF2-40B4-BE49-F238E27FC236}">
                <a16:creationId xmlns:a16="http://schemas.microsoft.com/office/drawing/2014/main" id="{CB50971D-CA0D-41D5-A8B4-CA63538EFE24}"/>
              </a:ext>
            </a:extLst>
          </p:cNvPr>
          <p:cNvSpPr/>
          <p:nvPr userDrawn="1"/>
        </p:nvSpPr>
        <p:spPr>
          <a:xfrm>
            <a:off x="612774" y="431800"/>
            <a:ext cx="10980739" cy="5816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350"/>
          </a:p>
        </p:txBody>
      </p:sp>
      <p:sp>
        <p:nvSpPr>
          <p:cNvPr id="13" name="Picture Placeholder 2">
            <a:extLst>
              <a:ext uri="{FF2B5EF4-FFF2-40B4-BE49-F238E27FC236}">
                <a16:creationId xmlns:a16="http://schemas.microsoft.com/office/drawing/2014/main" id="{D674622C-5A44-4E34-8AE1-EABC2217D05C}"/>
              </a:ext>
            </a:extLst>
          </p:cNvPr>
          <p:cNvSpPr>
            <a:spLocks noGrp="1"/>
          </p:cNvSpPr>
          <p:nvPr>
            <p:ph type="pic" sz="quarter" idx="10"/>
          </p:nvPr>
        </p:nvSpPr>
        <p:spPr>
          <a:xfrm>
            <a:off x="1828800" y="1491043"/>
            <a:ext cx="3417571" cy="3874452"/>
          </a:xfrm>
        </p:spPr>
        <p:txBody>
          <a:bodyPr rtlCol="0" anchor="ctr" anchorCtr="0">
            <a:normAutofit/>
          </a:bodyPr>
          <a:lstStyle>
            <a:lvl1pPr algn="ctr">
              <a:defRPr/>
            </a:lvl1pPr>
          </a:lstStyle>
          <a:p>
            <a:pPr lvl="0"/>
            <a:r>
              <a:rPr lang="en-US" noProof="0"/>
              <a:t>Click icon to add picture</a:t>
            </a:r>
            <a:endParaRPr lang="en-ID" noProof="0"/>
          </a:p>
        </p:txBody>
      </p:sp>
      <p:sp>
        <p:nvSpPr>
          <p:cNvPr id="4" name="Text Placeholder 3">
            <a:extLst>
              <a:ext uri="{FF2B5EF4-FFF2-40B4-BE49-F238E27FC236}">
                <a16:creationId xmlns:a16="http://schemas.microsoft.com/office/drawing/2014/main" id="{74983F6E-AF56-45C8-8B88-E6CFB0B57A88}"/>
              </a:ext>
            </a:extLst>
          </p:cNvPr>
          <p:cNvSpPr>
            <a:spLocks noGrp="1"/>
          </p:cNvSpPr>
          <p:nvPr>
            <p:ph type="body" sz="quarter" idx="11" hasCustomPrompt="1"/>
          </p:nvPr>
        </p:nvSpPr>
        <p:spPr>
          <a:xfrm>
            <a:off x="5878448" y="1647572"/>
            <a:ext cx="2351152" cy="1258887"/>
          </a:xfrm>
        </p:spPr>
        <p:txBody>
          <a:bodyPr/>
          <a:lstStyle>
            <a:lvl1pPr>
              <a:lnSpc>
                <a:spcPts val="3750"/>
              </a:lnSpc>
              <a:spcAft>
                <a:spcPts val="0"/>
              </a:spcAft>
              <a:defRPr sz="3750" b="0" spc="75" baseline="0">
                <a:solidFill>
                  <a:schemeClr val="accent2"/>
                </a:solidFill>
                <a:latin typeface="+mj-lt"/>
              </a:defRPr>
            </a:lvl1pPr>
            <a:lvl2pPr>
              <a:lnSpc>
                <a:spcPts val="3750"/>
              </a:lnSpc>
              <a:spcAft>
                <a:spcPts val="0"/>
              </a:spcAft>
              <a:defRPr sz="3750">
                <a:latin typeface="+mj-lt"/>
              </a:defRPr>
            </a:lvl2pPr>
            <a:lvl3pPr>
              <a:lnSpc>
                <a:spcPts val="3750"/>
              </a:lnSpc>
              <a:spcAft>
                <a:spcPts val="0"/>
              </a:spcAft>
              <a:defRPr sz="3750">
                <a:latin typeface="+mj-lt"/>
              </a:defRPr>
            </a:lvl3pPr>
            <a:lvl4pPr>
              <a:lnSpc>
                <a:spcPts val="3750"/>
              </a:lnSpc>
              <a:spcAft>
                <a:spcPts val="0"/>
              </a:spcAft>
              <a:defRPr sz="3750">
                <a:latin typeface="+mj-lt"/>
              </a:defRPr>
            </a:lvl4pPr>
            <a:lvl5pPr>
              <a:lnSpc>
                <a:spcPts val="3750"/>
              </a:lnSpc>
              <a:spcAft>
                <a:spcPts val="0"/>
              </a:spcAft>
              <a:defRPr sz="3750">
                <a:latin typeface="+mj-lt"/>
              </a:defRPr>
            </a:lvl5pPr>
          </a:lstStyle>
          <a:p>
            <a:r>
              <a:rPr lang="en-US" dirty="0"/>
              <a:t>Title </a:t>
            </a:r>
            <a:br>
              <a:rPr lang="en-US" dirty="0"/>
            </a:br>
            <a:r>
              <a:rPr lang="en-US" dirty="0"/>
              <a:t>goes here</a:t>
            </a:r>
          </a:p>
        </p:txBody>
      </p:sp>
      <p:sp>
        <p:nvSpPr>
          <p:cNvPr id="8" name="Text Placeholder 7">
            <a:extLst>
              <a:ext uri="{FF2B5EF4-FFF2-40B4-BE49-F238E27FC236}">
                <a16:creationId xmlns:a16="http://schemas.microsoft.com/office/drawing/2014/main" id="{CD962A6B-B530-47C5-B87C-E75B741A724C}"/>
              </a:ext>
            </a:extLst>
          </p:cNvPr>
          <p:cNvSpPr>
            <a:spLocks noGrp="1"/>
          </p:cNvSpPr>
          <p:nvPr>
            <p:ph type="body" sz="quarter" idx="12" hasCustomPrompt="1"/>
          </p:nvPr>
        </p:nvSpPr>
        <p:spPr>
          <a:xfrm>
            <a:off x="5903849" y="3569180"/>
            <a:ext cx="4954652" cy="1877279"/>
          </a:xfrm>
        </p:spPr>
        <p:txBody>
          <a:bodyPr/>
          <a:lstStyle>
            <a:lvl1pPr>
              <a:lnSpc>
                <a:spcPts val="1800"/>
              </a:lnSpc>
              <a:spcBef>
                <a:spcPts val="800"/>
              </a:spcBef>
              <a:spcAft>
                <a:spcPts val="0"/>
              </a:spcAft>
              <a:defRPr b="0">
                <a:solidFill>
                  <a:schemeClr val="tx1">
                    <a:lumMod val="65000"/>
                    <a:lumOff val="35000"/>
                  </a:schemeClr>
                </a:solidFill>
              </a:defRPr>
            </a:lvl1pPr>
            <a:lvl2pPr>
              <a:lnSpc>
                <a:spcPts val="1125"/>
              </a:lnSpc>
              <a:spcBef>
                <a:spcPts val="600"/>
              </a:spcBef>
              <a:spcAft>
                <a:spcPts val="0"/>
              </a:spcAft>
              <a:defRPr b="0">
                <a:solidFill>
                  <a:schemeClr val="tx1">
                    <a:lumMod val="65000"/>
                    <a:lumOff val="35000"/>
                  </a:schemeClr>
                </a:solidFill>
              </a:defRPr>
            </a:lvl2pPr>
            <a:lvl3pPr>
              <a:lnSpc>
                <a:spcPts val="1125"/>
              </a:lnSpc>
              <a:spcBef>
                <a:spcPts val="600"/>
              </a:spcBef>
              <a:spcAft>
                <a:spcPts val="0"/>
              </a:spcAft>
              <a:defRPr b="0">
                <a:solidFill>
                  <a:schemeClr val="tx1">
                    <a:lumMod val="65000"/>
                    <a:lumOff val="35000"/>
                  </a:schemeClr>
                </a:solidFill>
              </a:defRPr>
            </a:lvl3pPr>
            <a:lvl4pPr>
              <a:lnSpc>
                <a:spcPts val="1125"/>
              </a:lnSpc>
              <a:spcBef>
                <a:spcPts val="600"/>
              </a:spcBef>
              <a:spcAft>
                <a:spcPts val="0"/>
              </a:spcAft>
              <a:defRPr b="0">
                <a:solidFill>
                  <a:schemeClr val="tx1">
                    <a:lumMod val="65000"/>
                    <a:lumOff val="35000"/>
                  </a:schemeClr>
                </a:solidFill>
              </a:defRPr>
            </a:lvl4pPr>
            <a:lvl5pPr>
              <a:lnSpc>
                <a:spcPts val="1125"/>
              </a:lnSpc>
              <a:spcBef>
                <a:spcPts val="600"/>
              </a:spcBef>
              <a:spcAft>
                <a:spcPts val="0"/>
              </a:spcAft>
              <a:defRPr b="0">
                <a:solidFill>
                  <a:schemeClr val="tx1">
                    <a:lumMod val="65000"/>
                    <a:lumOff val="35000"/>
                  </a:schemeClr>
                </a:solidFill>
              </a:defRPr>
            </a:lvl5pPr>
          </a:lstStyle>
          <a:p>
            <a:pPr>
              <a:lnSpc>
                <a:spcPts val="1800"/>
              </a:lnSpc>
              <a:spcBef>
                <a:spcPts val="800"/>
              </a:spcBef>
              <a:defRPr/>
            </a:pPr>
            <a:r>
              <a:rPr lang="en-US" sz="1200" dirty="0">
                <a:solidFill>
                  <a:schemeClr val="tx1">
                    <a:lumMod val="65000"/>
                    <a:lumOff val="35000"/>
                  </a:schemeClr>
                </a:solidFill>
                <a:ea typeface="Roboto" charset="0"/>
                <a:cs typeface="Arial" panose="020B0604020202020204" pitchFamily="34" charset="0"/>
              </a:rPr>
              <a:t>Lorem ipsum dolor sit </a:t>
            </a:r>
            <a:r>
              <a:rPr lang="en-US" sz="1200" dirty="0" err="1">
                <a:solidFill>
                  <a:schemeClr val="tx1">
                    <a:lumMod val="65000"/>
                    <a:lumOff val="35000"/>
                  </a:schemeClr>
                </a:solidFill>
                <a:ea typeface="Roboto" charset="0"/>
                <a:cs typeface="Arial" panose="020B0604020202020204" pitchFamily="34" charset="0"/>
              </a:rPr>
              <a:t>amet</a:t>
            </a:r>
            <a:r>
              <a:rPr lang="en-US" sz="1200" dirty="0">
                <a:solidFill>
                  <a:schemeClr val="tx1">
                    <a:lumMod val="65000"/>
                    <a:lumOff val="35000"/>
                  </a:schemeClr>
                </a:solidFill>
                <a:ea typeface="Roboto" charset="0"/>
                <a:cs typeface="Arial" panose="020B0604020202020204" pitchFamily="34" charset="0"/>
              </a:rPr>
              <a:t>, </a:t>
            </a:r>
            <a:r>
              <a:rPr lang="en-US" sz="1200" dirty="0" err="1">
                <a:solidFill>
                  <a:schemeClr val="tx1">
                    <a:lumMod val="65000"/>
                    <a:lumOff val="35000"/>
                  </a:schemeClr>
                </a:solidFill>
                <a:ea typeface="Roboto" charset="0"/>
                <a:cs typeface="Arial" panose="020B0604020202020204" pitchFamily="34" charset="0"/>
              </a:rPr>
              <a:t>consectetur</a:t>
            </a:r>
            <a:r>
              <a:rPr lang="en-US" sz="1200" dirty="0">
                <a:solidFill>
                  <a:schemeClr val="tx1">
                    <a:lumMod val="65000"/>
                    <a:lumOff val="35000"/>
                  </a:schemeClr>
                </a:solidFill>
                <a:ea typeface="Roboto" charset="0"/>
                <a:cs typeface="Arial" panose="020B0604020202020204" pitchFamily="34" charset="0"/>
              </a:rPr>
              <a:t> </a:t>
            </a:r>
            <a:r>
              <a:rPr lang="en-US" sz="1200" dirty="0" err="1">
                <a:solidFill>
                  <a:schemeClr val="tx1">
                    <a:lumMod val="65000"/>
                    <a:lumOff val="35000"/>
                  </a:schemeClr>
                </a:solidFill>
                <a:ea typeface="Roboto" charset="0"/>
                <a:cs typeface="Arial" panose="020B0604020202020204" pitchFamily="34" charset="0"/>
              </a:rPr>
              <a:t>adipiscing</a:t>
            </a:r>
            <a:r>
              <a:rPr lang="en-US" sz="1200" dirty="0">
                <a:solidFill>
                  <a:schemeClr val="tx1">
                    <a:lumMod val="65000"/>
                    <a:lumOff val="35000"/>
                  </a:schemeClr>
                </a:solidFill>
                <a:ea typeface="Roboto" charset="0"/>
                <a:cs typeface="Arial" panose="020B0604020202020204" pitchFamily="34" charset="0"/>
              </a:rPr>
              <a:t> </a:t>
            </a:r>
            <a:r>
              <a:rPr lang="en-US" sz="1200" dirty="0" err="1">
                <a:solidFill>
                  <a:schemeClr val="tx1">
                    <a:lumMod val="65000"/>
                    <a:lumOff val="35000"/>
                  </a:schemeClr>
                </a:solidFill>
                <a:ea typeface="Roboto" charset="0"/>
                <a:cs typeface="Arial" panose="020B0604020202020204" pitchFamily="34" charset="0"/>
              </a:rPr>
              <a:t>elit</a:t>
            </a:r>
            <a:r>
              <a:rPr lang="en-US" sz="1200" dirty="0">
                <a:solidFill>
                  <a:schemeClr val="tx1">
                    <a:lumMod val="65000"/>
                    <a:lumOff val="35000"/>
                  </a:schemeClr>
                </a:solidFill>
                <a:ea typeface="Roboto" charset="0"/>
                <a:cs typeface="Arial" panose="020B0604020202020204" pitchFamily="34" charset="0"/>
              </a:rPr>
              <a:t>. Morbi </a:t>
            </a:r>
            <a:r>
              <a:rPr lang="en-US" sz="1200" dirty="0" err="1">
                <a:solidFill>
                  <a:schemeClr val="tx1">
                    <a:lumMod val="65000"/>
                    <a:lumOff val="35000"/>
                  </a:schemeClr>
                </a:solidFill>
                <a:ea typeface="Roboto" charset="0"/>
                <a:cs typeface="Arial" panose="020B0604020202020204" pitchFamily="34" charset="0"/>
              </a:rPr>
              <a:t>tellus</a:t>
            </a:r>
            <a:r>
              <a:rPr lang="en-US" sz="1200" dirty="0">
                <a:solidFill>
                  <a:schemeClr val="tx1">
                    <a:lumMod val="65000"/>
                    <a:lumOff val="35000"/>
                  </a:schemeClr>
                </a:solidFill>
                <a:ea typeface="Roboto" charset="0"/>
                <a:cs typeface="Arial" panose="020B0604020202020204" pitchFamily="34" charset="0"/>
              </a:rPr>
              <a:t> </a:t>
            </a:r>
            <a:r>
              <a:rPr lang="en-US" sz="1200" dirty="0" err="1">
                <a:solidFill>
                  <a:schemeClr val="tx1">
                    <a:lumMod val="65000"/>
                    <a:lumOff val="35000"/>
                  </a:schemeClr>
                </a:solidFill>
                <a:ea typeface="Roboto" charset="0"/>
                <a:cs typeface="Arial" panose="020B0604020202020204" pitchFamily="34" charset="0"/>
              </a:rPr>
              <a:t>leo</a:t>
            </a:r>
            <a:r>
              <a:rPr lang="en-US" sz="1200" dirty="0">
                <a:solidFill>
                  <a:schemeClr val="tx1">
                    <a:lumMod val="65000"/>
                    <a:lumOff val="35000"/>
                  </a:schemeClr>
                </a:solidFill>
                <a:ea typeface="Roboto" charset="0"/>
                <a:cs typeface="Arial" panose="020B0604020202020204" pitchFamily="34" charset="0"/>
              </a:rPr>
              <a:t>, </a:t>
            </a:r>
            <a:r>
              <a:rPr lang="en-US" sz="1200" dirty="0" err="1">
                <a:solidFill>
                  <a:schemeClr val="tx1">
                    <a:lumMod val="65000"/>
                    <a:lumOff val="35000"/>
                  </a:schemeClr>
                </a:solidFill>
                <a:ea typeface="Roboto" charset="0"/>
                <a:cs typeface="Arial" panose="020B0604020202020204" pitchFamily="34" charset="0"/>
              </a:rPr>
              <a:t>varius</a:t>
            </a:r>
            <a:r>
              <a:rPr lang="en-US" sz="1200" dirty="0">
                <a:solidFill>
                  <a:schemeClr val="tx1">
                    <a:lumMod val="65000"/>
                    <a:lumOff val="35000"/>
                  </a:schemeClr>
                </a:solidFill>
                <a:ea typeface="Roboto" charset="0"/>
                <a:cs typeface="Arial" panose="020B0604020202020204" pitchFamily="34" charset="0"/>
              </a:rPr>
              <a:t> et </a:t>
            </a:r>
            <a:r>
              <a:rPr lang="en-US" sz="1200" dirty="0" err="1">
                <a:solidFill>
                  <a:schemeClr val="tx1">
                    <a:lumMod val="65000"/>
                    <a:lumOff val="35000"/>
                  </a:schemeClr>
                </a:solidFill>
                <a:ea typeface="Roboto" charset="0"/>
                <a:cs typeface="Arial" panose="020B0604020202020204" pitchFamily="34" charset="0"/>
              </a:rPr>
              <a:t>neque</a:t>
            </a:r>
            <a:r>
              <a:rPr lang="en-US" sz="1200" dirty="0">
                <a:solidFill>
                  <a:schemeClr val="tx1">
                    <a:lumMod val="65000"/>
                    <a:lumOff val="35000"/>
                  </a:schemeClr>
                </a:solidFill>
                <a:ea typeface="Roboto" charset="0"/>
                <a:cs typeface="Arial" panose="020B0604020202020204" pitchFamily="34" charset="0"/>
              </a:rPr>
              <a:t> a, </a:t>
            </a:r>
            <a:r>
              <a:rPr lang="en-US" sz="1200" dirty="0" err="1">
                <a:solidFill>
                  <a:schemeClr val="tx1">
                    <a:lumMod val="65000"/>
                    <a:lumOff val="35000"/>
                  </a:schemeClr>
                </a:solidFill>
                <a:ea typeface="Roboto" charset="0"/>
                <a:cs typeface="Arial" panose="020B0604020202020204" pitchFamily="34" charset="0"/>
              </a:rPr>
              <a:t>facilisis</a:t>
            </a:r>
            <a:r>
              <a:rPr lang="en-US" sz="1200" dirty="0">
                <a:solidFill>
                  <a:schemeClr val="tx1">
                    <a:lumMod val="65000"/>
                    <a:lumOff val="35000"/>
                  </a:schemeClr>
                </a:solidFill>
                <a:ea typeface="Roboto" charset="0"/>
                <a:cs typeface="Arial" panose="020B0604020202020204" pitchFamily="34" charset="0"/>
              </a:rPr>
              <a:t> </a:t>
            </a:r>
            <a:r>
              <a:rPr lang="en-US" sz="1200" dirty="0" err="1">
                <a:solidFill>
                  <a:schemeClr val="tx1">
                    <a:lumMod val="65000"/>
                    <a:lumOff val="35000"/>
                  </a:schemeClr>
                </a:solidFill>
                <a:ea typeface="Roboto" charset="0"/>
                <a:cs typeface="Arial" panose="020B0604020202020204" pitchFamily="34" charset="0"/>
              </a:rPr>
              <a:t>vulputate</a:t>
            </a:r>
            <a:r>
              <a:rPr lang="en-US" sz="1200" dirty="0">
                <a:solidFill>
                  <a:schemeClr val="tx1">
                    <a:lumMod val="65000"/>
                    <a:lumOff val="35000"/>
                  </a:schemeClr>
                </a:solidFill>
                <a:ea typeface="Roboto" charset="0"/>
                <a:cs typeface="Arial" panose="020B0604020202020204" pitchFamily="34" charset="0"/>
              </a:rPr>
              <a:t> libero. </a:t>
            </a:r>
            <a:r>
              <a:rPr lang="en-US" sz="1200" dirty="0" err="1">
                <a:solidFill>
                  <a:schemeClr val="tx1">
                    <a:lumMod val="65000"/>
                    <a:lumOff val="35000"/>
                  </a:schemeClr>
                </a:solidFill>
                <a:ea typeface="Roboto" charset="0"/>
                <a:cs typeface="Arial" panose="020B0604020202020204" pitchFamily="34" charset="0"/>
              </a:rPr>
              <a:t>Phasellus</a:t>
            </a:r>
            <a:r>
              <a:rPr lang="en-US" sz="1200" dirty="0">
                <a:solidFill>
                  <a:schemeClr val="tx1">
                    <a:lumMod val="65000"/>
                    <a:lumOff val="35000"/>
                  </a:schemeClr>
                </a:solidFill>
                <a:ea typeface="Roboto" charset="0"/>
                <a:cs typeface="Arial" panose="020B0604020202020204" pitchFamily="34" charset="0"/>
              </a:rPr>
              <a:t> </a:t>
            </a:r>
            <a:r>
              <a:rPr lang="en-US" sz="1200" dirty="0" err="1">
                <a:solidFill>
                  <a:schemeClr val="tx1">
                    <a:lumMod val="65000"/>
                    <a:lumOff val="35000"/>
                  </a:schemeClr>
                </a:solidFill>
                <a:ea typeface="Roboto" charset="0"/>
                <a:cs typeface="Arial" panose="020B0604020202020204" pitchFamily="34" charset="0"/>
              </a:rPr>
              <a:t>euismod</a:t>
            </a:r>
            <a:r>
              <a:rPr lang="en-US" sz="1200" dirty="0">
                <a:solidFill>
                  <a:schemeClr val="tx1">
                    <a:lumMod val="65000"/>
                    <a:lumOff val="35000"/>
                  </a:schemeClr>
                </a:solidFill>
                <a:ea typeface="Roboto" charset="0"/>
                <a:cs typeface="Arial" panose="020B0604020202020204" pitchFamily="34" charset="0"/>
              </a:rPr>
              <a:t> at </a:t>
            </a:r>
            <a:r>
              <a:rPr lang="en-US" sz="1200" dirty="0" err="1">
                <a:solidFill>
                  <a:schemeClr val="tx1">
                    <a:lumMod val="65000"/>
                    <a:lumOff val="35000"/>
                  </a:schemeClr>
                </a:solidFill>
                <a:ea typeface="Roboto" charset="0"/>
                <a:cs typeface="Arial" panose="020B0604020202020204" pitchFamily="34" charset="0"/>
              </a:rPr>
              <a:t>felis</a:t>
            </a:r>
            <a:r>
              <a:rPr lang="en-US" sz="1200" dirty="0">
                <a:solidFill>
                  <a:schemeClr val="tx1">
                    <a:lumMod val="65000"/>
                    <a:lumOff val="35000"/>
                  </a:schemeClr>
                </a:solidFill>
                <a:ea typeface="Roboto" charset="0"/>
                <a:cs typeface="Arial" panose="020B0604020202020204" pitchFamily="34" charset="0"/>
              </a:rPr>
              <a:t> et </a:t>
            </a:r>
            <a:r>
              <a:rPr lang="en-US" sz="1200" dirty="0" err="1">
                <a:solidFill>
                  <a:schemeClr val="tx1">
                    <a:lumMod val="65000"/>
                    <a:lumOff val="35000"/>
                  </a:schemeClr>
                </a:solidFill>
                <a:ea typeface="Roboto" charset="0"/>
                <a:cs typeface="Arial" panose="020B0604020202020204" pitchFamily="34" charset="0"/>
              </a:rPr>
              <a:t>ultricies</a:t>
            </a:r>
            <a:r>
              <a:rPr lang="en-US" sz="1200" dirty="0">
                <a:solidFill>
                  <a:schemeClr val="tx1">
                    <a:lumMod val="65000"/>
                    <a:lumOff val="35000"/>
                  </a:schemeClr>
                </a:solidFill>
                <a:ea typeface="Roboto" charset="0"/>
                <a:cs typeface="Arial" panose="020B0604020202020204" pitchFamily="34" charset="0"/>
              </a:rPr>
              <a:t>. </a:t>
            </a:r>
            <a:r>
              <a:rPr lang="en-US" sz="1200" dirty="0" err="1">
                <a:solidFill>
                  <a:schemeClr val="tx1">
                    <a:lumMod val="65000"/>
                    <a:lumOff val="35000"/>
                  </a:schemeClr>
                </a:solidFill>
                <a:ea typeface="Roboto" charset="0"/>
                <a:cs typeface="Arial" panose="020B0604020202020204" pitchFamily="34" charset="0"/>
              </a:rPr>
              <a:t>Praesent</a:t>
            </a:r>
            <a:r>
              <a:rPr lang="en-US" sz="1200" dirty="0">
                <a:solidFill>
                  <a:schemeClr val="tx1">
                    <a:lumMod val="65000"/>
                    <a:lumOff val="35000"/>
                  </a:schemeClr>
                </a:solidFill>
                <a:ea typeface="Roboto" charset="0"/>
                <a:cs typeface="Arial" panose="020B0604020202020204" pitchFamily="34" charset="0"/>
              </a:rPr>
              <a:t> </a:t>
            </a:r>
            <a:r>
              <a:rPr lang="en-US" sz="1200" dirty="0" err="1">
                <a:solidFill>
                  <a:schemeClr val="tx1">
                    <a:lumMod val="65000"/>
                    <a:lumOff val="35000"/>
                  </a:schemeClr>
                </a:solidFill>
                <a:ea typeface="Roboto" charset="0"/>
                <a:cs typeface="Arial" panose="020B0604020202020204" pitchFamily="34" charset="0"/>
              </a:rPr>
              <a:t>eleifend</a:t>
            </a:r>
            <a:r>
              <a:rPr lang="en-US" sz="1200" dirty="0">
                <a:solidFill>
                  <a:schemeClr val="tx1">
                    <a:lumMod val="65000"/>
                    <a:lumOff val="35000"/>
                  </a:schemeClr>
                </a:solidFill>
                <a:ea typeface="Roboto" charset="0"/>
                <a:cs typeface="Arial" panose="020B0604020202020204" pitchFamily="34" charset="0"/>
              </a:rPr>
              <a:t> </a:t>
            </a:r>
            <a:r>
              <a:rPr lang="en-US" sz="1200" dirty="0" err="1">
                <a:solidFill>
                  <a:schemeClr val="tx1">
                    <a:lumMod val="65000"/>
                    <a:lumOff val="35000"/>
                  </a:schemeClr>
                </a:solidFill>
                <a:ea typeface="Roboto" charset="0"/>
                <a:cs typeface="Arial" panose="020B0604020202020204" pitchFamily="34" charset="0"/>
              </a:rPr>
              <a:t>quis</a:t>
            </a:r>
            <a:r>
              <a:rPr lang="en-US" sz="1200" dirty="0">
                <a:solidFill>
                  <a:schemeClr val="tx1">
                    <a:lumMod val="65000"/>
                    <a:lumOff val="35000"/>
                  </a:schemeClr>
                </a:solidFill>
                <a:ea typeface="Roboto" charset="0"/>
                <a:cs typeface="Arial" panose="020B0604020202020204" pitchFamily="34" charset="0"/>
              </a:rPr>
              <a:t> </a:t>
            </a:r>
            <a:r>
              <a:rPr lang="en-US" sz="1200" dirty="0" err="1">
                <a:solidFill>
                  <a:schemeClr val="tx1">
                    <a:lumMod val="65000"/>
                    <a:lumOff val="35000"/>
                  </a:schemeClr>
                </a:solidFill>
                <a:ea typeface="Roboto" charset="0"/>
                <a:cs typeface="Arial" panose="020B0604020202020204" pitchFamily="34" charset="0"/>
              </a:rPr>
              <a:t>quam</a:t>
            </a:r>
            <a:r>
              <a:rPr lang="en-US" sz="1200" dirty="0">
                <a:solidFill>
                  <a:schemeClr val="tx1">
                    <a:lumMod val="65000"/>
                    <a:lumOff val="35000"/>
                  </a:schemeClr>
                </a:solidFill>
                <a:ea typeface="Roboto" charset="0"/>
                <a:cs typeface="Arial" panose="020B0604020202020204" pitchFamily="34" charset="0"/>
              </a:rPr>
              <a:t> </a:t>
            </a:r>
            <a:r>
              <a:rPr lang="en-US" sz="1200" dirty="0" err="1">
                <a:solidFill>
                  <a:schemeClr val="tx1">
                    <a:lumMod val="65000"/>
                    <a:lumOff val="35000"/>
                  </a:schemeClr>
                </a:solidFill>
                <a:ea typeface="Roboto" charset="0"/>
                <a:cs typeface="Arial" panose="020B0604020202020204" pitchFamily="34" charset="0"/>
              </a:rPr>
              <a:t>ut</a:t>
            </a:r>
            <a:r>
              <a:rPr lang="en-US" sz="1200" dirty="0">
                <a:solidFill>
                  <a:schemeClr val="tx1">
                    <a:lumMod val="65000"/>
                    <a:lumOff val="35000"/>
                  </a:schemeClr>
                </a:solidFill>
                <a:ea typeface="Roboto" charset="0"/>
                <a:cs typeface="Arial" panose="020B0604020202020204" pitchFamily="34" charset="0"/>
              </a:rPr>
              <a:t> </a:t>
            </a:r>
            <a:r>
              <a:rPr lang="en-US" sz="1200" dirty="0" err="1">
                <a:solidFill>
                  <a:schemeClr val="tx1">
                    <a:lumMod val="65000"/>
                    <a:lumOff val="35000"/>
                  </a:schemeClr>
                </a:solidFill>
                <a:ea typeface="Roboto" charset="0"/>
                <a:cs typeface="Arial" panose="020B0604020202020204" pitchFamily="34" charset="0"/>
              </a:rPr>
              <a:t>fringilla</a:t>
            </a:r>
            <a:r>
              <a:rPr lang="en-US" sz="1200" dirty="0">
                <a:solidFill>
                  <a:schemeClr val="tx1">
                    <a:lumMod val="65000"/>
                    <a:lumOff val="35000"/>
                  </a:schemeClr>
                </a:solidFill>
                <a:ea typeface="Roboto" charset="0"/>
                <a:cs typeface="Arial" panose="020B0604020202020204" pitchFamily="34" charset="0"/>
              </a:rPr>
              <a:t>. </a:t>
            </a:r>
            <a:r>
              <a:rPr lang="en-US" sz="1200" dirty="0" err="1">
                <a:solidFill>
                  <a:schemeClr val="tx1">
                    <a:lumMod val="65000"/>
                    <a:lumOff val="35000"/>
                  </a:schemeClr>
                </a:solidFill>
                <a:ea typeface="Roboto" charset="0"/>
                <a:cs typeface="Arial" panose="020B0604020202020204" pitchFamily="34" charset="0"/>
              </a:rPr>
              <a:t>Praesent</a:t>
            </a:r>
            <a:r>
              <a:rPr lang="en-US" sz="1200" dirty="0">
                <a:solidFill>
                  <a:schemeClr val="tx1">
                    <a:lumMod val="65000"/>
                    <a:lumOff val="35000"/>
                  </a:schemeClr>
                </a:solidFill>
                <a:ea typeface="Roboto" charset="0"/>
                <a:cs typeface="Arial" panose="020B0604020202020204" pitchFamily="34" charset="0"/>
              </a:rPr>
              <a:t> </a:t>
            </a:r>
            <a:r>
              <a:rPr lang="en-US" sz="1200" dirty="0" err="1">
                <a:solidFill>
                  <a:schemeClr val="tx1">
                    <a:lumMod val="65000"/>
                    <a:lumOff val="35000"/>
                  </a:schemeClr>
                </a:solidFill>
                <a:ea typeface="Roboto" charset="0"/>
                <a:cs typeface="Arial" panose="020B0604020202020204" pitchFamily="34" charset="0"/>
              </a:rPr>
              <a:t>commodo</a:t>
            </a:r>
            <a:r>
              <a:rPr lang="en-US" sz="1200" dirty="0">
                <a:solidFill>
                  <a:schemeClr val="tx1">
                    <a:lumMod val="65000"/>
                    <a:lumOff val="35000"/>
                  </a:schemeClr>
                </a:solidFill>
                <a:ea typeface="Roboto" charset="0"/>
                <a:cs typeface="Arial" panose="020B0604020202020204" pitchFamily="34" charset="0"/>
              </a:rPr>
              <a:t> </a:t>
            </a:r>
            <a:r>
              <a:rPr lang="en-US" sz="1200" dirty="0" err="1">
                <a:solidFill>
                  <a:schemeClr val="tx1">
                    <a:lumMod val="65000"/>
                    <a:lumOff val="35000"/>
                  </a:schemeClr>
                </a:solidFill>
                <a:ea typeface="Roboto" charset="0"/>
                <a:cs typeface="Arial" panose="020B0604020202020204" pitchFamily="34" charset="0"/>
              </a:rPr>
              <a:t>pretium</a:t>
            </a:r>
            <a:r>
              <a:rPr lang="en-US" sz="1200" dirty="0">
                <a:solidFill>
                  <a:schemeClr val="tx1">
                    <a:lumMod val="65000"/>
                    <a:lumOff val="35000"/>
                  </a:schemeClr>
                </a:solidFill>
                <a:ea typeface="Roboto" charset="0"/>
                <a:cs typeface="Arial" panose="020B0604020202020204" pitchFamily="34" charset="0"/>
              </a:rPr>
              <a:t> </a:t>
            </a:r>
            <a:r>
              <a:rPr lang="en-US" sz="1200" dirty="0" err="1">
                <a:solidFill>
                  <a:schemeClr val="tx1">
                    <a:lumMod val="65000"/>
                    <a:lumOff val="35000"/>
                  </a:schemeClr>
                </a:solidFill>
                <a:ea typeface="Roboto" charset="0"/>
                <a:cs typeface="Arial" panose="020B0604020202020204" pitchFamily="34" charset="0"/>
              </a:rPr>
              <a:t>turpis</a:t>
            </a:r>
            <a:r>
              <a:rPr lang="en-US" sz="1200" dirty="0">
                <a:solidFill>
                  <a:schemeClr val="tx1">
                    <a:lumMod val="65000"/>
                    <a:lumOff val="35000"/>
                  </a:schemeClr>
                </a:solidFill>
                <a:ea typeface="Roboto" charset="0"/>
                <a:cs typeface="Arial" panose="020B0604020202020204" pitchFamily="34" charset="0"/>
              </a:rPr>
              <a:t> at semper. </a:t>
            </a:r>
            <a:r>
              <a:rPr lang="en-US" sz="1200" dirty="0" err="1">
                <a:solidFill>
                  <a:schemeClr val="tx1">
                    <a:lumMod val="65000"/>
                    <a:lumOff val="35000"/>
                  </a:schemeClr>
                </a:solidFill>
                <a:ea typeface="Roboto" charset="0"/>
                <a:cs typeface="Arial" panose="020B0604020202020204" pitchFamily="34" charset="0"/>
              </a:rPr>
              <a:t>Quisque</a:t>
            </a:r>
            <a:r>
              <a:rPr lang="en-US" sz="1200" dirty="0">
                <a:solidFill>
                  <a:schemeClr val="tx1">
                    <a:lumMod val="65000"/>
                    <a:lumOff val="35000"/>
                  </a:schemeClr>
                </a:solidFill>
                <a:ea typeface="Roboto" charset="0"/>
                <a:cs typeface="Arial" panose="020B0604020202020204" pitchFamily="34" charset="0"/>
              </a:rPr>
              <a:t> </a:t>
            </a:r>
            <a:r>
              <a:rPr lang="en-US" sz="1200" dirty="0" err="1">
                <a:solidFill>
                  <a:schemeClr val="tx1">
                    <a:lumMod val="65000"/>
                    <a:lumOff val="35000"/>
                  </a:schemeClr>
                </a:solidFill>
                <a:ea typeface="Roboto" charset="0"/>
                <a:cs typeface="Arial" panose="020B0604020202020204" pitchFamily="34" charset="0"/>
              </a:rPr>
              <a:t>sagittis</a:t>
            </a:r>
            <a:r>
              <a:rPr lang="en-US" sz="1200" dirty="0">
                <a:solidFill>
                  <a:schemeClr val="tx1">
                    <a:lumMod val="65000"/>
                    <a:lumOff val="35000"/>
                  </a:schemeClr>
                </a:solidFill>
                <a:ea typeface="Roboto" charset="0"/>
                <a:cs typeface="Arial" panose="020B0604020202020204" pitchFamily="34" charset="0"/>
              </a:rPr>
              <a:t>, magna sed </a:t>
            </a:r>
            <a:r>
              <a:rPr lang="en-US" sz="1200" dirty="0" err="1">
                <a:solidFill>
                  <a:schemeClr val="tx1">
                    <a:lumMod val="65000"/>
                    <a:lumOff val="35000"/>
                  </a:schemeClr>
                </a:solidFill>
                <a:ea typeface="Roboto" charset="0"/>
                <a:cs typeface="Arial" panose="020B0604020202020204" pitchFamily="34" charset="0"/>
              </a:rPr>
              <a:t>tristique</a:t>
            </a:r>
            <a:r>
              <a:rPr lang="en-US" sz="1200" dirty="0">
                <a:solidFill>
                  <a:schemeClr val="tx1">
                    <a:lumMod val="65000"/>
                    <a:lumOff val="35000"/>
                  </a:schemeClr>
                </a:solidFill>
                <a:ea typeface="Roboto" charset="0"/>
                <a:cs typeface="Arial" panose="020B0604020202020204" pitchFamily="34" charset="0"/>
              </a:rPr>
              <a:t> </a:t>
            </a:r>
            <a:r>
              <a:rPr lang="en-US" sz="1200" dirty="0" err="1">
                <a:solidFill>
                  <a:schemeClr val="tx1">
                    <a:lumMod val="65000"/>
                    <a:lumOff val="35000"/>
                  </a:schemeClr>
                </a:solidFill>
                <a:ea typeface="Roboto" charset="0"/>
                <a:cs typeface="Arial" panose="020B0604020202020204" pitchFamily="34" charset="0"/>
              </a:rPr>
              <a:t>auctor</a:t>
            </a:r>
            <a:r>
              <a:rPr lang="en-US" sz="1200" dirty="0">
                <a:solidFill>
                  <a:schemeClr val="tx1">
                    <a:lumMod val="65000"/>
                    <a:lumOff val="35000"/>
                  </a:schemeClr>
                </a:solidFill>
                <a:ea typeface="Roboto" charset="0"/>
                <a:cs typeface="Arial" panose="020B0604020202020204" pitchFamily="34" charset="0"/>
              </a:rPr>
              <a:t>, </a:t>
            </a:r>
            <a:r>
              <a:rPr lang="en-US" sz="1200" dirty="0" err="1">
                <a:solidFill>
                  <a:schemeClr val="tx1">
                    <a:lumMod val="65000"/>
                    <a:lumOff val="35000"/>
                  </a:schemeClr>
                </a:solidFill>
                <a:ea typeface="Roboto" charset="0"/>
                <a:cs typeface="Arial" panose="020B0604020202020204" pitchFamily="34" charset="0"/>
              </a:rPr>
              <a:t>lectus</a:t>
            </a:r>
            <a:r>
              <a:rPr lang="en-US" sz="1200" dirty="0">
                <a:solidFill>
                  <a:schemeClr val="tx1">
                    <a:lumMod val="65000"/>
                    <a:lumOff val="35000"/>
                  </a:schemeClr>
                </a:solidFill>
                <a:ea typeface="Roboto" charset="0"/>
                <a:cs typeface="Arial" panose="020B0604020202020204" pitchFamily="34" charset="0"/>
              </a:rPr>
              <a:t> </a:t>
            </a:r>
            <a:r>
              <a:rPr lang="en-US" sz="1200" dirty="0" err="1">
                <a:solidFill>
                  <a:schemeClr val="tx1">
                    <a:lumMod val="65000"/>
                    <a:lumOff val="35000"/>
                  </a:schemeClr>
                </a:solidFill>
                <a:ea typeface="Roboto" charset="0"/>
                <a:cs typeface="Arial" panose="020B0604020202020204" pitchFamily="34" charset="0"/>
              </a:rPr>
              <a:t>felis</a:t>
            </a:r>
            <a:r>
              <a:rPr lang="en-US" sz="1200" dirty="0">
                <a:solidFill>
                  <a:schemeClr val="tx1">
                    <a:lumMod val="65000"/>
                    <a:lumOff val="35000"/>
                  </a:schemeClr>
                </a:solidFill>
                <a:ea typeface="Roboto" charset="0"/>
                <a:cs typeface="Arial" panose="020B0604020202020204" pitchFamily="34" charset="0"/>
              </a:rPr>
              <a:t> </a:t>
            </a:r>
            <a:r>
              <a:rPr lang="en-US" sz="1200" dirty="0" err="1">
                <a:solidFill>
                  <a:schemeClr val="tx1">
                    <a:lumMod val="65000"/>
                    <a:lumOff val="35000"/>
                  </a:schemeClr>
                </a:solidFill>
                <a:ea typeface="Roboto" charset="0"/>
                <a:cs typeface="Arial" panose="020B0604020202020204" pitchFamily="34" charset="0"/>
              </a:rPr>
              <a:t>luctus</a:t>
            </a:r>
            <a:r>
              <a:rPr lang="en-US" sz="1200" dirty="0">
                <a:solidFill>
                  <a:schemeClr val="tx1">
                    <a:lumMod val="65000"/>
                    <a:lumOff val="35000"/>
                  </a:schemeClr>
                </a:solidFill>
                <a:ea typeface="Roboto" charset="0"/>
                <a:cs typeface="Arial" panose="020B0604020202020204" pitchFamily="34" charset="0"/>
              </a:rPr>
              <a:t> libero, </a:t>
            </a:r>
            <a:r>
              <a:rPr lang="en-US" sz="1200" dirty="0" err="1">
                <a:solidFill>
                  <a:schemeClr val="tx1">
                    <a:lumMod val="65000"/>
                    <a:lumOff val="35000"/>
                  </a:schemeClr>
                </a:solidFill>
                <a:ea typeface="Roboto" charset="0"/>
                <a:cs typeface="Arial" panose="020B0604020202020204" pitchFamily="34" charset="0"/>
              </a:rPr>
              <a:t>condimentum</a:t>
            </a:r>
            <a:r>
              <a:rPr lang="en-US" sz="1200" dirty="0">
                <a:solidFill>
                  <a:schemeClr val="tx1">
                    <a:lumMod val="65000"/>
                    <a:lumOff val="35000"/>
                  </a:schemeClr>
                </a:solidFill>
                <a:ea typeface="Roboto" charset="0"/>
                <a:cs typeface="Arial" panose="020B0604020202020204" pitchFamily="34" charset="0"/>
              </a:rPr>
              <a:t> </a:t>
            </a:r>
            <a:r>
              <a:rPr lang="en-US" sz="1200" dirty="0" err="1">
                <a:solidFill>
                  <a:schemeClr val="tx1">
                    <a:lumMod val="65000"/>
                    <a:lumOff val="35000"/>
                  </a:schemeClr>
                </a:solidFill>
                <a:ea typeface="Roboto" charset="0"/>
                <a:cs typeface="Arial" panose="020B0604020202020204" pitchFamily="34" charset="0"/>
              </a:rPr>
              <a:t>scelerisque</a:t>
            </a:r>
            <a:r>
              <a:rPr lang="en-US" sz="1200" dirty="0">
                <a:solidFill>
                  <a:schemeClr val="tx1">
                    <a:lumMod val="65000"/>
                    <a:lumOff val="35000"/>
                  </a:schemeClr>
                </a:solidFill>
                <a:ea typeface="Roboto" charset="0"/>
                <a:cs typeface="Arial" panose="020B0604020202020204" pitchFamily="34" charset="0"/>
              </a:rPr>
              <a:t> </a:t>
            </a:r>
            <a:r>
              <a:rPr lang="en-US" sz="1200" dirty="0" err="1">
                <a:solidFill>
                  <a:schemeClr val="tx1">
                    <a:lumMod val="65000"/>
                    <a:lumOff val="35000"/>
                  </a:schemeClr>
                </a:solidFill>
                <a:ea typeface="Roboto" charset="0"/>
                <a:cs typeface="Arial" panose="020B0604020202020204" pitchFamily="34" charset="0"/>
              </a:rPr>
              <a:t>eros</a:t>
            </a:r>
            <a:r>
              <a:rPr lang="en-US" sz="1200" dirty="0">
                <a:solidFill>
                  <a:schemeClr val="tx1">
                    <a:lumMod val="65000"/>
                    <a:lumOff val="35000"/>
                  </a:schemeClr>
                </a:solidFill>
                <a:ea typeface="Roboto" charset="0"/>
                <a:cs typeface="Arial" panose="020B0604020202020204" pitchFamily="34" charset="0"/>
              </a:rPr>
              <a:t> </a:t>
            </a:r>
            <a:r>
              <a:rPr lang="en-US" sz="1200" dirty="0" err="1">
                <a:solidFill>
                  <a:schemeClr val="tx1">
                    <a:lumMod val="65000"/>
                    <a:lumOff val="35000"/>
                  </a:schemeClr>
                </a:solidFill>
                <a:ea typeface="Roboto" charset="0"/>
                <a:cs typeface="Arial" panose="020B0604020202020204" pitchFamily="34" charset="0"/>
              </a:rPr>
              <a:t>tellus</a:t>
            </a:r>
            <a:r>
              <a:rPr lang="en-US" sz="1200" dirty="0">
                <a:solidFill>
                  <a:schemeClr val="tx1">
                    <a:lumMod val="65000"/>
                    <a:lumOff val="35000"/>
                  </a:schemeClr>
                </a:solidFill>
                <a:ea typeface="Roboto" charset="0"/>
                <a:cs typeface="Arial" panose="020B0604020202020204" pitchFamily="34" charset="0"/>
              </a:rPr>
              <a:t> </a:t>
            </a:r>
            <a:r>
              <a:rPr lang="en-US" sz="1200" dirty="0" err="1">
                <a:solidFill>
                  <a:schemeClr val="tx1">
                    <a:lumMod val="65000"/>
                    <a:lumOff val="35000"/>
                  </a:schemeClr>
                </a:solidFill>
                <a:ea typeface="Roboto" charset="0"/>
                <a:cs typeface="Arial" panose="020B0604020202020204" pitchFamily="34" charset="0"/>
              </a:rPr>
              <a:t>accumsan</a:t>
            </a:r>
            <a:r>
              <a:rPr lang="en-US" sz="1200" dirty="0">
                <a:solidFill>
                  <a:schemeClr val="tx1">
                    <a:lumMod val="65000"/>
                    <a:lumOff val="35000"/>
                  </a:schemeClr>
                </a:solidFill>
                <a:ea typeface="Roboto" charset="0"/>
                <a:cs typeface="Arial" panose="020B0604020202020204" pitchFamily="34" charset="0"/>
              </a:rPr>
              <a:t> </a:t>
            </a:r>
            <a:r>
              <a:rPr lang="en-US" sz="1200" dirty="0" err="1">
                <a:solidFill>
                  <a:schemeClr val="tx1">
                    <a:lumMod val="65000"/>
                    <a:lumOff val="35000"/>
                  </a:schemeClr>
                </a:solidFill>
                <a:ea typeface="Roboto" charset="0"/>
                <a:cs typeface="Arial" panose="020B0604020202020204" pitchFamily="34" charset="0"/>
              </a:rPr>
              <a:t>justo</a:t>
            </a:r>
            <a:r>
              <a:rPr lang="en-US" sz="1200" dirty="0">
                <a:solidFill>
                  <a:schemeClr val="tx1">
                    <a:lumMod val="65000"/>
                    <a:lumOff val="35000"/>
                  </a:schemeClr>
                </a:solidFill>
                <a:ea typeface="Roboto" charset="0"/>
                <a:cs typeface="Arial" panose="020B0604020202020204" pitchFamily="34" charset="0"/>
              </a:rPr>
              <a:t>. </a:t>
            </a:r>
            <a:r>
              <a:rPr lang="en-US" sz="1200" dirty="0" err="1">
                <a:solidFill>
                  <a:schemeClr val="tx1">
                    <a:lumMod val="65000"/>
                    <a:lumOff val="35000"/>
                  </a:schemeClr>
                </a:solidFill>
                <a:ea typeface="Roboto" charset="0"/>
                <a:cs typeface="Arial" panose="020B0604020202020204" pitchFamily="34" charset="0"/>
              </a:rPr>
              <a:t>Aenean</a:t>
            </a:r>
            <a:r>
              <a:rPr lang="en-US" sz="1200" dirty="0">
                <a:solidFill>
                  <a:schemeClr val="tx1">
                    <a:lumMod val="65000"/>
                    <a:lumOff val="35000"/>
                  </a:schemeClr>
                </a:solidFill>
                <a:ea typeface="Roboto" charset="0"/>
                <a:cs typeface="Arial" panose="020B0604020202020204" pitchFamily="34" charset="0"/>
              </a:rPr>
              <a:t> non </a:t>
            </a:r>
            <a:r>
              <a:rPr lang="en-US" sz="1200" dirty="0" err="1">
                <a:solidFill>
                  <a:schemeClr val="tx1">
                    <a:lumMod val="65000"/>
                    <a:lumOff val="35000"/>
                  </a:schemeClr>
                </a:solidFill>
                <a:ea typeface="Roboto" charset="0"/>
                <a:cs typeface="Arial" panose="020B0604020202020204" pitchFamily="34" charset="0"/>
              </a:rPr>
              <a:t>sodales</a:t>
            </a:r>
            <a:r>
              <a:rPr lang="en-US" sz="1200" dirty="0">
                <a:solidFill>
                  <a:schemeClr val="tx1">
                    <a:lumMod val="65000"/>
                    <a:lumOff val="35000"/>
                  </a:schemeClr>
                </a:solidFill>
                <a:ea typeface="Roboto" charset="0"/>
                <a:cs typeface="Arial" panose="020B0604020202020204" pitchFamily="34" charset="0"/>
              </a:rPr>
              <a:t> dui, </a:t>
            </a:r>
            <a:r>
              <a:rPr lang="en-US" sz="1200" dirty="0" err="1">
                <a:solidFill>
                  <a:schemeClr val="tx1">
                    <a:lumMod val="65000"/>
                    <a:lumOff val="35000"/>
                  </a:schemeClr>
                </a:solidFill>
                <a:ea typeface="Roboto" charset="0"/>
                <a:cs typeface="Arial" panose="020B0604020202020204" pitchFamily="34" charset="0"/>
              </a:rPr>
              <a:t>quis</a:t>
            </a:r>
            <a:r>
              <a:rPr lang="en-US" sz="1200" dirty="0">
                <a:solidFill>
                  <a:schemeClr val="tx1">
                    <a:lumMod val="65000"/>
                    <a:lumOff val="35000"/>
                  </a:schemeClr>
                </a:solidFill>
                <a:ea typeface="Roboto" charset="0"/>
                <a:cs typeface="Arial" panose="020B0604020202020204" pitchFamily="34" charset="0"/>
              </a:rPr>
              <a:t> </a:t>
            </a:r>
            <a:r>
              <a:rPr lang="en-US" sz="1200" dirty="0" err="1">
                <a:solidFill>
                  <a:schemeClr val="tx1">
                    <a:lumMod val="65000"/>
                    <a:lumOff val="35000"/>
                  </a:schemeClr>
                </a:solidFill>
                <a:ea typeface="Roboto" charset="0"/>
                <a:cs typeface="Arial" panose="020B0604020202020204" pitchFamily="34" charset="0"/>
              </a:rPr>
              <a:t>dapibus</a:t>
            </a:r>
            <a:r>
              <a:rPr lang="en-US" sz="1200" dirty="0">
                <a:solidFill>
                  <a:schemeClr val="tx1">
                    <a:lumMod val="65000"/>
                    <a:lumOff val="35000"/>
                  </a:schemeClr>
                </a:solidFill>
                <a:ea typeface="Roboto" charset="0"/>
                <a:cs typeface="Arial" panose="020B0604020202020204" pitchFamily="34" charset="0"/>
              </a:rPr>
              <a:t> </a:t>
            </a:r>
            <a:r>
              <a:rPr lang="en-US" sz="1200" dirty="0" err="1">
                <a:solidFill>
                  <a:schemeClr val="tx1">
                    <a:lumMod val="65000"/>
                    <a:lumOff val="35000"/>
                  </a:schemeClr>
                </a:solidFill>
                <a:ea typeface="Roboto" charset="0"/>
                <a:cs typeface="Arial" panose="020B0604020202020204" pitchFamily="34" charset="0"/>
              </a:rPr>
              <a:t>nulla</a:t>
            </a:r>
            <a:r>
              <a:rPr lang="en-US" sz="1200" dirty="0">
                <a:solidFill>
                  <a:schemeClr val="tx1">
                    <a:lumMod val="65000"/>
                    <a:lumOff val="35000"/>
                  </a:schemeClr>
                </a:solidFill>
                <a:ea typeface="Roboto" charset="0"/>
                <a:cs typeface="Arial" panose="020B0604020202020204" pitchFamily="34" charset="0"/>
              </a:rPr>
              <a:t>. </a:t>
            </a:r>
            <a:r>
              <a:rPr lang="en-US" sz="1200" dirty="0" err="1">
                <a:solidFill>
                  <a:schemeClr val="tx1">
                    <a:lumMod val="65000"/>
                    <a:lumOff val="35000"/>
                  </a:schemeClr>
                </a:solidFill>
                <a:ea typeface="Roboto" charset="0"/>
                <a:cs typeface="Arial" panose="020B0604020202020204" pitchFamily="34" charset="0"/>
              </a:rPr>
              <a:t>Fusce</a:t>
            </a:r>
            <a:r>
              <a:rPr lang="en-US" sz="1200" dirty="0">
                <a:solidFill>
                  <a:schemeClr val="tx1">
                    <a:lumMod val="65000"/>
                    <a:lumOff val="35000"/>
                  </a:schemeClr>
                </a:solidFill>
                <a:ea typeface="Roboto" charset="0"/>
                <a:cs typeface="Arial" panose="020B0604020202020204" pitchFamily="34" charset="0"/>
              </a:rPr>
              <a:t> at </a:t>
            </a:r>
            <a:r>
              <a:rPr lang="en-US" sz="1200" dirty="0" err="1">
                <a:solidFill>
                  <a:schemeClr val="tx1">
                    <a:lumMod val="65000"/>
                    <a:lumOff val="35000"/>
                  </a:schemeClr>
                </a:solidFill>
                <a:ea typeface="Roboto" charset="0"/>
                <a:cs typeface="Arial" panose="020B0604020202020204" pitchFamily="34" charset="0"/>
              </a:rPr>
              <a:t>justo</a:t>
            </a:r>
            <a:r>
              <a:rPr lang="en-US" sz="1200" dirty="0">
                <a:solidFill>
                  <a:schemeClr val="tx1">
                    <a:lumMod val="65000"/>
                    <a:lumOff val="35000"/>
                  </a:schemeClr>
                </a:solidFill>
                <a:ea typeface="Roboto" charset="0"/>
                <a:cs typeface="Arial" panose="020B0604020202020204" pitchFamily="34" charset="0"/>
              </a:rPr>
              <a:t> </a:t>
            </a:r>
            <a:r>
              <a:rPr lang="en-US" sz="1200" dirty="0" err="1">
                <a:solidFill>
                  <a:schemeClr val="tx1">
                    <a:lumMod val="65000"/>
                    <a:lumOff val="35000"/>
                  </a:schemeClr>
                </a:solidFill>
                <a:ea typeface="Roboto" charset="0"/>
                <a:cs typeface="Arial" panose="020B0604020202020204" pitchFamily="34" charset="0"/>
              </a:rPr>
              <a:t>risus</a:t>
            </a:r>
            <a:r>
              <a:rPr lang="en-US" sz="1200" dirty="0">
                <a:solidFill>
                  <a:schemeClr val="tx1">
                    <a:lumMod val="65000"/>
                    <a:lumOff val="35000"/>
                  </a:schemeClr>
                </a:solidFill>
                <a:ea typeface="Roboto" charset="0"/>
                <a:cs typeface="Arial" panose="020B0604020202020204" pitchFamily="34" charset="0"/>
              </a:rPr>
              <a:t>.</a:t>
            </a:r>
          </a:p>
        </p:txBody>
      </p:sp>
    </p:spTree>
    <p:extLst>
      <p:ext uri="{BB962C8B-B14F-4D97-AF65-F5344CB8AC3E}">
        <p14:creationId xmlns:p14="http://schemas.microsoft.com/office/powerpoint/2010/main" val="4053351293"/>
      </p:ext>
    </p:extLst>
  </p:cSld>
  <p:clrMapOvr>
    <a:masterClrMapping/>
  </p:clrMapOvr>
  <mc:AlternateContent xmlns:mc="http://schemas.openxmlformats.org/markup-compatibility/2006" xmlns:p14="http://schemas.microsoft.com/office/powerpoint/2010/main">
    <mc:Choice Requires="p14">
      <p:transition spd="slow" p14:dur="1250" advTm="8000">
        <p14:reveal dir="r"/>
      </p:transition>
    </mc:Choice>
    <mc:Fallback xmlns="">
      <p:transition spd="slow" advTm="8000">
        <p:fade/>
      </p:transition>
    </mc:Fallback>
  </mc:AlternateContent>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DB522D6-5DF9-43DB-90A2-1ED3C3695867}"/>
              </a:ext>
            </a:extLst>
          </p:cNvPr>
          <p:cNvSpPr/>
          <p:nvPr userDrawn="1"/>
        </p:nvSpPr>
        <p:spPr>
          <a:xfrm>
            <a:off x="-1" y="431802"/>
            <a:ext cx="12192001" cy="5816601"/>
          </a:xfrm>
          <a:prstGeom prst="rect">
            <a:avLst/>
          </a:prstGeom>
          <a:solidFill>
            <a:schemeClr val="bg1">
              <a:lumMod val="9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D" sz="1350" dirty="0"/>
          </a:p>
        </p:txBody>
      </p:sp>
      <p:sp>
        <p:nvSpPr>
          <p:cNvPr id="19" name="Text Placeholder 18">
            <a:extLst>
              <a:ext uri="{FF2B5EF4-FFF2-40B4-BE49-F238E27FC236}">
                <a16:creationId xmlns:a16="http://schemas.microsoft.com/office/drawing/2014/main" id="{2EB9B602-DDAD-435A-8BCE-A9F959D98C7F}"/>
              </a:ext>
            </a:extLst>
          </p:cNvPr>
          <p:cNvSpPr>
            <a:spLocks noGrp="1"/>
          </p:cNvSpPr>
          <p:nvPr>
            <p:ph type="body" sz="quarter" idx="10" hasCustomPrompt="1"/>
          </p:nvPr>
        </p:nvSpPr>
        <p:spPr>
          <a:xfrm>
            <a:off x="997325" y="2250907"/>
            <a:ext cx="2544603" cy="1317916"/>
          </a:xfrm>
        </p:spPr>
        <p:txBody>
          <a:bodyPr/>
          <a:lstStyle>
            <a:lvl1pPr>
              <a:lnSpc>
                <a:spcPts val="3750"/>
              </a:lnSpc>
              <a:spcAft>
                <a:spcPts val="0"/>
              </a:spcAft>
              <a:defRPr sz="3750" b="0" spc="75" baseline="0">
                <a:solidFill>
                  <a:schemeClr val="tx1">
                    <a:lumMod val="65000"/>
                    <a:lumOff val="35000"/>
                  </a:schemeClr>
                </a:solidFill>
                <a:latin typeface="+mj-lt"/>
              </a:defRPr>
            </a:lvl1pPr>
            <a:lvl2pPr>
              <a:lnSpc>
                <a:spcPts val="3750"/>
              </a:lnSpc>
              <a:spcAft>
                <a:spcPts val="0"/>
              </a:spcAft>
              <a:defRPr sz="3750" b="0">
                <a:latin typeface="+mj-lt"/>
              </a:defRPr>
            </a:lvl2pPr>
            <a:lvl3pPr>
              <a:lnSpc>
                <a:spcPts val="3750"/>
              </a:lnSpc>
              <a:spcAft>
                <a:spcPts val="0"/>
              </a:spcAft>
              <a:defRPr sz="3750" b="0">
                <a:latin typeface="+mj-lt"/>
              </a:defRPr>
            </a:lvl3pPr>
            <a:lvl4pPr>
              <a:lnSpc>
                <a:spcPts val="3750"/>
              </a:lnSpc>
              <a:spcAft>
                <a:spcPts val="0"/>
              </a:spcAft>
              <a:defRPr sz="3750" b="0">
                <a:latin typeface="+mj-lt"/>
              </a:defRPr>
            </a:lvl4pPr>
            <a:lvl5pPr>
              <a:lnSpc>
                <a:spcPts val="3750"/>
              </a:lnSpc>
              <a:spcAft>
                <a:spcPts val="0"/>
              </a:spcAft>
              <a:defRPr sz="3750" b="0">
                <a:latin typeface="+mj-lt"/>
              </a:defRPr>
            </a:lvl5pPr>
          </a:lstStyle>
          <a:p>
            <a:pPr lvl="0"/>
            <a:r>
              <a:rPr lang="en-US" dirty="0"/>
              <a:t>Title </a:t>
            </a:r>
            <a:br>
              <a:rPr lang="en-US" dirty="0"/>
            </a:br>
            <a:r>
              <a:rPr lang="en-US" dirty="0"/>
              <a:t>goes here</a:t>
            </a:r>
          </a:p>
        </p:txBody>
      </p:sp>
      <p:sp>
        <p:nvSpPr>
          <p:cNvPr id="21" name="Text Placeholder 20">
            <a:extLst>
              <a:ext uri="{FF2B5EF4-FFF2-40B4-BE49-F238E27FC236}">
                <a16:creationId xmlns:a16="http://schemas.microsoft.com/office/drawing/2014/main" id="{F278A968-2FC7-401D-99CA-5D9D43F6D3AA}"/>
              </a:ext>
            </a:extLst>
          </p:cNvPr>
          <p:cNvSpPr>
            <a:spLocks noGrp="1"/>
          </p:cNvSpPr>
          <p:nvPr>
            <p:ph type="body" sz="quarter" idx="11" hasCustomPrompt="1"/>
          </p:nvPr>
        </p:nvSpPr>
        <p:spPr>
          <a:xfrm>
            <a:off x="4134468" y="3074286"/>
            <a:ext cx="1701123" cy="239774"/>
          </a:xfrm>
        </p:spPr>
        <p:txBody>
          <a:bodyPr/>
          <a:lstStyle>
            <a:lvl1pPr algn="ctr">
              <a:defRPr>
                <a:solidFill>
                  <a:srgbClr val="483698"/>
                </a:solidFill>
              </a:defRPr>
            </a:lvl1pPr>
            <a:lvl2pPr>
              <a:defRPr>
                <a:solidFill>
                  <a:srgbClr val="483698"/>
                </a:solidFill>
              </a:defRPr>
            </a:lvl2pPr>
            <a:lvl3pPr>
              <a:defRPr>
                <a:solidFill>
                  <a:srgbClr val="483698"/>
                </a:solidFill>
              </a:defRPr>
            </a:lvl3pPr>
            <a:lvl4pPr>
              <a:defRPr>
                <a:solidFill>
                  <a:srgbClr val="483698"/>
                </a:solidFill>
              </a:defRPr>
            </a:lvl4pPr>
            <a:lvl5pPr>
              <a:defRPr>
                <a:solidFill>
                  <a:srgbClr val="483698"/>
                </a:solidFill>
              </a:defRPr>
            </a:lvl5pPr>
          </a:lstStyle>
          <a:p>
            <a:pPr lvl="0"/>
            <a:r>
              <a:rPr lang="en-US" dirty="0"/>
              <a:t>Title goes here</a:t>
            </a:r>
          </a:p>
        </p:txBody>
      </p:sp>
      <p:sp>
        <p:nvSpPr>
          <p:cNvPr id="22" name="Text Placeholder 20">
            <a:extLst>
              <a:ext uri="{FF2B5EF4-FFF2-40B4-BE49-F238E27FC236}">
                <a16:creationId xmlns:a16="http://schemas.microsoft.com/office/drawing/2014/main" id="{CD8CFBB5-7E90-413A-BCB6-7577473B010B}"/>
              </a:ext>
            </a:extLst>
          </p:cNvPr>
          <p:cNvSpPr>
            <a:spLocks noGrp="1"/>
          </p:cNvSpPr>
          <p:nvPr>
            <p:ph type="body" sz="quarter" idx="12" hasCustomPrompt="1"/>
          </p:nvPr>
        </p:nvSpPr>
        <p:spPr>
          <a:xfrm>
            <a:off x="6597169" y="3074286"/>
            <a:ext cx="1701123" cy="239774"/>
          </a:xfrm>
        </p:spPr>
        <p:txBody>
          <a:bodyPr/>
          <a:lstStyle>
            <a:lvl1pPr algn="ctr">
              <a:defRPr>
                <a:solidFill>
                  <a:srgbClr val="483698"/>
                </a:solidFill>
              </a:defRPr>
            </a:lvl1pPr>
            <a:lvl2pPr>
              <a:defRPr>
                <a:solidFill>
                  <a:srgbClr val="483698"/>
                </a:solidFill>
              </a:defRPr>
            </a:lvl2pPr>
            <a:lvl3pPr>
              <a:defRPr>
                <a:solidFill>
                  <a:srgbClr val="483698"/>
                </a:solidFill>
              </a:defRPr>
            </a:lvl3pPr>
            <a:lvl4pPr>
              <a:defRPr>
                <a:solidFill>
                  <a:srgbClr val="483698"/>
                </a:solidFill>
              </a:defRPr>
            </a:lvl4pPr>
            <a:lvl5pPr>
              <a:defRPr>
                <a:solidFill>
                  <a:srgbClr val="483698"/>
                </a:solidFill>
              </a:defRPr>
            </a:lvl5pPr>
          </a:lstStyle>
          <a:p>
            <a:pPr lvl="0"/>
            <a:r>
              <a:rPr lang="en-US" dirty="0"/>
              <a:t>Title goes here</a:t>
            </a:r>
          </a:p>
        </p:txBody>
      </p:sp>
      <p:sp>
        <p:nvSpPr>
          <p:cNvPr id="23" name="Text Placeholder 20">
            <a:extLst>
              <a:ext uri="{FF2B5EF4-FFF2-40B4-BE49-F238E27FC236}">
                <a16:creationId xmlns:a16="http://schemas.microsoft.com/office/drawing/2014/main" id="{4806B2A7-3FE7-4E72-8D90-FDB9675F79B9}"/>
              </a:ext>
            </a:extLst>
          </p:cNvPr>
          <p:cNvSpPr>
            <a:spLocks noGrp="1"/>
          </p:cNvSpPr>
          <p:nvPr>
            <p:ph type="body" sz="quarter" idx="13" hasCustomPrompt="1"/>
          </p:nvPr>
        </p:nvSpPr>
        <p:spPr>
          <a:xfrm>
            <a:off x="9059873" y="3074286"/>
            <a:ext cx="1701123" cy="239774"/>
          </a:xfrm>
        </p:spPr>
        <p:txBody>
          <a:bodyPr/>
          <a:lstStyle>
            <a:lvl1pPr algn="ctr">
              <a:defRPr>
                <a:solidFill>
                  <a:srgbClr val="483698"/>
                </a:solidFill>
              </a:defRPr>
            </a:lvl1pPr>
            <a:lvl2pPr>
              <a:defRPr>
                <a:solidFill>
                  <a:srgbClr val="483698"/>
                </a:solidFill>
              </a:defRPr>
            </a:lvl2pPr>
            <a:lvl3pPr>
              <a:defRPr>
                <a:solidFill>
                  <a:srgbClr val="483698"/>
                </a:solidFill>
              </a:defRPr>
            </a:lvl3pPr>
            <a:lvl4pPr>
              <a:defRPr>
                <a:solidFill>
                  <a:srgbClr val="483698"/>
                </a:solidFill>
              </a:defRPr>
            </a:lvl4pPr>
            <a:lvl5pPr>
              <a:defRPr>
                <a:solidFill>
                  <a:srgbClr val="483698"/>
                </a:solidFill>
              </a:defRPr>
            </a:lvl5pPr>
          </a:lstStyle>
          <a:p>
            <a:pPr lvl="0"/>
            <a:r>
              <a:rPr lang="en-US" dirty="0"/>
              <a:t>Title goes here</a:t>
            </a:r>
          </a:p>
        </p:txBody>
      </p:sp>
      <p:sp>
        <p:nvSpPr>
          <p:cNvPr id="24" name="Text Placeholder 20">
            <a:extLst>
              <a:ext uri="{FF2B5EF4-FFF2-40B4-BE49-F238E27FC236}">
                <a16:creationId xmlns:a16="http://schemas.microsoft.com/office/drawing/2014/main" id="{CAD27D12-53A3-4C09-A401-2CABB653E475}"/>
              </a:ext>
            </a:extLst>
          </p:cNvPr>
          <p:cNvSpPr>
            <a:spLocks noGrp="1"/>
          </p:cNvSpPr>
          <p:nvPr>
            <p:ph type="body" sz="quarter" idx="14" hasCustomPrompt="1"/>
          </p:nvPr>
        </p:nvSpPr>
        <p:spPr>
          <a:xfrm>
            <a:off x="4036960" y="3464912"/>
            <a:ext cx="1896133" cy="1183102"/>
          </a:xfrm>
        </p:spPr>
        <p:txBody>
          <a:bodyPr/>
          <a:lstStyle>
            <a:lvl1pPr algn="ctr">
              <a:lnSpc>
                <a:spcPts val="1500"/>
              </a:lnSpc>
              <a:spcBef>
                <a:spcPts val="800"/>
              </a:spcBef>
              <a:defRPr sz="825" b="0">
                <a:solidFill>
                  <a:schemeClr val="tx1">
                    <a:lumMod val="65000"/>
                    <a:lumOff val="35000"/>
                  </a:schemeClr>
                </a:solidFill>
              </a:defRPr>
            </a:lvl1pPr>
            <a:lvl2pPr>
              <a:defRPr>
                <a:solidFill>
                  <a:srgbClr val="483698"/>
                </a:solidFill>
              </a:defRPr>
            </a:lvl2pPr>
            <a:lvl3pPr>
              <a:defRPr>
                <a:solidFill>
                  <a:srgbClr val="483698"/>
                </a:solidFill>
              </a:defRPr>
            </a:lvl3pPr>
            <a:lvl4pPr>
              <a:defRPr>
                <a:solidFill>
                  <a:srgbClr val="483698"/>
                </a:solidFill>
              </a:defRPr>
            </a:lvl4pPr>
            <a:lvl5pPr>
              <a:defRPr>
                <a:solidFill>
                  <a:srgbClr val="483698"/>
                </a:solidFill>
              </a:defRPr>
            </a:lvl5pPr>
          </a:lstStyle>
          <a:p>
            <a:pPr algn="ctr">
              <a:lnSpc>
                <a:spcPts val="1500"/>
              </a:lnSpc>
              <a:spcBef>
                <a:spcPts val="800"/>
              </a:spcBef>
              <a:defRPr/>
            </a:pPr>
            <a:r>
              <a:rPr lang="en-US" sz="825" b="1" dirty="0">
                <a:solidFill>
                  <a:schemeClr val="tx1">
                    <a:lumMod val="65000"/>
                    <a:lumOff val="35000"/>
                  </a:schemeClr>
                </a:solidFill>
                <a:latin typeface="Arial" panose="020B0604020202020204" pitchFamily="34" charset="0"/>
                <a:ea typeface="Roboto" charset="0"/>
                <a:cs typeface="Arial" panose="020B0604020202020204" pitchFamily="34" charset="0"/>
              </a:rPr>
              <a:t>Lorem ipsum </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dolor sit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amet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consectetur</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adipiscing</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elit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Morbi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tellus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leo</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varius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et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neque</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facilisis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vulputate</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libero.</a:t>
            </a:r>
          </a:p>
        </p:txBody>
      </p:sp>
      <p:sp>
        <p:nvSpPr>
          <p:cNvPr id="27" name="Text Placeholder 20">
            <a:extLst>
              <a:ext uri="{FF2B5EF4-FFF2-40B4-BE49-F238E27FC236}">
                <a16:creationId xmlns:a16="http://schemas.microsoft.com/office/drawing/2014/main" id="{2D974026-B8F6-4505-BDC2-5F292ED2386D}"/>
              </a:ext>
            </a:extLst>
          </p:cNvPr>
          <p:cNvSpPr>
            <a:spLocks noGrp="1"/>
          </p:cNvSpPr>
          <p:nvPr>
            <p:ph type="body" sz="quarter" idx="15" hasCustomPrompt="1"/>
          </p:nvPr>
        </p:nvSpPr>
        <p:spPr>
          <a:xfrm>
            <a:off x="6499664" y="3464912"/>
            <a:ext cx="1896133" cy="1183102"/>
          </a:xfrm>
        </p:spPr>
        <p:txBody>
          <a:bodyPr/>
          <a:lstStyle>
            <a:lvl1pPr algn="ctr">
              <a:lnSpc>
                <a:spcPts val="1500"/>
              </a:lnSpc>
              <a:spcBef>
                <a:spcPts val="800"/>
              </a:spcBef>
              <a:defRPr sz="825" b="0">
                <a:solidFill>
                  <a:schemeClr val="tx1">
                    <a:lumMod val="65000"/>
                    <a:lumOff val="35000"/>
                  </a:schemeClr>
                </a:solidFill>
              </a:defRPr>
            </a:lvl1pPr>
            <a:lvl2pPr>
              <a:defRPr>
                <a:solidFill>
                  <a:srgbClr val="483698"/>
                </a:solidFill>
              </a:defRPr>
            </a:lvl2pPr>
            <a:lvl3pPr>
              <a:defRPr>
                <a:solidFill>
                  <a:srgbClr val="483698"/>
                </a:solidFill>
              </a:defRPr>
            </a:lvl3pPr>
            <a:lvl4pPr>
              <a:defRPr>
                <a:solidFill>
                  <a:srgbClr val="483698"/>
                </a:solidFill>
              </a:defRPr>
            </a:lvl4pPr>
            <a:lvl5pPr>
              <a:defRPr>
                <a:solidFill>
                  <a:srgbClr val="483698"/>
                </a:solidFill>
              </a:defRPr>
            </a:lvl5pPr>
          </a:lstStyle>
          <a:p>
            <a:pPr algn="ctr">
              <a:lnSpc>
                <a:spcPts val="1500"/>
              </a:lnSpc>
              <a:spcBef>
                <a:spcPts val="800"/>
              </a:spcBef>
              <a:defRPr/>
            </a:pPr>
            <a:r>
              <a:rPr lang="en-US" sz="825" b="1" dirty="0">
                <a:solidFill>
                  <a:schemeClr val="tx1">
                    <a:lumMod val="65000"/>
                    <a:lumOff val="35000"/>
                  </a:schemeClr>
                </a:solidFill>
                <a:latin typeface="Arial" panose="020B0604020202020204" pitchFamily="34" charset="0"/>
                <a:ea typeface="Roboto" charset="0"/>
                <a:cs typeface="Arial" panose="020B0604020202020204" pitchFamily="34" charset="0"/>
              </a:rPr>
              <a:t>Lorem ipsum </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dolor sit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amet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consectetur</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adipiscing</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elit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Morbi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tellus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leo</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varius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et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neque</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facilisis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vulputate</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libero.</a:t>
            </a:r>
          </a:p>
        </p:txBody>
      </p:sp>
      <p:sp>
        <p:nvSpPr>
          <p:cNvPr id="28" name="Text Placeholder 20">
            <a:extLst>
              <a:ext uri="{FF2B5EF4-FFF2-40B4-BE49-F238E27FC236}">
                <a16:creationId xmlns:a16="http://schemas.microsoft.com/office/drawing/2014/main" id="{1C4EAA48-06F0-4014-B4AE-AFF9C5D8F90C}"/>
              </a:ext>
            </a:extLst>
          </p:cNvPr>
          <p:cNvSpPr>
            <a:spLocks noGrp="1"/>
          </p:cNvSpPr>
          <p:nvPr>
            <p:ph type="body" sz="quarter" idx="16" hasCustomPrompt="1"/>
          </p:nvPr>
        </p:nvSpPr>
        <p:spPr>
          <a:xfrm>
            <a:off x="8962368" y="3464912"/>
            <a:ext cx="1896133" cy="1183102"/>
          </a:xfrm>
        </p:spPr>
        <p:txBody>
          <a:bodyPr/>
          <a:lstStyle>
            <a:lvl1pPr algn="ctr">
              <a:lnSpc>
                <a:spcPts val="1500"/>
              </a:lnSpc>
              <a:spcBef>
                <a:spcPts val="800"/>
              </a:spcBef>
              <a:defRPr sz="825" b="0">
                <a:solidFill>
                  <a:schemeClr val="tx1">
                    <a:lumMod val="65000"/>
                    <a:lumOff val="35000"/>
                  </a:schemeClr>
                </a:solidFill>
              </a:defRPr>
            </a:lvl1pPr>
            <a:lvl2pPr>
              <a:defRPr>
                <a:solidFill>
                  <a:srgbClr val="483698"/>
                </a:solidFill>
              </a:defRPr>
            </a:lvl2pPr>
            <a:lvl3pPr>
              <a:defRPr>
                <a:solidFill>
                  <a:srgbClr val="483698"/>
                </a:solidFill>
              </a:defRPr>
            </a:lvl3pPr>
            <a:lvl4pPr>
              <a:defRPr>
                <a:solidFill>
                  <a:srgbClr val="483698"/>
                </a:solidFill>
              </a:defRPr>
            </a:lvl4pPr>
            <a:lvl5pPr>
              <a:defRPr>
                <a:solidFill>
                  <a:srgbClr val="483698"/>
                </a:solidFill>
              </a:defRPr>
            </a:lvl5pPr>
          </a:lstStyle>
          <a:p>
            <a:pPr algn="ctr">
              <a:lnSpc>
                <a:spcPts val="1500"/>
              </a:lnSpc>
              <a:spcBef>
                <a:spcPts val="800"/>
              </a:spcBef>
              <a:defRPr/>
            </a:pPr>
            <a:r>
              <a:rPr lang="en-US" sz="825" b="1" dirty="0">
                <a:solidFill>
                  <a:schemeClr val="tx1">
                    <a:lumMod val="65000"/>
                    <a:lumOff val="35000"/>
                  </a:schemeClr>
                </a:solidFill>
                <a:latin typeface="Arial" panose="020B0604020202020204" pitchFamily="34" charset="0"/>
                <a:ea typeface="Roboto" charset="0"/>
                <a:cs typeface="Arial" panose="020B0604020202020204" pitchFamily="34" charset="0"/>
              </a:rPr>
              <a:t>Lorem ipsum </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dolor sit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amet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consectetur</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adipiscing</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elit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Morbi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tellus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leo</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varius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et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neque</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facilisis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vulputate</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libero.</a:t>
            </a:r>
          </a:p>
        </p:txBody>
      </p:sp>
    </p:spTree>
    <p:extLst>
      <p:ext uri="{BB962C8B-B14F-4D97-AF65-F5344CB8AC3E}">
        <p14:creationId xmlns:p14="http://schemas.microsoft.com/office/powerpoint/2010/main" val="991646972"/>
      </p:ext>
    </p:extLst>
  </p:cSld>
  <p:clrMapOvr>
    <a:masterClrMapping/>
  </p:clrMapOvr>
  <mc:AlternateContent xmlns:mc="http://schemas.openxmlformats.org/markup-compatibility/2006" xmlns:p14="http://schemas.microsoft.com/office/powerpoint/2010/main">
    <mc:Choice Requires="p14">
      <p:transition spd="slow" p14:dur="1250" advTm="8000">
        <p14:reveal dir="r"/>
      </p:transition>
    </mc:Choice>
    <mc:Fallback xmlns="">
      <p:transition spd="slow" advTm="8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ITLE SLIDE 1 - Right light vertical image">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AAF4570-14E3-4A0C-83E6-17BB522546F1}"/>
              </a:ext>
            </a:extLst>
          </p:cNvPr>
          <p:cNvSpPr/>
          <p:nvPr userDrawn="1"/>
        </p:nvSpPr>
        <p:spPr>
          <a:xfrm>
            <a:off x="612774" y="431802"/>
            <a:ext cx="10980739" cy="5816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350"/>
          </a:p>
        </p:txBody>
      </p:sp>
      <p:sp>
        <p:nvSpPr>
          <p:cNvPr id="22" name="Text Placeholder 19">
            <a:extLst>
              <a:ext uri="{FF2B5EF4-FFF2-40B4-BE49-F238E27FC236}">
                <a16:creationId xmlns:a16="http://schemas.microsoft.com/office/drawing/2014/main" id="{86BB8F9B-BC4E-4964-8D44-AFB484B57B54}"/>
              </a:ext>
            </a:extLst>
          </p:cNvPr>
          <p:cNvSpPr>
            <a:spLocks noGrp="1"/>
          </p:cNvSpPr>
          <p:nvPr>
            <p:ph type="body" sz="quarter" idx="14" hasCustomPrompt="1"/>
          </p:nvPr>
        </p:nvSpPr>
        <p:spPr>
          <a:xfrm>
            <a:off x="8504669" y="4449162"/>
            <a:ext cx="1163113" cy="295876"/>
          </a:xfrm>
        </p:spPr>
        <p:txBody>
          <a:bodyPr/>
          <a:lstStyle>
            <a:lvl1pPr eaLnBrk="1" fontAlgn="auto" hangingPunct="1">
              <a:lnSpc>
                <a:spcPct val="150000"/>
              </a:lnSpc>
              <a:spcBef>
                <a:spcPts val="0"/>
              </a:spcBef>
              <a:spcAft>
                <a:spcPts val="0"/>
              </a:spcAft>
              <a:defRPr sz="900" spc="15" baseline="0">
                <a:solidFill>
                  <a:schemeClr val="accent2"/>
                </a:solidFill>
              </a:defRPr>
            </a:lvl1pPr>
            <a:lvl2pPr>
              <a:defRPr sz="900">
                <a:solidFill>
                  <a:schemeClr val="accent2"/>
                </a:solidFill>
              </a:defRPr>
            </a:lvl2pPr>
            <a:lvl3pPr>
              <a:defRPr sz="900">
                <a:solidFill>
                  <a:schemeClr val="accent2"/>
                </a:solidFill>
              </a:defRPr>
            </a:lvl3pPr>
            <a:lvl4pPr>
              <a:defRPr sz="900">
                <a:solidFill>
                  <a:schemeClr val="accent2"/>
                </a:solidFill>
              </a:defRPr>
            </a:lvl4pPr>
            <a:lvl5pPr>
              <a:defRPr sz="900">
                <a:solidFill>
                  <a:schemeClr val="accent2"/>
                </a:solidFill>
              </a:defRPr>
            </a:lvl5pPr>
          </a:lstStyle>
          <a:p>
            <a:pPr eaLnBrk="1" fontAlgn="auto" hangingPunct="1">
              <a:lnSpc>
                <a:spcPct val="150000"/>
              </a:lnSpc>
              <a:spcBef>
                <a:spcPts val="0"/>
              </a:spcBef>
              <a:spcAft>
                <a:spcPts val="0"/>
              </a:spcAft>
              <a:defRPr/>
            </a:pPr>
            <a:r>
              <a:rPr lang="en-US" sz="900" b="1" dirty="0">
                <a:solidFill>
                  <a:schemeClr val="accent2"/>
                </a:solidFill>
                <a:ea typeface="Roboto" charset="0"/>
                <a:cs typeface="Arial" panose="020B0604020202020204" pitchFamily="34" charset="0"/>
              </a:rPr>
              <a:t>Title goes here</a:t>
            </a:r>
          </a:p>
        </p:txBody>
      </p:sp>
      <p:sp>
        <p:nvSpPr>
          <p:cNvPr id="23" name="Text Placeholder 19">
            <a:extLst>
              <a:ext uri="{FF2B5EF4-FFF2-40B4-BE49-F238E27FC236}">
                <a16:creationId xmlns:a16="http://schemas.microsoft.com/office/drawing/2014/main" id="{F791E472-41BB-48FF-AF27-771AB19970CA}"/>
              </a:ext>
            </a:extLst>
          </p:cNvPr>
          <p:cNvSpPr>
            <a:spLocks noGrp="1"/>
          </p:cNvSpPr>
          <p:nvPr>
            <p:ph type="body" sz="quarter" idx="15" hasCustomPrompt="1"/>
          </p:nvPr>
        </p:nvSpPr>
        <p:spPr>
          <a:xfrm>
            <a:off x="5247409" y="4449162"/>
            <a:ext cx="1163113" cy="295876"/>
          </a:xfrm>
        </p:spPr>
        <p:txBody>
          <a:bodyPr/>
          <a:lstStyle>
            <a:lvl1pPr eaLnBrk="1" fontAlgn="auto" hangingPunct="1">
              <a:lnSpc>
                <a:spcPct val="150000"/>
              </a:lnSpc>
              <a:spcBef>
                <a:spcPts val="0"/>
              </a:spcBef>
              <a:spcAft>
                <a:spcPts val="0"/>
              </a:spcAft>
              <a:defRPr sz="900" spc="15" baseline="0">
                <a:solidFill>
                  <a:schemeClr val="accent2"/>
                </a:solidFill>
              </a:defRPr>
            </a:lvl1pPr>
            <a:lvl2pPr>
              <a:defRPr sz="900">
                <a:solidFill>
                  <a:schemeClr val="accent2"/>
                </a:solidFill>
              </a:defRPr>
            </a:lvl2pPr>
            <a:lvl3pPr>
              <a:defRPr sz="900">
                <a:solidFill>
                  <a:schemeClr val="accent2"/>
                </a:solidFill>
              </a:defRPr>
            </a:lvl3pPr>
            <a:lvl4pPr>
              <a:defRPr sz="900">
                <a:solidFill>
                  <a:schemeClr val="accent2"/>
                </a:solidFill>
              </a:defRPr>
            </a:lvl4pPr>
            <a:lvl5pPr>
              <a:defRPr sz="900">
                <a:solidFill>
                  <a:schemeClr val="accent2"/>
                </a:solidFill>
              </a:defRPr>
            </a:lvl5pPr>
          </a:lstStyle>
          <a:p>
            <a:pPr eaLnBrk="1" fontAlgn="auto" hangingPunct="1">
              <a:lnSpc>
                <a:spcPct val="150000"/>
              </a:lnSpc>
              <a:spcBef>
                <a:spcPts val="0"/>
              </a:spcBef>
              <a:spcAft>
                <a:spcPts val="0"/>
              </a:spcAft>
              <a:defRPr/>
            </a:pPr>
            <a:r>
              <a:rPr lang="en-US" sz="900" b="1" dirty="0">
                <a:solidFill>
                  <a:schemeClr val="accent2"/>
                </a:solidFill>
                <a:ea typeface="Roboto" charset="0"/>
                <a:cs typeface="Arial" panose="020B0604020202020204" pitchFamily="34" charset="0"/>
              </a:rPr>
              <a:t>Title goes here</a:t>
            </a:r>
          </a:p>
        </p:txBody>
      </p:sp>
      <p:sp>
        <p:nvSpPr>
          <p:cNvPr id="20" name="Text Placeholder 19">
            <a:extLst>
              <a:ext uri="{FF2B5EF4-FFF2-40B4-BE49-F238E27FC236}">
                <a16:creationId xmlns:a16="http://schemas.microsoft.com/office/drawing/2014/main" id="{B22A3974-098C-4E9C-BEF9-11970E1D018C}"/>
              </a:ext>
            </a:extLst>
          </p:cNvPr>
          <p:cNvSpPr>
            <a:spLocks noGrp="1"/>
          </p:cNvSpPr>
          <p:nvPr>
            <p:ph type="body" sz="quarter" idx="12" hasCustomPrompt="1"/>
          </p:nvPr>
        </p:nvSpPr>
        <p:spPr>
          <a:xfrm>
            <a:off x="8504669" y="2237774"/>
            <a:ext cx="1163113" cy="295876"/>
          </a:xfrm>
        </p:spPr>
        <p:txBody>
          <a:bodyPr/>
          <a:lstStyle>
            <a:lvl1pPr eaLnBrk="1" fontAlgn="auto" hangingPunct="1">
              <a:lnSpc>
                <a:spcPct val="150000"/>
              </a:lnSpc>
              <a:spcBef>
                <a:spcPts val="0"/>
              </a:spcBef>
              <a:spcAft>
                <a:spcPts val="0"/>
              </a:spcAft>
              <a:defRPr sz="900" spc="15" baseline="0">
                <a:solidFill>
                  <a:schemeClr val="accent2"/>
                </a:solidFill>
              </a:defRPr>
            </a:lvl1pPr>
            <a:lvl2pPr>
              <a:defRPr sz="900">
                <a:solidFill>
                  <a:schemeClr val="accent2"/>
                </a:solidFill>
              </a:defRPr>
            </a:lvl2pPr>
            <a:lvl3pPr>
              <a:defRPr sz="900">
                <a:solidFill>
                  <a:schemeClr val="accent2"/>
                </a:solidFill>
              </a:defRPr>
            </a:lvl3pPr>
            <a:lvl4pPr>
              <a:defRPr sz="900">
                <a:solidFill>
                  <a:schemeClr val="accent2"/>
                </a:solidFill>
              </a:defRPr>
            </a:lvl4pPr>
            <a:lvl5pPr>
              <a:defRPr sz="900">
                <a:solidFill>
                  <a:schemeClr val="accent2"/>
                </a:solidFill>
              </a:defRPr>
            </a:lvl5pPr>
          </a:lstStyle>
          <a:p>
            <a:pPr eaLnBrk="1" fontAlgn="auto" hangingPunct="1">
              <a:lnSpc>
                <a:spcPct val="150000"/>
              </a:lnSpc>
              <a:spcBef>
                <a:spcPts val="0"/>
              </a:spcBef>
              <a:spcAft>
                <a:spcPts val="0"/>
              </a:spcAft>
              <a:defRPr/>
            </a:pPr>
            <a:r>
              <a:rPr lang="en-US" sz="900" b="1" dirty="0">
                <a:solidFill>
                  <a:schemeClr val="accent2"/>
                </a:solidFill>
                <a:ea typeface="Roboto" charset="0"/>
                <a:cs typeface="Arial" panose="020B0604020202020204" pitchFamily="34" charset="0"/>
              </a:rPr>
              <a:t>Title goes here</a:t>
            </a:r>
          </a:p>
        </p:txBody>
      </p:sp>
      <p:sp>
        <p:nvSpPr>
          <p:cNvPr id="21" name="Text Placeholder 19">
            <a:extLst>
              <a:ext uri="{FF2B5EF4-FFF2-40B4-BE49-F238E27FC236}">
                <a16:creationId xmlns:a16="http://schemas.microsoft.com/office/drawing/2014/main" id="{DDA1F6E7-39C1-4F7E-810F-3CF20B3BDEFD}"/>
              </a:ext>
            </a:extLst>
          </p:cNvPr>
          <p:cNvSpPr>
            <a:spLocks noGrp="1"/>
          </p:cNvSpPr>
          <p:nvPr>
            <p:ph type="body" sz="quarter" idx="13" hasCustomPrompt="1"/>
          </p:nvPr>
        </p:nvSpPr>
        <p:spPr>
          <a:xfrm>
            <a:off x="5247409" y="2237774"/>
            <a:ext cx="1163113" cy="295876"/>
          </a:xfrm>
        </p:spPr>
        <p:txBody>
          <a:bodyPr/>
          <a:lstStyle>
            <a:lvl1pPr eaLnBrk="1" fontAlgn="auto" hangingPunct="1">
              <a:lnSpc>
                <a:spcPct val="150000"/>
              </a:lnSpc>
              <a:spcBef>
                <a:spcPts val="0"/>
              </a:spcBef>
              <a:spcAft>
                <a:spcPts val="0"/>
              </a:spcAft>
              <a:defRPr sz="900" spc="15" baseline="0">
                <a:solidFill>
                  <a:schemeClr val="accent2"/>
                </a:solidFill>
              </a:defRPr>
            </a:lvl1pPr>
            <a:lvl2pPr>
              <a:defRPr sz="900">
                <a:solidFill>
                  <a:schemeClr val="accent2"/>
                </a:solidFill>
              </a:defRPr>
            </a:lvl2pPr>
            <a:lvl3pPr>
              <a:defRPr sz="900">
                <a:solidFill>
                  <a:schemeClr val="accent2"/>
                </a:solidFill>
              </a:defRPr>
            </a:lvl3pPr>
            <a:lvl4pPr>
              <a:defRPr sz="900">
                <a:solidFill>
                  <a:schemeClr val="accent2"/>
                </a:solidFill>
              </a:defRPr>
            </a:lvl4pPr>
            <a:lvl5pPr>
              <a:defRPr sz="900">
                <a:solidFill>
                  <a:schemeClr val="accent2"/>
                </a:solidFill>
              </a:defRPr>
            </a:lvl5pPr>
          </a:lstStyle>
          <a:p>
            <a:pPr eaLnBrk="1" fontAlgn="auto" hangingPunct="1">
              <a:lnSpc>
                <a:spcPct val="150000"/>
              </a:lnSpc>
              <a:spcBef>
                <a:spcPts val="0"/>
              </a:spcBef>
              <a:spcAft>
                <a:spcPts val="0"/>
              </a:spcAft>
              <a:defRPr/>
            </a:pPr>
            <a:r>
              <a:rPr lang="en-US" sz="900" b="1" dirty="0">
                <a:solidFill>
                  <a:schemeClr val="accent2"/>
                </a:solidFill>
                <a:ea typeface="Roboto" charset="0"/>
                <a:cs typeface="Arial" panose="020B0604020202020204" pitchFamily="34" charset="0"/>
              </a:rPr>
              <a:t>Title goes here</a:t>
            </a:r>
          </a:p>
        </p:txBody>
      </p:sp>
      <p:sp>
        <p:nvSpPr>
          <p:cNvPr id="14" name="Text Placeholder 13">
            <a:extLst>
              <a:ext uri="{FF2B5EF4-FFF2-40B4-BE49-F238E27FC236}">
                <a16:creationId xmlns:a16="http://schemas.microsoft.com/office/drawing/2014/main" id="{5C2DF531-5CB1-4618-AA3B-B548D69051E6}"/>
              </a:ext>
            </a:extLst>
          </p:cNvPr>
          <p:cNvSpPr>
            <a:spLocks noGrp="1"/>
          </p:cNvSpPr>
          <p:nvPr>
            <p:ph type="body" sz="quarter" idx="10" hasCustomPrompt="1"/>
          </p:nvPr>
        </p:nvSpPr>
        <p:spPr>
          <a:xfrm>
            <a:off x="995363" y="1583830"/>
            <a:ext cx="2784476" cy="1374734"/>
          </a:xfrm>
        </p:spPr>
        <p:txBody>
          <a:bodyPr/>
          <a:lstStyle>
            <a:lvl1pPr>
              <a:lnSpc>
                <a:spcPts val="5000"/>
              </a:lnSpc>
              <a:spcAft>
                <a:spcPts val="0"/>
              </a:spcAft>
              <a:defRPr sz="3750" b="0">
                <a:solidFill>
                  <a:schemeClr val="accent2"/>
                </a:solidFill>
                <a:latin typeface="+mj-lt"/>
              </a:defRPr>
            </a:lvl1pPr>
            <a:lvl2pPr>
              <a:lnSpc>
                <a:spcPts val="3750"/>
              </a:lnSpc>
              <a:spcAft>
                <a:spcPts val="0"/>
              </a:spcAft>
              <a:defRPr sz="3750" b="0">
                <a:latin typeface="+mj-lt"/>
              </a:defRPr>
            </a:lvl2pPr>
            <a:lvl3pPr>
              <a:lnSpc>
                <a:spcPts val="3750"/>
              </a:lnSpc>
              <a:spcAft>
                <a:spcPts val="0"/>
              </a:spcAft>
              <a:defRPr sz="3750" b="0">
                <a:latin typeface="+mj-lt"/>
              </a:defRPr>
            </a:lvl3pPr>
            <a:lvl4pPr>
              <a:lnSpc>
                <a:spcPts val="3750"/>
              </a:lnSpc>
              <a:spcAft>
                <a:spcPts val="0"/>
              </a:spcAft>
              <a:defRPr sz="3750" b="0">
                <a:latin typeface="+mj-lt"/>
              </a:defRPr>
            </a:lvl4pPr>
            <a:lvl5pPr>
              <a:lnSpc>
                <a:spcPts val="3750"/>
              </a:lnSpc>
              <a:spcAft>
                <a:spcPts val="0"/>
              </a:spcAft>
              <a:defRPr sz="3750" b="0">
                <a:latin typeface="+mj-lt"/>
              </a:defRPr>
            </a:lvl5pPr>
          </a:lstStyle>
          <a:p>
            <a:pPr>
              <a:lnSpc>
                <a:spcPts val="5000"/>
              </a:lnSpc>
              <a:defRPr/>
            </a:pPr>
            <a:r>
              <a:rPr lang="en-ID" sz="3750" spc="75" dirty="0">
                <a:solidFill>
                  <a:schemeClr val="accent2"/>
                </a:solidFill>
                <a:latin typeface="+mj-lt"/>
              </a:rPr>
              <a:t>Title </a:t>
            </a:r>
            <a:br>
              <a:rPr lang="en-ID" sz="3750" spc="75" dirty="0">
                <a:solidFill>
                  <a:schemeClr val="accent2"/>
                </a:solidFill>
                <a:latin typeface="+mj-lt"/>
              </a:rPr>
            </a:br>
            <a:r>
              <a:rPr lang="en-ID" sz="3750" spc="75" dirty="0">
                <a:solidFill>
                  <a:schemeClr val="accent2"/>
                </a:solidFill>
                <a:latin typeface="+mj-lt"/>
              </a:rPr>
              <a:t>goes here</a:t>
            </a:r>
          </a:p>
        </p:txBody>
      </p:sp>
      <p:graphicFrame>
        <p:nvGraphicFramePr>
          <p:cNvPr id="3" name="Objet 2" hidden="1"/>
          <p:cNvGraphicFramePr>
            <a:graphicFrameLocks noChangeAspect="1"/>
          </p:cNvGraphicFramePr>
          <p:nvPr userDrawn="1">
            <p:custDataLst>
              <p:tags r:id="rId1"/>
            </p:custDataLst>
            <p:extLst>
              <p:ext uri="{D42A27DB-BD31-4B8C-83A1-F6EECF244321}">
                <p14:modId xmlns:p14="http://schemas.microsoft.com/office/powerpoint/2010/main" val="2524221154"/>
              </p:ex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name="Diapositive think-cell" r:id="rId3" imgW="270" imgH="270" progId="TCLayout.ActiveDocument.1">
                  <p:embed/>
                </p:oleObj>
              </mc:Choice>
              <mc:Fallback>
                <p:oleObj name="Diapositive think-cell" r:id="rId3" imgW="270" imgH="270" progId="TCLayout.ActiveDocument.1">
                  <p:embed/>
                  <p:pic>
                    <p:nvPicPr>
                      <p:cNvPr id="3" name="Objet 2" hidden="1"/>
                      <p:cNvPicPr/>
                      <p:nvPr/>
                    </p:nvPicPr>
                    <p:blipFill>
                      <a:blip r:embed="rId4"/>
                      <a:stretch>
                        <a:fillRect/>
                      </a:stretch>
                    </p:blipFill>
                    <p:spPr>
                      <a:xfrm>
                        <a:off x="1589" y="1590"/>
                        <a:ext cx="1587" cy="1587"/>
                      </a:xfrm>
                      <a:prstGeom prst="rect">
                        <a:avLst/>
                      </a:prstGeom>
                    </p:spPr>
                  </p:pic>
                </p:oleObj>
              </mc:Fallback>
            </mc:AlternateContent>
          </a:graphicData>
        </a:graphic>
      </p:graphicFrame>
      <p:sp>
        <p:nvSpPr>
          <p:cNvPr id="17" name="Text Placeholder 16">
            <a:extLst>
              <a:ext uri="{FF2B5EF4-FFF2-40B4-BE49-F238E27FC236}">
                <a16:creationId xmlns:a16="http://schemas.microsoft.com/office/drawing/2014/main" id="{915A5A0C-9B6B-4E88-966D-62E9E777F6CC}"/>
              </a:ext>
            </a:extLst>
          </p:cNvPr>
          <p:cNvSpPr>
            <a:spLocks noGrp="1"/>
          </p:cNvSpPr>
          <p:nvPr>
            <p:ph type="body" sz="quarter" idx="11" hasCustomPrompt="1"/>
          </p:nvPr>
        </p:nvSpPr>
        <p:spPr>
          <a:xfrm>
            <a:off x="995363" y="3223004"/>
            <a:ext cx="2784476" cy="1374734"/>
          </a:xfrm>
        </p:spPr>
        <p:txBody>
          <a:bodyPr/>
          <a:lstStyle>
            <a:lvl1pPr>
              <a:lnSpc>
                <a:spcPts val="1800"/>
              </a:lnSpc>
              <a:spcBef>
                <a:spcPts val="800"/>
              </a:spcBef>
              <a:defRPr sz="1050" b="0">
                <a:solidFill>
                  <a:schemeClr val="tx1">
                    <a:lumMod val="65000"/>
                    <a:lumOff val="35000"/>
                  </a:schemeClr>
                </a:solidFill>
              </a:defRPr>
            </a:lvl1pPr>
            <a:lvl2pPr>
              <a:defRPr sz="1050" b="0">
                <a:solidFill>
                  <a:schemeClr val="tx1">
                    <a:lumMod val="65000"/>
                    <a:lumOff val="35000"/>
                  </a:schemeClr>
                </a:solidFill>
              </a:defRPr>
            </a:lvl2pPr>
            <a:lvl3pPr>
              <a:defRPr sz="1050" b="0">
                <a:solidFill>
                  <a:schemeClr val="tx1">
                    <a:lumMod val="65000"/>
                    <a:lumOff val="35000"/>
                  </a:schemeClr>
                </a:solidFill>
              </a:defRPr>
            </a:lvl3pPr>
            <a:lvl4pPr>
              <a:defRPr sz="1050" b="0">
                <a:solidFill>
                  <a:schemeClr val="tx1">
                    <a:lumMod val="65000"/>
                    <a:lumOff val="35000"/>
                  </a:schemeClr>
                </a:solidFill>
              </a:defRPr>
            </a:lvl4pPr>
            <a:lvl5pPr>
              <a:defRPr sz="1050" b="0">
                <a:solidFill>
                  <a:schemeClr val="tx1">
                    <a:lumMod val="65000"/>
                    <a:lumOff val="35000"/>
                  </a:schemeClr>
                </a:solidFill>
              </a:defRPr>
            </a:lvl5pPr>
          </a:lstStyle>
          <a:p>
            <a:pPr>
              <a:lnSpc>
                <a:spcPts val="1800"/>
              </a:lnSpc>
              <a:spcBef>
                <a:spcPts val="800"/>
              </a:spcBef>
              <a:defRPr/>
            </a:pP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Lorem ipsum dolor sit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amet</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consectetur</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adipiscing</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elit</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Morbi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tellus</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leo</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varius</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et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neque</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a,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facilisis</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vulputate</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libero.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Phasellus</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euismod</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at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felis</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et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ultricies</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a:t>
            </a:r>
          </a:p>
        </p:txBody>
      </p:sp>
      <p:sp>
        <p:nvSpPr>
          <p:cNvPr id="25" name="Text Placeholder 24">
            <a:extLst>
              <a:ext uri="{FF2B5EF4-FFF2-40B4-BE49-F238E27FC236}">
                <a16:creationId xmlns:a16="http://schemas.microsoft.com/office/drawing/2014/main" id="{F3569B72-F123-4F32-ACF4-817A4493B5B1}"/>
              </a:ext>
            </a:extLst>
          </p:cNvPr>
          <p:cNvSpPr>
            <a:spLocks noGrp="1"/>
          </p:cNvSpPr>
          <p:nvPr>
            <p:ph type="body" sz="quarter" idx="16" hasCustomPrompt="1"/>
          </p:nvPr>
        </p:nvSpPr>
        <p:spPr>
          <a:xfrm>
            <a:off x="5247409" y="2581898"/>
            <a:ext cx="2076604" cy="914400"/>
          </a:xfrm>
        </p:spPr>
        <p:txBody>
          <a:bodyPr/>
          <a:lstStyle>
            <a:lvl1pPr>
              <a:lnSpc>
                <a:spcPts val="1500"/>
              </a:lnSpc>
              <a:spcBef>
                <a:spcPts val="800"/>
              </a:spcBef>
              <a:spcAft>
                <a:spcPts val="0"/>
              </a:spcAft>
              <a:defRPr sz="825" b="0">
                <a:solidFill>
                  <a:schemeClr val="tx1">
                    <a:lumMod val="65000"/>
                    <a:lumOff val="35000"/>
                  </a:schemeClr>
                </a:solidFill>
              </a:defRPr>
            </a:lvl1pPr>
            <a:lvl2pPr>
              <a:lnSpc>
                <a:spcPts val="1125"/>
              </a:lnSpc>
              <a:spcBef>
                <a:spcPts val="600"/>
              </a:spcBef>
              <a:spcAft>
                <a:spcPts val="0"/>
              </a:spcAft>
              <a:defRPr sz="825" b="0">
                <a:solidFill>
                  <a:schemeClr val="tx1">
                    <a:lumMod val="65000"/>
                    <a:lumOff val="35000"/>
                  </a:schemeClr>
                </a:solidFill>
              </a:defRPr>
            </a:lvl2pPr>
            <a:lvl3pPr>
              <a:lnSpc>
                <a:spcPts val="1125"/>
              </a:lnSpc>
              <a:spcBef>
                <a:spcPts val="600"/>
              </a:spcBef>
              <a:spcAft>
                <a:spcPts val="0"/>
              </a:spcAft>
              <a:defRPr sz="825" b="0">
                <a:solidFill>
                  <a:schemeClr val="tx1">
                    <a:lumMod val="65000"/>
                    <a:lumOff val="35000"/>
                  </a:schemeClr>
                </a:solidFill>
              </a:defRPr>
            </a:lvl3pPr>
            <a:lvl4pPr>
              <a:lnSpc>
                <a:spcPts val="1125"/>
              </a:lnSpc>
              <a:spcBef>
                <a:spcPts val="600"/>
              </a:spcBef>
              <a:spcAft>
                <a:spcPts val="0"/>
              </a:spcAft>
              <a:defRPr sz="825" b="0">
                <a:solidFill>
                  <a:schemeClr val="tx1">
                    <a:lumMod val="65000"/>
                    <a:lumOff val="35000"/>
                  </a:schemeClr>
                </a:solidFill>
              </a:defRPr>
            </a:lvl4pPr>
            <a:lvl5pPr>
              <a:lnSpc>
                <a:spcPts val="1125"/>
              </a:lnSpc>
              <a:spcBef>
                <a:spcPts val="600"/>
              </a:spcBef>
              <a:spcAft>
                <a:spcPts val="0"/>
              </a:spcAft>
              <a:defRPr sz="825" b="0">
                <a:solidFill>
                  <a:schemeClr val="tx1">
                    <a:lumMod val="65000"/>
                    <a:lumOff val="35000"/>
                  </a:schemeClr>
                </a:solidFill>
              </a:defRPr>
            </a:lvl5pPr>
          </a:lstStyle>
          <a:p>
            <a:pPr>
              <a:lnSpc>
                <a:spcPts val="1500"/>
              </a:lnSpc>
              <a:spcBef>
                <a:spcPts val="800"/>
              </a:spcBef>
              <a:defRPr/>
            </a:pP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Lorem ipsum dolor sit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amet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consectetur</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adipiscing</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elit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Morbi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tellus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leo</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varius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et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neque</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facilisis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vulputate</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libero. </a:t>
            </a:r>
          </a:p>
        </p:txBody>
      </p:sp>
      <p:sp>
        <p:nvSpPr>
          <p:cNvPr id="28" name="Text Placeholder 24">
            <a:extLst>
              <a:ext uri="{FF2B5EF4-FFF2-40B4-BE49-F238E27FC236}">
                <a16:creationId xmlns:a16="http://schemas.microsoft.com/office/drawing/2014/main" id="{A78C389B-EDA5-4F24-A14B-7985489D3228}"/>
              </a:ext>
            </a:extLst>
          </p:cNvPr>
          <p:cNvSpPr>
            <a:spLocks noGrp="1"/>
          </p:cNvSpPr>
          <p:nvPr>
            <p:ph type="body" sz="quarter" idx="17" hasCustomPrompt="1"/>
          </p:nvPr>
        </p:nvSpPr>
        <p:spPr>
          <a:xfrm>
            <a:off x="8504669" y="2581898"/>
            <a:ext cx="2076604" cy="914400"/>
          </a:xfrm>
        </p:spPr>
        <p:txBody>
          <a:bodyPr/>
          <a:lstStyle>
            <a:lvl1pPr>
              <a:lnSpc>
                <a:spcPts val="1500"/>
              </a:lnSpc>
              <a:spcBef>
                <a:spcPts val="800"/>
              </a:spcBef>
              <a:spcAft>
                <a:spcPts val="0"/>
              </a:spcAft>
              <a:defRPr sz="825" b="0">
                <a:solidFill>
                  <a:schemeClr val="tx1">
                    <a:lumMod val="65000"/>
                    <a:lumOff val="35000"/>
                  </a:schemeClr>
                </a:solidFill>
              </a:defRPr>
            </a:lvl1pPr>
            <a:lvl2pPr>
              <a:lnSpc>
                <a:spcPts val="1125"/>
              </a:lnSpc>
              <a:spcBef>
                <a:spcPts val="600"/>
              </a:spcBef>
              <a:spcAft>
                <a:spcPts val="0"/>
              </a:spcAft>
              <a:defRPr sz="825" b="0">
                <a:solidFill>
                  <a:schemeClr val="tx1">
                    <a:lumMod val="65000"/>
                    <a:lumOff val="35000"/>
                  </a:schemeClr>
                </a:solidFill>
              </a:defRPr>
            </a:lvl2pPr>
            <a:lvl3pPr>
              <a:lnSpc>
                <a:spcPts val="1125"/>
              </a:lnSpc>
              <a:spcBef>
                <a:spcPts val="600"/>
              </a:spcBef>
              <a:spcAft>
                <a:spcPts val="0"/>
              </a:spcAft>
              <a:defRPr sz="825" b="0">
                <a:solidFill>
                  <a:schemeClr val="tx1">
                    <a:lumMod val="65000"/>
                    <a:lumOff val="35000"/>
                  </a:schemeClr>
                </a:solidFill>
              </a:defRPr>
            </a:lvl3pPr>
            <a:lvl4pPr>
              <a:lnSpc>
                <a:spcPts val="1125"/>
              </a:lnSpc>
              <a:spcBef>
                <a:spcPts val="600"/>
              </a:spcBef>
              <a:spcAft>
                <a:spcPts val="0"/>
              </a:spcAft>
              <a:defRPr sz="825" b="0">
                <a:solidFill>
                  <a:schemeClr val="tx1">
                    <a:lumMod val="65000"/>
                    <a:lumOff val="35000"/>
                  </a:schemeClr>
                </a:solidFill>
              </a:defRPr>
            </a:lvl4pPr>
            <a:lvl5pPr>
              <a:lnSpc>
                <a:spcPts val="1125"/>
              </a:lnSpc>
              <a:spcBef>
                <a:spcPts val="600"/>
              </a:spcBef>
              <a:spcAft>
                <a:spcPts val="0"/>
              </a:spcAft>
              <a:defRPr sz="825" b="0">
                <a:solidFill>
                  <a:schemeClr val="tx1">
                    <a:lumMod val="65000"/>
                    <a:lumOff val="35000"/>
                  </a:schemeClr>
                </a:solidFill>
              </a:defRPr>
            </a:lvl5pPr>
          </a:lstStyle>
          <a:p>
            <a:pPr>
              <a:lnSpc>
                <a:spcPts val="1500"/>
              </a:lnSpc>
              <a:spcBef>
                <a:spcPts val="800"/>
              </a:spcBef>
              <a:defRPr/>
            </a:pP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Lorem ipsum dolor sit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amet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consectetur</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adipiscing</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elit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Morbi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tellus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leo</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varius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et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neque</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facilisis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vulputate</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libero. </a:t>
            </a:r>
          </a:p>
        </p:txBody>
      </p:sp>
      <p:sp>
        <p:nvSpPr>
          <p:cNvPr id="29" name="Text Placeholder 24">
            <a:extLst>
              <a:ext uri="{FF2B5EF4-FFF2-40B4-BE49-F238E27FC236}">
                <a16:creationId xmlns:a16="http://schemas.microsoft.com/office/drawing/2014/main" id="{78CDAA57-81B4-4142-B303-ACAB5ACEC245}"/>
              </a:ext>
            </a:extLst>
          </p:cNvPr>
          <p:cNvSpPr>
            <a:spLocks noGrp="1"/>
          </p:cNvSpPr>
          <p:nvPr>
            <p:ph type="body" sz="quarter" idx="18" hasCustomPrompt="1"/>
          </p:nvPr>
        </p:nvSpPr>
        <p:spPr>
          <a:xfrm>
            <a:off x="5247409" y="4793286"/>
            <a:ext cx="2076604" cy="914400"/>
          </a:xfrm>
        </p:spPr>
        <p:txBody>
          <a:bodyPr/>
          <a:lstStyle>
            <a:lvl1pPr>
              <a:lnSpc>
                <a:spcPts val="1500"/>
              </a:lnSpc>
              <a:spcBef>
                <a:spcPts val="800"/>
              </a:spcBef>
              <a:spcAft>
                <a:spcPts val="0"/>
              </a:spcAft>
              <a:defRPr sz="825" b="0">
                <a:solidFill>
                  <a:schemeClr val="tx1">
                    <a:lumMod val="65000"/>
                    <a:lumOff val="35000"/>
                  </a:schemeClr>
                </a:solidFill>
              </a:defRPr>
            </a:lvl1pPr>
            <a:lvl2pPr>
              <a:lnSpc>
                <a:spcPts val="1125"/>
              </a:lnSpc>
              <a:spcBef>
                <a:spcPts val="600"/>
              </a:spcBef>
              <a:spcAft>
                <a:spcPts val="0"/>
              </a:spcAft>
              <a:defRPr sz="825" b="0">
                <a:solidFill>
                  <a:schemeClr val="tx1">
                    <a:lumMod val="65000"/>
                    <a:lumOff val="35000"/>
                  </a:schemeClr>
                </a:solidFill>
              </a:defRPr>
            </a:lvl2pPr>
            <a:lvl3pPr>
              <a:lnSpc>
                <a:spcPts val="1125"/>
              </a:lnSpc>
              <a:spcBef>
                <a:spcPts val="600"/>
              </a:spcBef>
              <a:spcAft>
                <a:spcPts val="0"/>
              </a:spcAft>
              <a:defRPr sz="825" b="0">
                <a:solidFill>
                  <a:schemeClr val="tx1">
                    <a:lumMod val="65000"/>
                    <a:lumOff val="35000"/>
                  </a:schemeClr>
                </a:solidFill>
              </a:defRPr>
            </a:lvl3pPr>
            <a:lvl4pPr>
              <a:lnSpc>
                <a:spcPts val="1125"/>
              </a:lnSpc>
              <a:spcBef>
                <a:spcPts val="600"/>
              </a:spcBef>
              <a:spcAft>
                <a:spcPts val="0"/>
              </a:spcAft>
              <a:defRPr sz="825" b="0">
                <a:solidFill>
                  <a:schemeClr val="tx1">
                    <a:lumMod val="65000"/>
                    <a:lumOff val="35000"/>
                  </a:schemeClr>
                </a:solidFill>
              </a:defRPr>
            </a:lvl4pPr>
            <a:lvl5pPr>
              <a:lnSpc>
                <a:spcPts val="1125"/>
              </a:lnSpc>
              <a:spcBef>
                <a:spcPts val="600"/>
              </a:spcBef>
              <a:spcAft>
                <a:spcPts val="0"/>
              </a:spcAft>
              <a:defRPr sz="825" b="0">
                <a:solidFill>
                  <a:schemeClr val="tx1">
                    <a:lumMod val="65000"/>
                    <a:lumOff val="35000"/>
                  </a:schemeClr>
                </a:solidFill>
              </a:defRPr>
            </a:lvl5pPr>
          </a:lstStyle>
          <a:p>
            <a:pPr>
              <a:lnSpc>
                <a:spcPts val="1500"/>
              </a:lnSpc>
              <a:spcBef>
                <a:spcPts val="800"/>
              </a:spcBef>
              <a:defRPr/>
            </a:pP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Lorem ipsum dolor sit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amet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consectetur</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adipiscing</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elit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Morbi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tellus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leo</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varius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et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neque</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facilisis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vulputate</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libero. </a:t>
            </a:r>
          </a:p>
        </p:txBody>
      </p:sp>
      <p:sp>
        <p:nvSpPr>
          <p:cNvPr id="30" name="Text Placeholder 24">
            <a:extLst>
              <a:ext uri="{FF2B5EF4-FFF2-40B4-BE49-F238E27FC236}">
                <a16:creationId xmlns:a16="http://schemas.microsoft.com/office/drawing/2014/main" id="{4E9E4492-A2B5-4056-A455-CC2EA78EDD8F}"/>
              </a:ext>
            </a:extLst>
          </p:cNvPr>
          <p:cNvSpPr>
            <a:spLocks noGrp="1"/>
          </p:cNvSpPr>
          <p:nvPr>
            <p:ph type="body" sz="quarter" idx="19" hasCustomPrompt="1"/>
          </p:nvPr>
        </p:nvSpPr>
        <p:spPr>
          <a:xfrm>
            <a:off x="8504669" y="4793286"/>
            <a:ext cx="2076604" cy="914400"/>
          </a:xfrm>
        </p:spPr>
        <p:txBody>
          <a:bodyPr/>
          <a:lstStyle>
            <a:lvl1pPr>
              <a:lnSpc>
                <a:spcPts val="1500"/>
              </a:lnSpc>
              <a:spcBef>
                <a:spcPts val="800"/>
              </a:spcBef>
              <a:spcAft>
                <a:spcPts val="0"/>
              </a:spcAft>
              <a:defRPr sz="825" b="0">
                <a:solidFill>
                  <a:schemeClr val="tx1">
                    <a:lumMod val="65000"/>
                    <a:lumOff val="35000"/>
                  </a:schemeClr>
                </a:solidFill>
              </a:defRPr>
            </a:lvl1pPr>
            <a:lvl2pPr>
              <a:lnSpc>
                <a:spcPts val="1125"/>
              </a:lnSpc>
              <a:spcBef>
                <a:spcPts val="600"/>
              </a:spcBef>
              <a:spcAft>
                <a:spcPts val="0"/>
              </a:spcAft>
              <a:defRPr sz="825" b="0">
                <a:solidFill>
                  <a:schemeClr val="tx1">
                    <a:lumMod val="65000"/>
                    <a:lumOff val="35000"/>
                  </a:schemeClr>
                </a:solidFill>
              </a:defRPr>
            </a:lvl2pPr>
            <a:lvl3pPr>
              <a:lnSpc>
                <a:spcPts val="1125"/>
              </a:lnSpc>
              <a:spcBef>
                <a:spcPts val="600"/>
              </a:spcBef>
              <a:spcAft>
                <a:spcPts val="0"/>
              </a:spcAft>
              <a:defRPr sz="825" b="0">
                <a:solidFill>
                  <a:schemeClr val="tx1">
                    <a:lumMod val="65000"/>
                    <a:lumOff val="35000"/>
                  </a:schemeClr>
                </a:solidFill>
              </a:defRPr>
            </a:lvl3pPr>
            <a:lvl4pPr>
              <a:lnSpc>
                <a:spcPts val="1125"/>
              </a:lnSpc>
              <a:spcBef>
                <a:spcPts val="600"/>
              </a:spcBef>
              <a:spcAft>
                <a:spcPts val="0"/>
              </a:spcAft>
              <a:defRPr sz="825" b="0">
                <a:solidFill>
                  <a:schemeClr val="tx1">
                    <a:lumMod val="65000"/>
                    <a:lumOff val="35000"/>
                  </a:schemeClr>
                </a:solidFill>
              </a:defRPr>
            </a:lvl4pPr>
            <a:lvl5pPr>
              <a:lnSpc>
                <a:spcPts val="1125"/>
              </a:lnSpc>
              <a:spcBef>
                <a:spcPts val="600"/>
              </a:spcBef>
              <a:spcAft>
                <a:spcPts val="0"/>
              </a:spcAft>
              <a:defRPr sz="825" b="0">
                <a:solidFill>
                  <a:schemeClr val="tx1">
                    <a:lumMod val="65000"/>
                    <a:lumOff val="35000"/>
                  </a:schemeClr>
                </a:solidFill>
              </a:defRPr>
            </a:lvl5pPr>
          </a:lstStyle>
          <a:p>
            <a:pPr>
              <a:lnSpc>
                <a:spcPts val="1500"/>
              </a:lnSpc>
              <a:spcBef>
                <a:spcPts val="800"/>
              </a:spcBef>
              <a:defRPr/>
            </a:pP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Lorem ipsum dolor sit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amet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consectetur</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adipiscing</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elit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Morbi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tellus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leo</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varius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et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neque</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facilisis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vulputate</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libero. </a:t>
            </a:r>
          </a:p>
        </p:txBody>
      </p:sp>
    </p:spTree>
    <p:extLst>
      <p:ext uri="{BB962C8B-B14F-4D97-AF65-F5344CB8AC3E}">
        <p14:creationId xmlns:p14="http://schemas.microsoft.com/office/powerpoint/2010/main" val="3573947587"/>
      </p:ext>
    </p:extLst>
  </p:cSld>
  <p:clrMapOvr>
    <a:masterClrMapping/>
  </p:clrMapOvr>
  <mc:AlternateContent xmlns:mc="http://schemas.openxmlformats.org/markup-compatibility/2006" xmlns:p14="http://schemas.microsoft.com/office/powerpoint/2010/main">
    <mc:Choice Requires="p14">
      <p:transition spd="slow" p14:dur="1250" advTm="8000">
        <p14:reveal dir="r"/>
      </p:transition>
    </mc:Choice>
    <mc:Fallback xmlns="">
      <p:transition spd="slow" advTm="8000">
        <p:fade/>
      </p:transition>
    </mc:Fallback>
  </mc:AlternateContent>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52032F6-1F0E-4D5F-9CAD-55FA940EE93F}"/>
              </a:ext>
            </a:extLst>
          </p:cNvPr>
          <p:cNvSpPr/>
          <p:nvPr userDrawn="1"/>
        </p:nvSpPr>
        <p:spPr>
          <a:xfrm>
            <a:off x="612774" y="431801"/>
            <a:ext cx="10980739" cy="58166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350" dirty="0"/>
          </a:p>
        </p:txBody>
      </p:sp>
      <p:sp>
        <p:nvSpPr>
          <p:cNvPr id="11" name="Text Placeholder 10">
            <a:extLst>
              <a:ext uri="{FF2B5EF4-FFF2-40B4-BE49-F238E27FC236}">
                <a16:creationId xmlns:a16="http://schemas.microsoft.com/office/drawing/2014/main" id="{DC9C93A9-325D-4B56-99EE-3386360D1061}"/>
              </a:ext>
            </a:extLst>
          </p:cNvPr>
          <p:cNvSpPr>
            <a:spLocks noGrp="1"/>
          </p:cNvSpPr>
          <p:nvPr>
            <p:ph type="body" sz="quarter" idx="10" hasCustomPrompt="1"/>
          </p:nvPr>
        </p:nvSpPr>
        <p:spPr>
          <a:xfrm>
            <a:off x="994835" y="860503"/>
            <a:ext cx="3517900" cy="638175"/>
          </a:xfrm>
        </p:spPr>
        <p:txBody>
          <a:bodyPr/>
          <a:lstStyle>
            <a:lvl1pPr>
              <a:lnSpc>
                <a:spcPts val="3750"/>
              </a:lnSpc>
              <a:spcBef>
                <a:spcPts val="600"/>
              </a:spcBef>
              <a:spcAft>
                <a:spcPts val="0"/>
              </a:spcAft>
              <a:defRPr sz="3750" b="0" spc="75" baseline="0">
                <a:solidFill>
                  <a:schemeClr val="accent2"/>
                </a:solidFill>
                <a:latin typeface="+mj-lt"/>
              </a:defRPr>
            </a:lvl1pPr>
            <a:lvl2pPr>
              <a:lnSpc>
                <a:spcPts val="3750"/>
              </a:lnSpc>
              <a:spcBef>
                <a:spcPts val="600"/>
              </a:spcBef>
              <a:spcAft>
                <a:spcPts val="0"/>
              </a:spcAft>
              <a:defRPr sz="3750" b="0">
                <a:latin typeface="+mj-lt"/>
              </a:defRPr>
            </a:lvl2pPr>
            <a:lvl3pPr>
              <a:lnSpc>
                <a:spcPts val="3750"/>
              </a:lnSpc>
              <a:spcBef>
                <a:spcPts val="600"/>
              </a:spcBef>
              <a:spcAft>
                <a:spcPts val="0"/>
              </a:spcAft>
              <a:defRPr sz="3750" b="0">
                <a:latin typeface="+mj-lt"/>
              </a:defRPr>
            </a:lvl3pPr>
            <a:lvl4pPr>
              <a:lnSpc>
                <a:spcPts val="3750"/>
              </a:lnSpc>
              <a:spcBef>
                <a:spcPts val="600"/>
              </a:spcBef>
              <a:spcAft>
                <a:spcPts val="0"/>
              </a:spcAft>
              <a:defRPr sz="3750" b="0">
                <a:latin typeface="+mj-lt"/>
              </a:defRPr>
            </a:lvl4pPr>
            <a:lvl5pPr>
              <a:lnSpc>
                <a:spcPts val="3750"/>
              </a:lnSpc>
              <a:spcBef>
                <a:spcPts val="600"/>
              </a:spcBef>
              <a:spcAft>
                <a:spcPts val="0"/>
              </a:spcAft>
              <a:defRPr sz="3750" b="0">
                <a:latin typeface="+mj-lt"/>
              </a:defRPr>
            </a:lvl5pPr>
          </a:lstStyle>
          <a:p>
            <a:pPr lvl="0"/>
            <a:r>
              <a:rPr lang="en-US" dirty="0"/>
              <a:t>Title goes here</a:t>
            </a:r>
          </a:p>
        </p:txBody>
      </p:sp>
      <p:sp>
        <p:nvSpPr>
          <p:cNvPr id="21" name="Text Placeholder 20">
            <a:extLst>
              <a:ext uri="{FF2B5EF4-FFF2-40B4-BE49-F238E27FC236}">
                <a16:creationId xmlns:a16="http://schemas.microsoft.com/office/drawing/2014/main" id="{4A72526F-559B-45DF-AD78-E3F12A584C10}"/>
              </a:ext>
            </a:extLst>
          </p:cNvPr>
          <p:cNvSpPr>
            <a:spLocks noGrp="1"/>
          </p:cNvSpPr>
          <p:nvPr>
            <p:ph type="body" sz="quarter" idx="12" hasCustomPrompt="1"/>
          </p:nvPr>
        </p:nvSpPr>
        <p:spPr>
          <a:xfrm>
            <a:off x="994833" y="3662817"/>
            <a:ext cx="1549400" cy="209550"/>
          </a:xfrm>
        </p:spPr>
        <p:txBody>
          <a:bodyPr/>
          <a:lstStyle>
            <a:lvl1pPr>
              <a:defRPr sz="825" spc="15" baseline="0">
                <a:solidFill>
                  <a:srgbClr val="483698"/>
                </a:solidFill>
              </a:defRPr>
            </a:lvl1pPr>
            <a:lvl2pPr>
              <a:defRPr sz="825">
                <a:solidFill>
                  <a:srgbClr val="483698"/>
                </a:solidFill>
              </a:defRPr>
            </a:lvl2pPr>
            <a:lvl3pPr>
              <a:defRPr sz="825">
                <a:solidFill>
                  <a:srgbClr val="483698"/>
                </a:solidFill>
              </a:defRPr>
            </a:lvl3pPr>
            <a:lvl4pPr>
              <a:defRPr sz="825">
                <a:solidFill>
                  <a:srgbClr val="483698"/>
                </a:solidFill>
              </a:defRPr>
            </a:lvl4pPr>
            <a:lvl5pPr>
              <a:defRPr sz="825">
                <a:solidFill>
                  <a:srgbClr val="483698"/>
                </a:solidFill>
              </a:defRPr>
            </a:lvl5pPr>
          </a:lstStyle>
          <a:p>
            <a:pPr>
              <a:defRPr/>
            </a:pPr>
            <a:r>
              <a:rPr lang="en-ID" sz="825" b="1" dirty="0">
                <a:solidFill>
                  <a:srgbClr val="483698"/>
                </a:solidFill>
                <a:ea typeface="Lato" panose="020F0502020204030203" pitchFamily="34" charset="0"/>
                <a:cs typeface="Arial" panose="020B0604020202020204" pitchFamily="34" charset="0"/>
              </a:rPr>
              <a:t>Title goes here</a:t>
            </a:r>
          </a:p>
        </p:txBody>
      </p:sp>
      <p:sp>
        <p:nvSpPr>
          <p:cNvPr id="24" name="Text Placeholder 23">
            <a:extLst>
              <a:ext uri="{FF2B5EF4-FFF2-40B4-BE49-F238E27FC236}">
                <a16:creationId xmlns:a16="http://schemas.microsoft.com/office/drawing/2014/main" id="{770BD834-68AD-40D1-A7D5-CBDE1810B705}"/>
              </a:ext>
            </a:extLst>
          </p:cNvPr>
          <p:cNvSpPr>
            <a:spLocks noGrp="1"/>
          </p:cNvSpPr>
          <p:nvPr>
            <p:ph type="body" sz="quarter" idx="13" hasCustomPrompt="1"/>
          </p:nvPr>
        </p:nvSpPr>
        <p:spPr>
          <a:xfrm>
            <a:off x="994835" y="3928444"/>
            <a:ext cx="3939116" cy="591178"/>
          </a:xfrm>
        </p:spPr>
        <p:txBody>
          <a:bodyPr/>
          <a:lstStyle>
            <a:lvl1pPr>
              <a:lnSpc>
                <a:spcPts val="1500"/>
              </a:lnSpc>
              <a:spcBef>
                <a:spcPts val="800"/>
              </a:spcBef>
              <a:spcAft>
                <a:spcPts val="0"/>
              </a:spcAft>
              <a:defRPr sz="825" b="0">
                <a:solidFill>
                  <a:schemeClr val="tx1">
                    <a:lumMod val="65000"/>
                    <a:lumOff val="35000"/>
                  </a:schemeClr>
                </a:solidFill>
              </a:defRPr>
            </a:lvl1pPr>
            <a:lvl2pPr>
              <a:lnSpc>
                <a:spcPts val="1125"/>
              </a:lnSpc>
              <a:spcBef>
                <a:spcPts val="600"/>
              </a:spcBef>
              <a:spcAft>
                <a:spcPts val="0"/>
              </a:spcAft>
              <a:defRPr sz="825"/>
            </a:lvl2pPr>
            <a:lvl3pPr>
              <a:lnSpc>
                <a:spcPts val="1125"/>
              </a:lnSpc>
              <a:spcBef>
                <a:spcPts val="600"/>
              </a:spcBef>
              <a:spcAft>
                <a:spcPts val="0"/>
              </a:spcAft>
              <a:defRPr sz="825"/>
            </a:lvl3pPr>
            <a:lvl4pPr>
              <a:lnSpc>
                <a:spcPts val="1125"/>
              </a:lnSpc>
              <a:spcBef>
                <a:spcPts val="600"/>
              </a:spcBef>
              <a:spcAft>
                <a:spcPts val="0"/>
              </a:spcAft>
              <a:defRPr sz="825"/>
            </a:lvl4pPr>
            <a:lvl5pPr>
              <a:lnSpc>
                <a:spcPts val="1125"/>
              </a:lnSpc>
              <a:spcBef>
                <a:spcPts val="600"/>
              </a:spcBef>
              <a:spcAft>
                <a:spcPts val="0"/>
              </a:spcAft>
              <a:defRPr sz="825"/>
            </a:lvl5pPr>
          </a:lstStyle>
          <a:p>
            <a:pPr>
              <a:lnSpc>
                <a:spcPts val="1500"/>
              </a:lnSpc>
              <a:spcBef>
                <a:spcPts val="800"/>
              </a:spcBef>
              <a:defRPr/>
            </a:pPr>
            <a:r>
              <a:rPr lang="en-US" sz="825" b="1" dirty="0">
                <a:solidFill>
                  <a:schemeClr val="tx1">
                    <a:lumMod val="65000"/>
                    <a:lumOff val="35000"/>
                  </a:schemeClr>
                </a:solidFill>
                <a:ea typeface="Roboto" charset="0"/>
                <a:cs typeface="Arial" panose="020B0604020202020204" pitchFamily="34" charset="0"/>
              </a:rPr>
              <a:t>Lorem ipsum </a:t>
            </a:r>
            <a:r>
              <a:rPr lang="en-US" sz="825" dirty="0">
                <a:solidFill>
                  <a:schemeClr val="tx1">
                    <a:lumMod val="65000"/>
                    <a:lumOff val="35000"/>
                  </a:schemeClr>
                </a:solidFill>
                <a:ea typeface="Roboto" charset="0"/>
                <a:cs typeface="Arial" panose="020B0604020202020204" pitchFamily="34" charset="0"/>
              </a:rPr>
              <a:t>dolor sit </a:t>
            </a:r>
            <a:r>
              <a:rPr lang="en-US" sz="825" dirty="0" err="1">
                <a:solidFill>
                  <a:schemeClr val="tx1">
                    <a:lumMod val="65000"/>
                    <a:lumOff val="35000"/>
                  </a:schemeClr>
                </a:solidFill>
                <a:ea typeface="Roboto" charset="0"/>
                <a:cs typeface="Arial" panose="020B0604020202020204" pitchFamily="34" charset="0"/>
              </a:rPr>
              <a:t>amet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consectetur</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adipiscing</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elit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Aenean</a:t>
            </a:r>
            <a:r>
              <a:rPr lang="en-US" sz="825" dirty="0">
                <a:solidFill>
                  <a:schemeClr val="tx1">
                    <a:lumMod val="65000"/>
                    <a:lumOff val="35000"/>
                  </a:schemeClr>
                </a:solidFill>
                <a:ea typeface="Roboto" charset="0"/>
                <a:cs typeface="Arial" panose="020B0604020202020204" pitchFamily="34" charset="0"/>
              </a:rPr>
              <a:t> at </a:t>
            </a:r>
            <a:r>
              <a:rPr lang="en-US" sz="825" dirty="0" err="1">
                <a:solidFill>
                  <a:schemeClr val="tx1">
                    <a:lumMod val="65000"/>
                    <a:lumOff val="35000"/>
                  </a:schemeClr>
                </a:solidFill>
                <a:ea typeface="Roboto" charset="0"/>
                <a:cs typeface="Arial" panose="020B0604020202020204" pitchFamily="34" charset="0"/>
              </a:rPr>
              <a:t>facilisis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quam</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egestas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urna</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Donec</a:t>
            </a:r>
            <a:r>
              <a:rPr lang="en-US" sz="825" dirty="0">
                <a:solidFill>
                  <a:schemeClr val="tx1">
                    <a:lumMod val="65000"/>
                    <a:lumOff val="35000"/>
                  </a:schemeClr>
                </a:solidFill>
                <a:ea typeface="Roboto" charset="0"/>
                <a:cs typeface="Arial" panose="020B0604020202020204" pitchFamily="34" charset="0"/>
              </a:rPr>
              <a:t> ante </a:t>
            </a:r>
            <a:r>
              <a:rPr lang="en-US" sz="825" dirty="0" err="1">
                <a:solidFill>
                  <a:schemeClr val="tx1">
                    <a:lumMod val="65000"/>
                    <a:lumOff val="35000"/>
                  </a:schemeClr>
                </a:solidFill>
                <a:ea typeface="Roboto" charset="0"/>
                <a:cs typeface="Arial" panose="020B0604020202020204" pitchFamily="34" charset="0"/>
              </a:rPr>
              <a:t>nulla</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finibus</a:t>
            </a:r>
            <a:r>
              <a:rPr lang="en-US" sz="825" dirty="0">
                <a:solidFill>
                  <a:schemeClr val="tx1">
                    <a:lumMod val="65000"/>
                    <a:lumOff val="35000"/>
                  </a:schemeClr>
                </a:solidFill>
                <a:ea typeface="Roboto" charset="0"/>
                <a:cs typeface="Arial" panose="020B0604020202020204" pitchFamily="34" charset="0"/>
              </a:rPr>
              <a:t> sed </a:t>
            </a:r>
            <a:r>
              <a:rPr lang="en-US" sz="825" dirty="0" err="1">
                <a:solidFill>
                  <a:schemeClr val="tx1">
                    <a:lumMod val="65000"/>
                    <a:lumOff val="35000"/>
                  </a:schemeClr>
                </a:solidFill>
                <a:ea typeface="Roboto" charset="0"/>
                <a:cs typeface="Arial" panose="020B0604020202020204" pitchFamily="34" charset="0"/>
              </a:rPr>
              <a:t>tempor</a:t>
            </a:r>
            <a:r>
              <a:rPr lang="en-US" sz="825" dirty="0">
                <a:solidFill>
                  <a:schemeClr val="tx1">
                    <a:lumMod val="65000"/>
                    <a:lumOff val="35000"/>
                  </a:schemeClr>
                </a:solidFill>
                <a:ea typeface="Roboto" charset="0"/>
                <a:cs typeface="Arial" panose="020B0604020202020204" pitchFamily="34" charset="0"/>
              </a:rPr>
              <a:t> a, dictum ac </a:t>
            </a:r>
            <a:r>
              <a:rPr lang="en-US" sz="825" dirty="0" err="1">
                <a:solidFill>
                  <a:schemeClr val="tx1">
                    <a:lumMod val="65000"/>
                    <a:lumOff val="35000"/>
                  </a:schemeClr>
                </a:solidFill>
                <a:ea typeface="Roboto" charset="0"/>
                <a:cs typeface="Arial" panose="020B0604020202020204" pitchFamily="34" charset="0"/>
              </a:rPr>
              <a:t>enim</a:t>
            </a:r>
            <a:r>
              <a:rPr lang="en-US" sz="825" dirty="0">
                <a:solidFill>
                  <a:schemeClr val="tx1">
                    <a:lumMod val="65000"/>
                    <a:lumOff val="35000"/>
                  </a:schemeClr>
                </a:solidFill>
                <a:ea typeface="Roboto" charset="0"/>
                <a:cs typeface="Arial" panose="020B0604020202020204" pitchFamily="34" charset="0"/>
              </a:rPr>
              <a:t>.</a:t>
            </a:r>
          </a:p>
        </p:txBody>
      </p:sp>
      <p:sp>
        <p:nvSpPr>
          <p:cNvPr id="25" name="Text Placeholder 20">
            <a:extLst>
              <a:ext uri="{FF2B5EF4-FFF2-40B4-BE49-F238E27FC236}">
                <a16:creationId xmlns:a16="http://schemas.microsoft.com/office/drawing/2014/main" id="{ACE38675-8F86-4AA3-8BCC-9AD2E12C16FB}"/>
              </a:ext>
            </a:extLst>
          </p:cNvPr>
          <p:cNvSpPr>
            <a:spLocks noGrp="1"/>
          </p:cNvSpPr>
          <p:nvPr>
            <p:ph type="body" sz="quarter" idx="14" hasCustomPrompt="1"/>
          </p:nvPr>
        </p:nvSpPr>
        <p:spPr>
          <a:xfrm>
            <a:off x="994833" y="4709494"/>
            <a:ext cx="1549400" cy="209550"/>
          </a:xfrm>
        </p:spPr>
        <p:txBody>
          <a:bodyPr/>
          <a:lstStyle>
            <a:lvl1pPr>
              <a:defRPr sz="825" spc="15" baseline="0">
                <a:solidFill>
                  <a:srgbClr val="483698"/>
                </a:solidFill>
              </a:defRPr>
            </a:lvl1pPr>
            <a:lvl2pPr>
              <a:defRPr sz="825">
                <a:solidFill>
                  <a:srgbClr val="483698"/>
                </a:solidFill>
              </a:defRPr>
            </a:lvl2pPr>
            <a:lvl3pPr>
              <a:defRPr sz="825">
                <a:solidFill>
                  <a:srgbClr val="483698"/>
                </a:solidFill>
              </a:defRPr>
            </a:lvl3pPr>
            <a:lvl4pPr>
              <a:defRPr sz="825">
                <a:solidFill>
                  <a:srgbClr val="483698"/>
                </a:solidFill>
              </a:defRPr>
            </a:lvl4pPr>
            <a:lvl5pPr>
              <a:defRPr sz="825">
                <a:solidFill>
                  <a:srgbClr val="483698"/>
                </a:solidFill>
              </a:defRPr>
            </a:lvl5pPr>
          </a:lstStyle>
          <a:p>
            <a:pPr>
              <a:defRPr/>
            </a:pPr>
            <a:r>
              <a:rPr lang="en-ID" sz="825" b="1" dirty="0">
                <a:solidFill>
                  <a:srgbClr val="483698"/>
                </a:solidFill>
                <a:ea typeface="Lato" panose="020F0502020204030203" pitchFamily="34" charset="0"/>
                <a:cs typeface="Arial" panose="020B0604020202020204" pitchFamily="34" charset="0"/>
              </a:rPr>
              <a:t>Title goes here</a:t>
            </a:r>
          </a:p>
        </p:txBody>
      </p:sp>
      <p:sp>
        <p:nvSpPr>
          <p:cNvPr id="26" name="Text Placeholder 23">
            <a:extLst>
              <a:ext uri="{FF2B5EF4-FFF2-40B4-BE49-F238E27FC236}">
                <a16:creationId xmlns:a16="http://schemas.microsoft.com/office/drawing/2014/main" id="{81198CE1-7732-4292-A446-5328983F121A}"/>
              </a:ext>
            </a:extLst>
          </p:cNvPr>
          <p:cNvSpPr>
            <a:spLocks noGrp="1"/>
          </p:cNvSpPr>
          <p:nvPr>
            <p:ph type="body" sz="quarter" idx="15" hasCustomPrompt="1"/>
          </p:nvPr>
        </p:nvSpPr>
        <p:spPr>
          <a:xfrm>
            <a:off x="994835" y="4975121"/>
            <a:ext cx="3939116" cy="591178"/>
          </a:xfrm>
        </p:spPr>
        <p:txBody>
          <a:bodyPr/>
          <a:lstStyle>
            <a:lvl1pPr>
              <a:lnSpc>
                <a:spcPts val="1500"/>
              </a:lnSpc>
              <a:spcBef>
                <a:spcPts val="800"/>
              </a:spcBef>
              <a:spcAft>
                <a:spcPts val="0"/>
              </a:spcAft>
              <a:defRPr sz="825" b="0">
                <a:solidFill>
                  <a:schemeClr val="tx1">
                    <a:lumMod val="65000"/>
                    <a:lumOff val="35000"/>
                  </a:schemeClr>
                </a:solidFill>
              </a:defRPr>
            </a:lvl1pPr>
            <a:lvl2pPr>
              <a:lnSpc>
                <a:spcPts val="1125"/>
              </a:lnSpc>
              <a:spcBef>
                <a:spcPts val="600"/>
              </a:spcBef>
              <a:spcAft>
                <a:spcPts val="0"/>
              </a:spcAft>
              <a:defRPr sz="825"/>
            </a:lvl2pPr>
            <a:lvl3pPr>
              <a:lnSpc>
                <a:spcPts val="1125"/>
              </a:lnSpc>
              <a:spcBef>
                <a:spcPts val="600"/>
              </a:spcBef>
              <a:spcAft>
                <a:spcPts val="0"/>
              </a:spcAft>
              <a:defRPr sz="825"/>
            </a:lvl3pPr>
            <a:lvl4pPr>
              <a:lnSpc>
                <a:spcPts val="1125"/>
              </a:lnSpc>
              <a:spcBef>
                <a:spcPts val="600"/>
              </a:spcBef>
              <a:spcAft>
                <a:spcPts val="0"/>
              </a:spcAft>
              <a:defRPr sz="825"/>
            </a:lvl4pPr>
            <a:lvl5pPr>
              <a:lnSpc>
                <a:spcPts val="1125"/>
              </a:lnSpc>
              <a:spcBef>
                <a:spcPts val="600"/>
              </a:spcBef>
              <a:spcAft>
                <a:spcPts val="0"/>
              </a:spcAft>
              <a:defRPr sz="825"/>
            </a:lvl5pPr>
          </a:lstStyle>
          <a:p>
            <a:pPr>
              <a:lnSpc>
                <a:spcPts val="1500"/>
              </a:lnSpc>
              <a:spcBef>
                <a:spcPts val="800"/>
              </a:spcBef>
              <a:defRPr/>
            </a:pPr>
            <a:r>
              <a:rPr lang="en-US" sz="825" b="1" dirty="0">
                <a:solidFill>
                  <a:schemeClr val="tx1">
                    <a:lumMod val="65000"/>
                    <a:lumOff val="35000"/>
                  </a:schemeClr>
                </a:solidFill>
                <a:ea typeface="Roboto" charset="0"/>
                <a:cs typeface="Arial" panose="020B0604020202020204" pitchFamily="34" charset="0"/>
              </a:rPr>
              <a:t>Lorem ipsum </a:t>
            </a:r>
            <a:r>
              <a:rPr lang="en-US" sz="825" dirty="0">
                <a:solidFill>
                  <a:schemeClr val="tx1">
                    <a:lumMod val="65000"/>
                    <a:lumOff val="35000"/>
                  </a:schemeClr>
                </a:solidFill>
                <a:ea typeface="Roboto" charset="0"/>
                <a:cs typeface="Arial" panose="020B0604020202020204" pitchFamily="34" charset="0"/>
              </a:rPr>
              <a:t>dolor sit </a:t>
            </a:r>
            <a:r>
              <a:rPr lang="en-US" sz="825" dirty="0" err="1">
                <a:solidFill>
                  <a:schemeClr val="tx1">
                    <a:lumMod val="65000"/>
                    <a:lumOff val="35000"/>
                  </a:schemeClr>
                </a:solidFill>
                <a:ea typeface="Roboto" charset="0"/>
                <a:cs typeface="Arial" panose="020B0604020202020204" pitchFamily="34" charset="0"/>
              </a:rPr>
              <a:t>amet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consectetur</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adipiscing</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elit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Aenean</a:t>
            </a:r>
            <a:r>
              <a:rPr lang="en-US" sz="825" dirty="0">
                <a:solidFill>
                  <a:schemeClr val="tx1">
                    <a:lumMod val="65000"/>
                    <a:lumOff val="35000"/>
                  </a:schemeClr>
                </a:solidFill>
                <a:ea typeface="Roboto" charset="0"/>
                <a:cs typeface="Arial" panose="020B0604020202020204" pitchFamily="34" charset="0"/>
              </a:rPr>
              <a:t> at </a:t>
            </a:r>
            <a:r>
              <a:rPr lang="en-US" sz="825" dirty="0" err="1">
                <a:solidFill>
                  <a:schemeClr val="tx1">
                    <a:lumMod val="65000"/>
                    <a:lumOff val="35000"/>
                  </a:schemeClr>
                </a:solidFill>
                <a:ea typeface="Roboto" charset="0"/>
                <a:cs typeface="Arial" panose="020B0604020202020204" pitchFamily="34" charset="0"/>
              </a:rPr>
              <a:t>facilisis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quam</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egestas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urna</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Donec</a:t>
            </a:r>
            <a:r>
              <a:rPr lang="en-US" sz="825" dirty="0">
                <a:solidFill>
                  <a:schemeClr val="tx1">
                    <a:lumMod val="65000"/>
                    <a:lumOff val="35000"/>
                  </a:schemeClr>
                </a:solidFill>
                <a:ea typeface="Roboto" charset="0"/>
                <a:cs typeface="Arial" panose="020B0604020202020204" pitchFamily="34" charset="0"/>
              </a:rPr>
              <a:t> ante </a:t>
            </a:r>
            <a:r>
              <a:rPr lang="en-US" sz="825" dirty="0" err="1">
                <a:solidFill>
                  <a:schemeClr val="tx1">
                    <a:lumMod val="65000"/>
                    <a:lumOff val="35000"/>
                  </a:schemeClr>
                </a:solidFill>
                <a:ea typeface="Roboto" charset="0"/>
                <a:cs typeface="Arial" panose="020B0604020202020204" pitchFamily="34" charset="0"/>
              </a:rPr>
              <a:t>nulla</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finibus</a:t>
            </a:r>
            <a:r>
              <a:rPr lang="en-US" sz="825" dirty="0">
                <a:solidFill>
                  <a:schemeClr val="tx1">
                    <a:lumMod val="65000"/>
                    <a:lumOff val="35000"/>
                  </a:schemeClr>
                </a:solidFill>
                <a:ea typeface="Roboto" charset="0"/>
                <a:cs typeface="Arial" panose="020B0604020202020204" pitchFamily="34" charset="0"/>
              </a:rPr>
              <a:t> sed </a:t>
            </a:r>
            <a:r>
              <a:rPr lang="en-US" sz="825" dirty="0" err="1">
                <a:solidFill>
                  <a:schemeClr val="tx1">
                    <a:lumMod val="65000"/>
                    <a:lumOff val="35000"/>
                  </a:schemeClr>
                </a:solidFill>
                <a:ea typeface="Roboto" charset="0"/>
                <a:cs typeface="Arial" panose="020B0604020202020204" pitchFamily="34" charset="0"/>
              </a:rPr>
              <a:t>tempor</a:t>
            </a:r>
            <a:r>
              <a:rPr lang="en-US" sz="825" dirty="0">
                <a:solidFill>
                  <a:schemeClr val="tx1">
                    <a:lumMod val="65000"/>
                    <a:lumOff val="35000"/>
                  </a:schemeClr>
                </a:solidFill>
                <a:ea typeface="Roboto" charset="0"/>
                <a:cs typeface="Arial" panose="020B0604020202020204" pitchFamily="34" charset="0"/>
              </a:rPr>
              <a:t> a, dictum ac </a:t>
            </a:r>
            <a:r>
              <a:rPr lang="en-US" sz="825" dirty="0" err="1">
                <a:solidFill>
                  <a:schemeClr val="tx1">
                    <a:lumMod val="65000"/>
                    <a:lumOff val="35000"/>
                  </a:schemeClr>
                </a:solidFill>
                <a:ea typeface="Roboto" charset="0"/>
                <a:cs typeface="Arial" panose="020B0604020202020204" pitchFamily="34" charset="0"/>
              </a:rPr>
              <a:t>enim</a:t>
            </a:r>
            <a:r>
              <a:rPr lang="en-US" sz="825" dirty="0">
                <a:solidFill>
                  <a:schemeClr val="tx1">
                    <a:lumMod val="65000"/>
                    <a:lumOff val="35000"/>
                  </a:schemeClr>
                </a:solidFill>
                <a:ea typeface="Roboto" charset="0"/>
                <a:cs typeface="Arial" panose="020B0604020202020204" pitchFamily="34" charset="0"/>
              </a:rPr>
              <a:t>.</a:t>
            </a:r>
          </a:p>
        </p:txBody>
      </p:sp>
      <p:sp>
        <p:nvSpPr>
          <p:cNvPr id="3" name="Text Placeholder 2">
            <a:extLst>
              <a:ext uri="{FF2B5EF4-FFF2-40B4-BE49-F238E27FC236}">
                <a16:creationId xmlns:a16="http://schemas.microsoft.com/office/drawing/2014/main" id="{4B2BAA19-FCA1-4879-97A1-1B6123447E46}"/>
              </a:ext>
            </a:extLst>
          </p:cNvPr>
          <p:cNvSpPr>
            <a:spLocks noGrp="1"/>
          </p:cNvSpPr>
          <p:nvPr>
            <p:ph type="body" sz="quarter" idx="16" hasCustomPrompt="1"/>
          </p:nvPr>
        </p:nvSpPr>
        <p:spPr>
          <a:xfrm>
            <a:off x="994835" y="2292454"/>
            <a:ext cx="4054872" cy="914400"/>
          </a:xfrm>
        </p:spPr>
        <p:txBody>
          <a:bodyPr/>
          <a:lstStyle>
            <a:lvl1pPr>
              <a:lnSpc>
                <a:spcPts val="1800"/>
              </a:lnSpc>
              <a:spcBef>
                <a:spcPts val="800"/>
              </a:spcBef>
              <a:spcAft>
                <a:spcPts val="0"/>
              </a:spcAft>
              <a:defRPr sz="1050" b="0">
                <a:solidFill>
                  <a:schemeClr val="tx1">
                    <a:lumMod val="65000"/>
                    <a:lumOff val="35000"/>
                  </a:schemeClr>
                </a:solidFill>
              </a:defRPr>
            </a:lvl1pPr>
            <a:lvl2pPr>
              <a:lnSpc>
                <a:spcPts val="1350"/>
              </a:lnSpc>
              <a:spcBef>
                <a:spcPts val="600"/>
              </a:spcBef>
              <a:spcAft>
                <a:spcPts val="0"/>
              </a:spcAft>
              <a:defRPr sz="1050" b="0">
                <a:solidFill>
                  <a:schemeClr val="tx1">
                    <a:lumMod val="65000"/>
                    <a:lumOff val="35000"/>
                  </a:schemeClr>
                </a:solidFill>
              </a:defRPr>
            </a:lvl2pPr>
            <a:lvl3pPr>
              <a:lnSpc>
                <a:spcPts val="1350"/>
              </a:lnSpc>
              <a:spcBef>
                <a:spcPts val="600"/>
              </a:spcBef>
              <a:spcAft>
                <a:spcPts val="0"/>
              </a:spcAft>
              <a:defRPr sz="1050" b="0">
                <a:solidFill>
                  <a:schemeClr val="tx1">
                    <a:lumMod val="65000"/>
                    <a:lumOff val="35000"/>
                  </a:schemeClr>
                </a:solidFill>
              </a:defRPr>
            </a:lvl3pPr>
            <a:lvl4pPr>
              <a:lnSpc>
                <a:spcPts val="1350"/>
              </a:lnSpc>
              <a:spcBef>
                <a:spcPts val="600"/>
              </a:spcBef>
              <a:spcAft>
                <a:spcPts val="0"/>
              </a:spcAft>
              <a:defRPr sz="1050" b="0">
                <a:solidFill>
                  <a:schemeClr val="tx1">
                    <a:lumMod val="65000"/>
                    <a:lumOff val="35000"/>
                  </a:schemeClr>
                </a:solidFill>
              </a:defRPr>
            </a:lvl4pPr>
            <a:lvl5pPr>
              <a:lnSpc>
                <a:spcPts val="1350"/>
              </a:lnSpc>
              <a:spcBef>
                <a:spcPts val="600"/>
              </a:spcBef>
              <a:spcAft>
                <a:spcPts val="0"/>
              </a:spcAft>
              <a:defRPr sz="1050" b="0">
                <a:solidFill>
                  <a:schemeClr val="tx1">
                    <a:lumMod val="65000"/>
                    <a:lumOff val="35000"/>
                  </a:schemeClr>
                </a:solidFill>
              </a:defRPr>
            </a:lvl5pPr>
          </a:lstStyle>
          <a:p>
            <a:pPr>
              <a:lnSpc>
                <a:spcPts val="1800"/>
              </a:lnSpc>
              <a:spcBef>
                <a:spcPts val="800"/>
              </a:spcBef>
              <a:defRPr/>
            </a:pPr>
            <a:r>
              <a:rPr lang="en-US" sz="1050" dirty="0">
                <a:solidFill>
                  <a:schemeClr val="tx1">
                    <a:lumMod val="65000"/>
                    <a:lumOff val="35000"/>
                  </a:schemeClr>
                </a:solidFill>
                <a:ea typeface="Roboto" charset="0"/>
                <a:cs typeface="Arial" panose="020B0604020202020204" pitchFamily="34" charset="0"/>
              </a:rPr>
              <a:t>Lorem ipsum dolor sit </a:t>
            </a:r>
            <a:r>
              <a:rPr lang="en-US" sz="1050" dirty="0" err="1">
                <a:solidFill>
                  <a:schemeClr val="tx1">
                    <a:lumMod val="65000"/>
                    <a:lumOff val="35000"/>
                  </a:schemeClr>
                </a:solidFill>
                <a:ea typeface="Roboto" charset="0"/>
                <a:cs typeface="Arial" panose="020B0604020202020204" pitchFamily="34" charset="0"/>
              </a:rPr>
              <a:t>amet</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consectetur</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adipiscing</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elit</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Aenean</a:t>
            </a:r>
            <a:r>
              <a:rPr lang="en-US" sz="1050" dirty="0">
                <a:solidFill>
                  <a:schemeClr val="tx1">
                    <a:lumMod val="65000"/>
                    <a:lumOff val="35000"/>
                  </a:schemeClr>
                </a:solidFill>
                <a:ea typeface="Roboto" charset="0"/>
                <a:cs typeface="Arial" panose="020B0604020202020204" pitchFamily="34" charset="0"/>
              </a:rPr>
              <a:t> at </a:t>
            </a:r>
            <a:r>
              <a:rPr lang="en-US" sz="1050" dirty="0" err="1">
                <a:solidFill>
                  <a:schemeClr val="tx1">
                    <a:lumMod val="65000"/>
                    <a:lumOff val="35000"/>
                  </a:schemeClr>
                </a:solidFill>
                <a:ea typeface="Roboto" charset="0"/>
                <a:cs typeface="Arial" panose="020B0604020202020204" pitchFamily="34" charset="0"/>
              </a:rPr>
              <a:t>facilisis</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quam</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quis</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egestas</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urna</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Donec</a:t>
            </a:r>
            <a:r>
              <a:rPr lang="en-US" sz="1050" dirty="0">
                <a:solidFill>
                  <a:schemeClr val="tx1">
                    <a:lumMod val="65000"/>
                    <a:lumOff val="35000"/>
                  </a:schemeClr>
                </a:solidFill>
                <a:ea typeface="Roboto" charset="0"/>
                <a:cs typeface="Arial" panose="020B0604020202020204" pitchFamily="34" charset="0"/>
              </a:rPr>
              <a:t> ante </a:t>
            </a:r>
            <a:r>
              <a:rPr lang="en-US" sz="1050" dirty="0" err="1">
                <a:solidFill>
                  <a:schemeClr val="tx1">
                    <a:lumMod val="65000"/>
                    <a:lumOff val="35000"/>
                  </a:schemeClr>
                </a:solidFill>
                <a:ea typeface="Roboto" charset="0"/>
                <a:cs typeface="Arial" panose="020B0604020202020204" pitchFamily="34" charset="0"/>
              </a:rPr>
              <a:t>nulla</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finibus</a:t>
            </a:r>
            <a:r>
              <a:rPr lang="en-US" sz="1050" dirty="0">
                <a:solidFill>
                  <a:schemeClr val="tx1">
                    <a:lumMod val="65000"/>
                    <a:lumOff val="35000"/>
                  </a:schemeClr>
                </a:solidFill>
                <a:ea typeface="Roboto" charset="0"/>
                <a:cs typeface="Arial" panose="020B0604020202020204" pitchFamily="34" charset="0"/>
              </a:rPr>
              <a:t> sed </a:t>
            </a:r>
            <a:r>
              <a:rPr lang="en-US" sz="1050" dirty="0" err="1">
                <a:solidFill>
                  <a:schemeClr val="tx1">
                    <a:lumMod val="65000"/>
                    <a:lumOff val="35000"/>
                  </a:schemeClr>
                </a:solidFill>
                <a:ea typeface="Roboto" charset="0"/>
                <a:cs typeface="Arial" panose="020B0604020202020204" pitchFamily="34" charset="0"/>
              </a:rPr>
              <a:t>tempor</a:t>
            </a:r>
            <a:r>
              <a:rPr lang="en-US" sz="1050" dirty="0">
                <a:solidFill>
                  <a:schemeClr val="tx1">
                    <a:lumMod val="65000"/>
                    <a:lumOff val="35000"/>
                  </a:schemeClr>
                </a:solidFill>
                <a:ea typeface="Roboto" charset="0"/>
                <a:cs typeface="Arial" panose="020B0604020202020204" pitchFamily="34" charset="0"/>
              </a:rPr>
              <a:t> a, dictum ac </a:t>
            </a:r>
            <a:r>
              <a:rPr lang="en-US" sz="1050" dirty="0" err="1">
                <a:solidFill>
                  <a:schemeClr val="tx1">
                    <a:lumMod val="65000"/>
                    <a:lumOff val="35000"/>
                  </a:schemeClr>
                </a:solidFill>
                <a:ea typeface="Roboto" charset="0"/>
                <a:cs typeface="Arial" panose="020B0604020202020204" pitchFamily="34" charset="0"/>
              </a:rPr>
              <a:t>enim</a:t>
            </a:r>
            <a:r>
              <a:rPr lang="en-US" sz="1050" dirty="0">
                <a:solidFill>
                  <a:schemeClr val="tx1">
                    <a:lumMod val="65000"/>
                    <a:lumOff val="35000"/>
                  </a:schemeClr>
                </a:solidFill>
                <a:ea typeface="Roboto" charset="0"/>
                <a:cs typeface="Arial" panose="020B0604020202020204" pitchFamily="34" charset="0"/>
              </a:rPr>
              <a:t>.</a:t>
            </a:r>
          </a:p>
        </p:txBody>
      </p:sp>
    </p:spTree>
    <p:extLst>
      <p:ext uri="{BB962C8B-B14F-4D97-AF65-F5344CB8AC3E}">
        <p14:creationId xmlns:p14="http://schemas.microsoft.com/office/powerpoint/2010/main" val="769035482"/>
      </p:ext>
    </p:extLst>
  </p:cSld>
  <p:clrMapOvr>
    <a:masterClrMapping/>
  </p:clrMapOvr>
  <mc:AlternateContent xmlns:mc="http://schemas.openxmlformats.org/markup-compatibility/2006" xmlns:p14="http://schemas.microsoft.com/office/powerpoint/2010/main">
    <mc:Choice Requires="p14">
      <p:transition spd="slow" p14:dur="1250" advTm="8000">
        <p14:reveal dir="r"/>
      </p:transition>
    </mc:Choice>
    <mc:Fallback xmlns="">
      <p:transition spd="slow" advTm="8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52032F6-1F0E-4D5F-9CAD-55FA940EE93F}"/>
              </a:ext>
            </a:extLst>
          </p:cNvPr>
          <p:cNvSpPr/>
          <p:nvPr userDrawn="1"/>
        </p:nvSpPr>
        <p:spPr>
          <a:xfrm>
            <a:off x="612774" y="431801"/>
            <a:ext cx="10980739" cy="58166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350" dirty="0"/>
          </a:p>
        </p:txBody>
      </p:sp>
      <p:sp>
        <p:nvSpPr>
          <p:cNvPr id="11" name="Text Placeholder 10">
            <a:extLst>
              <a:ext uri="{FF2B5EF4-FFF2-40B4-BE49-F238E27FC236}">
                <a16:creationId xmlns:a16="http://schemas.microsoft.com/office/drawing/2014/main" id="{DC9C93A9-325D-4B56-99EE-3386360D1061}"/>
              </a:ext>
            </a:extLst>
          </p:cNvPr>
          <p:cNvSpPr>
            <a:spLocks noGrp="1"/>
          </p:cNvSpPr>
          <p:nvPr>
            <p:ph type="body" sz="quarter" idx="10" hasCustomPrompt="1"/>
          </p:nvPr>
        </p:nvSpPr>
        <p:spPr>
          <a:xfrm>
            <a:off x="6803630" y="860503"/>
            <a:ext cx="3517900" cy="638175"/>
          </a:xfrm>
        </p:spPr>
        <p:txBody>
          <a:bodyPr/>
          <a:lstStyle>
            <a:lvl1pPr>
              <a:lnSpc>
                <a:spcPts val="3750"/>
              </a:lnSpc>
              <a:spcBef>
                <a:spcPts val="600"/>
              </a:spcBef>
              <a:spcAft>
                <a:spcPts val="0"/>
              </a:spcAft>
              <a:defRPr sz="3750" b="0" spc="75" baseline="0">
                <a:solidFill>
                  <a:schemeClr val="accent2"/>
                </a:solidFill>
                <a:latin typeface="+mj-lt"/>
              </a:defRPr>
            </a:lvl1pPr>
            <a:lvl2pPr>
              <a:lnSpc>
                <a:spcPts val="3750"/>
              </a:lnSpc>
              <a:spcBef>
                <a:spcPts val="600"/>
              </a:spcBef>
              <a:spcAft>
                <a:spcPts val="0"/>
              </a:spcAft>
              <a:defRPr sz="3750" b="0">
                <a:latin typeface="+mj-lt"/>
              </a:defRPr>
            </a:lvl2pPr>
            <a:lvl3pPr>
              <a:lnSpc>
                <a:spcPts val="3750"/>
              </a:lnSpc>
              <a:spcBef>
                <a:spcPts val="600"/>
              </a:spcBef>
              <a:spcAft>
                <a:spcPts val="0"/>
              </a:spcAft>
              <a:defRPr sz="3750" b="0">
                <a:latin typeface="+mj-lt"/>
              </a:defRPr>
            </a:lvl3pPr>
            <a:lvl4pPr>
              <a:lnSpc>
                <a:spcPts val="3750"/>
              </a:lnSpc>
              <a:spcBef>
                <a:spcPts val="600"/>
              </a:spcBef>
              <a:spcAft>
                <a:spcPts val="0"/>
              </a:spcAft>
              <a:defRPr sz="3750" b="0">
                <a:latin typeface="+mj-lt"/>
              </a:defRPr>
            </a:lvl4pPr>
            <a:lvl5pPr>
              <a:lnSpc>
                <a:spcPts val="3750"/>
              </a:lnSpc>
              <a:spcBef>
                <a:spcPts val="600"/>
              </a:spcBef>
              <a:spcAft>
                <a:spcPts val="0"/>
              </a:spcAft>
              <a:defRPr sz="3750" b="0">
                <a:latin typeface="+mj-lt"/>
              </a:defRPr>
            </a:lvl5pPr>
          </a:lstStyle>
          <a:p>
            <a:pPr lvl="0"/>
            <a:r>
              <a:rPr lang="en-US" dirty="0"/>
              <a:t>Title goes here</a:t>
            </a:r>
          </a:p>
        </p:txBody>
      </p:sp>
      <p:sp>
        <p:nvSpPr>
          <p:cNvPr id="21" name="Text Placeholder 20">
            <a:extLst>
              <a:ext uri="{FF2B5EF4-FFF2-40B4-BE49-F238E27FC236}">
                <a16:creationId xmlns:a16="http://schemas.microsoft.com/office/drawing/2014/main" id="{4A72526F-559B-45DF-AD78-E3F12A584C10}"/>
              </a:ext>
            </a:extLst>
          </p:cNvPr>
          <p:cNvSpPr>
            <a:spLocks noGrp="1"/>
          </p:cNvSpPr>
          <p:nvPr>
            <p:ph type="body" sz="quarter" idx="12" hasCustomPrompt="1"/>
          </p:nvPr>
        </p:nvSpPr>
        <p:spPr>
          <a:xfrm>
            <a:off x="6803627" y="3662817"/>
            <a:ext cx="1549400" cy="209550"/>
          </a:xfrm>
        </p:spPr>
        <p:txBody>
          <a:bodyPr/>
          <a:lstStyle>
            <a:lvl1pPr>
              <a:defRPr sz="825" spc="15" baseline="0">
                <a:solidFill>
                  <a:srgbClr val="483698"/>
                </a:solidFill>
              </a:defRPr>
            </a:lvl1pPr>
            <a:lvl2pPr>
              <a:defRPr sz="825">
                <a:solidFill>
                  <a:srgbClr val="483698"/>
                </a:solidFill>
              </a:defRPr>
            </a:lvl2pPr>
            <a:lvl3pPr>
              <a:defRPr sz="825">
                <a:solidFill>
                  <a:srgbClr val="483698"/>
                </a:solidFill>
              </a:defRPr>
            </a:lvl3pPr>
            <a:lvl4pPr>
              <a:defRPr sz="825">
                <a:solidFill>
                  <a:srgbClr val="483698"/>
                </a:solidFill>
              </a:defRPr>
            </a:lvl4pPr>
            <a:lvl5pPr>
              <a:defRPr sz="825">
                <a:solidFill>
                  <a:srgbClr val="483698"/>
                </a:solidFill>
              </a:defRPr>
            </a:lvl5pPr>
          </a:lstStyle>
          <a:p>
            <a:pPr>
              <a:defRPr/>
            </a:pPr>
            <a:r>
              <a:rPr lang="en-ID" sz="825" b="1" dirty="0">
                <a:solidFill>
                  <a:srgbClr val="483698"/>
                </a:solidFill>
                <a:ea typeface="Lato" panose="020F0502020204030203" pitchFamily="34" charset="0"/>
                <a:cs typeface="Arial" panose="020B0604020202020204" pitchFamily="34" charset="0"/>
              </a:rPr>
              <a:t>Title goes here</a:t>
            </a:r>
          </a:p>
        </p:txBody>
      </p:sp>
      <p:sp>
        <p:nvSpPr>
          <p:cNvPr id="24" name="Text Placeholder 23">
            <a:extLst>
              <a:ext uri="{FF2B5EF4-FFF2-40B4-BE49-F238E27FC236}">
                <a16:creationId xmlns:a16="http://schemas.microsoft.com/office/drawing/2014/main" id="{770BD834-68AD-40D1-A7D5-CBDE1810B705}"/>
              </a:ext>
            </a:extLst>
          </p:cNvPr>
          <p:cNvSpPr>
            <a:spLocks noGrp="1"/>
          </p:cNvSpPr>
          <p:nvPr>
            <p:ph type="body" sz="quarter" idx="13" hasCustomPrompt="1"/>
          </p:nvPr>
        </p:nvSpPr>
        <p:spPr>
          <a:xfrm>
            <a:off x="6803630" y="3928444"/>
            <a:ext cx="3939116" cy="591178"/>
          </a:xfrm>
        </p:spPr>
        <p:txBody>
          <a:bodyPr/>
          <a:lstStyle>
            <a:lvl1pPr>
              <a:lnSpc>
                <a:spcPts val="1500"/>
              </a:lnSpc>
              <a:spcBef>
                <a:spcPts val="800"/>
              </a:spcBef>
              <a:spcAft>
                <a:spcPts val="0"/>
              </a:spcAft>
              <a:defRPr sz="825" b="0">
                <a:solidFill>
                  <a:schemeClr val="tx1">
                    <a:lumMod val="65000"/>
                    <a:lumOff val="35000"/>
                  </a:schemeClr>
                </a:solidFill>
              </a:defRPr>
            </a:lvl1pPr>
            <a:lvl2pPr>
              <a:lnSpc>
                <a:spcPts val="1125"/>
              </a:lnSpc>
              <a:spcBef>
                <a:spcPts val="600"/>
              </a:spcBef>
              <a:spcAft>
                <a:spcPts val="0"/>
              </a:spcAft>
              <a:defRPr sz="825"/>
            </a:lvl2pPr>
            <a:lvl3pPr>
              <a:lnSpc>
                <a:spcPts val="1125"/>
              </a:lnSpc>
              <a:spcBef>
                <a:spcPts val="600"/>
              </a:spcBef>
              <a:spcAft>
                <a:spcPts val="0"/>
              </a:spcAft>
              <a:defRPr sz="825"/>
            </a:lvl3pPr>
            <a:lvl4pPr>
              <a:lnSpc>
                <a:spcPts val="1125"/>
              </a:lnSpc>
              <a:spcBef>
                <a:spcPts val="600"/>
              </a:spcBef>
              <a:spcAft>
                <a:spcPts val="0"/>
              </a:spcAft>
              <a:defRPr sz="825"/>
            </a:lvl4pPr>
            <a:lvl5pPr>
              <a:lnSpc>
                <a:spcPts val="1125"/>
              </a:lnSpc>
              <a:spcBef>
                <a:spcPts val="600"/>
              </a:spcBef>
              <a:spcAft>
                <a:spcPts val="0"/>
              </a:spcAft>
              <a:defRPr sz="825"/>
            </a:lvl5pPr>
          </a:lstStyle>
          <a:p>
            <a:pPr>
              <a:lnSpc>
                <a:spcPts val="1500"/>
              </a:lnSpc>
              <a:spcBef>
                <a:spcPts val="800"/>
              </a:spcBef>
              <a:defRPr/>
            </a:pPr>
            <a:r>
              <a:rPr lang="en-US" sz="825" b="1" dirty="0">
                <a:solidFill>
                  <a:schemeClr val="tx1">
                    <a:lumMod val="65000"/>
                    <a:lumOff val="35000"/>
                  </a:schemeClr>
                </a:solidFill>
                <a:ea typeface="Roboto" charset="0"/>
                <a:cs typeface="Arial" panose="020B0604020202020204" pitchFamily="34" charset="0"/>
              </a:rPr>
              <a:t>Lorem ipsum </a:t>
            </a:r>
            <a:r>
              <a:rPr lang="en-US" sz="825" dirty="0">
                <a:solidFill>
                  <a:schemeClr val="tx1">
                    <a:lumMod val="65000"/>
                    <a:lumOff val="35000"/>
                  </a:schemeClr>
                </a:solidFill>
                <a:ea typeface="Roboto" charset="0"/>
                <a:cs typeface="Arial" panose="020B0604020202020204" pitchFamily="34" charset="0"/>
              </a:rPr>
              <a:t>dolor sit </a:t>
            </a:r>
            <a:r>
              <a:rPr lang="en-US" sz="825" dirty="0" err="1">
                <a:solidFill>
                  <a:schemeClr val="tx1">
                    <a:lumMod val="65000"/>
                    <a:lumOff val="35000"/>
                  </a:schemeClr>
                </a:solidFill>
                <a:ea typeface="Roboto" charset="0"/>
                <a:cs typeface="Arial" panose="020B0604020202020204" pitchFamily="34" charset="0"/>
              </a:rPr>
              <a:t>amet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consectetur</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adipiscing</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elit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Aenean</a:t>
            </a:r>
            <a:r>
              <a:rPr lang="en-US" sz="825" dirty="0">
                <a:solidFill>
                  <a:schemeClr val="tx1">
                    <a:lumMod val="65000"/>
                    <a:lumOff val="35000"/>
                  </a:schemeClr>
                </a:solidFill>
                <a:ea typeface="Roboto" charset="0"/>
                <a:cs typeface="Arial" panose="020B0604020202020204" pitchFamily="34" charset="0"/>
              </a:rPr>
              <a:t> at </a:t>
            </a:r>
            <a:r>
              <a:rPr lang="en-US" sz="825" dirty="0" err="1">
                <a:solidFill>
                  <a:schemeClr val="tx1">
                    <a:lumMod val="65000"/>
                    <a:lumOff val="35000"/>
                  </a:schemeClr>
                </a:solidFill>
                <a:ea typeface="Roboto" charset="0"/>
                <a:cs typeface="Arial" panose="020B0604020202020204" pitchFamily="34" charset="0"/>
              </a:rPr>
              <a:t>facilisis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quam</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egestas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urna</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Donec</a:t>
            </a:r>
            <a:r>
              <a:rPr lang="en-US" sz="825" dirty="0">
                <a:solidFill>
                  <a:schemeClr val="tx1">
                    <a:lumMod val="65000"/>
                    <a:lumOff val="35000"/>
                  </a:schemeClr>
                </a:solidFill>
                <a:ea typeface="Roboto" charset="0"/>
                <a:cs typeface="Arial" panose="020B0604020202020204" pitchFamily="34" charset="0"/>
              </a:rPr>
              <a:t> ante </a:t>
            </a:r>
            <a:r>
              <a:rPr lang="en-US" sz="825" dirty="0" err="1">
                <a:solidFill>
                  <a:schemeClr val="tx1">
                    <a:lumMod val="65000"/>
                    <a:lumOff val="35000"/>
                  </a:schemeClr>
                </a:solidFill>
                <a:ea typeface="Roboto" charset="0"/>
                <a:cs typeface="Arial" panose="020B0604020202020204" pitchFamily="34" charset="0"/>
              </a:rPr>
              <a:t>nulla</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finibus</a:t>
            </a:r>
            <a:r>
              <a:rPr lang="en-US" sz="825" dirty="0">
                <a:solidFill>
                  <a:schemeClr val="tx1">
                    <a:lumMod val="65000"/>
                    <a:lumOff val="35000"/>
                  </a:schemeClr>
                </a:solidFill>
                <a:ea typeface="Roboto" charset="0"/>
                <a:cs typeface="Arial" panose="020B0604020202020204" pitchFamily="34" charset="0"/>
              </a:rPr>
              <a:t> sed </a:t>
            </a:r>
            <a:r>
              <a:rPr lang="en-US" sz="825" dirty="0" err="1">
                <a:solidFill>
                  <a:schemeClr val="tx1">
                    <a:lumMod val="65000"/>
                    <a:lumOff val="35000"/>
                  </a:schemeClr>
                </a:solidFill>
                <a:ea typeface="Roboto" charset="0"/>
                <a:cs typeface="Arial" panose="020B0604020202020204" pitchFamily="34" charset="0"/>
              </a:rPr>
              <a:t>tempor</a:t>
            </a:r>
            <a:r>
              <a:rPr lang="en-US" sz="825" dirty="0">
                <a:solidFill>
                  <a:schemeClr val="tx1">
                    <a:lumMod val="65000"/>
                    <a:lumOff val="35000"/>
                  </a:schemeClr>
                </a:solidFill>
                <a:ea typeface="Roboto" charset="0"/>
                <a:cs typeface="Arial" panose="020B0604020202020204" pitchFamily="34" charset="0"/>
              </a:rPr>
              <a:t> a, dictum ac </a:t>
            </a:r>
            <a:r>
              <a:rPr lang="en-US" sz="825" dirty="0" err="1">
                <a:solidFill>
                  <a:schemeClr val="tx1">
                    <a:lumMod val="65000"/>
                    <a:lumOff val="35000"/>
                  </a:schemeClr>
                </a:solidFill>
                <a:ea typeface="Roboto" charset="0"/>
                <a:cs typeface="Arial" panose="020B0604020202020204" pitchFamily="34" charset="0"/>
              </a:rPr>
              <a:t>enim</a:t>
            </a:r>
            <a:r>
              <a:rPr lang="en-US" sz="825" dirty="0">
                <a:solidFill>
                  <a:schemeClr val="tx1">
                    <a:lumMod val="65000"/>
                    <a:lumOff val="35000"/>
                  </a:schemeClr>
                </a:solidFill>
                <a:ea typeface="Roboto" charset="0"/>
                <a:cs typeface="Arial" panose="020B0604020202020204" pitchFamily="34" charset="0"/>
              </a:rPr>
              <a:t>.</a:t>
            </a:r>
          </a:p>
        </p:txBody>
      </p:sp>
      <p:sp>
        <p:nvSpPr>
          <p:cNvPr id="25" name="Text Placeholder 20">
            <a:extLst>
              <a:ext uri="{FF2B5EF4-FFF2-40B4-BE49-F238E27FC236}">
                <a16:creationId xmlns:a16="http://schemas.microsoft.com/office/drawing/2014/main" id="{ACE38675-8F86-4AA3-8BCC-9AD2E12C16FB}"/>
              </a:ext>
            </a:extLst>
          </p:cNvPr>
          <p:cNvSpPr>
            <a:spLocks noGrp="1"/>
          </p:cNvSpPr>
          <p:nvPr>
            <p:ph type="body" sz="quarter" idx="14" hasCustomPrompt="1"/>
          </p:nvPr>
        </p:nvSpPr>
        <p:spPr>
          <a:xfrm>
            <a:off x="6803627" y="4709494"/>
            <a:ext cx="1549400" cy="209550"/>
          </a:xfrm>
        </p:spPr>
        <p:txBody>
          <a:bodyPr/>
          <a:lstStyle>
            <a:lvl1pPr>
              <a:defRPr sz="825" spc="15" baseline="0">
                <a:solidFill>
                  <a:srgbClr val="483698"/>
                </a:solidFill>
              </a:defRPr>
            </a:lvl1pPr>
            <a:lvl2pPr>
              <a:defRPr sz="825">
                <a:solidFill>
                  <a:srgbClr val="483698"/>
                </a:solidFill>
              </a:defRPr>
            </a:lvl2pPr>
            <a:lvl3pPr>
              <a:defRPr sz="825">
                <a:solidFill>
                  <a:srgbClr val="483698"/>
                </a:solidFill>
              </a:defRPr>
            </a:lvl3pPr>
            <a:lvl4pPr>
              <a:defRPr sz="825">
                <a:solidFill>
                  <a:srgbClr val="483698"/>
                </a:solidFill>
              </a:defRPr>
            </a:lvl4pPr>
            <a:lvl5pPr>
              <a:defRPr sz="825">
                <a:solidFill>
                  <a:srgbClr val="483698"/>
                </a:solidFill>
              </a:defRPr>
            </a:lvl5pPr>
          </a:lstStyle>
          <a:p>
            <a:pPr>
              <a:defRPr/>
            </a:pPr>
            <a:r>
              <a:rPr lang="en-ID" sz="825" b="1" dirty="0">
                <a:solidFill>
                  <a:srgbClr val="483698"/>
                </a:solidFill>
                <a:ea typeface="Lato" panose="020F0502020204030203" pitchFamily="34" charset="0"/>
                <a:cs typeface="Arial" panose="020B0604020202020204" pitchFamily="34" charset="0"/>
              </a:rPr>
              <a:t>Title goes here</a:t>
            </a:r>
          </a:p>
        </p:txBody>
      </p:sp>
      <p:sp>
        <p:nvSpPr>
          <p:cNvPr id="26" name="Text Placeholder 23">
            <a:extLst>
              <a:ext uri="{FF2B5EF4-FFF2-40B4-BE49-F238E27FC236}">
                <a16:creationId xmlns:a16="http://schemas.microsoft.com/office/drawing/2014/main" id="{81198CE1-7732-4292-A446-5328983F121A}"/>
              </a:ext>
            </a:extLst>
          </p:cNvPr>
          <p:cNvSpPr>
            <a:spLocks noGrp="1"/>
          </p:cNvSpPr>
          <p:nvPr>
            <p:ph type="body" sz="quarter" idx="15" hasCustomPrompt="1"/>
          </p:nvPr>
        </p:nvSpPr>
        <p:spPr>
          <a:xfrm>
            <a:off x="6803630" y="4975121"/>
            <a:ext cx="3939116" cy="591178"/>
          </a:xfrm>
        </p:spPr>
        <p:txBody>
          <a:bodyPr/>
          <a:lstStyle>
            <a:lvl1pPr>
              <a:lnSpc>
                <a:spcPts val="1500"/>
              </a:lnSpc>
              <a:spcBef>
                <a:spcPts val="800"/>
              </a:spcBef>
              <a:spcAft>
                <a:spcPts val="0"/>
              </a:spcAft>
              <a:defRPr sz="825" b="0">
                <a:solidFill>
                  <a:schemeClr val="tx1">
                    <a:lumMod val="65000"/>
                    <a:lumOff val="35000"/>
                  </a:schemeClr>
                </a:solidFill>
              </a:defRPr>
            </a:lvl1pPr>
            <a:lvl2pPr>
              <a:lnSpc>
                <a:spcPts val="1125"/>
              </a:lnSpc>
              <a:spcBef>
                <a:spcPts val="600"/>
              </a:spcBef>
              <a:spcAft>
                <a:spcPts val="0"/>
              </a:spcAft>
              <a:defRPr sz="825"/>
            </a:lvl2pPr>
            <a:lvl3pPr>
              <a:lnSpc>
                <a:spcPts val="1125"/>
              </a:lnSpc>
              <a:spcBef>
                <a:spcPts val="600"/>
              </a:spcBef>
              <a:spcAft>
                <a:spcPts val="0"/>
              </a:spcAft>
              <a:defRPr sz="825"/>
            </a:lvl3pPr>
            <a:lvl4pPr>
              <a:lnSpc>
                <a:spcPts val="1125"/>
              </a:lnSpc>
              <a:spcBef>
                <a:spcPts val="600"/>
              </a:spcBef>
              <a:spcAft>
                <a:spcPts val="0"/>
              </a:spcAft>
              <a:defRPr sz="825"/>
            </a:lvl4pPr>
            <a:lvl5pPr>
              <a:lnSpc>
                <a:spcPts val="1125"/>
              </a:lnSpc>
              <a:spcBef>
                <a:spcPts val="600"/>
              </a:spcBef>
              <a:spcAft>
                <a:spcPts val="0"/>
              </a:spcAft>
              <a:defRPr sz="825"/>
            </a:lvl5pPr>
          </a:lstStyle>
          <a:p>
            <a:pPr>
              <a:lnSpc>
                <a:spcPts val="1500"/>
              </a:lnSpc>
              <a:spcBef>
                <a:spcPts val="800"/>
              </a:spcBef>
              <a:defRPr/>
            </a:pPr>
            <a:r>
              <a:rPr lang="en-US" sz="825" b="1" dirty="0">
                <a:solidFill>
                  <a:schemeClr val="tx1">
                    <a:lumMod val="65000"/>
                    <a:lumOff val="35000"/>
                  </a:schemeClr>
                </a:solidFill>
                <a:ea typeface="Roboto" charset="0"/>
                <a:cs typeface="Arial" panose="020B0604020202020204" pitchFamily="34" charset="0"/>
              </a:rPr>
              <a:t>Lorem ipsum </a:t>
            </a:r>
            <a:r>
              <a:rPr lang="en-US" sz="825" dirty="0">
                <a:solidFill>
                  <a:schemeClr val="tx1">
                    <a:lumMod val="65000"/>
                    <a:lumOff val="35000"/>
                  </a:schemeClr>
                </a:solidFill>
                <a:ea typeface="Roboto" charset="0"/>
                <a:cs typeface="Arial" panose="020B0604020202020204" pitchFamily="34" charset="0"/>
              </a:rPr>
              <a:t>dolor sit </a:t>
            </a:r>
            <a:r>
              <a:rPr lang="en-US" sz="825" dirty="0" err="1">
                <a:solidFill>
                  <a:schemeClr val="tx1">
                    <a:lumMod val="65000"/>
                    <a:lumOff val="35000"/>
                  </a:schemeClr>
                </a:solidFill>
                <a:ea typeface="Roboto" charset="0"/>
                <a:cs typeface="Arial" panose="020B0604020202020204" pitchFamily="34" charset="0"/>
              </a:rPr>
              <a:t>amet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consectetur</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adipiscing</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elit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Aenean</a:t>
            </a:r>
            <a:r>
              <a:rPr lang="en-US" sz="825" dirty="0">
                <a:solidFill>
                  <a:schemeClr val="tx1">
                    <a:lumMod val="65000"/>
                    <a:lumOff val="35000"/>
                  </a:schemeClr>
                </a:solidFill>
                <a:ea typeface="Roboto" charset="0"/>
                <a:cs typeface="Arial" panose="020B0604020202020204" pitchFamily="34" charset="0"/>
              </a:rPr>
              <a:t> at </a:t>
            </a:r>
            <a:r>
              <a:rPr lang="en-US" sz="825" dirty="0" err="1">
                <a:solidFill>
                  <a:schemeClr val="tx1">
                    <a:lumMod val="65000"/>
                    <a:lumOff val="35000"/>
                  </a:schemeClr>
                </a:solidFill>
                <a:ea typeface="Roboto" charset="0"/>
                <a:cs typeface="Arial" panose="020B0604020202020204" pitchFamily="34" charset="0"/>
              </a:rPr>
              <a:t>facilisis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quam</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egestas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urna</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Donec</a:t>
            </a:r>
            <a:r>
              <a:rPr lang="en-US" sz="825" dirty="0">
                <a:solidFill>
                  <a:schemeClr val="tx1">
                    <a:lumMod val="65000"/>
                    <a:lumOff val="35000"/>
                  </a:schemeClr>
                </a:solidFill>
                <a:ea typeface="Roboto" charset="0"/>
                <a:cs typeface="Arial" panose="020B0604020202020204" pitchFamily="34" charset="0"/>
              </a:rPr>
              <a:t> ante </a:t>
            </a:r>
            <a:r>
              <a:rPr lang="en-US" sz="825" dirty="0" err="1">
                <a:solidFill>
                  <a:schemeClr val="tx1">
                    <a:lumMod val="65000"/>
                    <a:lumOff val="35000"/>
                  </a:schemeClr>
                </a:solidFill>
                <a:ea typeface="Roboto" charset="0"/>
                <a:cs typeface="Arial" panose="020B0604020202020204" pitchFamily="34" charset="0"/>
              </a:rPr>
              <a:t>nulla</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finibus</a:t>
            </a:r>
            <a:r>
              <a:rPr lang="en-US" sz="825" dirty="0">
                <a:solidFill>
                  <a:schemeClr val="tx1">
                    <a:lumMod val="65000"/>
                    <a:lumOff val="35000"/>
                  </a:schemeClr>
                </a:solidFill>
                <a:ea typeface="Roboto" charset="0"/>
                <a:cs typeface="Arial" panose="020B0604020202020204" pitchFamily="34" charset="0"/>
              </a:rPr>
              <a:t> sed </a:t>
            </a:r>
            <a:r>
              <a:rPr lang="en-US" sz="825" dirty="0" err="1">
                <a:solidFill>
                  <a:schemeClr val="tx1">
                    <a:lumMod val="65000"/>
                    <a:lumOff val="35000"/>
                  </a:schemeClr>
                </a:solidFill>
                <a:ea typeface="Roboto" charset="0"/>
                <a:cs typeface="Arial" panose="020B0604020202020204" pitchFamily="34" charset="0"/>
              </a:rPr>
              <a:t>tempor</a:t>
            </a:r>
            <a:r>
              <a:rPr lang="en-US" sz="825" dirty="0">
                <a:solidFill>
                  <a:schemeClr val="tx1">
                    <a:lumMod val="65000"/>
                    <a:lumOff val="35000"/>
                  </a:schemeClr>
                </a:solidFill>
                <a:ea typeface="Roboto" charset="0"/>
                <a:cs typeface="Arial" panose="020B0604020202020204" pitchFamily="34" charset="0"/>
              </a:rPr>
              <a:t> a, dictum ac </a:t>
            </a:r>
            <a:r>
              <a:rPr lang="en-US" sz="825" dirty="0" err="1">
                <a:solidFill>
                  <a:schemeClr val="tx1">
                    <a:lumMod val="65000"/>
                    <a:lumOff val="35000"/>
                  </a:schemeClr>
                </a:solidFill>
                <a:ea typeface="Roboto" charset="0"/>
                <a:cs typeface="Arial" panose="020B0604020202020204" pitchFamily="34" charset="0"/>
              </a:rPr>
              <a:t>enim</a:t>
            </a:r>
            <a:r>
              <a:rPr lang="en-US" sz="825" dirty="0">
                <a:solidFill>
                  <a:schemeClr val="tx1">
                    <a:lumMod val="65000"/>
                    <a:lumOff val="35000"/>
                  </a:schemeClr>
                </a:solidFill>
                <a:ea typeface="Roboto" charset="0"/>
                <a:cs typeface="Arial" panose="020B0604020202020204" pitchFamily="34" charset="0"/>
              </a:rPr>
              <a:t>.</a:t>
            </a:r>
          </a:p>
        </p:txBody>
      </p:sp>
      <p:sp>
        <p:nvSpPr>
          <p:cNvPr id="3" name="Text Placeholder 2">
            <a:extLst>
              <a:ext uri="{FF2B5EF4-FFF2-40B4-BE49-F238E27FC236}">
                <a16:creationId xmlns:a16="http://schemas.microsoft.com/office/drawing/2014/main" id="{4B2BAA19-FCA1-4879-97A1-1B6123447E46}"/>
              </a:ext>
            </a:extLst>
          </p:cNvPr>
          <p:cNvSpPr>
            <a:spLocks noGrp="1"/>
          </p:cNvSpPr>
          <p:nvPr>
            <p:ph type="body" sz="quarter" idx="16" hasCustomPrompt="1"/>
          </p:nvPr>
        </p:nvSpPr>
        <p:spPr>
          <a:xfrm>
            <a:off x="6803628" y="2292454"/>
            <a:ext cx="4054872" cy="914400"/>
          </a:xfrm>
        </p:spPr>
        <p:txBody>
          <a:bodyPr/>
          <a:lstStyle>
            <a:lvl1pPr>
              <a:lnSpc>
                <a:spcPts val="1800"/>
              </a:lnSpc>
              <a:spcBef>
                <a:spcPts val="800"/>
              </a:spcBef>
              <a:spcAft>
                <a:spcPts val="0"/>
              </a:spcAft>
              <a:defRPr sz="1050" b="0">
                <a:solidFill>
                  <a:schemeClr val="tx1">
                    <a:lumMod val="65000"/>
                    <a:lumOff val="35000"/>
                  </a:schemeClr>
                </a:solidFill>
              </a:defRPr>
            </a:lvl1pPr>
            <a:lvl2pPr>
              <a:lnSpc>
                <a:spcPts val="1350"/>
              </a:lnSpc>
              <a:spcBef>
                <a:spcPts val="600"/>
              </a:spcBef>
              <a:spcAft>
                <a:spcPts val="0"/>
              </a:spcAft>
              <a:defRPr sz="1050" b="0">
                <a:solidFill>
                  <a:schemeClr val="tx1">
                    <a:lumMod val="65000"/>
                    <a:lumOff val="35000"/>
                  </a:schemeClr>
                </a:solidFill>
              </a:defRPr>
            </a:lvl2pPr>
            <a:lvl3pPr>
              <a:lnSpc>
                <a:spcPts val="1350"/>
              </a:lnSpc>
              <a:spcBef>
                <a:spcPts val="600"/>
              </a:spcBef>
              <a:spcAft>
                <a:spcPts val="0"/>
              </a:spcAft>
              <a:defRPr sz="1050" b="0">
                <a:solidFill>
                  <a:schemeClr val="tx1">
                    <a:lumMod val="65000"/>
                    <a:lumOff val="35000"/>
                  </a:schemeClr>
                </a:solidFill>
              </a:defRPr>
            </a:lvl3pPr>
            <a:lvl4pPr>
              <a:lnSpc>
                <a:spcPts val="1350"/>
              </a:lnSpc>
              <a:spcBef>
                <a:spcPts val="600"/>
              </a:spcBef>
              <a:spcAft>
                <a:spcPts val="0"/>
              </a:spcAft>
              <a:defRPr sz="1050" b="0">
                <a:solidFill>
                  <a:schemeClr val="tx1">
                    <a:lumMod val="65000"/>
                    <a:lumOff val="35000"/>
                  </a:schemeClr>
                </a:solidFill>
              </a:defRPr>
            </a:lvl4pPr>
            <a:lvl5pPr>
              <a:lnSpc>
                <a:spcPts val="1350"/>
              </a:lnSpc>
              <a:spcBef>
                <a:spcPts val="600"/>
              </a:spcBef>
              <a:spcAft>
                <a:spcPts val="0"/>
              </a:spcAft>
              <a:defRPr sz="1050" b="0">
                <a:solidFill>
                  <a:schemeClr val="tx1">
                    <a:lumMod val="65000"/>
                    <a:lumOff val="35000"/>
                  </a:schemeClr>
                </a:solidFill>
              </a:defRPr>
            </a:lvl5pPr>
          </a:lstStyle>
          <a:p>
            <a:pPr>
              <a:lnSpc>
                <a:spcPts val="1800"/>
              </a:lnSpc>
              <a:spcBef>
                <a:spcPts val="800"/>
              </a:spcBef>
              <a:defRPr/>
            </a:pPr>
            <a:r>
              <a:rPr lang="en-US" sz="1050" dirty="0">
                <a:solidFill>
                  <a:schemeClr val="tx1">
                    <a:lumMod val="65000"/>
                    <a:lumOff val="35000"/>
                  </a:schemeClr>
                </a:solidFill>
                <a:ea typeface="Roboto" charset="0"/>
                <a:cs typeface="Arial" panose="020B0604020202020204" pitchFamily="34" charset="0"/>
              </a:rPr>
              <a:t>Lorem ipsum dolor sit </a:t>
            </a:r>
            <a:r>
              <a:rPr lang="en-US" sz="1050" dirty="0" err="1">
                <a:solidFill>
                  <a:schemeClr val="tx1">
                    <a:lumMod val="65000"/>
                    <a:lumOff val="35000"/>
                  </a:schemeClr>
                </a:solidFill>
                <a:ea typeface="Roboto" charset="0"/>
                <a:cs typeface="Arial" panose="020B0604020202020204" pitchFamily="34" charset="0"/>
              </a:rPr>
              <a:t>amet</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consectetur</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adipiscing</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elit</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Aenean</a:t>
            </a:r>
            <a:r>
              <a:rPr lang="en-US" sz="1050" dirty="0">
                <a:solidFill>
                  <a:schemeClr val="tx1">
                    <a:lumMod val="65000"/>
                    <a:lumOff val="35000"/>
                  </a:schemeClr>
                </a:solidFill>
                <a:ea typeface="Roboto" charset="0"/>
                <a:cs typeface="Arial" panose="020B0604020202020204" pitchFamily="34" charset="0"/>
              </a:rPr>
              <a:t> at </a:t>
            </a:r>
            <a:r>
              <a:rPr lang="en-US" sz="1050" dirty="0" err="1">
                <a:solidFill>
                  <a:schemeClr val="tx1">
                    <a:lumMod val="65000"/>
                    <a:lumOff val="35000"/>
                  </a:schemeClr>
                </a:solidFill>
                <a:ea typeface="Roboto" charset="0"/>
                <a:cs typeface="Arial" panose="020B0604020202020204" pitchFamily="34" charset="0"/>
              </a:rPr>
              <a:t>facilisis</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quam</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quis</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egestas</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urna</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Donec</a:t>
            </a:r>
            <a:r>
              <a:rPr lang="en-US" sz="1050" dirty="0">
                <a:solidFill>
                  <a:schemeClr val="tx1">
                    <a:lumMod val="65000"/>
                    <a:lumOff val="35000"/>
                  </a:schemeClr>
                </a:solidFill>
                <a:ea typeface="Roboto" charset="0"/>
                <a:cs typeface="Arial" panose="020B0604020202020204" pitchFamily="34" charset="0"/>
              </a:rPr>
              <a:t> ante </a:t>
            </a:r>
            <a:r>
              <a:rPr lang="en-US" sz="1050" dirty="0" err="1">
                <a:solidFill>
                  <a:schemeClr val="tx1">
                    <a:lumMod val="65000"/>
                    <a:lumOff val="35000"/>
                  </a:schemeClr>
                </a:solidFill>
                <a:ea typeface="Roboto" charset="0"/>
                <a:cs typeface="Arial" panose="020B0604020202020204" pitchFamily="34" charset="0"/>
              </a:rPr>
              <a:t>nulla</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finibus</a:t>
            </a:r>
            <a:r>
              <a:rPr lang="en-US" sz="1050" dirty="0">
                <a:solidFill>
                  <a:schemeClr val="tx1">
                    <a:lumMod val="65000"/>
                    <a:lumOff val="35000"/>
                  </a:schemeClr>
                </a:solidFill>
                <a:ea typeface="Roboto" charset="0"/>
                <a:cs typeface="Arial" panose="020B0604020202020204" pitchFamily="34" charset="0"/>
              </a:rPr>
              <a:t> sed </a:t>
            </a:r>
            <a:r>
              <a:rPr lang="en-US" sz="1050" dirty="0" err="1">
                <a:solidFill>
                  <a:schemeClr val="tx1">
                    <a:lumMod val="65000"/>
                    <a:lumOff val="35000"/>
                  </a:schemeClr>
                </a:solidFill>
                <a:ea typeface="Roboto" charset="0"/>
                <a:cs typeface="Arial" panose="020B0604020202020204" pitchFamily="34" charset="0"/>
              </a:rPr>
              <a:t>tempor</a:t>
            </a:r>
            <a:r>
              <a:rPr lang="en-US" sz="1050" dirty="0">
                <a:solidFill>
                  <a:schemeClr val="tx1">
                    <a:lumMod val="65000"/>
                    <a:lumOff val="35000"/>
                  </a:schemeClr>
                </a:solidFill>
                <a:ea typeface="Roboto" charset="0"/>
                <a:cs typeface="Arial" panose="020B0604020202020204" pitchFamily="34" charset="0"/>
              </a:rPr>
              <a:t> a, dictum ac </a:t>
            </a:r>
            <a:r>
              <a:rPr lang="en-US" sz="1050" dirty="0" err="1">
                <a:solidFill>
                  <a:schemeClr val="tx1">
                    <a:lumMod val="65000"/>
                    <a:lumOff val="35000"/>
                  </a:schemeClr>
                </a:solidFill>
                <a:ea typeface="Roboto" charset="0"/>
                <a:cs typeface="Arial" panose="020B0604020202020204" pitchFamily="34" charset="0"/>
              </a:rPr>
              <a:t>enim</a:t>
            </a:r>
            <a:r>
              <a:rPr lang="en-US" sz="1050" dirty="0">
                <a:solidFill>
                  <a:schemeClr val="tx1">
                    <a:lumMod val="65000"/>
                    <a:lumOff val="35000"/>
                  </a:schemeClr>
                </a:solidFill>
                <a:ea typeface="Roboto" charset="0"/>
                <a:cs typeface="Arial" panose="020B0604020202020204" pitchFamily="34" charset="0"/>
              </a:rPr>
              <a:t>.</a:t>
            </a:r>
          </a:p>
        </p:txBody>
      </p:sp>
    </p:spTree>
    <p:extLst>
      <p:ext uri="{BB962C8B-B14F-4D97-AF65-F5344CB8AC3E}">
        <p14:creationId xmlns:p14="http://schemas.microsoft.com/office/powerpoint/2010/main" val="1918835551"/>
      </p:ext>
    </p:extLst>
  </p:cSld>
  <p:clrMapOvr>
    <a:masterClrMapping/>
  </p:clrMapOvr>
  <mc:AlternateContent xmlns:mc="http://schemas.openxmlformats.org/markup-compatibility/2006" xmlns:p14="http://schemas.microsoft.com/office/powerpoint/2010/main">
    <mc:Choice Requires="p14">
      <p:transition spd="slow" p14:dur="1250" advTm="8000">
        <p14:reveal dir="r"/>
      </p:transition>
    </mc:Choice>
    <mc:Fallback xmlns="">
      <p:transition spd="slow" advTm="800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52032F6-1F0E-4D5F-9CAD-55FA940EE93F}"/>
              </a:ext>
            </a:extLst>
          </p:cNvPr>
          <p:cNvSpPr/>
          <p:nvPr userDrawn="1"/>
        </p:nvSpPr>
        <p:spPr>
          <a:xfrm>
            <a:off x="612774" y="431801"/>
            <a:ext cx="10980739" cy="58166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350" dirty="0"/>
          </a:p>
        </p:txBody>
      </p:sp>
      <p:sp>
        <p:nvSpPr>
          <p:cNvPr id="11" name="Text Placeholder 10">
            <a:extLst>
              <a:ext uri="{FF2B5EF4-FFF2-40B4-BE49-F238E27FC236}">
                <a16:creationId xmlns:a16="http://schemas.microsoft.com/office/drawing/2014/main" id="{DC9C93A9-325D-4B56-99EE-3386360D1061}"/>
              </a:ext>
            </a:extLst>
          </p:cNvPr>
          <p:cNvSpPr>
            <a:spLocks noGrp="1"/>
          </p:cNvSpPr>
          <p:nvPr>
            <p:ph type="body" sz="quarter" idx="10" hasCustomPrompt="1"/>
          </p:nvPr>
        </p:nvSpPr>
        <p:spPr>
          <a:xfrm>
            <a:off x="7378701" y="1447803"/>
            <a:ext cx="3517900" cy="638175"/>
          </a:xfrm>
        </p:spPr>
        <p:txBody>
          <a:bodyPr/>
          <a:lstStyle>
            <a:lvl1pPr>
              <a:lnSpc>
                <a:spcPts val="3750"/>
              </a:lnSpc>
              <a:spcBef>
                <a:spcPts val="600"/>
              </a:spcBef>
              <a:spcAft>
                <a:spcPts val="0"/>
              </a:spcAft>
              <a:defRPr sz="3750" b="0" spc="75" baseline="0">
                <a:solidFill>
                  <a:schemeClr val="accent2"/>
                </a:solidFill>
                <a:latin typeface="+mj-lt"/>
              </a:defRPr>
            </a:lvl1pPr>
            <a:lvl2pPr>
              <a:lnSpc>
                <a:spcPts val="3750"/>
              </a:lnSpc>
              <a:spcBef>
                <a:spcPts val="600"/>
              </a:spcBef>
              <a:spcAft>
                <a:spcPts val="0"/>
              </a:spcAft>
              <a:defRPr sz="3750" b="0">
                <a:latin typeface="+mj-lt"/>
              </a:defRPr>
            </a:lvl2pPr>
            <a:lvl3pPr>
              <a:lnSpc>
                <a:spcPts val="3750"/>
              </a:lnSpc>
              <a:spcBef>
                <a:spcPts val="600"/>
              </a:spcBef>
              <a:spcAft>
                <a:spcPts val="0"/>
              </a:spcAft>
              <a:defRPr sz="3750" b="0">
                <a:latin typeface="+mj-lt"/>
              </a:defRPr>
            </a:lvl3pPr>
            <a:lvl4pPr>
              <a:lnSpc>
                <a:spcPts val="3750"/>
              </a:lnSpc>
              <a:spcBef>
                <a:spcPts val="600"/>
              </a:spcBef>
              <a:spcAft>
                <a:spcPts val="0"/>
              </a:spcAft>
              <a:defRPr sz="3750" b="0">
                <a:latin typeface="+mj-lt"/>
              </a:defRPr>
            </a:lvl4pPr>
            <a:lvl5pPr>
              <a:lnSpc>
                <a:spcPts val="3750"/>
              </a:lnSpc>
              <a:spcBef>
                <a:spcPts val="600"/>
              </a:spcBef>
              <a:spcAft>
                <a:spcPts val="0"/>
              </a:spcAft>
              <a:defRPr sz="3750" b="0">
                <a:latin typeface="+mj-lt"/>
              </a:defRPr>
            </a:lvl5pPr>
          </a:lstStyle>
          <a:p>
            <a:pPr lvl="0"/>
            <a:r>
              <a:rPr lang="en-US" dirty="0"/>
              <a:t>Title goes here</a:t>
            </a:r>
          </a:p>
        </p:txBody>
      </p:sp>
      <p:sp>
        <p:nvSpPr>
          <p:cNvPr id="21" name="Text Placeholder 20">
            <a:extLst>
              <a:ext uri="{FF2B5EF4-FFF2-40B4-BE49-F238E27FC236}">
                <a16:creationId xmlns:a16="http://schemas.microsoft.com/office/drawing/2014/main" id="{4A72526F-559B-45DF-AD78-E3F12A584C10}"/>
              </a:ext>
            </a:extLst>
          </p:cNvPr>
          <p:cNvSpPr>
            <a:spLocks noGrp="1"/>
          </p:cNvSpPr>
          <p:nvPr>
            <p:ph type="body" sz="quarter" idx="12" hasCustomPrompt="1"/>
          </p:nvPr>
        </p:nvSpPr>
        <p:spPr>
          <a:xfrm>
            <a:off x="7378699" y="3170588"/>
            <a:ext cx="1549400" cy="209550"/>
          </a:xfrm>
        </p:spPr>
        <p:txBody>
          <a:bodyPr/>
          <a:lstStyle>
            <a:lvl1pPr>
              <a:defRPr sz="825" spc="15" baseline="0">
                <a:solidFill>
                  <a:srgbClr val="483698"/>
                </a:solidFill>
              </a:defRPr>
            </a:lvl1pPr>
            <a:lvl2pPr>
              <a:defRPr sz="825">
                <a:solidFill>
                  <a:srgbClr val="483698"/>
                </a:solidFill>
              </a:defRPr>
            </a:lvl2pPr>
            <a:lvl3pPr>
              <a:defRPr sz="825">
                <a:solidFill>
                  <a:srgbClr val="483698"/>
                </a:solidFill>
              </a:defRPr>
            </a:lvl3pPr>
            <a:lvl4pPr>
              <a:defRPr sz="825">
                <a:solidFill>
                  <a:srgbClr val="483698"/>
                </a:solidFill>
              </a:defRPr>
            </a:lvl4pPr>
            <a:lvl5pPr>
              <a:defRPr sz="825">
                <a:solidFill>
                  <a:srgbClr val="483698"/>
                </a:solidFill>
              </a:defRPr>
            </a:lvl5pPr>
          </a:lstStyle>
          <a:p>
            <a:pPr>
              <a:defRPr/>
            </a:pPr>
            <a:r>
              <a:rPr lang="en-ID" sz="825" b="1" dirty="0">
                <a:solidFill>
                  <a:srgbClr val="483698"/>
                </a:solidFill>
                <a:ea typeface="Lato" panose="020F0502020204030203" pitchFamily="34" charset="0"/>
                <a:cs typeface="Arial" panose="020B0604020202020204" pitchFamily="34" charset="0"/>
              </a:rPr>
              <a:t>Title goes here</a:t>
            </a:r>
          </a:p>
        </p:txBody>
      </p:sp>
      <p:sp>
        <p:nvSpPr>
          <p:cNvPr id="24" name="Text Placeholder 23">
            <a:extLst>
              <a:ext uri="{FF2B5EF4-FFF2-40B4-BE49-F238E27FC236}">
                <a16:creationId xmlns:a16="http://schemas.microsoft.com/office/drawing/2014/main" id="{770BD834-68AD-40D1-A7D5-CBDE1810B705}"/>
              </a:ext>
            </a:extLst>
          </p:cNvPr>
          <p:cNvSpPr>
            <a:spLocks noGrp="1"/>
          </p:cNvSpPr>
          <p:nvPr>
            <p:ph type="body" sz="quarter" idx="13" hasCustomPrompt="1"/>
          </p:nvPr>
        </p:nvSpPr>
        <p:spPr>
          <a:xfrm>
            <a:off x="7378699" y="3436215"/>
            <a:ext cx="3517900" cy="914400"/>
          </a:xfrm>
        </p:spPr>
        <p:txBody>
          <a:bodyPr/>
          <a:lstStyle>
            <a:lvl1pPr>
              <a:lnSpc>
                <a:spcPts val="1500"/>
              </a:lnSpc>
              <a:spcBef>
                <a:spcPts val="800"/>
              </a:spcBef>
              <a:spcAft>
                <a:spcPts val="0"/>
              </a:spcAft>
              <a:defRPr sz="825" b="0">
                <a:solidFill>
                  <a:schemeClr val="tx1">
                    <a:lumMod val="65000"/>
                    <a:lumOff val="35000"/>
                  </a:schemeClr>
                </a:solidFill>
              </a:defRPr>
            </a:lvl1pPr>
            <a:lvl2pPr>
              <a:lnSpc>
                <a:spcPts val="1125"/>
              </a:lnSpc>
              <a:spcBef>
                <a:spcPts val="600"/>
              </a:spcBef>
              <a:spcAft>
                <a:spcPts val="0"/>
              </a:spcAft>
              <a:defRPr sz="825"/>
            </a:lvl2pPr>
            <a:lvl3pPr>
              <a:lnSpc>
                <a:spcPts val="1125"/>
              </a:lnSpc>
              <a:spcBef>
                <a:spcPts val="600"/>
              </a:spcBef>
              <a:spcAft>
                <a:spcPts val="0"/>
              </a:spcAft>
              <a:defRPr sz="825"/>
            </a:lvl3pPr>
            <a:lvl4pPr>
              <a:lnSpc>
                <a:spcPts val="1125"/>
              </a:lnSpc>
              <a:spcBef>
                <a:spcPts val="600"/>
              </a:spcBef>
              <a:spcAft>
                <a:spcPts val="0"/>
              </a:spcAft>
              <a:defRPr sz="825"/>
            </a:lvl4pPr>
            <a:lvl5pPr>
              <a:lnSpc>
                <a:spcPts val="1125"/>
              </a:lnSpc>
              <a:spcBef>
                <a:spcPts val="600"/>
              </a:spcBef>
              <a:spcAft>
                <a:spcPts val="0"/>
              </a:spcAft>
              <a:defRPr sz="825"/>
            </a:lvl5pPr>
          </a:lstStyle>
          <a:p>
            <a:pPr>
              <a:lnSpc>
                <a:spcPts val="1500"/>
              </a:lnSpc>
              <a:spcBef>
                <a:spcPts val="800"/>
              </a:spcBef>
              <a:defRPr/>
            </a:pPr>
            <a:r>
              <a:rPr lang="en-US" sz="825" b="1" dirty="0">
                <a:solidFill>
                  <a:schemeClr val="tx1">
                    <a:lumMod val="65000"/>
                    <a:lumOff val="35000"/>
                  </a:schemeClr>
                </a:solidFill>
                <a:ea typeface="Roboto" charset="0"/>
                <a:cs typeface="Arial" panose="020B0604020202020204" pitchFamily="34" charset="0"/>
              </a:rPr>
              <a:t>Lorem ipsum </a:t>
            </a:r>
            <a:r>
              <a:rPr lang="en-US" sz="825" dirty="0">
                <a:solidFill>
                  <a:schemeClr val="tx1">
                    <a:lumMod val="65000"/>
                    <a:lumOff val="35000"/>
                  </a:schemeClr>
                </a:solidFill>
                <a:ea typeface="Roboto" charset="0"/>
                <a:cs typeface="Arial" panose="020B0604020202020204" pitchFamily="34" charset="0"/>
              </a:rPr>
              <a:t>dolor sit </a:t>
            </a:r>
            <a:r>
              <a:rPr lang="en-US" sz="825" dirty="0" err="1">
                <a:solidFill>
                  <a:schemeClr val="tx1">
                    <a:lumMod val="65000"/>
                    <a:lumOff val="35000"/>
                  </a:schemeClr>
                </a:solidFill>
                <a:ea typeface="Roboto" charset="0"/>
                <a:cs typeface="Arial" panose="020B0604020202020204" pitchFamily="34" charset="0"/>
              </a:rPr>
              <a:t>amet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consectetur</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adipiscing</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elit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Aenean</a:t>
            </a:r>
            <a:r>
              <a:rPr lang="en-US" sz="825" dirty="0">
                <a:solidFill>
                  <a:schemeClr val="tx1">
                    <a:lumMod val="65000"/>
                    <a:lumOff val="35000"/>
                  </a:schemeClr>
                </a:solidFill>
                <a:ea typeface="Roboto" charset="0"/>
                <a:cs typeface="Arial" panose="020B0604020202020204" pitchFamily="34" charset="0"/>
              </a:rPr>
              <a:t> at </a:t>
            </a:r>
            <a:r>
              <a:rPr lang="en-US" sz="825" dirty="0" err="1">
                <a:solidFill>
                  <a:schemeClr val="tx1">
                    <a:lumMod val="65000"/>
                    <a:lumOff val="35000"/>
                  </a:schemeClr>
                </a:solidFill>
                <a:ea typeface="Roboto" charset="0"/>
                <a:cs typeface="Arial" panose="020B0604020202020204" pitchFamily="34" charset="0"/>
              </a:rPr>
              <a:t>facilisis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quam</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egestas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urna</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Donec</a:t>
            </a:r>
            <a:r>
              <a:rPr lang="en-US" sz="825" dirty="0">
                <a:solidFill>
                  <a:schemeClr val="tx1">
                    <a:lumMod val="65000"/>
                    <a:lumOff val="35000"/>
                  </a:schemeClr>
                </a:solidFill>
                <a:ea typeface="Roboto" charset="0"/>
                <a:cs typeface="Arial" panose="020B0604020202020204" pitchFamily="34" charset="0"/>
              </a:rPr>
              <a:t> ante </a:t>
            </a:r>
            <a:r>
              <a:rPr lang="en-US" sz="825" dirty="0" err="1">
                <a:solidFill>
                  <a:schemeClr val="tx1">
                    <a:lumMod val="65000"/>
                    <a:lumOff val="35000"/>
                  </a:schemeClr>
                </a:solidFill>
                <a:ea typeface="Roboto" charset="0"/>
                <a:cs typeface="Arial" panose="020B0604020202020204" pitchFamily="34" charset="0"/>
              </a:rPr>
              <a:t>nulla</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finibus</a:t>
            </a:r>
            <a:r>
              <a:rPr lang="en-US" sz="825" dirty="0">
                <a:solidFill>
                  <a:schemeClr val="tx1">
                    <a:lumMod val="65000"/>
                    <a:lumOff val="35000"/>
                  </a:schemeClr>
                </a:solidFill>
                <a:ea typeface="Roboto" charset="0"/>
                <a:cs typeface="Arial" panose="020B0604020202020204" pitchFamily="34" charset="0"/>
              </a:rPr>
              <a:t> sed </a:t>
            </a:r>
            <a:r>
              <a:rPr lang="en-US" sz="825" dirty="0" err="1">
                <a:solidFill>
                  <a:schemeClr val="tx1">
                    <a:lumMod val="65000"/>
                    <a:lumOff val="35000"/>
                  </a:schemeClr>
                </a:solidFill>
                <a:ea typeface="Roboto" charset="0"/>
                <a:cs typeface="Arial" panose="020B0604020202020204" pitchFamily="34" charset="0"/>
              </a:rPr>
              <a:t>tempor</a:t>
            </a:r>
            <a:r>
              <a:rPr lang="en-US" sz="825" dirty="0">
                <a:solidFill>
                  <a:schemeClr val="tx1">
                    <a:lumMod val="65000"/>
                    <a:lumOff val="35000"/>
                  </a:schemeClr>
                </a:solidFill>
                <a:ea typeface="Roboto" charset="0"/>
                <a:cs typeface="Arial" panose="020B0604020202020204" pitchFamily="34" charset="0"/>
              </a:rPr>
              <a:t> a, dictum ac </a:t>
            </a:r>
            <a:r>
              <a:rPr lang="en-US" sz="825" dirty="0" err="1">
                <a:solidFill>
                  <a:schemeClr val="tx1">
                    <a:lumMod val="65000"/>
                    <a:lumOff val="35000"/>
                  </a:schemeClr>
                </a:solidFill>
                <a:ea typeface="Roboto" charset="0"/>
                <a:cs typeface="Arial" panose="020B0604020202020204" pitchFamily="34" charset="0"/>
              </a:rPr>
              <a:t>enim</a:t>
            </a:r>
            <a:r>
              <a:rPr lang="en-US" sz="825" dirty="0">
                <a:solidFill>
                  <a:schemeClr val="tx1">
                    <a:lumMod val="65000"/>
                    <a:lumOff val="35000"/>
                  </a:schemeClr>
                </a:solidFill>
                <a:ea typeface="Roboto" charset="0"/>
                <a:cs typeface="Arial" panose="020B0604020202020204" pitchFamily="34" charset="0"/>
              </a:rPr>
              <a:t>.</a:t>
            </a:r>
          </a:p>
        </p:txBody>
      </p:sp>
      <p:sp>
        <p:nvSpPr>
          <p:cNvPr id="25" name="Text Placeholder 20">
            <a:extLst>
              <a:ext uri="{FF2B5EF4-FFF2-40B4-BE49-F238E27FC236}">
                <a16:creationId xmlns:a16="http://schemas.microsoft.com/office/drawing/2014/main" id="{ACE38675-8F86-4AA3-8BCC-9AD2E12C16FB}"/>
              </a:ext>
            </a:extLst>
          </p:cNvPr>
          <p:cNvSpPr>
            <a:spLocks noGrp="1"/>
          </p:cNvSpPr>
          <p:nvPr>
            <p:ph type="body" sz="quarter" idx="14" hasCustomPrompt="1"/>
          </p:nvPr>
        </p:nvSpPr>
        <p:spPr>
          <a:xfrm>
            <a:off x="7378699" y="4709494"/>
            <a:ext cx="1549400" cy="209550"/>
          </a:xfrm>
        </p:spPr>
        <p:txBody>
          <a:bodyPr/>
          <a:lstStyle>
            <a:lvl1pPr>
              <a:defRPr sz="825" spc="15" baseline="0">
                <a:solidFill>
                  <a:srgbClr val="483698"/>
                </a:solidFill>
              </a:defRPr>
            </a:lvl1pPr>
            <a:lvl2pPr>
              <a:defRPr sz="825">
                <a:solidFill>
                  <a:srgbClr val="483698"/>
                </a:solidFill>
              </a:defRPr>
            </a:lvl2pPr>
            <a:lvl3pPr>
              <a:defRPr sz="825">
                <a:solidFill>
                  <a:srgbClr val="483698"/>
                </a:solidFill>
              </a:defRPr>
            </a:lvl3pPr>
            <a:lvl4pPr>
              <a:defRPr sz="825">
                <a:solidFill>
                  <a:srgbClr val="483698"/>
                </a:solidFill>
              </a:defRPr>
            </a:lvl4pPr>
            <a:lvl5pPr>
              <a:defRPr sz="825">
                <a:solidFill>
                  <a:srgbClr val="483698"/>
                </a:solidFill>
              </a:defRPr>
            </a:lvl5pPr>
          </a:lstStyle>
          <a:p>
            <a:pPr>
              <a:defRPr/>
            </a:pPr>
            <a:r>
              <a:rPr lang="en-ID" sz="825" b="1" dirty="0">
                <a:solidFill>
                  <a:srgbClr val="483698"/>
                </a:solidFill>
                <a:ea typeface="Lato" panose="020F0502020204030203" pitchFamily="34" charset="0"/>
                <a:cs typeface="Arial" panose="020B0604020202020204" pitchFamily="34" charset="0"/>
              </a:rPr>
              <a:t>Title goes here</a:t>
            </a:r>
          </a:p>
        </p:txBody>
      </p:sp>
      <p:sp>
        <p:nvSpPr>
          <p:cNvPr id="26" name="Text Placeholder 23">
            <a:extLst>
              <a:ext uri="{FF2B5EF4-FFF2-40B4-BE49-F238E27FC236}">
                <a16:creationId xmlns:a16="http://schemas.microsoft.com/office/drawing/2014/main" id="{81198CE1-7732-4292-A446-5328983F121A}"/>
              </a:ext>
            </a:extLst>
          </p:cNvPr>
          <p:cNvSpPr>
            <a:spLocks noGrp="1"/>
          </p:cNvSpPr>
          <p:nvPr>
            <p:ph type="body" sz="quarter" idx="15" hasCustomPrompt="1"/>
          </p:nvPr>
        </p:nvSpPr>
        <p:spPr>
          <a:xfrm>
            <a:off x="7378699" y="4975121"/>
            <a:ext cx="3517900" cy="914400"/>
          </a:xfrm>
        </p:spPr>
        <p:txBody>
          <a:bodyPr/>
          <a:lstStyle>
            <a:lvl1pPr>
              <a:lnSpc>
                <a:spcPts val="1500"/>
              </a:lnSpc>
              <a:spcBef>
                <a:spcPts val="800"/>
              </a:spcBef>
              <a:spcAft>
                <a:spcPts val="0"/>
              </a:spcAft>
              <a:defRPr sz="825" b="0">
                <a:solidFill>
                  <a:schemeClr val="tx1">
                    <a:lumMod val="65000"/>
                    <a:lumOff val="35000"/>
                  </a:schemeClr>
                </a:solidFill>
              </a:defRPr>
            </a:lvl1pPr>
            <a:lvl2pPr>
              <a:lnSpc>
                <a:spcPts val="1125"/>
              </a:lnSpc>
              <a:spcBef>
                <a:spcPts val="600"/>
              </a:spcBef>
              <a:spcAft>
                <a:spcPts val="0"/>
              </a:spcAft>
              <a:defRPr sz="825"/>
            </a:lvl2pPr>
            <a:lvl3pPr>
              <a:lnSpc>
                <a:spcPts val="1125"/>
              </a:lnSpc>
              <a:spcBef>
                <a:spcPts val="600"/>
              </a:spcBef>
              <a:spcAft>
                <a:spcPts val="0"/>
              </a:spcAft>
              <a:defRPr sz="825"/>
            </a:lvl3pPr>
            <a:lvl4pPr>
              <a:lnSpc>
                <a:spcPts val="1125"/>
              </a:lnSpc>
              <a:spcBef>
                <a:spcPts val="600"/>
              </a:spcBef>
              <a:spcAft>
                <a:spcPts val="0"/>
              </a:spcAft>
              <a:defRPr sz="825"/>
            </a:lvl4pPr>
            <a:lvl5pPr>
              <a:lnSpc>
                <a:spcPts val="1125"/>
              </a:lnSpc>
              <a:spcBef>
                <a:spcPts val="600"/>
              </a:spcBef>
              <a:spcAft>
                <a:spcPts val="0"/>
              </a:spcAft>
              <a:defRPr sz="825"/>
            </a:lvl5pPr>
          </a:lstStyle>
          <a:p>
            <a:pPr>
              <a:lnSpc>
                <a:spcPts val="1500"/>
              </a:lnSpc>
              <a:spcBef>
                <a:spcPts val="800"/>
              </a:spcBef>
              <a:defRPr/>
            </a:pPr>
            <a:r>
              <a:rPr lang="en-US" sz="825" b="1" dirty="0">
                <a:solidFill>
                  <a:schemeClr val="tx1">
                    <a:lumMod val="65000"/>
                    <a:lumOff val="35000"/>
                  </a:schemeClr>
                </a:solidFill>
                <a:ea typeface="Roboto" charset="0"/>
                <a:cs typeface="Arial" panose="020B0604020202020204" pitchFamily="34" charset="0"/>
              </a:rPr>
              <a:t>Lorem ipsum </a:t>
            </a:r>
            <a:r>
              <a:rPr lang="en-US" sz="825" dirty="0">
                <a:solidFill>
                  <a:schemeClr val="tx1">
                    <a:lumMod val="65000"/>
                    <a:lumOff val="35000"/>
                  </a:schemeClr>
                </a:solidFill>
                <a:ea typeface="Roboto" charset="0"/>
                <a:cs typeface="Arial" panose="020B0604020202020204" pitchFamily="34" charset="0"/>
              </a:rPr>
              <a:t>dolor sit </a:t>
            </a:r>
            <a:r>
              <a:rPr lang="en-US" sz="825" dirty="0" err="1">
                <a:solidFill>
                  <a:schemeClr val="tx1">
                    <a:lumMod val="65000"/>
                    <a:lumOff val="35000"/>
                  </a:schemeClr>
                </a:solidFill>
                <a:ea typeface="Roboto" charset="0"/>
                <a:cs typeface="Arial" panose="020B0604020202020204" pitchFamily="34" charset="0"/>
              </a:rPr>
              <a:t>amet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consectetur</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adipiscing</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elit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Aenean</a:t>
            </a:r>
            <a:r>
              <a:rPr lang="en-US" sz="825" dirty="0">
                <a:solidFill>
                  <a:schemeClr val="tx1">
                    <a:lumMod val="65000"/>
                    <a:lumOff val="35000"/>
                  </a:schemeClr>
                </a:solidFill>
                <a:ea typeface="Roboto" charset="0"/>
                <a:cs typeface="Arial" panose="020B0604020202020204" pitchFamily="34" charset="0"/>
              </a:rPr>
              <a:t> at </a:t>
            </a:r>
            <a:r>
              <a:rPr lang="en-US" sz="825" dirty="0" err="1">
                <a:solidFill>
                  <a:schemeClr val="tx1">
                    <a:lumMod val="65000"/>
                    <a:lumOff val="35000"/>
                  </a:schemeClr>
                </a:solidFill>
                <a:ea typeface="Roboto" charset="0"/>
                <a:cs typeface="Arial" panose="020B0604020202020204" pitchFamily="34" charset="0"/>
              </a:rPr>
              <a:t>facilisis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quam</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egestas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urna</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Donec</a:t>
            </a:r>
            <a:r>
              <a:rPr lang="en-US" sz="825" dirty="0">
                <a:solidFill>
                  <a:schemeClr val="tx1">
                    <a:lumMod val="65000"/>
                    <a:lumOff val="35000"/>
                  </a:schemeClr>
                </a:solidFill>
                <a:ea typeface="Roboto" charset="0"/>
                <a:cs typeface="Arial" panose="020B0604020202020204" pitchFamily="34" charset="0"/>
              </a:rPr>
              <a:t> ante </a:t>
            </a:r>
            <a:r>
              <a:rPr lang="en-US" sz="825" dirty="0" err="1">
                <a:solidFill>
                  <a:schemeClr val="tx1">
                    <a:lumMod val="65000"/>
                    <a:lumOff val="35000"/>
                  </a:schemeClr>
                </a:solidFill>
                <a:ea typeface="Roboto" charset="0"/>
                <a:cs typeface="Arial" panose="020B0604020202020204" pitchFamily="34" charset="0"/>
              </a:rPr>
              <a:t>nulla</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finibus</a:t>
            </a:r>
            <a:r>
              <a:rPr lang="en-US" sz="825" dirty="0">
                <a:solidFill>
                  <a:schemeClr val="tx1">
                    <a:lumMod val="65000"/>
                    <a:lumOff val="35000"/>
                  </a:schemeClr>
                </a:solidFill>
                <a:ea typeface="Roboto" charset="0"/>
                <a:cs typeface="Arial" panose="020B0604020202020204" pitchFamily="34" charset="0"/>
              </a:rPr>
              <a:t> sed </a:t>
            </a:r>
            <a:r>
              <a:rPr lang="en-US" sz="825" dirty="0" err="1">
                <a:solidFill>
                  <a:schemeClr val="tx1">
                    <a:lumMod val="65000"/>
                    <a:lumOff val="35000"/>
                  </a:schemeClr>
                </a:solidFill>
                <a:ea typeface="Roboto" charset="0"/>
                <a:cs typeface="Arial" panose="020B0604020202020204" pitchFamily="34" charset="0"/>
              </a:rPr>
              <a:t>tempor</a:t>
            </a:r>
            <a:r>
              <a:rPr lang="en-US" sz="825" dirty="0">
                <a:solidFill>
                  <a:schemeClr val="tx1">
                    <a:lumMod val="65000"/>
                    <a:lumOff val="35000"/>
                  </a:schemeClr>
                </a:solidFill>
                <a:ea typeface="Roboto" charset="0"/>
                <a:cs typeface="Arial" panose="020B0604020202020204" pitchFamily="34" charset="0"/>
              </a:rPr>
              <a:t> a, dictum ac </a:t>
            </a:r>
            <a:r>
              <a:rPr lang="en-US" sz="825" dirty="0" err="1">
                <a:solidFill>
                  <a:schemeClr val="tx1">
                    <a:lumMod val="65000"/>
                    <a:lumOff val="35000"/>
                  </a:schemeClr>
                </a:solidFill>
                <a:ea typeface="Roboto" charset="0"/>
                <a:cs typeface="Arial" panose="020B0604020202020204" pitchFamily="34" charset="0"/>
              </a:rPr>
              <a:t>enim</a:t>
            </a:r>
            <a:r>
              <a:rPr lang="en-US" sz="825" dirty="0">
                <a:solidFill>
                  <a:schemeClr val="tx1">
                    <a:lumMod val="65000"/>
                    <a:lumOff val="35000"/>
                  </a:schemeClr>
                </a:solidFill>
                <a:ea typeface="Roboto" charset="0"/>
                <a:cs typeface="Arial" panose="020B0604020202020204" pitchFamily="34" charset="0"/>
              </a:rPr>
              <a:t>.</a:t>
            </a:r>
          </a:p>
        </p:txBody>
      </p:sp>
    </p:spTree>
    <p:extLst>
      <p:ext uri="{BB962C8B-B14F-4D97-AF65-F5344CB8AC3E}">
        <p14:creationId xmlns:p14="http://schemas.microsoft.com/office/powerpoint/2010/main" val="4040902546"/>
      </p:ext>
    </p:extLst>
  </p:cSld>
  <p:clrMapOvr>
    <a:masterClrMapping/>
  </p:clrMapOvr>
  <mc:AlternateContent xmlns:mc="http://schemas.openxmlformats.org/markup-compatibility/2006" xmlns:p14="http://schemas.microsoft.com/office/powerpoint/2010/main">
    <mc:Choice Requires="p14">
      <p:transition spd="slow" p14:dur="1250" advTm="8000">
        <p14:reveal dir="r"/>
      </p:transition>
    </mc:Choice>
    <mc:Fallback xmlns="">
      <p:transition spd="slow" advTm="800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8_ITLE SLIDE 1 - Right light vertical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B0706C-D6F7-42F7-BF82-F2B927B280B6}"/>
              </a:ext>
            </a:extLst>
          </p:cNvPr>
          <p:cNvSpPr/>
          <p:nvPr userDrawn="1"/>
        </p:nvSpPr>
        <p:spPr>
          <a:xfrm>
            <a:off x="605632" y="431801"/>
            <a:ext cx="10980739" cy="58166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350"/>
          </a:p>
        </p:txBody>
      </p:sp>
      <p:graphicFrame>
        <p:nvGraphicFramePr>
          <p:cNvPr id="3" name="Objet 2" hidden="1"/>
          <p:cNvGraphicFramePr>
            <a:graphicFrameLocks noChangeAspect="1"/>
          </p:cNvGraphicFramePr>
          <p:nvPr userDrawn="1">
            <p:custDataLst>
              <p:tags r:id="rId1"/>
            </p:custDataLst>
          </p:nvPr>
        </p:nvGraphicFramePr>
        <p:xfrm>
          <a:off x="1589" y="1592"/>
          <a:ext cx="1587" cy="1587"/>
        </p:xfrm>
        <a:graphic>
          <a:graphicData uri="http://schemas.openxmlformats.org/presentationml/2006/ole">
            <mc:AlternateContent xmlns:mc="http://schemas.openxmlformats.org/markup-compatibility/2006">
              <mc:Choice xmlns:v="urn:schemas-microsoft-com:vml" Requires="v">
                <p:oleObj name="Diapositive think-cell" r:id="rId3" imgW="270" imgH="270" progId="TCLayout.ActiveDocument.1">
                  <p:embed/>
                </p:oleObj>
              </mc:Choice>
              <mc:Fallback>
                <p:oleObj name="Diapositive think-cell" r:id="rId3" imgW="270" imgH="270" progId="TCLayout.ActiveDocument.1">
                  <p:embed/>
                  <p:pic>
                    <p:nvPicPr>
                      <p:cNvPr id="3" name="Objet 2" hidden="1"/>
                      <p:cNvPicPr/>
                      <p:nvPr/>
                    </p:nvPicPr>
                    <p:blipFill>
                      <a:blip r:embed="rId4"/>
                      <a:stretch>
                        <a:fillRect/>
                      </a:stretch>
                    </p:blipFill>
                    <p:spPr>
                      <a:xfrm>
                        <a:off x="1589" y="1592"/>
                        <a:ext cx="1587" cy="1587"/>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888CC4FD-EDEC-44E0-B47B-FC9A61C1B0DC}"/>
              </a:ext>
            </a:extLst>
          </p:cNvPr>
          <p:cNvSpPr>
            <a:spLocks noGrp="1"/>
          </p:cNvSpPr>
          <p:nvPr>
            <p:ph type="body" sz="quarter" idx="11" hasCustomPrompt="1"/>
          </p:nvPr>
        </p:nvSpPr>
        <p:spPr>
          <a:xfrm>
            <a:off x="6502402" y="1774828"/>
            <a:ext cx="3997591" cy="1346457"/>
          </a:xfrm>
        </p:spPr>
        <p:txBody>
          <a:bodyPr anchor="b"/>
          <a:lstStyle>
            <a:lvl1pPr>
              <a:lnSpc>
                <a:spcPts val="3750"/>
              </a:lnSpc>
              <a:spcAft>
                <a:spcPts val="0"/>
              </a:spcAft>
              <a:defRPr sz="3750" b="0" spc="75" baseline="0">
                <a:solidFill>
                  <a:schemeClr val="accent2"/>
                </a:solidFill>
                <a:latin typeface="+mj-lt"/>
              </a:defRPr>
            </a:lvl1pPr>
            <a:lvl2pPr>
              <a:defRPr sz="3750" b="0">
                <a:latin typeface="+mj-lt"/>
              </a:defRPr>
            </a:lvl2pPr>
            <a:lvl3pPr>
              <a:defRPr sz="3750" b="0">
                <a:latin typeface="+mj-lt"/>
              </a:defRPr>
            </a:lvl3pPr>
            <a:lvl4pPr>
              <a:defRPr sz="3750" b="0">
                <a:latin typeface="+mj-lt"/>
              </a:defRPr>
            </a:lvl4pPr>
            <a:lvl5pPr>
              <a:defRPr sz="3750" b="0">
                <a:latin typeface="+mj-lt"/>
              </a:defRPr>
            </a:lvl5pPr>
          </a:lstStyle>
          <a:p>
            <a:pPr lvl="0"/>
            <a:r>
              <a:rPr lang="en-US" dirty="0"/>
              <a:t>Title </a:t>
            </a:r>
            <a:br>
              <a:rPr lang="en-US" dirty="0"/>
            </a:br>
            <a:r>
              <a:rPr lang="en-US" dirty="0"/>
              <a:t>goes here</a:t>
            </a:r>
          </a:p>
        </p:txBody>
      </p:sp>
      <p:sp>
        <p:nvSpPr>
          <p:cNvPr id="11" name="Text Placeholder 10">
            <a:extLst>
              <a:ext uri="{FF2B5EF4-FFF2-40B4-BE49-F238E27FC236}">
                <a16:creationId xmlns:a16="http://schemas.microsoft.com/office/drawing/2014/main" id="{3D34CE7E-AEF1-4D65-BB61-0A4F511B92BC}"/>
              </a:ext>
            </a:extLst>
          </p:cNvPr>
          <p:cNvSpPr>
            <a:spLocks noGrp="1"/>
          </p:cNvSpPr>
          <p:nvPr>
            <p:ph type="body" sz="quarter" idx="12" hasCustomPrompt="1"/>
          </p:nvPr>
        </p:nvSpPr>
        <p:spPr>
          <a:xfrm>
            <a:off x="6505760" y="3429003"/>
            <a:ext cx="4301941" cy="771525"/>
          </a:xfrm>
        </p:spPr>
        <p:txBody>
          <a:bodyPr/>
          <a:lstStyle>
            <a:lvl1pPr>
              <a:lnSpc>
                <a:spcPts val="1800"/>
              </a:lnSpc>
              <a:spcBef>
                <a:spcPts val="800"/>
              </a:spcBef>
              <a:defRPr sz="1050" b="0">
                <a:solidFill>
                  <a:schemeClr val="tx1">
                    <a:lumMod val="65000"/>
                    <a:lumOff val="35000"/>
                  </a:schemeClr>
                </a:solidFill>
              </a:defRPr>
            </a:lvl1pPr>
            <a:lvl2pPr>
              <a:defRPr sz="1050">
                <a:solidFill>
                  <a:schemeClr val="tx1">
                    <a:lumMod val="65000"/>
                    <a:lumOff val="35000"/>
                  </a:schemeClr>
                </a:solidFill>
              </a:defRPr>
            </a:lvl2pPr>
            <a:lvl3pPr>
              <a:defRPr sz="1050">
                <a:solidFill>
                  <a:schemeClr val="tx1">
                    <a:lumMod val="65000"/>
                    <a:lumOff val="35000"/>
                  </a:schemeClr>
                </a:solidFill>
              </a:defRPr>
            </a:lvl3pPr>
            <a:lvl4pPr>
              <a:defRPr sz="1050">
                <a:solidFill>
                  <a:schemeClr val="tx1">
                    <a:lumMod val="65000"/>
                    <a:lumOff val="35000"/>
                  </a:schemeClr>
                </a:solidFill>
              </a:defRPr>
            </a:lvl4pPr>
            <a:lvl5pPr>
              <a:defRPr sz="1050">
                <a:solidFill>
                  <a:schemeClr val="tx1">
                    <a:lumMod val="65000"/>
                    <a:lumOff val="35000"/>
                  </a:schemeClr>
                </a:solidFill>
              </a:defRPr>
            </a:lvl5pPr>
          </a:lstStyle>
          <a:p>
            <a:pPr>
              <a:lnSpc>
                <a:spcPts val="1800"/>
              </a:lnSpc>
              <a:spcBef>
                <a:spcPts val="800"/>
              </a:spcBef>
              <a:defRPr/>
            </a:pPr>
            <a:r>
              <a:rPr lang="en-US" sz="1050" dirty="0">
                <a:solidFill>
                  <a:schemeClr val="tx1">
                    <a:lumMod val="65000"/>
                    <a:lumOff val="35000"/>
                  </a:schemeClr>
                </a:solidFill>
                <a:ea typeface="Roboto" charset="0"/>
                <a:cs typeface="Arial" panose="020B0604020202020204" pitchFamily="34" charset="0"/>
              </a:rPr>
              <a:t>Lorem ipsum dolor sit </a:t>
            </a:r>
            <a:r>
              <a:rPr lang="en-US" sz="1050" dirty="0" err="1">
                <a:solidFill>
                  <a:schemeClr val="tx1">
                    <a:lumMod val="65000"/>
                    <a:lumOff val="35000"/>
                  </a:schemeClr>
                </a:solidFill>
                <a:ea typeface="Roboto" charset="0"/>
                <a:cs typeface="Arial" panose="020B0604020202020204" pitchFamily="34" charset="0"/>
              </a:rPr>
              <a:t>amet</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consectetur</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adipiscing</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elit</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Aenean</a:t>
            </a:r>
            <a:r>
              <a:rPr lang="en-US" sz="1050" dirty="0">
                <a:solidFill>
                  <a:schemeClr val="tx1">
                    <a:lumMod val="65000"/>
                    <a:lumOff val="35000"/>
                  </a:schemeClr>
                </a:solidFill>
                <a:ea typeface="Roboto" charset="0"/>
                <a:cs typeface="Arial" panose="020B0604020202020204" pitchFamily="34" charset="0"/>
              </a:rPr>
              <a:t> at </a:t>
            </a:r>
            <a:r>
              <a:rPr lang="en-US" sz="1050" dirty="0" err="1">
                <a:solidFill>
                  <a:schemeClr val="tx1">
                    <a:lumMod val="65000"/>
                    <a:lumOff val="35000"/>
                  </a:schemeClr>
                </a:solidFill>
                <a:ea typeface="Roboto" charset="0"/>
                <a:cs typeface="Arial" panose="020B0604020202020204" pitchFamily="34" charset="0"/>
              </a:rPr>
              <a:t>facilisis</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quam</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quis</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egestas</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urna</a:t>
            </a:r>
            <a:r>
              <a:rPr lang="en-US" sz="1050" dirty="0">
                <a:solidFill>
                  <a:schemeClr val="tx1">
                    <a:lumMod val="65000"/>
                    <a:lumOff val="35000"/>
                  </a:schemeClr>
                </a:solidFill>
                <a:ea typeface="Roboto" charset="0"/>
                <a:cs typeface="Arial" panose="020B0604020202020204" pitchFamily="34" charset="0"/>
              </a:rPr>
              <a:t>. </a:t>
            </a:r>
          </a:p>
        </p:txBody>
      </p:sp>
      <p:cxnSp>
        <p:nvCxnSpPr>
          <p:cNvPr id="10" name="Straight Connector 9">
            <a:extLst>
              <a:ext uri="{FF2B5EF4-FFF2-40B4-BE49-F238E27FC236}">
                <a16:creationId xmlns:a16="http://schemas.microsoft.com/office/drawing/2014/main" id="{CF91EEC9-0D88-4418-94B6-283F99F235BA}"/>
              </a:ext>
            </a:extLst>
          </p:cNvPr>
          <p:cNvCxnSpPr/>
          <p:nvPr/>
        </p:nvCxnSpPr>
        <p:spPr bwMode="auto">
          <a:xfrm>
            <a:off x="6546851" y="4837902"/>
            <a:ext cx="4150784" cy="0"/>
          </a:xfrm>
          <a:prstGeom prst="line">
            <a:avLst/>
          </a:prstGeom>
          <a:ln w="63500" cap="rnd" cmpd="sng">
            <a:solidFill>
              <a:srgbClr val="483698"/>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35A5783-18C5-4CB0-BE65-F60EA949D5EF}"/>
              </a:ext>
            </a:extLst>
          </p:cNvPr>
          <p:cNvCxnSpPr/>
          <p:nvPr/>
        </p:nvCxnSpPr>
        <p:spPr bwMode="auto">
          <a:xfrm>
            <a:off x="6546851" y="5222077"/>
            <a:ext cx="3454400" cy="0"/>
          </a:xfrm>
          <a:prstGeom prst="line">
            <a:avLst/>
          </a:prstGeom>
          <a:ln w="63500" cap="rnd" cmpd="sng">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FEE389E7-C201-4917-99F7-EB336E7C0AC8}"/>
              </a:ext>
            </a:extLst>
          </p:cNvPr>
          <p:cNvSpPr>
            <a:spLocks noGrp="1"/>
          </p:cNvSpPr>
          <p:nvPr>
            <p:ph type="body" sz="quarter" idx="13" hasCustomPrompt="1"/>
          </p:nvPr>
        </p:nvSpPr>
        <p:spPr>
          <a:xfrm>
            <a:off x="6527802" y="4564852"/>
            <a:ext cx="1949452" cy="190500"/>
          </a:xfrm>
        </p:spPr>
        <p:txBody>
          <a:bodyPr/>
          <a:lstStyle>
            <a:lvl1pPr>
              <a:lnSpc>
                <a:spcPts val="1500"/>
              </a:lnSpc>
              <a:defRPr sz="825" b="0">
                <a:solidFill>
                  <a:schemeClr val="tx1">
                    <a:lumMod val="65000"/>
                    <a:lumOff val="35000"/>
                  </a:schemeClr>
                </a:solidFill>
              </a:defRPr>
            </a:lvl1pPr>
            <a:lvl2pPr>
              <a:defRPr sz="825" b="0">
                <a:solidFill>
                  <a:schemeClr val="tx1">
                    <a:lumMod val="65000"/>
                    <a:lumOff val="35000"/>
                  </a:schemeClr>
                </a:solidFill>
              </a:defRPr>
            </a:lvl2pPr>
            <a:lvl3pPr>
              <a:defRPr sz="825" b="0">
                <a:solidFill>
                  <a:schemeClr val="tx1">
                    <a:lumMod val="65000"/>
                    <a:lumOff val="35000"/>
                  </a:schemeClr>
                </a:solidFill>
              </a:defRPr>
            </a:lvl3pPr>
            <a:lvl4pPr>
              <a:defRPr sz="825" b="0">
                <a:solidFill>
                  <a:schemeClr val="tx1">
                    <a:lumMod val="65000"/>
                    <a:lumOff val="35000"/>
                  </a:schemeClr>
                </a:solidFill>
              </a:defRPr>
            </a:lvl4pPr>
            <a:lvl5pPr>
              <a:defRPr sz="825" b="0">
                <a:solidFill>
                  <a:schemeClr val="tx1">
                    <a:lumMod val="65000"/>
                    <a:lumOff val="35000"/>
                  </a:schemeClr>
                </a:solidFill>
              </a:defRPr>
            </a:lvl5pPr>
          </a:lstStyle>
          <a:p>
            <a:pPr>
              <a:lnSpc>
                <a:spcPts val="1500"/>
              </a:lnSpc>
              <a:defRPr/>
            </a:pPr>
            <a:r>
              <a:rPr lang="en-JM" sz="825" dirty="0">
                <a:solidFill>
                  <a:schemeClr val="tx1">
                    <a:lumMod val="65000"/>
                    <a:lumOff val="35000"/>
                  </a:schemeClr>
                </a:solidFill>
                <a:ea typeface="Lato" charset="0"/>
                <a:cs typeface="Arial" panose="020B0604020202020204" pitchFamily="34" charset="0"/>
              </a:rPr>
              <a:t>Title goes here</a:t>
            </a:r>
          </a:p>
        </p:txBody>
      </p:sp>
      <p:sp>
        <p:nvSpPr>
          <p:cNvPr id="17" name="Text Placeholder 4">
            <a:extLst>
              <a:ext uri="{FF2B5EF4-FFF2-40B4-BE49-F238E27FC236}">
                <a16:creationId xmlns:a16="http://schemas.microsoft.com/office/drawing/2014/main" id="{448AE26F-0577-4EDF-8583-9FD8A9FD6BE4}"/>
              </a:ext>
            </a:extLst>
          </p:cNvPr>
          <p:cNvSpPr>
            <a:spLocks noGrp="1"/>
          </p:cNvSpPr>
          <p:nvPr>
            <p:ph type="body" sz="quarter" idx="14" hasCustomPrompt="1"/>
          </p:nvPr>
        </p:nvSpPr>
        <p:spPr>
          <a:xfrm>
            <a:off x="6527802" y="4951248"/>
            <a:ext cx="1949452" cy="190500"/>
          </a:xfrm>
        </p:spPr>
        <p:txBody>
          <a:bodyPr/>
          <a:lstStyle>
            <a:lvl1pPr>
              <a:lnSpc>
                <a:spcPts val="1500"/>
              </a:lnSpc>
              <a:defRPr sz="825" b="0">
                <a:solidFill>
                  <a:schemeClr val="tx1">
                    <a:lumMod val="65000"/>
                    <a:lumOff val="35000"/>
                  </a:schemeClr>
                </a:solidFill>
              </a:defRPr>
            </a:lvl1pPr>
            <a:lvl2pPr>
              <a:defRPr sz="825" b="0">
                <a:solidFill>
                  <a:schemeClr val="tx1">
                    <a:lumMod val="65000"/>
                    <a:lumOff val="35000"/>
                  </a:schemeClr>
                </a:solidFill>
              </a:defRPr>
            </a:lvl2pPr>
            <a:lvl3pPr>
              <a:defRPr sz="825" b="0">
                <a:solidFill>
                  <a:schemeClr val="tx1">
                    <a:lumMod val="65000"/>
                    <a:lumOff val="35000"/>
                  </a:schemeClr>
                </a:solidFill>
              </a:defRPr>
            </a:lvl3pPr>
            <a:lvl4pPr>
              <a:defRPr sz="825" b="0">
                <a:solidFill>
                  <a:schemeClr val="tx1">
                    <a:lumMod val="65000"/>
                    <a:lumOff val="35000"/>
                  </a:schemeClr>
                </a:solidFill>
              </a:defRPr>
            </a:lvl4pPr>
            <a:lvl5pPr>
              <a:defRPr sz="825" b="0">
                <a:solidFill>
                  <a:schemeClr val="tx1">
                    <a:lumMod val="65000"/>
                    <a:lumOff val="35000"/>
                  </a:schemeClr>
                </a:solidFill>
              </a:defRPr>
            </a:lvl5pPr>
          </a:lstStyle>
          <a:p>
            <a:pPr>
              <a:lnSpc>
                <a:spcPts val="1500"/>
              </a:lnSpc>
              <a:defRPr/>
            </a:pPr>
            <a:r>
              <a:rPr lang="en-JM" sz="825" dirty="0">
                <a:solidFill>
                  <a:schemeClr val="tx1">
                    <a:lumMod val="65000"/>
                    <a:lumOff val="35000"/>
                  </a:schemeClr>
                </a:solidFill>
                <a:ea typeface="Lato" charset="0"/>
                <a:cs typeface="Arial" panose="020B0604020202020204" pitchFamily="34" charset="0"/>
              </a:rPr>
              <a:t>Title goes here</a:t>
            </a:r>
          </a:p>
        </p:txBody>
      </p:sp>
      <p:sp>
        <p:nvSpPr>
          <p:cNvPr id="18" name="Text Placeholder 4">
            <a:extLst>
              <a:ext uri="{FF2B5EF4-FFF2-40B4-BE49-F238E27FC236}">
                <a16:creationId xmlns:a16="http://schemas.microsoft.com/office/drawing/2014/main" id="{05747F1E-8CB9-40CD-9EB8-AA17D0D2945F}"/>
              </a:ext>
            </a:extLst>
          </p:cNvPr>
          <p:cNvSpPr>
            <a:spLocks noGrp="1"/>
          </p:cNvSpPr>
          <p:nvPr>
            <p:ph type="body" sz="quarter" idx="15" hasCustomPrompt="1"/>
          </p:nvPr>
        </p:nvSpPr>
        <p:spPr>
          <a:xfrm>
            <a:off x="10807701" y="4755354"/>
            <a:ext cx="927099" cy="190447"/>
          </a:xfrm>
        </p:spPr>
        <p:txBody>
          <a:bodyPr/>
          <a:lstStyle>
            <a:lvl1pPr>
              <a:lnSpc>
                <a:spcPts val="1500"/>
              </a:lnSpc>
              <a:defRPr sz="825" b="0">
                <a:solidFill>
                  <a:schemeClr val="tx1">
                    <a:lumMod val="65000"/>
                    <a:lumOff val="35000"/>
                  </a:schemeClr>
                </a:solidFill>
              </a:defRPr>
            </a:lvl1pPr>
            <a:lvl2pPr>
              <a:defRPr sz="825" b="0">
                <a:solidFill>
                  <a:schemeClr val="tx1">
                    <a:lumMod val="65000"/>
                    <a:lumOff val="35000"/>
                  </a:schemeClr>
                </a:solidFill>
              </a:defRPr>
            </a:lvl2pPr>
            <a:lvl3pPr>
              <a:defRPr sz="825" b="0">
                <a:solidFill>
                  <a:schemeClr val="tx1">
                    <a:lumMod val="65000"/>
                    <a:lumOff val="35000"/>
                  </a:schemeClr>
                </a:solidFill>
              </a:defRPr>
            </a:lvl3pPr>
            <a:lvl4pPr>
              <a:defRPr sz="825" b="0">
                <a:solidFill>
                  <a:schemeClr val="tx1">
                    <a:lumMod val="65000"/>
                    <a:lumOff val="35000"/>
                  </a:schemeClr>
                </a:solidFill>
              </a:defRPr>
            </a:lvl4pPr>
            <a:lvl5pPr>
              <a:defRPr sz="825" b="0">
                <a:solidFill>
                  <a:schemeClr val="tx1">
                    <a:lumMod val="65000"/>
                    <a:lumOff val="35000"/>
                  </a:schemeClr>
                </a:solidFill>
              </a:defRPr>
            </a:lvl5pPr>
          </a:lstStyle>
          <a:p>
            <a:pPr>
              <a:lnSpc>
                <a:spcPts val="1500"/>
              </a:lnSpc>
              <a:defRPr/>
            </a:pPr>
            <a:r>
              <a:rPr lang="en-JM" sz="825" dirty="0">
                <a:solidFill>
                  <a:schemeClr val="tx1">
                    <a:lumMod val="65000"/>
                    <a:lumOff val="35000"/>
                  </a:schemeClr>
                </a:solidFill>
                <a:ea typeface="Lato" charset="0"/>
                <a:cs typeface="Arial" panose="020B0604020202020204" pitchFamily="34" charset="0"/>
              </a:rPr>
              <a:t>100%</a:t>
            </a:r>
          </a:p>
        </p:txBody>
      </p:sp>
      <p:sp>
        <p:nvSpPr>
          <p:cNvPr id="19" name="Text Placeholder 4">
            <a:extLst>
              <a:ext uri="{FF2B5EF4-FFF2-40B4-BE49-F238E27FC236}">
                <a16:creationId xmlns:a16="http://schemas.microsoft.com/office/drawing/2014/main" id="{C2B2088C-4DB3-461A-BA50-AB91534ACBF9}"/>
              </a:ext>
            </a:extLst>
          </p:cNvPr>
          <p:cNvSpPr>
            <a:spLocks noGrp="1"/>
          </p:cNvSpPr>
          <p:nvPr>
            <p:ph type="body" sz="quarter" idx="16" hasCustomPrompt="1"/>
          </p:nvPr>
        </p:nvSpPr>
        <p:spPr>
          <a:xfrm>
            <a:off x="10140949" y="5141749"/>
            <a:ext cx="1593851" cy="198291"/>
          </a:xfrm>
        </p:spPr>
        <p:txBody>
          <a:bodyPr/>
          <a:lstStyle>
            <a:lvl1pPr>
              <a:lnSpc>
                <a:spcPts val="1500"/>
              </a:lnSpc>
              <a:defRPr sz="825" b="0">
                <a:solidFill>
                  <a:schemeClr val="tx1">
                    <a:lumMod val="65000"/>
                    <a:lumOff val="35000"/>
                  </a:schemeClr>
                </a:solidFill>
              </a:defRPr>
            </a:lvl1pPr>
            <a:lvl2pPr>
              <a:defRPr sz="825" b="0">
                <a:solidFill>
                  <a:schemeClr val="tx1">
                    <a:lumMod val="65000"/>
                    <a:lumOff val="35000"/>
                  </a:schemeClr>
                </a:solidFill>
              </a:defRPr>
            </a:lvl2pPr>
            <a:lvl3pPr>
              <a:defRPr sz="825" b="0">
                <a:solidFill>
                  <a:schemeClr val="tx1">
                    <a:lumMod val="65000"/>
                    <a:lumOff val="35000"/>
                  </a:schemeClr>
                </a:solidFill>
              </a:defRPr>
            </a:lvl3pPr>
            <a:lvl4pPr>
              <a:defRPr sz="825" b="0">
                <a:solidFill>
                  <a:schemeClr val="tx1">
                    <a:lumMod val="65000"/>
                    <a:lumOff val="35000"/>
                  </a:schemeClr>
                </a:solidFill>
              </a:defRPr>
            </a:lvl4pPr>
            <a:lvl5pPr>
              <a:defRPr sz="825" b="0">
                <a:solidFill>
                  <a:schemeClr val="tx1">
                    <a:lumMod val="65000"/>
                    <a:lumOff val="35000"/>
                  </a:schemeClr>
                </a:solidFill>
              </a:defRPr>
            </a:lvl5pPr>
          </a:lstStyle>
          <a:p>
            <a:pPr>
              <a:lnSpc>
                <a:spcPts val="1500"/>
              </a:lnSpc>
              <a:defRPr/>
            </a:pPr>
            <a:r>
              <a:rPr lang="en-JM" sz="825" dirty="0">
                <a:solidFill>
                  <a:schemeClr val="tx1">
                    <a:lumMod val="65000"/>
                    <a:lumOff val="35000"/>
                  </a:schemeClr>
                </a:solidFill>
                <a:ea typeface="Lato" charset="0"/>
                <a:cs typeface="Arial" panose="020B0604020202020204" pitchFamily="34" charset="0"/>
              </a:rPr>
              <a:t>80%</a:t>
            </a:r>
          </a:p>
        </p:txBody>
      </p:sp>
    </p:spTree>
    <p:extLst>
      <p:ext uri="{BB962C8B-B14F-4D97-AF65-F5344CB8AC3E}">
        <p14:creationId xmlns:p14="http://schemas.microsoft.com/office/powerpoint/2010/main" val="3322227591"/>
      </p:ext>
    </p:extLst>
  </p:cSld>
  <p:clrMapOvr>
    <a:masterClrMapping/>
  </p:clrMapOvr>
  <mc:AlternateContent xmlns:mc="http://schemas.openxmlformats.org/markup-compatibility/2006" xmlns:p14="http://schemas.microsoft.com/office/powerpoint/2010/main">
    <mc:Choice Requires="p14">
      <p:transition spd="slow" p14:dur="1250" advTm="8000">
        <p14:reveal dir="r"/>
      </p:transition>
    </mc:Choice>
    <mc:Fallback xmlns="">
      <p:transition spd="slow" advTm="8000">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7" name="Date Placeholder 6"/>
          <p:cNvSpPr>
            <a:spLocks noGrp="1"/>
          </p:cNvSpPr>
          <p:nvPr>
            <p:ph type="dt" sz="half" idx="10"/>
          </p:nvPr>
        </p:nvSpPr>
        <p:spPr/>
        <p:txBody>
          <a:bodyPr/>
          <a:lstStyle/>
          <a:p>
            <a:endParaRPr lang="en-CA"/>
          </a:p>
        </p:txBody>
      </p:sp>
      <p:sp>
        <p:nvSpPr>
          <p:cNvPr id="8" name="Footer Placeholder 7"/>
          <p:cNvSpPr>
            <a:spLocks noGrp="1"/>
          </p:cNvSpPr>
          <p:nvPr>
            <p:ph type="ftr" sz="quarter" idx="11"/>
          </p:nvPr>
        </p:nvSpPr>
        <p:spPr/>
        <p:txBody>
          <a:bodyPr/>
          <a:lstStyle/>
          <a:p>
            <a:r>
              <a:rPr lang="en-US" dirty="0"/>
              <a:t>PAC Professional Accounting Futures 2021</a:t>
            </a:r>
            <a:endParaRPr lang="en-CA" dirty="0"/>
          </a:p>
        </p:txBody>
      </p:sp>
      <p:sp>
        <p:nvSpPr>
          <p:cNvPr id="9" name="Slide Number Placeholder 8"/>
          <p:cNvSpPr>
            <a:spLocks noGrp="1"/>
          </p:cNvSpPr>
          <p:nvPr>
            <p:ph type="sldNum" sz="quarter" idx="12"/>
          </p:nvPr>
        </p:nvSpPr>
        <p:spPr/>
        <p:txBody>
          <a:bodyPr/>
          <a:lstStyle/>
          <a:p>
            <a:fld id="{1922BD0D-169D-4E79-8896-91849D654FE9}" type="slidenum">
              <a:rPr lang="en-CA" smtClean="0"/>
              <a:t>‹#›</a:t>
            </a:fld>
            <a:endParaRPr lang="en-CA"/>
          </a:p>
        </p:txBody>
      </p:sp>
    </p:spTree>
    <p:extLst>
      <p:ext uri="{BB962C8B-B14F-4D97-AF65-F5344CB8AC3E}">
        <p14:creationId xmlns:p14="http://schemas.microsoft.com/office/powerpoint/2010/main" val="22088485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7_ITLE SLIDE 1 - Right light vertical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B0706C-D6F7-42F7-BF82-F2B927B280B6}"/>
              </a:ext>
            </a:extLst>
          </p:cNvPr>
          <p:cNvSpPr/>
          <p:nvPr userDrawn="1"/>
        </p:nvSpPr>
        <p:spPr>
          <a:xfrm>
            <a:off x="605632" y="431801"/>
            <a:ext cx="10980739" cy="58166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350"/>
          </a:p>
        </p:txBody>
      </p:sp>
      <p:graphicFrame>
        <p:nvGraphicFramePr>
          <p:cNvPr id="3" name="Objet 2" hidden="1"/>
          <p:cNvGraphicFramePr>
            <a:graphicFrameLocks noChangeAspect="1"/>
          </p:cNvGraphicFramePr>
          <p:nvPr userDrawn="1">
            <p:custDataLst>
              <p:tags r:id="rId1"/>
            </p:custDataLst>
          </p:nvPr>
        </p:nvGraphicFramePr>
        <p:xfrm>
          <a:off x="1589" y="1592"/>
          <a:ext cx="1587" cy="1587"/>
        </p:xfrm>
        <a:graphic>
          <a:graphicData uri="http://schemas.openxmlformats.org/presentationml/2006/ole">
            <mc:AlternateContent xmlns:mc="http://schemas.openxmlformats.org/markup-compatibility/2006">
              <mc:Choice xmlns:v="urn:schemas-microsoft-com:vml" Requires="v">
                <p:oleObj name="Diapositive think-cell" r:id="rId3" imgW="270" imgH="270" progId="TCLayout.ActiveDocument.1">
                  <p:embed/>
                </p:oleObj>
              </mc:Choice>
              <mc:Fallback>
                <p:oleObj name="Diapositive think-cell" r:id="rId3" imgW="270" imgH="270" progId="TCLayout.ActiveDocument.1">
                  <p:embed/>
                  <p:pic>
                    <p:nvPicPr>
                      <p:cNvPr id="3" name="Objet 2" hidden="1"/>
                      <p:cNvPicPr/>
                      <p:nvPr/>
                    </p:nvPicPr>
                    <p:blipFill>
                      <a:blip r:embed="rId4"/>
                      <a:stretch>
                        <a:fillRect/>
                      </a:stretch>
                    </p:blipFill>
                    <p:spPr>
                      <a:xfrm>
                        <a:off x="1589" y="1592"/>
                        <a:ext cx="1587" cy="1587"/>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888CC4FD-EDEC-44E0-B47B-FC9A61C1B0DC}"/>
              </a:ext>
            </a:extLst>
          </p:cNvPr>
          <p:cNvSpPr>
            <a:spLocks noGrp="1"/>
          </p:cNvSpPr>
          <p:nvPr>
            <p:ph type="body" sz="quarter" idx="11" hasCustomPrompt="1"/>
          </p:nvPr>
        </p:nvSpPr>
        <p:spPr>
          <a:xfrm>
            <a:off x="994835" y="1946278"/>
            <a:ext cx="3040856" cy="1346457"/>
          </a:xfrm>
        </p:spPr>
        <p:txBody>
          <a:bodyPr anchor="b"/>
          <a:lstStyle>
            <a:lvl1pPr>
              <a:lnSpc>
                <a:spcPts val="3750"/>
              </a:lnSpc>
              <a:spcAft>
                <a:spcPts val="0"/>
              </a:spcAft>
              <a:defRPr sz="3750" b="0" spc="75" baseline="0">
                <a:solidFill>
                  <a:schemeClr val="accent2"/>
                </a:solidFill>
                <a:latin typeface="+mj-lt"/>
              </a:defRPr>
            </a:lvl1pPr>
            <a:lvl2pPr>
              <a:defRPr sz="3750" b="0">
                <a:latin typeface="+mj-lt"/>
              </a:defRPr>
            </a:lvl2pPr>
            <a:lvl3pPr>
              <a:defRPr sz="3750" b="0">
                <a:latin typeface="+mj-lt"/>
              </a:defRPr>
            </a:lvl3pPr>
            <a:lvl4pPr>
              <a:defRPr sz="3750" b="0">
                <a:latin typeface="+mj-lt"/>
              </a:defRPr>
            </a:lvl4pPr>
            <a:lvl5pPr>
              <a:defRPr sz="3750" b="0">
                <a:latin typeface="+mj-lt"/>
              </a:defRPr>
            </a:lvl5pPr>
          </a:lstStyle>
          <a:p>
            <a:pPr lvl="0"/>
            <a:r>
              <a:rPr lang="en-US" dirty="0"/>
              <a:t>Title </a:t>
            </a:r>
            <a:br>
              <a:rPr lang="en-US" dirty="0"/>
            </a:br>
            <a:r>
              <a:rPr lang="en-US" dirty="0"/>
              <a:t>goes here</a:t>
            </a:r>
          </a:p>
        </p:txBody>
      </p:sp>
      <p:sp>
        <p:nvSpPr>
          <p:cNvPr id="11" name="Text Placeholder 10">
            <a:extLst>
              <a:ext uri="{FF2B5EF4-FFF2-40B4-BE49-F238E27FC236}">
                <a16:creationId xmlns:a16="http://schemas.microsoft.com/office/drawing/2014/main" id="{3D34CE7E-AEF1-4D65-BB61-0A4F511B92BC}"/>
              </a:ext>
            </a:extLst>
          </p:cNvPr>
          <p:cNvSpPr>
            <a:spLocks noGrp="1"/>
          </p:cNvSpPr>
          <p:nvPr>
            <p:ph type="body" sz="quarter" idx="12" hasCustomPrompt="1"/>
          </p:nvPr>
        </p:nvSpPr>
        <p:spPr>
          <a:xfrm>
            <a:off x="994833" y="3569159"/>
            <a:ext cx="4910667" cy="796830"/>
          </a:xfrm>
        </p:spPr>
        <p:txBody>
          <a:bodyPr/>
          <a:lstStyle>
            <a:lvl1pPr>
              <a:lnSpc>
                <a:spcPts val="1800"/>
              </a:lnSpc>
              <a:spcBef>
                <a:spcPts val="800"/>
              </a:spcBef>
              <a:defRPr sz="1050" b="0">
                <a:solidFill>
                  <a:schemeClr val="tx1">
                    <a:lumMod val="65000"/>
                    <a:lumOff val="35000"/>
                  </a:schemeClr>
                </a:solidFill>
              </a:defRPr>
            </a:lvl1pPr>
            <a:lvl2pPr>
              <a:defRPr sz="1050">
                <a:solidFill>
                  <a:schemeClr val="tx1">
                    <a:lumMod val="65000"/>
                    <a:lumOff val="35000"/>
                  </a:schemeClr>
                </a:solidFill>
              </a:defRPr>
            </a:lvl2pPr>
            <a:lvl3pPr>
              <a:defRPr sz="1050">
                <a:solidFill>
                  <a:schemeClr val="tx1">
                    <a:lumMod val="65000"/>
                    <a:lumOff val="35000"/>
                  </a:schemeClr>
                </a:solidFill>
              </a:defRPr>
            </a:lvl3pPr>
            <a:lvl4pPr>
              <a:defRPr sz="1050">
                <a:solidFill>
                  <a:schemeClr val="tx1">
                    <a:lumMod val="65000"/>
                    <a:lumOff val="35000"/>
                  </a:schemeClr>
                </a:solidFill>
              </a:defRPr>
            </a:lvl4pPr>
            <a:lvl5pPr>
              <a:defRPr sz="1050">
                <a:solidFill>
                  <a:schemeClr val="tx1">
                    <a:lumMod val="65000"/>
                    <a:lumOff val="35000"/>
                  </a:schemeClr>
                </a:solidFill>
              </a:defRPr>
            </a:lvl5pPr>
          </a:lstStyle>
          <a:p>
            <a:pPr>
              <a:lnSpc>
                <a:spcPts val="1800"/>
              </a:lnSpc>
              <a:spcBef>
                <a:spcPts val="800"/>
              </a:spcBef>
              <a:defRPr/>
            </a:pPr>
            <a:r>
              <a:rPr lang="en-US" sz="1050" dirty="0">
                <a:solidFill>
                  <a:schemeClr val="tx1">
                    <a:lumMod val="65000"/>
                    <a:lumOff val="35000"/>
                  </a:schemeClr>
                </a:solidFill>
                <a:ea typeface="Roboto" charset="0"/>
                <a:cs typeface="Arial" panose="020B0604020202020204" pitchFamily="34" charset="0"/>
              </a:rPr>
              <a:t>Lorem ipsum dolor sit </a:t>
            </a:r>
            <a:r>
              <a:rPr lang="en-US" sz="1050" dirty="0" err="1">
                <a:solidFill>
                  <a:schemeClr val="tx1">
                    <a:lumMod val="65000"/>
                    <a:lumOff val="35000"/>
                  </a:schemeClr>
                </a:solidFill>
                <a:ea typeface="Roboto" charset="0"/>
                <a:cs typeface="Arial" panose="020B0604020202020204" pitchFamily="34" charset="0"/>
              </a:rPr>
              <a:t>amet</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consectetur</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adipiscing</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elit</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Aenean</a:t>
            </a:r>
            <a:r>
              <a:rPr lang="en-US" sz="1050" dirty="0">
                <a:solidFill>
                  <a:schemeClr val="tx1">
                    <a:lumMod val="65000"/>
                    <a:lumOff val="35000"/>
                  </a:schemeClr>
                </a:solidFill>
                <a:ea typeface="Roboto" charset="0"/>
                <a:cs typeface="Arial" panose="020B0604020202020204" pitchFamily="34" charset="0"/>
              </a:rPr>
              <a:t> at </a:t>
            </a:r>
            <a:r>
              <a:rPr lang="en-US" sz="1050" dirty="0" err="1">
                <a:solidFill>
                  <a:schemeClr val="tx1">
                    <a:lumMod val="65000"/>
                    <a:lumOff val="35000"/>
                  </a:schemeClr>
                </a:solidFill>
                <a:ea typeface="Roboto" charset="0"/>
                <a:cs typeface="Arial" panose="020B0604020202020204" pitchFamily="34" charset="0"/>
              </a:rPr>
              <a:t>facilisis</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quam</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quis</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egestas</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urna</a:t>
            </a:r>
            <a:r>
              <a:rPr lang="en-US" sz="1050" dirty="0">
                <a:solidFill>
                  <a:schemeClr val="tx1">
                    <a:lumMod val="65000"/>
                    <a:lumOff val="35000"/>
                  </a:schemeClr>
                </a:solidFill>
                <a:ea typeface="Roboto" charset="0"/>
                <a:cs typeface="Arial" panose="020B0604020202020204" pitchFamily="34" charset="0"/>
              </a:rPr>
              <a:t>. </a:t>
            </a:r>
          </a:p>
        </p:txBody>
      </p:sp>
      <p:sp>
        <p:nvSpPr>
          <p:cNvPr id="5" name="Text Placeholder 4">
            <a:extLst>
              <a:ext uri="{FF2B5EF4-FFF2-40B4-BE49-F238E27FC236}">
                <a16:creationId xmlns:a16="http://schemas.microsoft.com/office/drawing/2014/main" id="{BB664396-3611-4C30-AF96-0120C226A885}"/>
              </a:ext>
            </a:extLst>
          </p:cNvPr>
          <p:cNvSpPr>
            <a:spLocks noGrp="1"/>
          </p:cNvSpPr>
          <p:nvPr>
            <p:ph type="body" sz="quarter" idx="13" hasCustomPrompt="1"/>
          </p:nvPr>
        </p:nvSpPr>
        <p:spPr>
          <a:xfrm>
            <a:off x="994835" y="4645464"/>
            <a:ext cx="1993900" cy="169597"/>
          </a:xfrm>
        </p:spPr>
        <p:txBody>
          <a:bodyPr/>
          <a:lstStyle>
            <a:lvl1pPr>
              <a:defRPr sz="825" b="0">
                <a:solidFill>
                  <a:schemeClr val="tx1">
                    <a:lumMod val="65000"/>
                    <a:lumOff val="35000"/>
                  </a:schemeClr>
                </a:solidFill>
              </a:defRPr>
            </a:lvl1pPr>
            <a:lvl2pPr>
              <a:defRPr sz="825" b="0">
                <a:solidFill>
                  <a:schemeClr val="tx1">
                    <a:lumMod val="65000"/>
                    <a:lumOff val="35000"/>
                  </a:schemeClr>
                </a:solidFill>
              </a:defRPr>
            </a:lvl2pPr>
            <a:lvl3pPr>
              <a:defRPr sz="825" b="0">
                <a:solidFill>
                  <a:schemeClr val="tx1">
                    <a:lumMod val="65000"/>
                    <a:lumOff val="35000"/>
                  </a:schemeClr>
                </a:solidFill>
              </a:defRPr>
            </a:lvl3pPr>
            <a:lvl4pPr>
              <a:defRPr sz="825" b="0">
                <a:solidFill>
                  <a:schemeClr val="tx1">
                    <a:lumMod val="65000"/>
                    <a:lumOff val="35000"/>
                  </a:schemeClr>
                </a:solidFill>
              </a:defRPr>
            </a:lvl4pPr>
            <a:lvl5pPr>
              <a:defRPr sz="825" b="0">
                <a:solidFill>
                  <a:schemeClr val="tx1">
                    <a:lumMod val="65000"/>
                    <a:lumOff val="35000"/>
                  </a:schemeClr>
                </a:solidFill>
              </a:defRPr>
            </a:lvl5pPr>
          </a:lstStyle>
          <a:p>
            <a:pPr>
              <a:defRPr/>
            </a:pPr>
            <a:r>
              <a:rPr lang="en-JM" sz="825" dirty="0">
                <a:solidFill>
                  <a:schemeClr val="tx1">
                    <a:lumMod val="65000"/>
                    <a:lumOff val="35000"/>
                  </a:schemeClr>
                </a:solidFill>
                <a:ea typeface="Lato" charset="0"/>
                <a:cs typeface="Arial" panose="020B0604020202020204" pitchFamily="34" charset="0"/>
              </a:rPr>
              <a:t>Title goes here</a:t>
            </a:r>
          </a:p>
        </p:txBody>
      </p:sp>
      <p:sp>
        <p:nvSpPr>
          <p:cNvPr id="23" name="Text Placeholder 4">
            <a:extLst>
              <a:ext uri="{FF2B5EF4-FFF2-40B4-BE49-F238E27FC236}">
                <a16:creationId xmlns:a16="http://schemas.microsoft.com/office/drawing/2014/main" id="{CB85C71D-3A14-49A2-8CBD-7DF5AC481BAC}"/>
              </a:ext>
            </a:extLst>
          </p:cNvPr>
          <p:cNvSpPr>
            <a:spLocks noGrp="1"/>
          </p:cNvSpPr>
          <p:nvPr>
            <p:ph type="body" sz="quarter" idx="14" hasCustomPrompt="1"/>
          </p:nvPr>
        </p:nvSpPr>
        <p:spPr>
          <a:xfrm>
            <a:off x="994835" y="5065690"/>
            <a:ext cx="1993900" cy="169597"/>
          </a:xfrm>
        </p:spPr>
        <p:txBody>
          <a:bodyPr/>
          <a:lstStyle>
            <a:lvl1pPr>
              <a:defRPr sz="825" b="0">
                <a:solidFill>
                  <a:schemeClr val="tx1">
                    <a:lumMod val="65000"/>
                    <a:lumOff val="35000"/>
                  </a:schemeClr>
                </a:solidFill>
              </a:defRPr>
            </a:lvl1pPr>
            <a:lvl2pPr>
              <a:defRPr sz="825" b="0">
                <a:solidFill>
                  <a:schemeClr val="tx1">
                    <a:lumMod val="65000"/>
                    <a:lumOff val="35000"/>
                  </a:schemeClr>
                </a:solidFill>
              </a:defRPr>
            </a:lvl2pPr>
            <a:lvl3pPr>
              <a:defRPr sz="825" b="0">
                <a:solidFill>
                  <a:schemeClr val="tx1">
                    <a:lumMod val="65000"/>
                    <a:lumOff val="35000"/>
                  </a:schemeClr>
                </a:solidFill>
              </a:defRPr>
            </a:lvl3pPr>
            <a:lvl4pPr>
              <a:defRPr sz="825" b="0">
                <a:solidFill>
                  <a:schemeClr val="tx1">
                    <a:lumMod val="65000"/>
                    <a:lumOff val="35000"/>
                  </a:schemeClr>
                </a:solidFill>
              </a:defRPr>
            </a:lvl4pPr>
            <a:lvl5pPr>
              <a:defRPr sz="825" b="0">
                <a:solidFill>
                  <a:schemeClr val="tx1">
                    <a:lumMod val="65000"/>
                    <a:lumOff val="35000"/>
                  </a:schemeClr>
                </a:solidFill>
              </a:defRPr>
            </a:lvl5pPr>
          </a:lstStyle>
          <a:p>
            <a:pPr>
              <a:defRPr/>
            </a:pPr>
            <a:r>
              <a:rPr lang="en-JM" sz="825" dirty="0">
                <a:solidFill>
                  <a:schemeClr val="tx1">
                    <a:lumMod val="65000"/>
                    <a:lumOff val="35000"/>
                  </a:schemeClr>
                </a:solidFill>
                <a:ea typeface="Lato" charset="0"/>
                <a:cs typeface="Arial" panose="020B0604020202020204" pitchFamily="34" charset="0"/>
              </a:rPr>
              <a:t>Title goes here</a:t>
            </a:r>
          </a:p>
        </p:txBody>
      </p:sp>
      <p:sp>
        <p:nvSpPr>
          <p:cNvPr id="25" name="Text Placeholder 4">
            <a:extLst>
              <a:ext uri="{FF2B5EF4-FFF2-40B4-BE49-F238E27FC236}">
                <a16:creationId xmlns:a16="http://schemas.microsoft.com/office/drawing/2014/main" id="{9D9EBE9A-D8DF-4643-940F-3D267887D493}"/>
              </a:ext>
            </a:extLst>
          </p:cNvPr>
          <p:cNvSpPr>
            <a:spLocks noGrp="1"/>
          </p:cNvSpPr>
          <p:nvPr>
            <p:ph type="body" sz="quarter" idx="15" hasCustomPrompt="1"/>
          </p:nvPr>
        </p:nvSpPr>
        <p:spPr>
          <a:xfrm>
            <a:off x="4208827" y="4828807"/>
            <a:ext cx="1993900" cy="169597"/>
          </a:xfrm>
        </p:spPr>
        <p:txBody>
          <a:bodyPr/>
          <a:lstStyle>
            <a:lvl1pPr>
              <a:defRPr sz="825" b="0">
                <a:solidFill>
                  <a:schemeClr val="tx1">
                    <a:lumMod val="65000"/>
                    <a:lumOff val="35000"/>
                  </a:schemeClr>
                </a:solidFill>
              </a:defRPr>
            </a:lvl1pPr>
            <a:lvl2pPr>
              <a:defRPr sz="825" b="0">
                <a:solidFill>
                  <a:schemeClr val="tx1">
                    <a:lumMod val="65000"/>
                    <a:lumOff val="35000"/>
                  </a:schemeClr>
                </a:solidFill>
              </a:defRPr>
            </a:lvl2pPr>
            <a:lvl3pPr>
              <a:defRPr sz="825" b="0">
                <a:solidFill>
                  <a:schemeClr val="tx1">
                    <a:lumMod val="65000"/>
                    <a:lumOff val="35000"/>
                  </a:schemeClr>
                </a:solidFill>
              </a:defRPr>
            </a:lvl3pPr>
            <a:lvl4pPr>
              <a:defRPr sz="825" b="0">
                <a:solidFill>
                  <a:schemeClr val="tx1">
                    <a:lumMod val="65000"/>
                    <a:lumOff val="35000"/>
                  </a:schemeClr>
                </a:solidFill>
              </a:defRPr>
            </a:lvl4pPr>
            <a:lvl5pPr>
              <a:defRPr sz="825" b="0">
                <a:solidFill>
                  <a:schemeClr val="tx1">
                    <a:lumMod val="65000"/>
                    <a:lumOff val="35000"/>
                  </a:schemeClr>
                </a:solidFill>
              </a:defRPr>
            </a:lvl5pPr>
          </a:lstStyle>
          <a:p>
            <a:pPr>
              <a:defRPr/>
            </a:pPr>
            <a:r>
              <a:rPr lang="en-JM" sz="825" dirty="0">
                <a:solidFill>
                  <a:schemeClr val="tx1">
                    <a:lumMod val="65000"/>
                    <a:lumOff val="35000"/>
                  </a:schemeClr>
                </a:solidFill>
                <a:ea typeface="Lato" charset="0"/>
                <a:cs typeface="Arial" panose="020B0604020202020204" pitchFamily="34" charset="0"/>
              </a:rPr>
              <a:t>100%</a:t>
            </a:r>
          </a:p>
        </p:txBody>
      </p:sp>
      <p:sp>
        <p:nvSpPr>
          <p:cNvPr id="26" name="Text Placeholder 4">
            <a:extLst>
              <a:ext uri="{FF2B5EF4-FFF2-40B4-BE49-F238E27FC236}">
                <a16:creationId xmlns:a16="http://schemas.microsoft.com/office/drawing/2014/main" id="{B71E0D1B-31F8-4861-8B75-549455F0E5FA}"/>
              </a:ext>
            </a:extLst>
          </p:cNvPr>
          <p:cNvSpPr>
            <a:spLocks noGrp="1"/>
          </p:cNvSpPr>
          <p:nvPr>
            <p:ph type="body" sz="quarter" idx="16" hasCustomPrompt="1"/>
          </p:nvPr>
        </p:nvSpPr>
        <p:spPr>
          <a:xfrm>
            <a:off x="3674363" y="5240155"/>
            <a:ext cx="1993900" cy="169597"/>
          </a:xfrm>
        </p:spPr>
        <p:txBody>
          <a:bodyPr/>
          <a:lstStyle>
            <a:lvl1pPr>
              <a:defRPr sz="825" b="0">
                <a:solidFill>
                  <a:schemeClr val="tx1">
                    <a:lumMod val="65000"/>
                    <a:lumOff val="35000"/>
                  </a:schemeClr>
                </a:solidFill>
              </a:defRPr>
            </a:lvl1pPr>
            <a:lvl2pPr>
              <a:defRPr sz="825" b="0">
                <a:solidFill>
                  <a:schemeClr val="tx1">
                    <a:lumMod val="65000"/>
                    <a:lumOff val="35000"/>
                  </a:schemeClr>
                </a:solidFill>
              </a:defRPr>
            </a:lvl2pPr>
            <a:lvl3pPr>
              <a:defRPr sz="825" b="0">
                <a:solidFill>
                  <a:schemeClr val="tx1">
                    <a:lumMod val="65000"/>
                    <a:lumOff val="35000"/>
                  </a:schemeClr>
                </a:solidFill>
              </a:defRPr>
            </a:lvl3pPr>
            <a:lvl4pPr>
              <a:defRPr sz="825" b="0">
                <a:solidFill>
                  <a:schemeClr val="tx1">
                    <a:lumMod val="65000"/>
                    <a:lumOff val="35000"/>
                  </a:schemeClr>
                </a:solidFill>
              </a:defRPr>
            </a:lvl4pPr>
            <a:lvl5pPr>
              <a:defRPr sz="825" b="0">
                <a:solidFill>
                  <a:schemeClr val="tx1">
                    <a:lumMod val="65000"/>
                    <a:lumOff val="35000"/>
                  </a:schemeClr>
                </a:solidFill>
              </a:defRPr>
            </a:lvl5pPr>
          </a:lstStyle>
          <a:p>
            <a:pPr>
              <a:defRPr/>
            </a:pPr>
            <a:r>
              <a:rPr lang="en-JM" sz="825" dirty="0">
                <a:solidFill>
                  <a:schemeClr val="tx1">
                    <a:lumMod val="65000"/>
                    <a:lumOff val="35000"/>
                  </a:schemeClr>
                </a:solidFill>
                <a:ea typeface="Lato" charset="0"/>
                <a:cs typeface="Arial" panose="020B0604020202020204" pitchFamily="34" charset="0"/>
              </a:rPr>
              <a:t>80%</a:t>
            </a:r>
          </a:p>
        </p:txBody>
      </p:sp>
    </p:spTree>
    <p:extLst>
      <p:ext uri="{BB962C8B-B14F-4D97-AF65-F5344CB8AC3E}">
        <p14:creationId xmlns:p14="http://schemas.microsoft.com/office/powerpoint/2010/main" val="1121958438"/>
      </p:ext>
    </p:extLst>
  </p:cSld>
  <p:clrMapOvr>
    <a:masterClrMapping/>
  </p:clrMapOvr>
  <mc:AlternateContent xmlns:mc="http://schemas.openxmlformats.org/markup-compatibility/2006" xmlns:p14="http://schemas.microsoft.com/office/powerpoint/2010/main">
    <mc:Choice Requires="p14">
      <p:transition spd="slow" p14:dur="1250" advTm="8000">
        <p14:reveal dir="r"/>
      </p:transition>
    </mc:Choice>
    <mc:Fallback xmlns="">
      <p:transition spd="slow" advTm="8000">
        <p:fade/>
      </p:transition>
    </mc:Fallback>
  </mc:AlternateContent>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3_ITLE SLIDE 1 - Right light vertical image">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AAF4570-14E3-4A0C-83E6-17BB522546F1}"/>
              </a:ext>
            </a:extLst>
          </p:cNvPr>
          <p:cNvSpPr/>
          <p:nvPr userDrawn="1"/>
        </p:nvSpPr>
        <p:spPr>
          <a:xfrm>
            <a:off x="612774" y="431801"/>
            <a:ext cx="10980739" cy="58166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350"/>
          </a:p>
        </p:txBody>
      </p:sp>
      <p:sp>
        <p:nvSpPr>
          <p:cNvPr id="41" name="Text Placeholder 5">
            <a:extLst>
              <a:ext uri="{FF2B5EF4-FFF2-40B4-BE49-F238E27FC236}">
                <a16:creationId xmlns:a16="http://schemas.microsoft.com/office/drawing/2014/main" id="{2669EEE6-E866-4F3D-98EF-E2F005084BFD}"/>
              </a:ext>
            </a:extLst>
          </p:cNvPr>
          <p:cNvSpPr>
            <a:spLocks noGrp="1"/>
          </p:cNvSpPr>
          <p:nvPr>
            <p:ph type="body" sz="quarter" idx="14" hasCustomPrompt="1"/>
          </p:nvPr>
        </p:nvSpPr>
        <p:spPr>
          <a:xfrm>
            <a:off x="7687381" y="4719966"/>
            <a:ext cx="3310819" cy="361971"/>
          </a:xfrm>
        </p:spPr>
        <p:txBody>
          <a:bodyPr/>
          <a:lstStyle>
            <a:lvl1pPr>
              <a:lnSpc>
                <a:spcPts val="1500"/>
              </a:lnSpc>
              <a:spcBef>
                <a:spcPts val="800"/>
              </a:spcBef>
              <a:defRPr sz="825" b="0">
                <a:solidFill>
                  <a:schemeClr val="tx1">
                    <a:lumMod val="65000"/>
                    <a:lumOff val="35000"/>
                  </a:schemeClr>
                </a:solidFill>
              </a:defRPr>
            </a:lvl1pPr>
            <a:lvl2pPr>
              <a:defRPr sz="825">
                <a:solidFill>
                  <a:schemeClr val="tx1">
                    <a:lumMod val="65000"/>
                    <a:lumOff val="35000"/>
                  </a:schemeClr>
                </a:solidFill>
              </a:defRPr>
            </a:lvl2pPr>
            <a:lvl3pPr>
              <a:defRPr sz="825">
                <a:solidFill>
                  <a:schemeClr val="tx1">
                    <a:lumMod val="65000"/>
                    <a:lumOff val="35000"/>
                  </a:schemeClr>
                </a:solidFill>
              </a:defRPr>
            </a:lvl3pPr>
            <a:lvl4pPr>
              <a:defRPr sz="825">
                <a:solidFill>
                  <a:schemeClr val="tx1">
                    <a:lumMod val="65000"/>
                    <a:lumOff val="35000"/>
                  </a:schemeClr>
                </a:solidFill>
              </a:defRPr>
            </a:lvl4pPr>
            <a:lvl5pPr>
              <a:defRPr sz="825">
                <a:solidFill>
                  <a:schemeClr val="tx1">
                    <a:lumMod val="65000"/>
                    <a:lumOff val="35000"/>
                  </a:schemeClr>
                </a:solidFill>
              </a:defRPr>
            </a:lvl5pPr>
          </a:lstStyle>
          <a:p>
            <a:pPr>
              <a:lnSpc>
                <a:spcPts val="1500"/>
              </a:lnSpc>
              <a:spcBef>
                <a:spcPts val="800"/>
              </a:spcBef>
              <a:defRPr/>
            </a:pPr>
            <a:r>
              <a:rPr lang="en-US" sz="825" dirty="0">
                <a:solidFill>
                  <a:schemeClr val="tx1">
                    <a:lumMod val="65000"/>
                    <a:lumOff val="35000"/>
                  </a:schemeClr>
                </a:solidFill>
                <a:ea typeface="Roboto" charset="0"/>
                <a:cs typeface="Arial" panose="020B0604020202020204" pitchFamily="34" charset="0"/>
              </a:rPr>
              <a:t>Lorem ipsum dolor sit </a:t>
            </a:r>
            <a:r>
              <a:rPr lang="en-US" sz="825" dirty="0" err="1">
                <a:solidFill>
                  <a:schemeClr val="tx1">
                    <a:lumMod val="65000"/>
                    <a:lumOff val="35000"/>
                  </a:schemeClr>
                </a:solidFill>
                <a:ea typeface="Roboto" charset="0"/>
                <a:cs typeface="Arial" panose="020B0604020202020204" pitchFamily="34" charset="0"/>
              </a:rPr>
              <a:t>amet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consectetur</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adipiscing</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elit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Aenean</a:t>
            </a:r>
            <a:r>
              <a:rPr lang="en-US" sz="825" dirty="0">
                <a:solidFill>
                  <a:schemeClr val="tx1">
                    <a:lumMod val="65000"/>
                    <a:lumOff val="35000"/>
                  </a:schemeClr>
                </a:solidFill>
                <a:ea typeface="Roboto" charset="0"/>
                <a:cs typeface="Arial" panose="020B0604020202020204" pitchFamily="34" charset="0"/>
              </a:rPr>
              <a:t> at </a:t>
            </a:r>
            <a:r>
              <a:rPr lang="en-US" sz="825" dirty="0" err="1">
                <a:solidFill>
                  <a:schemeClr val="tx1">
                    <a:lumMod val="65000"/>
                    <a:lumOff val="35000"/>
                  </a:schemeClr>
                </a:solidFill>
                <a:ea typeface="Roboto" charset="0"/>
                <a:cs typeface="Arial" panose="020B0604020202020204" pitchFamily="34" charset="0"/>
              </a:rPr>
              <a:t>facilisis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quam</a:t>
            </a:r>
            <a:r>
              <a:rPr lang="en-US" sz="825" dirty="0">
                <a:solidFill>
                  <a:schemeClr val="tx1">
                    <a:lumMod val="65000"/>
                    <a:lumOff val="35000"/>
                  </a:schemeClr>
                </a:solidFill>
                <a:ea typeface="Roboto" charset="0"/>
                <a:cs typeface="Arial" panose="020B0604020202020204" pitchFamily="34" charset="0"/>
              </a:rPr>
              <a:t>.</a:t>
            </a:r>
          </a:p>
        </p:txBody>
      </p:sp>
      <p:sp>
        <p:nvSpPr>
          <p:cNvPr id="42" name="Text Placeholder 3">
            <a:extLst>
              <a:ext uri="{FF2B5EF4-FFF2-40B4-BE49-F238E27FC236}">
                <a16:creationId xmlns:a16="http://schemas.microsoft.com/office/drawing/2014/main" id="{1BA4EBBB-68B3-4CB7-9391-D3F3F851DA41}"/>
              </a:ext>
            </a:extLst>
          </p:cNvPr>
          <p:cNvSpPr>
            <a:spLocks noGrp="1"/>
          </p:cNvSpPr>
          <p:nvPr>
            <p:ph type="body" sz="quarter" idx="15" hasCustomPrompt="1"/>
          </p:nvPr>
        </p:nvSpPr>
        <p:spPr>
          <a:xfrm>
            <a:off x="7683944" y="4495462"/>
            <a:ext cx="1600200" cy="200025"/>
          </a:xfrm>
        </p:spPr>
        <p:txBody>
          <a:bodyPr/>
          <a:lstStyle>
            <a:lvl1pPr>
              <a:defRPr sz="825" spc="15" baseline="0">
                <a:solidFill>
                  <a:srgbClr val="483698"/>
                </a:solidFill>
              </a:defRPr>
            </a:lvl1pPr>
            <a:lvl2pPr>
              <a:defRPr sz="825">
                <a:solidFill>
                  <a:srgbClr val="483698"/>
                </a:solidFill>
              </a:defRPr>
            </a:lvl2pPr>
            <a:lvl3pPr>
              <a:defRPr sz="825">
                <a:solidFill>
                  <a:srgbClr val="483698"/>
                </a:solidFill>
              </a:defRPr>
            </a:lvl3pPr>
            <a:lvl4pPr>
              <a:defRPr sz="825">
                <a:solidFill>
                  <a:srgbClr val="483698"/>
                </a:solidFill>
              </a:defRPr>
            </a:lvl4pPr>
            <a:lvl5pPr>
              <a:defRPr sz="825">
                <a:solidFill>
                  <a:srgbClr val="483698"/>
                </a:solidFill>
              </a:defRPr>
            </a:lvl5pPr>
          </a:lstStyle>
          <a:p>
            <a:pPr>
              <a:defRPr/>
            </a:pPr>
            <a:r>
              <a:rPr lang="en-ID" sz="825" b="1" dirty="0">
                <a:solidFill>
                  <a:srgbClr val="483698"/>
                </a:solidFill>
                <a:ea typeface="Lato" panose="020F0502020204030203" pitchFamily="34" charset="0"/>
                <a:cs typeface="Arial" panose="020B0604020202020204" pitchFamily="34" charset="0"/>
              </a:rPr>
              <a:t>Title goes here</a:t>
            </a:r>
          </a:p>
        </p:txBody>
      </p:sp>
      <p:sp>
        <p:nvSpPr>
          <p:cNvPr id="43" name="Text Placeholder 5">
            <a:extLst>
              <a:ext uri="{FF2B5EF4-FFF2-40B4-BE49-F238E27FC236}">
                <a16:creationId xmlns:a16="http://schemas.microsoft.com/office/drawing/2014/main" id="{3B2FD16F-AB41-47BF-A5EC-8FCD7E6B507E}"/>
              </a:ext>
            </a:extLst>
          </p:cNvPr>
          <p:cNvSpPr>
            <a:spLocks noGrp="1"/>
          </p:cNvSpPr>
          <p:nvPr>
            <p:ph type="body" sz="quarter" idx="16" hasCustomPrompt="1"/>
          </p:nvPr>
        </p:nvSpPr>
        <p:spPr>
          <a:xfrm>
            <a:off x="7687381" y="5599267"/>
            <a:ext cx="3310819" cy="361971"/>
          </a:xfrm>
        </p:spPr>
        <p:txBody>
          <a:bodyPr/>
          <a:lstStyle>
            <a:lvl1pPr>
              <a:lnSpc>
                <a:spcPts val="1500"/>
              </a:lnSpc>
              <a:spcBef>
                <a:spcPts val="800"/>
              </a:spcBef>
              <a:defRPr sz="825" b="0">
                <a:solidFill>
                  <a:schemeClr val="tx1">
                    <a:lumMod val="65000"/>
                    <a:lumOff val="35000"/>
                  </a:schemeClr>
                </a:solidFill>
              </a:defRPr>
            </a:lvl1pPr>
            <a:lvl2pPr>
              <a:defRPr sz="825">
                <a:solidFill>
                  <a:schemeClr val="tx1">
                    <a:lumMod val="65000"/>
                    <a:lumOff val="35000"/>
                  </a:schemeClr>
                </a:solidFill>
              </a:defRPr>
            </a:lvl2pPr>
            <a:lvl3pPr>
              <a:defRPr sz="825">
                <a:solidFill>
                  <a:schemeClr val="tx1">
                    <a:lumMod val="65000"/>
                    <a:lumOff val="35000"/>
                  </a:schemeClr>
                </a:solidFill>
              </a:defRPr>
            </a:lvl3pPr>
            <a:lvl4pPr>
              <a:defRPr sz="825">
                <a:solidFill>
                  <a:schemeClr val="tx1">
                    <a:lumMod val="65000"/>
                    <a:lumOff val="35000"/>
                  </a:schemeClr>
                </a:solidFill>
              </a:defRPr>
            </a:lvl4pPr>
            <a:lvl5pPr>
              <a:defRPr sz="825">
                <a:solidFill>
                  <a:schemeClr val="tx1">
                    <a:lumMod val="65000"/>
                    <a:lumOff val="35000"/>
                  </a:schemeClr>
                </a:solidFill>
              </a:defRPr>
            </a:lvl5pPr>
          </a:lstStyle>
          <a:p>
            <a:pPr>
              <a:lnSpc>
                <a:spcPts val="1500"/>
              </a:lnSpc>
              <a:spcBef>
                <a:spcPts val="800"/>
              </a:spcBef>
              <a:defRPr/>
            </a:pPr>
            <a:r>
              <a:rPr lang="en-US" sz="825" dirty="0">
                <a:solidFill>
                  <a:schemeClr val="tx1">
                    <a:lumMod val="65000"/>
                    <a:lumOff val="35000"/>
                  </a:schemeClr>
                </a:solidFill>
                <a:ea typeface="Roboto" charset="0"/>
                <a:cs typeface="Arial" panose="020B0604020202020204" pitchFamily="34" charset="0"/>
              </a:rPr>
              <a:t>Lorem ipsum dolor sit </a:t>
            </a:r>
            <a:r>
              <a:rPr lang="en-US" sz="825" dirty="0" err="1">
                <a:solidFill>
                  <a:schemeClr val="tx1">
                    <a:lumMod val="65000"/>
                    <a:lumOff val="35000"/>
                  </a:schemeClr>
                </a:solidFill>
                <a:ea typeface="Roboto" charset="0"/>
                <a:cs typeface="Arial" panose="020B0604020202020204" pitchFamily="34" charset="0"/>
              </a:rPr>
              <a:t>amet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consectetur</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adipiscing</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elit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Aenean</a:t>
            </a:r>
            <a:r>
              <a:rPr lang="en-US" sz="825" dirty="0">
                <a:solidFill>
                  <a:schemeClr val="tx1">
                    <a:lumMod val="65000"/>
                    <a:lumOff val="35000"/>
                  </a:schemeClr>
                </a:solidFill>
                <a:ea typeface="Roboto" charset="0"/>
                <a:cs typeface="Arial" panose="020B0604020202020204" pitchFamily="34" charset="0"/>
              </a:rPr>
              <a:t> at </a:t>
            </a:r>
            <a:r>
              <a:rPr lang="en-US" sz="825" dirty="0" err="1">
                <a:solidFill>
                  <a:schemeClr val="tx1">
                    <a:lumMod val="65000"/>
                    <a:lumOff val="35000"/>
                  </a:schemeClr>
                </a:solidFill>
                <a:ea typeface="Roboto" charset="0"/>
                <a:cs typeface="Arial" panose="020B0604020202020204" pitchFamily="34" charset="0"/>
              </a:rPr>
              <a:t>facilisis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quam</a:t>
            </a:r>
            <a:r>
              <a:rPr lang="en-US" sz="825" dirty="0">
                <a:solidFill>
                  <a:schemeClr val="tx1">
                    <a:lumMod val="65000"/>
                    <a:lumOff val="35000"/>
                  </a:schemeClr>
                </a:solidFill>
                <a:ea typeface="Roboto" charset="0"/>
                <a:cs typeface="Arial" panose="020B0604020202020204" pitchFamily="34" charset="0"/>
              </a:rPr>
              <a:t>.</a:t>
            </a:r>
          </a:p>
        </p:txBody>
      </p:sp>
      <p:sp>
        <p:nvSpPr>
          <p:cNvPr id="44" name="Text Placeholder 3">
            <a:extLst>
              <a:ext uri="{FF2B5EF4-FFF2-40B4-BE49-F238E27FC236}">
                <a16:creationId xmlns:a16="http://schemas.microsoft.com/office/drawing/2014/main" id="{6EBDD19A-B30D-4613-BC8F-DEE407FD803B}"/>
              </a:ext>
            </a:extLst>
          </p:cNvPr>
          <p:cNvSpPr>
            <a:spLocks noGrp="1"/>
          </p:cNvSpPr>
          <p:nvPr>
            <p:ph type="body" sz="quarter" idx="17" hasCustomPrompt="1"/>
          </p:nvPr>
        </p:nvSpPr>
        <p:spPr>
          <a:xfrm>
            <a:off x="7683944" y="5374763"/>
            <a:ext cx="1600200" cy="200025"/>
          </a:xfrm>
        </p:spPr>
        <p:txBody>
          <a:bodyPr/>
          <a:lstStyle>
            <a:lvl1pPr>
              <a:defRPr sz="825" spc="15" baseline="0">
                <a:solidFill>
                  <a:srgbClr val="483698"/>
                </a:solidFill>
              </a:defRPr>
            </a:lvl1pPr>
            <a:lvl2pPr>
              <a:defRPr sz="825">
                <a:solidFill>
                  <a:srgbClr val="483698"/>
                </a:solidFill>
              </a:defRPr>
            </a:lvl2pPr>
            <a:lvl3pPr>
              <a:defRPr sz="825">
                <a:solidFill>
                  <a:srgbClr val="483698"/>
                </a:solidFill>
              </a:defRPr>
            </a:lvl3pPr>
            <a:lvl4pPr>
              <a:defRPr sz="825">
                <a:solidFill>
                  <a:srgbClr val="483698"/>
                </a:solidFill>
              </a:defRPr>
            </a:lvl4pPr>
            <a:lvl5pPr>
              <a:defRPr sz="825">
                <a:solidFill>
                  <a:srgbClr val="483698"/>
                </a:solidFill>
              </a:defRPr>
            </a:lvl5pPr>
          </a:lstStyle>
          <a:p>
            <a:pPr>
              <a:defRPr/>
            </a:pPr>
            <a:r>
              <a:rPr lang="en-ID" sz="825" b="1" dirty="0">
                <a:solidFill>
                  <a:srgbClr val="483698"/>
                </a:solidFill>
                <a:ea typeface="Lato" panose="020F0502020204030203" pitchFamily="34" charset="0"/>
                <a:cs typeface="Arial" panose="020B0604020202020204" pitchFamily="34" charset="0"/>
              </a:rPr>
              <a:t>Title goes here</a:t>
            </a:r>
          </a:p>
        </p:txBody>
      </p:sp>
      <p:sp>
        <p:nvSpPr>
          <p:cNvPr id="6" name="Text Placeholder 5">
            <a:extLst>
              <a:ext uri="{FF2B5EF4-FFF2-40B4-BE49-F238E27FC236}">
                <a16:creationId xmlns:a16="http://schemas.microsoft.com/office/drawing/2014/main" id="{4D77B879-66D9-49E9-95F9-6869046868AC}"/>
              </a:ext>
            </a:extLst>
          </p:cNvPr>
          <p:cNvSpPr>
            <a:spLocks noGrp="1"/>
          </p:cNvSpPr>
          <p:nvPr>
            <p:ph type="body" sz="quarter" idx="13" hasCustomPrompt="1"/>
          </p:nvPr>
        </p:nvSpPr>
        <p:spPr>
          <a:xfrm>
            <a:off x="7687381" y="3826488"/>
            <a:ext cx="3310819" cy="361971"/>
          </a:xfrm>
        </p:spPr>
        <p:txBody>
          <a:bodyPr/>
          <a:lstStyle>
            <a:lvl1pPr>
              <a:lnSpc>
                <a:spcPts val="1500"/>
              </a:lnSpc>
              <a:spcBef>
                <a:spcPts val="800"/>
              </a:spcBef>
              <a:defRPr sz="825" b="0">
                <a:solidFill>
                  <a:schemeClr val="tx1">
                    <a:lumMod val="65000"/>
                    <a:lumOff val="35000"/>
                  </a:schemeClr>
                </a:solidFill>
              </a:defRPr>
            </a:lvl1pPr>
            <a:lvl2pPr>
              <a:defRPr sz="825">
                <a:solidFill>
                  <a:schemeClr val="tx1">
                    <a:lumMod val="65000"/>
                    <a:lumOff val="35000"/>
                  </a:schemeClr>
                </a:solidFill>
              </a:defRPr>
            </a:lvl2pPr>
            <a:lvl3pPr>
              <a:defRPr sz="825">
                <a:solidFill>
                  <a:schemeClr val="tx1">
                    <a:lumMod val="65000"/>
                    <a:lumOff val="35000"/>
                  </a:schemeClr>
                </a:solidFill>
              </a:defRPr>
            </a:lvl3pPr>
            <a:lvl4pPr>
              <a:defRPr sz="825">
                <a:solidFill>
                  <a:schemeClr val="tx1">
                    <a:lumMod val="65000"/>
                    <a:lumOff val="35000"/>
                  </a:schemeClr>
                </a:solidFill>
              </a:defRPr>
            </a:lvl4pPr>
            <a:lvl5pPr>
              <a:defRPr sz="825">
                <a:solidFill>
                  <a:schemeClr val="tx1">
                    <a:lumMod val="65000"/>
                    <a:lumOff val="35000"/>
                  </a:schemeClr>
                </a:solidFill>
              </a:defRPr>
            </a:lvl5pPr>
          </a:lstStyle>
          <a:p>
            <a:pPr>
              <a:lnSpc>
                <a:spcPts val="1500"/>
              </a:lnSpc>
              <a:spcBef>
                <a:spcPts val="800"/>
              </a:spcBef>
              <a:defRPr/>
            </a:pPr>
            <a:r>
              <a:rPr lang="en-US" sz="825" dirty="0">
                <a:solidFill>
                  <a:schemeClr val="tx1">
                    <a:lumMod val="65000"/>
                    <a:lumOff val="35000"/>
                  </a:schemeClr>
                </a:solidFill>
                <a:ea typeface="Roboto" charset="0"/>
                <a:cs typeface="Arial" panose="020B0604020202020204" pitchFamily="34" charset="0"/>
              </a:rPr>
              <a:t>Lorem ipsum dolor sit </a:t>
            </a:r>
            <a:r>
              <a:rPr lang="en-US" sz="825" dirty="0" err="1">
                <a:solidFill>
                  <a:schemeClr val="tx1">
                    <a:lumMod val="65000"/>
                    <a:lumOff val="35000"/>
                  </a:schemeClr>
                </a:solidFill>
                <a:ea typeface="Roboto" charset="0"/>
                <a:cs typeface="Arial" panose="020B0604020202020204" pitchFamily="34" charset="0"/>
              </a:rPr>
              <a:t>amet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consectetur</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adipiscing</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elit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Aenean</a:t>
            </a:r>
            <a:r>
              <a:rPr lang="en-US" sz="825" dirty="0">
                <a:solidFill>
                  <a:schemeClr val="tx1">
                    <a:lumMod val="65000"/>
                    <a:lumOff val="35000"/>
                  </a:schemeClr>
                </a:solidFill>
                <a:ea typeface="Roboto" charset="0"/>
                <a:cs typeface="Arial" panose="020B0604020202020204" pitchFamily="34" charset="0"/>
              </a:rPr>
              <a:t> at </a:t>
            </a:r>
            <a:r>
              <a:rPr lang="en-US" sz="825" dirty="0" err="1">
                <a:solidFill>
                  <a:schemeClr val="tx1">
                    <a:lumMod val="65000"/>
                    <a:lumOff val="35000"/>
                  </a:schemeClr>
                </a:solidFill>
                <a:ea typeface="Roboto" charset="0"/>
                <a:cs typeface="Arial" panose="020B0604020202020204" pitchFamily="34" charset="0"/>
              </a:rPr>
              <a:t>facilisis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quam</a:t>
            </a:r>
            <a:r>
              <a:rPr lang="en-US" sz="825" dirty="0">
                <a:solidFill>
                  <a:schemeClr val="tx1">
                    <a:lumMod val="65000"/>
                    <a:lumOff val="35000"/>
                  </a:schemeClr>
                </a:solidFill>
                <a:ea typeface="Roboto" charset="0"/>
                <a:cs typeface="Arial" panose="020B0604020202020204" pitchFamily="34" charset="0"/>
              </a:rPr>
              <a:t>.</a:t>
            </a:r>
          </a:p>
        </p:txBody>
      </p:sp>
      <p:sp>
        <p:nvSpPr>
          <p:cNvPr id="4" name="Text Placeholder 3">
            <a:extLst>
              <a:ext uri="{FF2B5EF4-FFF2-40B4-BE49-F238E27FC236}">
                <a16:creationId xmlns:a16="http://schemas.microsoft.com/office/drawing/2014/main" id="{2DAE4A73-20FE-4B1A-9577-8473653E3FF5}"/>
              </a:ext>
            </a:extLst>
          </p:cNvPr>
          <p:cNvSpPr>
            <a:spLocks noGrp="1"/>
          </p:cNvSpPr>
          <p:nvPr>
            <p:ph type="body" sz="quarter" idx="12" hasCustomPrompt="1"/>
          </p:nvPr>
        </p:nvSpPr>
        <p:spPr>
          <a:xfrm>
            <a:off x="7683944" y="3601985"/>
            <a:ext cx="1600200" cy="200025"/>
          </a:xfrm>
        </p:spPr>
        <p:txBody>
          <a:bodyPr/>
          <a:lstStyle>
            <a:lvl1pPr>
              <a:defRPr sz="825" spc="15" baseline="0">
                <a:solidFill>
                  <a:srgbClr val="483698"/>
                </a:solidFill>
              </a:defRPr>
            </a:lvl1pPr>
            <a:lvl2pPr>
              <a:defRPr sz="825">
                <a:solidFill>
                  <a:srgbClr val="483698"/>
                </a:solidFill>
              </a:defRPr>
            </a:lvl2pPr>
            <a:lvl3pPr>
              <a:defRPr sz="825">
                <a:solidFill>
                  <a:srgbClr val="483698"/>
                </a:solidFill>
              </a:defRPr>
            </a:lvl3pPr>
            <a:lvl4pPr>
              <a:defRPr sz="825">
                <a:solidFill>
                  <a:srgbClr val="483698"/>
                </a:solidFill>
              </a:defRPr>
            </a:lvl4pPr>
            <a:lvl5pPr>
              <a:defRPr sz="825">
                <a:solidFill>
                  <a:srgbClr val="483698"/>
                </a:solidFill>
              </a:defRPr>
            </a:lvl5pPr>
          </a:lstStyle>
          <a:p>
            <a:pPr>
              <a:defRPr/>
            </a:pPr>
            <a:r>
              <a:rPr lang="en-ID" sz="825" b="1" dirty="0">
                <a:solidFill>
                  <a:srgbClr val="483698"/>
                </a:solidFill>
                <a:ea typeface="Lato" panose="020F0502020204030203" pitchFamily="34" charset="0"/>
                <a:cs typeface="Arial" panose="020B0604020202020204" pitchFamily="34" charset="0"/>
              </a:rPr>
              <a:t>Title goes here</a:t>
            </a:r>
          </a:p>
        </p:txBody>
      </p:sp>
      <p:sp>
        <p:nvSpPr>
          <p:cNvPr id="14" name="Text Placeholder 13">
            <a:extLst>
              <a:ext uri="{FF2B5EF4-FFF2-40B4-BE49-F238E27FC236}">
                <a16:creationId xmlns:a16="http://schemas.microsoft.com/office/drawing/2014/main" id="{1940E01F-9429-44E3-9A70-525BED5FB58F}"/>
              </a:ext>
            </a:extLst>
          </p:cNvPr>
          <p:cNvSpPr>
            <a:spLocks noGrp="1"/>
          </p:cNvSpPr>
          <p:nvPr>
            <p:ph type="body" sz="quarter" idx="10" hasCustomPrompt="1"/>
          </p:nvPr>
        </p:nvSpPr>
        <p:spPr>
          <a:xfrm>
            <a:off x="6703485" y="844772"/>
            <a:ext cx="3094563" cy="1284287"/>
          </a:xfrm>
        </p:spPr>
        <p:txBody>
          <a:bodyPr/>
          <a:lstStyle>
            <a:lvl1pPr>
              <a:lnSpc>
                <a:spcPts val="3750"/>
              </a:lnSpc>
              <a:spcAft>
                <a:spcPts val="0"/>
              </a:spcAft>
              <a:defRPr sz="3750" b="0" spc="75">
                <a:solidFill>
                  <a:schemeClr val="accent2"/>
                </a:solidFill>
                <a:latin typeface="+mj-lt"/>
              </a:defRPr>
            </a:lvl1pPr>
            <a:lvl2pPr>
              <a:lnSpc>
                <a:spcPts val="3750"/>
              </a:lnSpc>
              <a:spcAft>
                <a:spcPts val="0"/>
              </a:spcAft>
              <a:defRPr sz="3750" b="0" spc="75">
                <a:latin typeface="+mj-lt"/>
              </a:defRPr>
            </a:lvl2pPr>
            <a:lvl3pPr>
              <a:lnSpc>
                <a:spcPts val="3750"/>
              </a:lnSpc>
              <a:spcAft>
                <a:spcPts val="0"/>
              </a:spcAft>
              <a:defRPr sz="3750" b="0" spc="75">
                <a:latin typeface="+mj-lt"/>
              </a:defRPr>
            </a:lvl3pPr>
            <a:lvl4pPr>
              <a:lnSpc>
                <a:spcPts val="3750"/>
              </a:lnSpc>
              <a:spcAft>
                <a:spcPts val="0"/>
              </a:spcAft>
              <a:defRPr sz="3750" b="0" spc="75">
                <a:latin typeface="+mj-lt"/>
              </a:defRPr>
            </a:lvl4pPr>
            <a:lvl5pPr>
              <a:lnSpc>
                <a:spcPts val="3750"/>
              </a:lnSpc>
              <a:spcAft>
                <a:spcPts val="0"/>
              </a:spcAft>
              <a:defRPr sz="3750" b="0" spc="75">
                <a:latin typeface="+mj-lt"/>
              </a:defRPr>
            </a:lvl5pPr>
          </a:lstStyle>
          <a:p>
            <a:pPr lvl="0"/>
            <a:r>
              <a:rPr lang="en-US" dirty="0"/>
              <a:t>Title </a:t>
            </a:r>
            <a:br>
              <a:rPr lang="en-US" dirty="0"/>
            </a:br>
            <a:r>
              <a:rPr lang="en-US" dirty="0"/>
              <a:t>goes here</a:t>
            </a:r>
          </a:p>
        </p:txBody>
      </p:sp>
      <p:sp>
        <p:nvSpPr>
          <p:cNvPr id="19" name="Text Placeholder 18">
            <a:extLst>
              <a:ext uri="{FF2B5EF4-FFF2-40B4-BE49-F238E27FC236}">
                <a16:creationId xmlns:a16="http://schemas.microsoft.com/office/drawing/2014/main" id="{E2CC853A-0EA4-4601-951E-B2923CBB6B39}"/>
              </a:ext>
            </a:extLst>
          </p:cNvPr>
          <p:cNvSpPr>
            <a:spLocks noGrp="1"/>
          </p:cNvSpPr>
          <p:nvPr>
            <p:ph type="body" sz="quarter" idx="11" hasCustomPrompt="1"/>
          </p:nvPr>
        </p:nvSpPr>
        <p:spPr>
          <a:xfrm>
            <a:off x="6711949" y="2491520"/>
            <a:ext cx="4286251" cy="937483"/>
          </a:xfrm>
        </p:spPr>
        <p:txBody>
          <a:bodyPr/>
          <a:lstStyle>
            <a:lvl1pPr>
              <a:lnSpc>
                <a:spcPts val="1800"/>
              </a:lnSpc>
              <a:spcBef>
                <a:spcPts val="800"/>
              </a:spcBef>
              <a:spcAft>
                <a:spcPts val="0"/>
              </a:spcAft>
              <a:defRPr sz="1050" b="0">
                <a:solidFill>
                  <a:schemeClr val="tx1">
                    <a:lumMod val="65000"/>
                    <a:lumOff val="35000"/>
                  </a:schemeClr>
                </a:solidFill>
              </a:defRPr>
            </a:lvl1pPr>
            <a:lvl2pPr>
              <a:lnSpc>
                <a:spcPts val="1350"/>
              </a:lnSpc>
              <a:spcBef>
                <a:spcPts val="600"/>
              </a:spcBef>
              <a:spcAft>
                <a:spcPts val="0"/>
              </a:spcAft>
              <a:defRPr sz="1050" b="0"/>
            </a:lvl2pPr>
            <a:lvl3pPr>
              <a:lnSpc>
                <a:spcPts val="1350"/>
              </a:lnSpc>
              <a:spcBef>
                <a:spcPts val="600"/>
              </a:spcBef>
              <a:spcAft>
                <a:spcPts val="0"/>
              </a:spcAft>
              <a:defRPr sz="1050" b="0"/>
            </a:lvl3pPr>
            <a:lvl4pPr>
              <a:lnSpc>
                <a:spcPts val="1350"/>
              </a:lnSpc>
              <a:spcBef>
                <a:spcPts val="600"/>
              </a:spcBef>
              <a:spcAft>
                <a:spcPts val="0"/>
              </a:spcAft>
              <a:defRPr sz="1050" b="0"/>
            </a:lvl4pPr>
            <a:lvl5pPr>
              <a:lnSpc>
                <a:spcPts val="1350"/>
              </a:lnSpc>
              <a:spcBef>
                <a:spcPts val="600"/>
              </a:spcBef>
              <a:spcAft>
                <a:spcPts val="0"/>
              </a:spcAft>
              <a:defRPr sz="1050" b="0"/>
            </a:lvl5pPr>
          </a:lstStyle>
          <a:p>
            <a:pPr>
              <a:lnSpc>
                <a:spcPts val="1800"/>
              </a:lnSpc>
              <a:spcBef>
                <a:spcPts val="800"/>
              </a:spcBef>
              <a:defRPr/>
            </a:pP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Lorem ipsum dolor sit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amet</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consectetur</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adipiscing</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elit</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Aenean</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at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facilisis</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quam</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quis</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egestas</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urna</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Donec</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ante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nulla</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finibus</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sed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tempor</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a, dictum ac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enim</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a:t>
            </a:r>
          </a:p>
        </p:txBody>
      </p:sp>
      <p:graphicFrame>
        <p:nvGraphicFramePr>
          <p:cNvPr id="3" name="Objet 2" hidden="1"/>
          <p:cNvGraphicFramePr>
            <a:graphicFrameLocks noChangeAspect="1"/>
          </p:cNvGraphicFramePr>
          <p:nvPr userDrawn="1">
            <p:custDataLst>
              <p:tags r:id="rId1"/>
            </p:custDataLst>
          </p:nvPr>
        </p:nvGraphicFramePr>
        <p:xfrm>
          <a:off x="1589" y="1592"/>
          <a:ext cx="1587" cy="1587"/>
        </p:xfrm>
        <a:graphic>
          <a:graphicData uri="http://schemas.openxmlformats.org/presentationml/2006/ole">
            <mc:AlternateContent xmlns:mc="http://schemas.openxmlformats.org/markup-compatibility/2006">
              <mc:Choice xmlns:v="urn:schemas-microsoft-com:vml" Requires="v">
                <p:oleObj name="Diapositive think-cell" r:id="rId3" imgW="270" imgH="270" progId="TCLayout.ActiveDocument.1">
                  <p:embed/>
                </p:oleObj>
              </mc:Choice>
              <mc:Fallback>
                <p:oleObj name="Diapositive think-cell" r:id="rId3" imgW="270" imgH="270" progId="TCLayout.ActiveDocument.1">
                  <p:embed/>
                  <p:pic>
                    <p:nvPicPr>
                      <p:cNvPr id="3" name="Objet 2" hidden="1"/>
                      <p:cNvPicPr/>
                      <p:nvPr/>
                    </p:nvPicPr>
                    <p:blipFill>
                      <a:blip r:embed="rId4"/>
                      <a:stretch>
                        <a:fillRect/>
                      </a:stretch>
                    </p:blipFill>
                    <p:spPr>
                      <a:xfrm>
                        <a:off x="1589" y="1592"/>
                        <a:ext cx="1587" cy="1587"/>
                      </a:xfrm>
                      <a:prstGeom prst="rect">
                        <a:avLst/>
                      </a:prstGeom>
                    </p:spPr>
                  </p:pic>
                </p:oleObj>
              </mc:Fallback>
            </mc:AlternateContent>
          </a:graphicData>
        </a:graphic>
      </p:graphicFrame>
    </p:spTree>
    <p:extLst>
      <p:ext uri="{BB962C8B-B14F-4D97-AF65-F5344CB8AC3E}">
        <p14:creationId xmlns:p14="http://schemas.microsoft.com/office/powerpoint/2010/main" val="313465497"/>
      </p:ext>
    </p:extLst>
  </p:cSld>
  <p:clrMapOvr>
    <a:masterClrMapping/>
  </p:clrMapOvr>
  <mc:AlternateContent xmlns:mc="http://schemas.openxmlformats.org/markup-compatibility/2006" xmlns:p14="http://schemas.microsoft.com/office/powerpoint/2010/main">
    <mc:Choice Requires="p14">
      <p:transition spd="slow" p14:dur="1250" advTm="8000">
        <p14:reveal dir="r"/>
      </p:transition>
    </mc:Choice>
    <mc:Fallback xmlns="">
      <p:transition spd="slow" advTm="8000">
        <p:fade/>
      </p:transition>
    </mc:Fallback>
  </mc:AlternateContent>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6_ITLE SLIDE 1 - Right light vertical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B0706C-D6F7-42F7-BF82-F2B927B280B6}"/>
              </a:ext>
            </a:extLst>
          </p:cNvPr>
          <p:cNvSpPr/>
          <p:nvPr userDrawn="1"/>
        </p:nvSpPr>
        <p:spPr>
          <a:xfrm>
            <a:off x="605632" y="431801"/>
            <a:ext cx="10980739" cy="58166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350"/>
          </a:p>
        </p:txBody>
      </p:sp>
      <p:graphicFrame>
        <p:nvGraphicFramePr>
          <p:cNvPr id="3" name="Objet 2" hidden="1"/>
          <p:cNvGraphicFramePr>
            <a:graphicFrameLocks noChangeAspect="1"/>
          </p:cNvGraphicFramePr>
          <p:nvPr userDrawn="1">
            <p:custDataLst>
              <p:tags r:id="rId1"/>
            </p:custDataLst>
          </p:nvPr>
        </p:nvGraphicFramePr>
        <p:xfrm>
          <a:off x="1589" y="1592"/>
          <a:ext cx="1587" cy="1587"/>
        </p:xfrm>
        <a:graphic>
          <a:graphicData uri="http://schemas.openxmlformats.org/presentationml/2006/ole">
            <mc:AlternateContent xmlns:mc="http://schemas.openxmlformats.org/markup-compatibility/2006">
              <mc:Choice xmlns:v="urn:schemas-microsoft-com:vml" Requires="v">
                <p:oleObj name="Diapositive think-cell" r:id="rId3" imgW="270" imgH="270" progId="TCLayout.ActiveDocument.1">
                  <p:embed/>
                </p:oleObj>
              </mc:Choice>
              <mc:Fallback>
                <p:oleObj name="Diapositive think-cell" r:id="rId3" imgW="270" imgH="270" progId="TCLayout.ActiveDocument.1">
                  <p:embed/>
                  <p:pic>
                    <p:nvPicPr>
                      <p:cNvPr id="3" name="Objet 2" hidden="1"/>
                      <p:cNvPicPr/>
                      <p:nvPr/>
                    </p:nvPicPr>
                    <p:blipFill>
                      <a:blip r:embed="rId4"/>
                      <a:stretch>
                        <a:fillRect/>
                      </a:stretch>
                    </p:blipFill>
                    <p:spPr>
                      <a:xfrm>
                        <a:off x="1589" y="1592"/>
                        <a:ext cx="1587" cy="1587"/>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888CC4FD-EDEC-44E0-B47B-FC9A61C1B0DC}"/>
              </a:ext>
            </a:extLst>
          </p:cNvPr>
          <p:cNvSpPr>
            <a:spLocks noGrp="1"/>
          </p:cNvSpPr>
          <p:nvPr>
            <p:ph type="body" sz="quarter" idx="11" hasCustomPrompt="1"/>
          </p:nvPr>
        </p:nvSpPr>
        <p:spPr>
          <a:xfrm>
            <a:off x="994835" y="1142791"/>
            <a:ext cx="3040856" cy="1346457"/>
          </a:xfrm>
        </p:spPr>
        <p:txBody>
          <a:bodyPr anchor="b"/>
          <a:lstStyle>
            <a:lvl1pPr>
              <a:lnSpc>
                <a:spcPts val="3750"/>
              </a:lnSpc>
              <a:spcAft>
                <a:spcPts val="0"/>
              </a:spcAft>
              <a:defRPr sz="3750" b="0" spc="75" baseline="0">
                <a:solidFill>
                  <a:schemeClr val="accent2"/>
                </a:solidFill>
                <a:latin typeface="+mj-lt"/>
              </a:defRPr>
            </a:lvl1pPr>
            <a:lvl2pPr>
              <a:defRPr sz="3750" b="0">
                <a:latin typeface="+mj-lt"/>
              </a:defRPr>
            </a:lvl2pPr>
            <a:lvl3pPr>
              <a:defRPr sz="3750" b="0">
                <a:latin typeface="+mj-lt"/>
              </a:defRPr>
            </a:lvl3pPr>
            <a:lvl4pPr>
              <a:defRPr sz="3750" b="0">
                <a:latin typeface="+mj-lt"/>
              </a:defRPr>
            </a:lvl4pPr>
            <a:lvl5pPr>
              <a:defRPr sz="3750" b="0">
                <a:latin typeface="+mj-lt"/>
              </a:defRPr>
            </a:lvl5pPr>
          </a:lstStyle>
          <a:p>
            <a:pPr lvl="0"/>
            <a:r>
              <a:rPr lang="en-US" dirty="0"/>
              <a:t>Title </a:t>
            </a:r>
            <a:br>
              <a:rPr lang="en-US" dirty="0"/>
            </a:br>
            <a:r>
              <a:rPr lang="en-US" dirty="0"/>
              <a:t>goes here</a:t>
            </a:r>
          </a:p>
        </p:txBody>
      </p:sp>
      <p:sp>
        <p:nvSpPr>
          <p:cNvPr id="11" name="Text Placeholder 10">
            <a:extLst>
              <a:ext uri="{FF2B5EF4-FFF2-40B4-BE49-F238E27FC236}">
                <a16:creationId xmlns:a16="http://schemas.microsoft.com/office/drawing/2014/main" id="{3D34CE7E-AEF1-4D65-BB61-0A4F511B92BC}"/>
              </a:ext>
            </a:extLst>
          </p:cNvPr>
          <p:cNvSpPr>
            <a:spLocks noGrp="1"/>
          </p:cNvSpPr>
          <p:nvPr>
            <p:ph type="body" sz="quarter" idx="12" hasCustomPrompt="1"/>
          </p:nvPr>
        </p:nvSpPr>
        <p:spPr>
          <a:xfrm>
            <a:off x="994833" y="2810077"/>
            <a:ext cx="4910667" cy="796830"/>
          </a:xfrm>
        </p:spPr>
        <p:txBody>
          <a:bodyPr/>
          <a:lstStyle>
            <a:lvl1pPr>
              <a:lnSpc>
                <a:spcPts val="1800"/>
              </a:lnSpc>
              <a:spcBef>
                <a:spcPts val="800"/>
              </a:spcBef>
              <a:defRPr sz="1050" b="0">
                <a:solidFill>
                  <a:schemeClr val="tx1">
                    <a:lumMod val="65000"/>
                    <a:lumOff val="35000"/>
                  </a:schemeClr>
                </a:solidFill>
              </a:defRPr>
            </a:lvl1pPr>
            <a:lvl2pPr>
              <a:defRPr sz="1050">
                <a:solidFill>
                  <a:schemeClr val="tx1">
                    <a:lumMod val="65000"/>
                    <a:lumOff val="35000"/>
                  </a:schemeClr>
                </a:solidFill>
              </a:defRPr>
            </a:lvl2pPr>
            <a:lvl3pPr>
              <a:defRPr sz="1050">
                <a:solidFill>
                  <a:schemeClr val="tx1">
                    <a:lumMod val="65000"/>
                    <a:lumOff val="35000"/>
                  </a:schemeClr>
                </a:solidFill>
              </a:defRPr>
            </a:lvl3pPr>
            <a:lvl4pPr>
              <a:defRPr sz="1050">
                <a:solidFill>
                  <a:schemeClr val="tx1">
                    <a:lumMod val="65000"/>
                    <a:lumOff val="35000"/>
                  </a:schemeClr>
                </a:solidFill>
              </a:defRPr>
            </a:lvl4pPr>
            <a:lvl5pPr>
              <a:defRPr sz="1050">
                <a:solidFill>
                  <a:schemeClr val="tx1">
                    <a:lumMod val="65000"/>
                    <a:lumOff val="35000"/>
                  </a:schemeClr>
                </a:solidFill>
              </a:defRPr>
            </a:lvl5pPr>
          </a:lstStyle>
          <a:p>
            <a:pPr>
              <a:lnSpc>
                <a:spcPts val="1800"/>
              </a:lnSpc>
              <a:spcBef>
                <a:spcPts val="800"/>
              </a:spcBef>
              <a:defRPr/>
            </a:pPr>
            <a:r>
              <a:rPr lang="en-US" sz="1050" dirty="0">
                <a:solidFill>
                  <a:schemeClr val="tx1">
                    <a:lumMod val="65000"/>
                    <a:lumOff val="35000"/>
                  </a:schemeClr>
                </a:solidFill>
                <a:ea typeface="Roboto" charset="0"/>
                <a:cs typeface="Arial" panose="020B0604020202020204" pitchFamily="34" charset="0"/>
              </a:rPr>
              <a:t>Lorem ipsum dolor sit </a:t>
            </a:r>
            <a:r>
              <a:rPr lang="en-US" sz="1050" dirty="0" err="1">
                <a:solidFill>
                  <a:schemeClr val="tx1">
                    <a:lumMod val="65000"/>
                    <a:lumOff val="35000"/>
                  </a:schemeClr>
                </a:solidFill>
                <a:ea typeface="Roboto" charset="0"/>
                <a:cs typeface="Arial" panose="020B0604020202020204" pitchFamily="34" charset="0"/>
              </a:rPr>
              <a:t>amet</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consectetur</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adipiscing</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elit</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Aenean</a:t>
            </a:r>
            <a:r>
              <a:rPr lang="en-US" sz="1050" dirty="0">
                <a:solidFill>
                  <a:schemeClr val="tx1">
                    <a:lumMod val="65000"/>
                    <a:lumOff val="35000"/>
                  </a:schemeClr>
                </a:solidFill>
                <a:ea typeface="Roboto" charset="0"/>
                <a:cs typeface="Arial" panose="020B0604020202020204" pitchFamily="34" charset="0"/>
              </a:rPr>
              <a:t> at </a:t>
            </a:r>
            <a:r>
              <a:rPr lang="en-US" sz="1050" dirty="0" err="1">
                <a:solidFill>
                  <a:schemeClr val="tx1">
                    <a:lumMod val="65000"/>
                    <a:lumOff val="35000"/>
                  </a:schemeClr>
                </a:solidFill>
                <a:ea typeface="Roboto" charset="0"/>
                <a:cs typeface="Arial" panose="020B0604020202020204" pitchFamily="34" charset="0"/>
              </a:rPr>
              <a:t>facilisis</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quam</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quis</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egestas</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urna</a:t>
            </a:r>
            <a:r>
              <a:rPr lang="en-US" sz="1050" dirty="0">
                <a:solidFill>
                  <a:schemeClr val="tx1">
                    <a:lumMod val="65000"/>
                    <a:lumOff val="35000"/>
                  </a:schemeClr>
                </a:solidFill>
                <a:ea typeface="Roboto" charset="0"/>
                <a:cs typeface="Arial" panose="020B0604020202020204" pitchFamily="34" charset="0"/>
              </a:rPr>
              <a:t>. </a:t>
            </a:r>
          </a:p>
        </p:txBody>
      </p:sp>
      <p:sp>
        <p:nvSpPr>
          <p:cNvPr id="5" name="Text Placeholder 4">
            <a:extLst>
              <a:ext uri="{FF2B5EF4-FFF2-40B4-BE49-F238E27FC236}">
                <a16:creationId xmlns:a16="http://schemas.microsoft.com/office/drawing/2014/main" id="{BB664396-3611-4C30-AF96-0120C226A885}"/>
              </a:ext>
            </a:extLst>
          </p:cNvPr>
          <p:cNvSpPr>
            <a:spLocks noGrp="1"/>
          </p:cNvSpPr>
          <p:nvPr>
            <p:ph type="body" sz="quarter" idx="13" hasCustomPrompt="1"/>
          </p:nvPr>
        </p:nvSpPr>
        <p:spPr>
          <a:xfrm>
            <a:off x="994835" y="4645464"/>
            <a:ext cx="1993900" cy="169597"/>
          </a:xfrm>
        </p:spPr>
        <p:txBody>
          <a:bodyPr/>
          <a:lstStyle>
            <a:lvl1pPr>
              <a:defRPr sz="825" b="0">
                <a:solidFill>
                  <a:schemeClr val="tx1">
                    <a:lumMod val="65000"/>
                    <a:lumOff val="35000"/>
                  </a:schemeClr>
                </a:solidFill>
              </a:defRPr>
            </a:lvl1pPr>
            <a:lvl2pPr>
              <a:defRPr sz="825" b="0">
                <a:solidFill>
                  <a:schemeClr val="tx1">
                    <a:lumMod val="65000"/>
                    <a:lumOff val="35000"/>
                  </a:schemeClr>
                </a:solidFill>
              </a:defRPr>
            </a:lvl2pPr>
            <a:lvl3pPr>
              <a:defRPr sz="825" b="0">
                <a:solidFill>
                  <a:schemeClr val="tx1">
                    <a:lumMod val="65000"/>
                    <a:lumOff val="35000"/>
                  </a:schemeClr>
                </a:solidFill>
              </a:defRPr>
            </a:lvl3pPr>
            <a:lvl4pPr>
              <a:defRPr sz="825" b="0">
                <a:solidFill>
                  <a:schemeClr val="tx1">
                    <a:lumMod val="65000"/>
                    <a:lumOff val="35000"/>
                  </a:schemeClr>
                </a:solidFill>
              </a:defRPr>
            </a:lvl4pPr>
            <a:lvl5pPr>
              <a:defRPr sz="825" b="0">
                <a:solidFill>
                  <a:schemeClr val="tx1">
                    <a:lumMod val="65000"/>
                    <a:lumOff val="35000"/>
                  </a:schemeClr>
                </a:solidFill>
              </a:defRPr>
            </a:lvl5pPr>
          </a:lstStyle>
          <a:p>
            <a:pPr>
              <a:defRPr/>
            </a:pPr>
            <a:r>
              <a:rPr lang="en-JM" sz="825" dirty="0">
                <a:solidFill>
                  <a:schemeClr val="tx1">
                    <a:lumMod val="65000"/>
                    <a:lumOff val="35000"/>
                  </a:schemeClr>
                </a:solidFill>
                <a:ea typeface="Lato" charset="0"/>
                <a:cs typeface="Arial" panose="020B0604020202020204" pitchFamily="34" charset="0"/>
              </a:rPr>
              <a:t>Title goes here</a:t>
            </a:r>
          </a:p>
        </p:txBody>
      </p:sp>
      <p:sp>
        <p:nvSpPr>
          <p:cNvPr id="23" name="Text Placeholder 4">
            <a:extLst>
              <a:ext uri="{FF2B5EF4-FFF2-40B4-BE49-F238E27FC236}">
                <a16:creationId xmlns:a16="http://schemas.microsoft.com/office/drawing/2014/main" id="{CB85C71D-3A14-49A2-8CBD-7DF5AC481BAC}"/>
              </a:ext>
            </a:extLst>
          </p:cNvPr>
          <p:cNvSpPr>
            <a:spLocks noGrp="1"/>
          </p:cNvSpPr>
          <p:nvPr>
            <p:ph type="body" sz="quarter" idx="14" hasCustomPrompt="1"/>
          </p:nvPr>
        </p:nvSpPr>
        <p:spPr>
          <a:xfrm>
            <a:off x="994835" y="5065690"/>
            <a:ext cx="1993900" cy="169597"/>
          </a:xfrm>
        </p:spPr>
        <p:txBody>
          <a:bodyPr/>
          <a:lstStyle>
            <a:lvl1pPr>
              <a:defRPr sz="825" b="0">
                <a:solidFill>
                  <a:schemeClr val="tx1">
                    <a:lumMod val="65000"/>
                    <a:lumOff val="35000"/>
                  </a:schemeClr>
                </a:solidFill>
              </a:defRPr>
            </a:lvl1pPr>
            <a:lvl2pPr>
              <a:defRPr sz="825" b="0">
                <a:solidFill>
                  <a:schemeClr val="tx1">
                    <a:lumMod val="65000"/>
                    <a:lumOff val="35000"/>
                  </a:schemeClr>
                </a:solidFill>
              </a:defRPr>
            </a:lvl2pPr>
            <a:lvl3pPr>
              <a:defRPr sz="825" b="0">
                <a:solidFill>
                  <a:schemeClr val="tx1">
                    <a:lumMod val="65000"/>
                    <a:lumOff val="35000"/>
                  </a:schemeClr>
                </a:solidFill>
              </a:defRPr>
            </a:lvl3pPr>
            <a:lvl4pPr>
              <a:defRPr sz="825" b="0">
                <a:solidFill>
                  <a:schemeClr val="tx1">
                    <a:lumMod val="65000"/>
                    <a:lumOff val="35000"/>
                  </a:schemeClr>
                </a:solidFill>
              </a:defRPr>
            </a:lvl4pPr>
            <a:lvl5pPr>
              <a:defRPr sz="825" b="0">
                <a:solidFill>
                  <a:schemeClr val="tx1">
                    <a:lumMod val="65000"/>
                    <a:lumOff val="35000"/>
                  </a:schemeClr>
                </a:solidFill>
              </a:defRPr>
            </a:lvl5pPr>
          </a:lstStyle>
          <a:p>
            <a:pPr>
              <a:defRPr/>
            </a:pPr>
            <a:r>
              <a:rPr lang="en-JM" sz="825" dirty="0">
                <a:solidFill>
                  <a:schemeClr val="tx1">
                    <a:lumMod val="65000"/>
                    <a:lumOff val="35000"/>
                  </a:schemeClr>
                </a:solidFill>
                <a:ea typeface="Lato" charset="0"/>
                <a:cs typeface="Arial" panose="020B0604020202020204" pitchFamily="34" charset="0"/>
              </a:rPr>
              <a:t>Title goes here</a:t>
            </a:r>
          </a:p>
        </p:txBody>
      </p:sp>
      <p:sp>
        <p:nvSpPr>
          <p:cNvPr id="25" name="Text Placeholder 4">
            <a:extLst>
              <a:ext uri="{FF2B5EF4-FFF2-40B4-BE49-F238E27FC236}">
                <a16:creationId xmlns:a16="http://schemas.microsoft.com/office/drawing/2014/main" id="{9D9EBE9A-D8DF-4643-940F-3D267887D493}"/>
              </a:ext>
            </a:extLst>
          </p:cNvPr>
          <p:cNvSpPr>
            <a:spLocks noGrp="1"/>
          </p:cNvSpPr>
          <p:nvPr>
            <p:ph type="body" sz="quarter" idx="15" hasCustomPrompt="1"/>
          </p:nvPr>
        </p:nvSpPr>
        <p:spPr>
          <a:xfrm>
            <a:off x="4241803" y="4821223"/>
            <a:ext cx="1993900" cy="169597"/>
          </a:xfrm>
        </p:spPr>
        <p:txBody>
          <a:bodyPr/>
          <a:lstStyle>
            <a:lvl1pPr>
              <a:defRPr sz="825" b="0">
                <a:solidFill>
                  <a:schemeClr val="tx1">
                    <a:lumMod val="65000"/>
                    <a:lumOff val="35000"/>
                  </a:schemeClr>
                </a:solidFill>
              </a:defRPr>
            </a:lvl1pPr>
            <a:lvl2pPr>
              <a:defRPr sz="825" b="0">
                <a:solidFill>
                  <a:schemeClr val="tx1">
                    <a:lumMod val="65000"/>
                    <a:lumOff val="35000"/>
                  </a:schemeClr>
                </a:solidFill>
              </a:defRPr>
            </a:lvl2pPr>
            <a:lvl3pPr>
              <a:defRPr sz="825" b="0">
                <a:solidFill>
                  <a:schemeClr val="tx1">
                    <a:lumMod val="65000"/>
                    <a:lumOff val="35000"/>
                  </a:schemeClr>
                </a:solidFill>
              </a:defRPr>
            </a:lvl3pPr>
            <a:lvl4pPr>
              <a:defRPr sz="825" b="0">
                <a:solidFill>
                  <a:schemeClr val="tx1">
                    <a:lumMod val="65000"/>
                    <a:lumOff val="35000"/>
                  </a:schemeClr>
                </a:solidFill>
              </a:defRPr>
            </a:lvl4pPr>
            <a:lvl5pPr>
              <a:defRPr sz="825" b="0">
                <a:solidFill>
                  <a:schemeClr val="tx1">
                    <a:lumMod val="65000"/>
                    <a:lumOff val="35000"/>
                  </a:schemeClr>
                </a:solidFill>
              </a:defRPr>
            </a:lvl5pPr>
          </a:lstStyle>
          <a:p>
            <a:pPr>
              <a:defRPr/>
            </a:pPr>
            <a:r>
              <a:rPr lang="en-JM" sz="825" dirty="0">
                <a:solidFill>
                  <a:schemeClr val="tx1">
                    <a:lumMod val="65000"/>
                    <a:lumOff val="35000"/>
                  </a:schemeClr>
                </a:solidFill>
                <a:ea typeface="Lato" charset="0"/>
                <a:cs typeface="Arial" panose="020B0604020202020204" pitchFamily="34" charset="0"/>
              </a:rPr>
              <a:t>100%</a:t>
            </a:r>
          </a:p>
        </p:txBody>
      </p:sp>
      <p:sp>
        <p:nvSpPr>
          <p:cNvPr id="26" name="Text Placeholder 4">
            <a:extLst>
              <a:ext uri="{FF2B5EF4-FFF2-40B4-BE49-F238E27FC236}">
                <a16:creationId xmlns:a16="http://schemas.microsoft.com/office/drawing/2014/main" id="{B71E0D1B-31F8-4861-8B75-549455F0E5FA}"/>
              </a:ext>
            </a:extLst>
          </p:cNvPr>
          <p:cNvSpPr>
            <a:spLocks noGrp="1"/>
          </p:cNvSpPr>
          <p:nvPr>
            <p:ph type="body" sz="quarter" idx="16" hasCustomPrompt="1"/>
          </p:nvPr>
        </p:nvSpPr>
        <p:spPr>
          <a:xfrm>
            <a:off x="3721103" y="5241449"/>
            <a:ext cx="1993900" cy="169597"/>
          </a:xfrm>
        </p:spPr>
        <p:txBody>
          <a:bodyPr/>
          <a:lstStyle>
            <a:lvl1pPr>
              <a:defRPr sz="825" b="0">
                <a:solidFill>
                  <a:schemeClr val="tx1">
                    <a:lumMod val="65000"/>
                    <a:lumOff val="35000"/>
                  </a:schemeClr>
                </a:solidFill>
              </a:defRPr>
            </a:lvl1pPr>
            <a:lvl2pPr>
              <a:defRPr sz="825" b="0">
                <a:solidFill>
                  <a:schemeClr val="tx1">
                    <a:lumMod val="65000"/>
                    <a:lumOff val="35000"/>
                  </a:schemeClr>
                </a:solidFill>
              </a:defRPr>
            </a:lvl2pPr>
            <a:lvl3pPr>
              <a:defRPr sz="825" b="0">
                <a:solidFill>
                  <a:schemeClr val="tx1">
                    <a:lumMod val="65000"/>
                    <a:lumOff val="35000"/>
                  </a:schemeClr>
                </a:solidFill>
              </a:defRPr>
            </a:lvl3pPr>
            <a:lvl4pPr>
              <a:defRPr sz="825" b="0">
                <a:solidFill>
                  <a:schemeClr val="tx1">
                    <a:lumMod val="65000"/>
                    <a:lumOff val="35000"/>
                  </a:schemeClr>
                </a:solidFill>
              </a:defRPr>
            </a:lvl4pPr>
            <a:lvl5pPr>
              <a:defRPr sz="825" b="0">
                <a:solidFill>
                  <a:schemeClr val="tx1">
                    <a:lumMod val="65000"/>
                    <a:lumOff val="35000"/>
                  </a:schemeClr>
                </a:solidFill>
              </a:defRPr>
            </a:lvl5pPr>
          </a:lstStyle>
          <a:p>
            <a:pPr>
              <a:defRPr/>
            </a:pPr>
            <a:r>
              <a:rPr lang="en-JM" sz="825" dirty="0">
                <a:solidFill>
                  <a:schemeClr val="tx1">
                    <a:lumMod val="65000"/>
                    <a:lumOff val="35000"/>
                  </a:schemeClr>
                </a:solidFill>
                <a:ea typeface="Lato" charset="0"/>
                <a:cs typeface="Arial" panose="020B0604020202020204" pitchFamily="34" charset="0"/>
              </a:rPr>
              <a:t>80%</a:t>
            </a:r>
          </a:p>
        </p:txBody>
      </p:sp>
    </p:spTree>
    <p:extLst>
      <p:ext uri="{BB962C8B-B14F-4D97-AF65-F5344CB8AC3E}">
        <p14:creationId xmlns:p14="http://schemas.microsoft.com/office/powerpoint/2010/main" val="678508661"/>
      </p:ext>
    </p:extLst>
  </p:cSld>
  <p:clrMapOvr>
    <a:masterClrMapping/>
  </p:clrMapOvr>
  <mc:AlternateContent xmlns:mc="http://schemas.openxmlformats.org/markup-compatibility/2006" xmlns:p14="http://schemas.microsoft.com/office/powerpoint/2010/main">
    <mc:Choice Requires="p14">
      <p:transition spd="slow" p14:dur="1250" advTm="8000">
        <p14:reveal dir="r"/>
      </p:transition>
    </mc:Choice>
    <mc:Fallback xmlns="">
      <p:transition spd="slow" advTm="8000">
        <p:fade/>
      </p:transition>
    </mc:Fallback>
  </mc:AlternateContent>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5_ITLE SLIDE 1 - Right light vertical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B0706C-D6F7-42F7-BF82-F2B927B280B6}"/>
              </a:ext>
            </a:extLst>
          </p:cNvPr>
          <p:cNvSpPr/>
          <p:nvPr userDrawn="1"/>
        </p:nvSpPr>
        <p:spPr>
          <a:xfrm>
            <a:off x="605632" y="431801"/>
            <a:ext cx="10980739" cy="58166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350"/>
          </a:p>
        </p:txBody>
      </p:sp>
      <p:graphicFrame>
        <p:nvGraphicFramePr>
          <p:cNvPr id="3" name="Objet 2" hidden="1"/>
          <p:cNvGraphicFramePr>
            <a:graphicFrameLocks noChangeAspect="1"/>
          </p:cNvGraphicFramePr>
          <p:nvPr userDrawn="1">
            <p:custDataLst>
              <p:tags r:id="rId1"/>
            </p:custDataLst>
          </p:nvPr>
        </p:nvGraphicFramePr>
        <p:xfrm>
          <a:off x="1589" y="1592"/>
          <a:ext cx="1587" cy="1587"/>
        </p:xfrm>
        <a:graphic>
          <a:graphicData uri="http://schemas.openxmlformats.org/presentationml/2006/ole">
            <mc:AlternateContent xmlns:mc="http://schemas.openxmlformats.org/markup-compatibility/2006">
              <mc:Choice xmlns:v="urn:schemas-microsoft-com:vml" Requires="v">
                <p:oleObj name="Diapositive think-cell" r:id="rId3" imgW="270" imgH="270" progId="TCLayout.ActiveDocument.1">
                  <p:embed/>
                </p:oleObj>
              </mc:Choice>
              <mc:Fallback>
                <p:oleObj name="Diapositive think-cell" r:id="rId3" imgW="270" imgH="270" progId="TCLayout.ActiveDocument.1">
                  <p:embed/>
                  <p:pic>
                    <p:nvPicPr>
                      <p:cNvPr id="3" name="Objet 2" hidden="1"/>
                      <p:cNvPicPr/>
                      <p:nvPr/>
                    </p:nvPicPr>
                    <p:blipFill>
                      <a:blip r:embed="rId4"/>
                      <a:stretch>
                        <a:fillRect/>
                      </a:stretch>
                    </p:blipFill>
                    <p:spPr>
                      <a:xfrm>
                        <a:off x="1589" y="1592"/>
                        <a:ext cx="1587" cy="1587"/>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888CC4FD-EDEC-44E0-B47B-FC9A61C1B0DC}"/>
              </a:ext>
            </a:extLst>
          </p:cNvPr>
          <p:cNvSpPr>
            <a:spLocks noGrp="1"/>
          </p:cNvSpPr>
          <p:nvPr>
            <p:ph type="body" sz="quarter" idx="11" hasCustomPrompt="1"/>
          </p:nvPr>
        </p:nvSpPr>
        <p:spPr>
          <a:xfrm>
            <a:off x="994835" y="1946278"/>
            <a:ext cx="3040856" cy="1346457"/>
          </a:xfrm>
        </p:spPr>
        <p:txBody>
          <a:bodyPr anchor="b"/>
          <a:lstStyle>
            <a:lvl1pPr>
              <a:lnSpc>
                <a:spcPts val="3750"/>
              </a:lnSpc>
              <a:spcAft>
                <a:spcPts val="0"/>
              </a:spcAft>
              <a:defRPr sz="3750" b="0" spc="75" baseline="0">
                <a:solidFill>
                  <a:schemeClr val="accent2"/>
                </a:solidFill>
                <a:latin typeface="+mj-lt"/>
              </a:defRPr>
            </a:lvl1pPr>
            <a:lvl2pPr>
              <a:defRPr sz="3750" b="0">
                <a:latin typeface="+mj-lt"/>
              </a:defRPr>
            </a:lvl2pPr>
            <a:lvl3pPr>
              <a:defRPr sz="3750" b="0">
                <a:latin typeface="+mj-lt"/>
              </a:defRPr>
            </a:lvl3pPr>
            <a:lvl4pPr>
              <a:defRPr sz="3750" b="0">
                <a:latin typeface="+mj-lt"/>
              </a:defRPr>
            </a:lvl4pPr>
            <a:lvl5pPr>
              <a:defRPr sz="3750" b="0">
                <a:latin typeface="+mj-lt"/>
              </a:defRPr>
            </a:lvl5pPr>
          </a:lstStyle>
          <a:p>
            <a:pPr lvl="0"/>
            <a:r>
              <a:rPr lang="en-US" dirty="0"/>
              <a:t>Title </a:t>
            </a:r>
            <a:br>
              <a:rPr lang="en-US" dirty="0"/>
            </a:br>
            <a:r>
              <a:rPr lang="en-US" dirty="0"/>
              <a:t>goes here</a:t>
            </a:r>
          </a:p>
        </p:txBody>
      </p:sp>
      <p:sp>
        <p:nvSpPr>
          <p:cNvPr id="11" name="Text Placeholder 10">
            <a:extLst>
              <a:ext uri="{FF2B5EF4-FFF2-40B4-BE49-F238E27FC236}">
                <a16:creationId xmlns:a16="http://schemas.microsoft.com/office/drawing/2014/main" id="{3D34CE7E-AEF1-4D65-BB61-0A4F511B92BC}"/>
              </a:ext>
            </a:extLst>
          </p:cNvPr>
          <p:cNvSpPr>
            <a:spLocks noGrp="1"/>
          </p:cNvSpPr>
          <p:nvPr>
            <p:ph type="body" sz="quarter" idx="12" hasCustomPrompt="1"/>
          </p:nvPr>
        </p:nvSpPr>
        <p:spPr>
          <a:xfrm>
            <a:off x="994833" y="3569159"/>
            <a:ext cx="4910667" cy="796830"/>
          </a:xfrm>
        </p:spPr>
        <p:txBody>
          <a:bodyPr/>
          <a:lstStyle>
            <a:lvl1pPr>
              <a:lnSpc>
                <a:spcPts val="1800"/>
              </a:lnSpc>
              <a:spcBef>
                <a:spcPts val="800"/>
              </a:spcBef>
              <a:defRPr sz="1050" b="0">
                <a:solidFill>
                  <a:schemeClr val="tx1">
                    <a:lumMod val="65000"/>
                    <a:lumOff val="35000"/>
                  </a:schemeClr>
                </a:solidFill>
              </a:defRPr>
            </a:lvl1pPr>
            <a:lvl2pPr>
              <a:defRPr sz="1050">
                <a:solidFill>
                  <a:schemeClr val="tx1">
                    <a:lumMod val="65000"/>
                    <a:lumOff val="35000"/>
                  </a:schemeClr>
                </a:solidFill>
              </a:defRPr>
            </a:lvl2pPr>
            <a:lvl3pPr>
              <a:defRPr sz="1050">
                <a:solidFill>
                  <a:schemeClr val="tx1">
                    <a:lumMod val="65000"/>
                    <a:lumOff val="35000"/>
                  </a:schemeClr>
                </a:solidFill>
              </a:defRPr>
            </a:lvl3pPr>
            <a:lvl4pPr>
              <a:defRPr sz="1050">
                <a:solidFill>
                  <a:schemeClr val="tx1">
                    <a:lumMod val="65000"/>
                    <a:lumOff val="35000"/>
                  </a:schemeClr>
                </a:solidFill>
              </a:defRPr>
            </a:lvl4pPr>
            <a:lvl5pPr>
              <a:defRPr sz="1050">
                <a:solidFill>
                  <a:schemeClr val="tx1">
                    <a:lumMod val="65000"/>
                    <a:lumOff val="35000"/>
                  </a:schemeClr>
                </a:solidFill>
              </a:defRPr>
            </a:lvl5pPr>
          </a:lstStyle>
          <a:p>
            <a:pPr>
              <a:lnSpc>
                <a:spcPts val="1800"/>
              </a:lnSpc>
              <a:spcBef>
                <a:spcPts val="800"/>
              </a:spcBef>
              <a:defRPr/>
            </a:pPr>
            <a:r>
              <a:rPr lang="en-US" sz="1050" dirty="0">
                <a:solidFill>
                  <a:schemeClr val="tx1">
                    <a:lumMod val="65000"/>
                    <a:lumOff val="35000"/>
                  </a:schemeClr>
                </a:solidFill>
                <a:ea typeface="Roboto" charset="0"/>
                <a:cs typeface="Arial" panose="020B0604020202020204" pitchFamily="34" charset="0"/>
              </a:rPr>
              <a:t>Lorem ipsum dolor sit </a:t>
            </a:r>
            <a:r>
              <a:rPr lang="en-US" sz="1050" dirty="0" err="1">
                <a:solidFill>
                  <a:schemeClr val="tx1">
                    <a:lumMod val="65000"/>
                    <a:lumOff val="35000"/>
                  </a:schemeClr>
                </a:solidFill>
                <a:ea typeface="Roboto" charset="0"/>
                <a:cs typeface="Arial" panose="020B0604020202020204" pitchFamily="34" charset="0"/>
              </a:rPr>
              <a:t>amet</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consectetur</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adipiscing</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elit</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Aenean</a:t>
            </a:r>
            <a:r>
              <a:rPr lang="en-US" sz="1050" dirty="0">
                <a:solidFill>
                  <a:schemeClr val="tx1">
                    <a:lumMod val="65000"/>
                    <a:lumOff val="35000"/>
                  </a:schemeClr>
                </a:solidFill>
                <a:ea typeface="Roboto" charset="0"/>
                <a:cs typeface="Arial" panose="020B0604020202020204" pitchFamily="34" charset="0"/>
              </a:rPr>
              <a:t> at </a:t>
            </a:r>
            <a:r>
              <a:rPr lang="en-US" sz="1050" dirty="0" err="1">
                <a:solidFill>
                  <a:schemeClr val="tx1">
                    <a:lumMod val="65000"/>
                    <a:lumOff val="35000"/>
                  </a:schemeClr>
                </a:solidFill>
                <a:ea typeface="Roboto" charset="0"/>
                <a:cs typeface="Arial" panose="020B0604020202020204" pitchFamily="34" charset="0"/>
              </a:rPr>
              <a:t>facilisis</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quam</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quis</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egestas</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urna</a:t>
            </a:r>
            <a:r>
              <a:rPr lang="en-US" sz="1050" dirty="0">
                <a:solidFill>
                  <a:schemeClr val="tx1">
                    <a:lumMod val="65000"/>
                    <a:lumOff val="35000"/>
                  </a:schemeClr>
                </a:solidFill>
                <a:ea typeface="Roboto" charset="0"/>
                <a:cs typeface="Arial" panose="020B0604020202020204" pitchFamily="34" charset="0"/>
              </a:rPr>
              <a:t>. </a:t>
            </a:r>
          </a:p>
        </p:txBody>
      </p:sp>
    </p:spTree>
    <p:extLst>
      <p:ext uri="{BB962C8B-B14F-4D97-AF65-F5344CB8AC3E}">
        <p14:creationId xmlns:p14="http://schemas.microsoft.com/office/powerpoint/2010/main" val="706277622"/>
      </p:ext>
    </p:extLst>
  </p:cSld>
  <p:clrMapOvr>
    <a:masterClrMapping/>
  </p:clrMapOvr>
  <mc:AlternateContent xmlns:mc="http://schemas.openxmlformats.org/markup-compatibility/2006" xmlns:p14="http://schemas.microsoft.com/office/powerpoint/2010/main">
    <mc:Choice Requires="p14">
      <p:transition spd="slow" p14:dur="1250" advTm="8000">
        <p14:reveal dir="r"/>
      </p:transition>
    </mc:Choice>
    <mc:Fallback xmlns="">
      <p:transition spd="slow" advTm="8000">
        <p:fade/>
      </p:transition>
    </mc:Fallback>
  </mc:AlternateContent>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4_ITLE SLIDE 1 - Right light vertical image">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AAF4570-14E3-4A0C-83E6-17BB522546F1}"/>
              </a:ext>
            </a:extLst>
          </p:cNvPr>
          <p:cNvSpPr/>
          <p:nvPr userDrawn="1"/>
        </p:nvSpPr>
        <p:spPr>
          <a:xfrm>
            <a:off x="612774" y="431801"/>
            <a:ext cx="10980739" cy="5816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350"/>
          </a:p>
        </p:txBody>
      </p:sp>
      <p:sp>
        <p:nvSpPr>
          <p:cNvPr id="22" name="Text Placeholder 19">
            <a:extLst>
              <a:ext uri="{FF2B5EF4-FFF2-40B4-BE49-F238E27FC236}">
                <a16:creationId xmlns:a16="http://schemas.microsoft.com/office/drawing/2014/main" id="{86BB8F9B-BC4E-4964-8D44-AFB484B57B54}"/>
              </a:ext>
            </a:extLst>
          </p:cNvPr>
          <p:cNvSpPr>
            <a:spLocks noGrp="1"/>
          </p:cNvSpPr>
          <p:nvPr>
            <p:ph type="body" sz="quarter" idx="14" hasCustomPrompt="1"/>
          </p:nvPr>
        </p:nvSpPr>
        <p:spPr>
          <a:xfrm>
            <a:off x="8504669" y="4449162"/>
            <a:ext cx="1163113" cy="295876"/>
          </a:xfrm>
        </p:spPr>
        <p:txBody>
          <a:bodyPr/>
          <a:lstStyle>
            <a:lvl1pPr eaLnBrk="1" fontAlgn="auto" hangingPunct="1">
              <a:lnSpc>
                <a:spcPct val="150000"/>
              </a:lnSpc>
              <a:spcBef>
                <a:spcPts val="0"/>
              </a:spcBef>
              <a:spcAft>
                <a:spcPts val="0"/>
              </a:spcAft>
              <a:defRPr sz="900" spc="15" baseline="0">
                <a:solidFill>
                  <a:srgbClr val="483698"/>
                </a:solidFill>
              </a:defRPr>
            </a:lvl1pPr>
            <a:lvl2pPr>
              <a:defRPr sz="900">
                <a:solidFill>
                  <a:schemeClr val="accent2"/>
                </a:solidFill>
              </a:defRPr>
            </a:lvl2pPr>
            <a:lvl3pPr>
              <a:defRPr sz="900">
                <a:solidFill>
                  <a:schemeClr val="accent2"/>
                </a:solidFill>
              </a:defRPr>
            </a:lvl3pPr>
            <a:lvl4pPr>
              <a:defRPr sz="900">
                <a:solidFill>
                  <a:schemeClr val="accent2"/>
                </a:solidFill>
              </a:defRPr>
            </a:lvl4pPr>
            <a:lvl5pPr>
              <a:defRPr sz="900">
                <a:solidFill>
                  <a:schemeClr val="accent2"/>
                </a:solidFill>
              </a:defRPr>
            </a:lvl5pPr>
          </a:lstStyle>
          <a:p>
            <a:pPr eaLnBrk="1" fontAlgn="auto" hangingPunct="1">
              <a:lnSpc>
                <a:spcPct val="150000"/>
              </a:lnSpc>
              <a:spcBef>
                <a:spcPts val="0"/>
              </a:spcBef>
              <a:spcAft>
                <a:spcPts val="0"/>
              </a:spcAft>
              <a:defRPr/>
            </a:pPr>
            <a:r>
              <a:rPr lang="en-US" sz="900" b="1" dirty="0">
                <a:solidFill>
                  <a:schemeClr val="accent2"/>
                </a:solidFill>
                <a:ea typeface="Roboto" charset="0"/>
                <a:cs typeface="Arial" panose="020B0604020202020204" pitchFamily="34" charset="0"/>
              </a:rPr>
              <a:t>Title goes here</a:t>
            </a:r>
          </a:p>
        </p:txBody>
      </p:sp>
      <p:sp>
        <p:nvSpPr>
          <p:cNvPr id="23" name="Text Placeholder 19">
            <a:extLst>
              <a:ext uri="{FF2B5EF4-FFF2-40B4-BE49-F238E27FC236}">
                <a16:creationId xmlns:a16="http://schemas.microsoft.com/office/drawing/2014/main" id="{F791E472-41BB-48FF-AF27-771AB19970CA}"/>
              </a:ext>
            </a:extLst>
          </p:cNvPr>
          <p:cNvSpPr>
            <a:spLocks noGrp="1"/>
          </p:cNvSpPr>
          <p:nvPr>
            <p:ph type="body" sz="quarter" idx="15" hasCustomPrompt="1"/>
          </p:nvPr>
        </p:nvSpPr>
        <p:spPr>
          <a:xfrm>
            <a:off x="5247409" y="4449162"/>
            <a:ext cx="1163113" cy="295876"/>
          </a:xfrm>
        </p:spPr>
        <p:txBody>
          <a:bodyPr/>
          <a:lstStyle>
            <a:lvl1pPr eaLnBrk="1" fontAlgn="auto" hangingPunct="1">
              <a:lnSpc>
                <a:spcPct val="150000"/>
              </a:lnSpc>
              <a:spcBef>
                <a:spcPts val="0"/>
              </a:spcBef>
              <a:spcAft>
                <a:spcPts val="0"/>
              </a:spcAft>
              <a:defRPr sz="900" spc="15" baseline="0">
                <a:solidFill>
                  <a:srgbClr val="483698"/>
                </a:solidFill>
              </a:defRPr>
            </a:lvl1pPr>
            <a:lvl2pPr>
              <a:defRPr sz="900">
                <a:solidFill>
                  <a:schemeClr val="accent2"/>
                </a:solidFill>
              </a:defRPr>
            </a:lvl2pPr>
            <a:lvl3pPr>
              <a:defRPr sz="900">
                <a:solidFill>
                  <a:schemeClr val="accent2"/>
                </a:solidFill>
              </a:defRPr>
            </a:lvl3pPr>
            <a:lvl4pPr>
              <a:defRPr sz="900">
                <a:solidFill>
                  <a:schemeClr val="accent2"/>
                </a:solidFill>
              </a:defRPr>
            </a:lvl4pPr>
            <a:lvl5pPr>
              <a:defRPr sz="900">
                <a:solidFill>
                  <a:schemeClr val="accent2"/>
                </a:solidFill>
              </a:defRPr>
            </a:lvl5pPr>
          </a:lstStyle>
          <a:p>
            <a:pPr eaLnBrk="1" fontAlgn="auto" hangingPunct="1">
              <a:lnSpc>
                <a:spcPct val="150000"/>
              </a:lnSpc>
              <a:spcBef>
                <a:spcPts val="0"/>
              </a:spcBef>
              <a:spcAft>
                <a:spcPts val="0"/>
              </a:spcAft>
              <a:defRPr/>
            </a:pPr>
            <a:r>
              <a:rPr lang="en-US" sz="900" b="1" dirty="0">
                <a:solidFill>
                  <a:schemeClr val="accent2"/>
                </a:solidFill>
                <a:ea typeface="Roboto" charset="0"/>
                <a:cs typeface="Arial" panose="020B0604020202020204" pitchFamily="34" charset="0"/>
              </a:rPr>
              <a:t>Title goes here</a:t>
            </a:r>
          </a:p>
        </p:txBody>
      </p:sp>
      <p:sp>
        <p:nvSpPr>
          <p:cNvPr id="20" name="Text Placeholder 19">
            <a:extLst>
              <a:ext uri="{FF2B5EF4-FFF2-40B4-BE49-F238E27FC236}">
                <a16:creationId xmlns:a16="http://schemas.microsoft.com/office/drawing/2014/main" id="{B22A3974-098C-4E9C-BEF9-11970E1D018C}"/>
              </a:ext>
            </a:extLst>
          </p:cNvPr>
          <p:cNvSpPr>
            <a:spLocks noGrp="1"/>
          </p:cNvSpPr>
          <p:nvPr>
            <p:ph type="body" sz="quarter" idx="12" hasCustomPrompt="1"/>
          </p:nvPr>
        </p:nvSpPr>
        <p:spPr>
          <a:xfrm>
            <a:off x="8504669" y="2237774"/>
            <a:ext cx="1163113" cy="295876"/>
          </a:xfrm>
        </p:spPr>
        <p:txBody>
          <a:bodyPr/>
          <a:lstStyle>
            <a:lvl1pPr eaLnBrk="1" fontAlgn="auto" hangingPunct="1">
              <a:lnSpc>
                <a:spcPct val="150000"/>
              </a:lnSpc>
              <a:spcBef>
                <a:spcPts val="0"/>
              </a:spcBef>
              <a:spcAft>
                <a:spcPts val="0"/>
              </a:spcAft>
              <a:defRPr sz="900" spc="15" baseline="0">
                <a:solidFill>
                  <a:srgbClr val="483698"/>
                </a:solidFill>
              </a:defRPr>
            </a:lvl1pPr>
            <a:lvl2pPr>
              <a:defRPr sz="900">
                <a:solidFill>
                  <a:schemeClr val="accent2"/>
                </a:solidFill>
              </a:defRPr>
            </a:lvl2pPr>
            <a:lvl3pPr>
              <a:defRPr sz="900">
                <a:solidFill>
                  <a:schemeClr val="accent2"/>
                </a:solidFill>
              </a:defRPr>
            </a:lvl3pPr>
            <a:lvl4pPr>
              <a:defRPr sz="900">
                <a:solidFill>
                  <a:schemeClr val="accent2"/>
                </a:solidFill>
              </a:defRPr>
            </a:lvl4pPr>
            <a:lvl5pPr>
              <a:defRPr sz="900">
                <a:solidFill>
                  <a:schemeClr val="accent2"/>
                </a:solidFill>
              </a:defRPr>
            </a:lvl5pPr>
          </a:lstStyle>
          <a:p>
            <a:pPr eaLnBrk="1" fontAlgn="auto" hangingPunct="1">
              <a:lnSpc>
                <a:spcPct val="150000"/>
              </a:lnSpc>
              <a:spcBef>
                <a:spcPts val="0"/>
              </a:spcBef>
              <a:spcAft>
                <a:spcPts val="0"/>
              </a:spcAft>
              <a:defRPr/>
            </a:pPr>
            <a:r>
              <a:rPr lang="en-US" sz="900" b="1" dirty="0">
                <a:solidFill>
                  <a:schemeClr val="accent2"/>
                </a:solidFill>
                <a:ea typeface="Roboto" charset="0"/>
                <a:cs typeface="Arial" panose="020B0604020202020204" pitchFamily="34" charset="0"/>
              </a:rPr>
              <a:t>Title goes here</a:t>
            </a:r>
          </a:p>
        </p:txBody>
      </p:sp>
      <p:sp>
        <p:nvSpPr>
          <p:cNvPr id="21" name="Text Placeholder 19">
            <a:extLst>
              <a:ext uri="{FF2B5EF4-FFF2-40B4-BE49-F238E27FC236}">
                <a16:creationId xmlns:a16="http://schemas.microsoft.com/office/drawing/2014/main" id="{DDA1F6E7-39C1-4F7E-810F-3CF20B3BDEFD}"/>
              </a:ext>
            </a:extLst>
          </p:cNvPr>
          <p:cNvSpPr>
            <a:spLocks noGrp="1"/>
          </p:cNvSpPr>
          <p:nvPr>
            <p:ph type="body" sz="quarter" idx="13" hasCustomPrompt="1"/>
          </p:nvPr>
        </p:nvSpPr>
        <p:spPr>
          <a:xfrm>
            <a:off x="5247409" y="2237774"/>
            <a:ext cx="1163113" cy="295876"/>
          </a:xfrm>
        </p:spPr>
        <p:txBody>
          <a:bodyPr/>
          <a:lstStyle>
            <a:lvl1pPr eaLnBrk="1" fontAlgn="auto" hangingPunct="1">
              <a:lnSpc>
                <a:spcPct val="150000"/>
              </a:lnSpc>
              <a:spcBef>
                <a:spcPts val="0"/>
              </a:spcBef>
              <a:spcAft>
                <a:spcPts val="0"/>
              </a:spcAft>
              <a:defRPr sz="900" spc="15" baseline="0">
                <a:solidFill>
                  <a:srgbClr val="483698"/>
                </a:solidFill>
              </a:defRPr>
            </a:lvl1pPr>
            <a:lvl2pPr>
              <a:defRPr sz="900">
                <a:solidFill>
                  <a:schemeClr val="accent2"/>
                </a:solidFill>
              </a:defRPr>
            </a:lvl2pPr>
            <a:lvl3pPr>
              <a:defRPr sz="900">
                <a:solidFill>
                  <a:schemeClr val="accent2"/>
                </a:solidFill>
              </a:defRPr>
            </a:lvl3pPr>
            <a:lvl4pPr>
              <a:defRPr sz="900">
                <a:solidFill>
                  <a:schemeClr val="accent2"/>
                </a:solidFill>
              </a:defRPr>
            </a:lvl4pPr>
            <a:lvl5pPr>
              <a:defRPr sz="900">
                <a:solidFill>
                  <a:schemeClr val="accent2"/>
                </a:solidFill>
              </a:defRPr>
            </a:lvl5pPr>
          </a:lstStyle>
          <a:p>
            <a:pPr eaLnBrk="1" fontAlgn="auto" hangingPunct="1">
              <a:lnSpc>
                <a:spcPct val="150000"/>
              </a:lnSpc>
              <a:spcBef>
                <a:spcPts val="0"/>
              </a:spcBef>
              <a:spcAft>
                <a:spcPts val="0"/>
              </a:spcAft>
              <a:defRPr/>
            </a:pPr>
            <a:r>
              <a:rPr lang="en-US" sz="900" b="1" dirty="0">
                <a:solidFill>
                  <a:schemeClr val="accent2"/>
                </a:solidFill>
                <a:ea typeface="Roboto" charset="0"/>
                <a:cs typeface="Arial" panose="020B0604020202020204" pitchFamily="34" charset="0"/>
              </a:rPr>
              <a:t>Title goes here</a:t>
            </a:r>
          </a:p>
        </p:txBody>
      </p:sp>
      <p:sp>
        <p:nvSpPr>
          <p:cNvPr id="14" name="Text Placeholder 13">
            <a:extLst>
              <a:ext uri="{FF2B5EF4-FFF2-40B4-BE49-F238E27FC236}">
                <a16:creationId xmlns:a16="http://schemas.microsoft.com/office/drawing/2014/main" id="{5C2DF531-5CB1-4618-AA3B-B548D69051E6}"/>
              </a:ext>
            </a:extLst>
          </p:cNvPr>
          <p:cNvSpPr>
            <a:spLocks noGrp="1"/>
          </p:cNvSpPr>
          <p:nvPr>
            <p:ph type="body" sz="quarter" idx="10" hasCustomPrompt="1"/>
          </p:nvPr>
        </p:nvSpPr>
        <p:spPr>
          <a:xfrm>
            <a:off x="995363" y="1583830"/>
            <a:ext cx="2784476" cy="1374734"/>
          </a:xfrm>
        </p:spPr>
        <p:txBody>
          <a:bodyPr/>
          <a:lstStyle>
            <a:lvl1pPr>
              <a:lnSpc>
                <a:spcPts val="5000"/>
              </a:lnSpc>
              <a:spcAft>
                <a:spcPts val="0"/>
              </a:spcAft>
              <a:defRPr sz="3750" b="0">
                <a:solidFill>
                  <a:schemeClr val="accent2"/>
                </a:solidFill>
                <a:latin typeface="+mj-lt"/>
              </a:defRPr>
            </a:lvl1pPr>
            <a:lvl2pPr>
              <a:lnSpc>
                <a:spcPts val="3750"/>
              </a:lnSpc>
              <a:spcAft>
                <a:spcPts val="0"/>
              </a:spcAft>
              <a:defRPr sz="3750" b="0">
                <a:latin typeface="+mj-lt"/>
              </a:defRPr>
            </a:lvl2pPr>
            <a:lvl3pPr>
              <a:lnSpc>
                <a:spcPts val="3750"/>
              </a:lnSpc>
              <a:spcAft>
                <a:spcPts val="0"/>
              </a:spcAft>
              <a:defRPr sz="3750" b="0">
                <a:latin typeface="+mj-lt"/>
              </a:defRPr>
            </a:lvl3pPr>
            <a:lvl4pPr>
              <a:lnSpc>
                <a:spcPts val="3750"/>
              </a:lnSpc>
              <a:spcAft>
                <a:spcPts val="0"/>
              </a:spcAft>
              <a:defRPr sz="3750" b="0">
                <a:latin typeface="+mj-lt"/>
              </a:defRPr>
            </a:lvl4pPr>
            <a:lvl5pPr>
              <a:lnSpc>
                <a:spcPts val="3750"/>
              </a:lnSpc>
              <a:spcAft>
                <a:spcPts val="0"/>
              </a:spcAft>
              <a:defRPr sz="3750" b="0">
                <a:latin typeface="+mj-lt"/>
              </a:defRPr>
            </a:lvl5pPr>
          </a:lstStyle>
          <a:p>
            <a:pPr>
              <a:lnSpc>
                <a:spcPts val="5000"/>
              </a:lnSpc>
              <a:defRPr/>
            </a:pPr>
            <a:r>
              <a:rPr lang="en-ID" sz="3750" spc="75" dirty="0">
                <a:solidFill>
                  <a:schemeClr val="accent2"/>
                </a:solidFill>
                <a:latin typeface="+mj-lt"/>
              </a:rPr>
              <a:t>Title </a:t>
            </a:r>
            <a:br>
              <a:rPr lang="en-ID" sz="3750" spc="75" dirty="0">
                <a:solidFill>
                  <a:schemeClr val="accent2"/>
                </a:solidFill>
                <a:latin typeface="+mj-lt"/>
              </a:rPr>
            </a:br>
            <a:r>
              <a:rPr lang="en-ID" sz="3750" spc="75" dirty="0">
                <a:solidFill>
                  <a:schemeClr val="accent2"/>
                </a:solidFill>
                <a:latin typeface="+mj-lt"/>
              </a:rPr>
              <a:t>goes here</a:t>
            </a:r>
          </a:p>
        </p:txBody>
      </p:sp>
      <p:graphicFrame>
        <p:nvGraphicFramePr>
          <p:cNvPr id="3" name="Objet 2" hidden="1"/>
          <p:cNvGraphicFramePr>
            <a:graphicFrameLocks noChangeAspect="1"/>
          </p:cNvGraphicFramePr>
          <p:nvPr userDrawn="1">
            <p:custDataLst>
              <p:tags r:id="rId1"/>
            </p:custDataLst>
            <p:extLst>
              <p:ext uri="{D42A27DB-BD31-4B8C-83A1-F6EECF244321}">
                <p14:modId xmlns:p14="http://schemas.microsoft.com/office/powerpoint/2010/main" val="1489262337"/>
              </p:ex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name="Diapositive think-cell" r:id="rId3" imgW="270" imgH="270" progId="TCLayout.ActiveDocument.1">
                  <p:embed/>
                </p:oleObj>
              </mc:Choice>
              <mc:Fallback>
                <p:oleObj name="Diapositive think-cell" r:id="rId3" imgW="270" imgH="270" progId="TCLayout.ActiveDocument.1">
                  <p:embed/>
                  <p:pic>
                    <p:nvPicPr>
                      <p:cNvPr id="3" name="Objet 2" hidden="1"/>
                      <p:cNvPicPr/>
                      <p:nvPr/>
                    </p:nvPicPr>
                    <p:blipFill>
                      <a:blip r:embed="rId4"/>
                      <a:stretch>
                        <a:fillRect/>
                      </a:stretch>
                    </p:blipFill>
                    <p:spPr>
                      <a:xfrm>
                        <a:off x="1589" y="1590"/>
                        <a:ext cx="1587" cy="1587"/>
                      </a:xfrm>
                      <a:prstGeom prst="rect">
                        <a:avLst/>
                      </a:prstGeom>
                    </p:spPr>
                  </p:pic>
                </p:oleObj>
              </mc:Fallback>
            </mc:AlternateContent>
          </a:graphicData>
        </a:graphic>
      </p:graphicFrame>
      <p:sp>
        <p:nvSpPr>
          <p:cNvPr id="17" name="Text Placeholder 16">
            <a:extLst>
              <a:ext uri="{FF2B5EF4-FFF2-40B4-BE49-F238E27FC236}">
                <a16:creationId xmlns:a16="http://schemas.microsoft.com/office/drawing/2014/main" id="{915A5A0C-9B6B-4E88-966D-62E9E777F6CC}"/>
              </a:ext>
            </a:extLst>
          </p:cNvPr>
          <p:cNvSpPr>
            <a:spLocks noGrp="1"/>
          </p:cNvSpPr>
          <p:nvPr>
            <p:ph type="body" sz="quarter" idx="11" hasCustomPrompt="1"/>
          </p:nvPr>
        </p:nvSpPr>
        <p:spPr>
          <a:xfrm>
            <a:off x="995363" y="3223004"/>
            <a:ext cx="2784476" cy="1374734"/>
          </a:xfrm>
        </p:spPr>
        <p:txBody>
          <a:bodyPr/>
          <a:lstStyle>
            <a:lvl1pPr>
              <a:lnSpc>
                <a:spcPts val="1800"/>
              </a:lnSpc>
              <a:spcBef>
                <a:spcPts val="800"/>
              </a:spcBef>
              <a:defRPr sz="1050" b="0">
                <a:solidFill>
                  <a:schemeClr val="tx1">
                    <a:lumMod val="65000"/>
                    <a:lumOff val="35000"/>
                  </a:schemeClr>
                </a:solidFill>
              </a:defRPr>
            </a:lvl1pPr>
            <a:lvl2pPr>
              <a:defRPr sz="1050" b="0">
                <a:solidFill>
                  <a:schemeClr val="tx1">
                    <a:lumMod val="65000"/>
                    <a:lumOff val="35000"/>
                  </a:schemeClr>
                </a:solidFill>
              </a:defRPr>
            </a:lvl2pPr>
            <a:lvl3pPr>
              <a:defRPr sz="1050" b="0">
                <a:solidFill>
                  <a:schemeClr val="tx1">
                    <a:lumMod val="65000"/>
                    <a:lumOff val="35000"/>
                  </a:schemeClr>
                </a:solidFill>
              </a:defRPr>
            </a:lvl3pPr>
            <a:lvl4pPr>
              <a:defRPr sz="1050" b="0">
                <a:solidFill>
                  <a:schemeClr val="tx1">
                    <a:lumMod val="65000"/>
                    <a:lumOff val="35000"/>
                  </a:schemeClr>
                </a:solidFill>
              </a:defRPr>
            </a:lvl4pPr>
            <a:lvl5pPr>
              <a:defRPr sz="1050" b="0">
                <a:solidFill>
                  <a:schemeClr val="tx1">
                    <a:lumMod val="65000"/>
                    <a:lumOff val="35000"/>
                  </a:schemeClr>
                </a:solidFill>
              </a:defRPr>
            </a:lvl5pPr>
          </a:lstStyle>
          <a:p>
            <a:pPr>
              <a:lnSpc>
                <a:spcPts val="1800"/>
              </a:lnSpc>
              <a:spcBef>
                <a:spcPts val="800"/>
              </a:spcBef>
              <a:defRPr/>
            </a:pP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Lorem ipsum dolor sit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amet</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consectetur</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adipiscing</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elit</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Morbi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tellus</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leo</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varius</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et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neque</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a,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facilisis</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vulputate</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libero.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Phasellus</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euismod</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at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felis</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et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ultricies</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a:t>
            </a:r>
          </a:p>
        </p:txBody>
      </p:sp>
      <p:sp>
        <p:nvSpPr>
          <p:cNvPr id="25" name="Text Placeholder 24">
            <a:extLst>
              <a:ext uri="{FF2B5EF4-FFF2-40B4-BE49-F238E27FC236}">
                <a16:creationId xmlns:a16="http://schemas.microsoft.com/office/drawing/2014/main" id="{F3569B72-F123-4F32-ACF4-817A4493B5B1}"/>
              </a:ext>
            </a:extLst>
          </p:cNvPr>
          <p:cNvSpPr>
            <a:spLocks noGrp="1"/>
          </p:cNvSpPr>
          <p:nvPr>
            <p:ph type="body" sz="quarter" idx="16" hasCustomPrompt="1"/>
          </p:nvPr>
        </p:nvSpPr>
        <p:spPr>
          <a:xfrm>
            <a:off x="5247409" y="2581898"/>
            <a:ext cx="2076604" cy="914400"/>
          </a:xfrm>
        </p:spPr>
        <p:txBody>
          <a:bodyPr/>
          <a:lstStyle>
            <a:lvl1pPr>
              <a:lnSpc>
                <a:spcPts val="1500"/>
              </a:lnSpc>
              <a:spcBef>
                <a:spcPts val="800"/>
              </a:spcBef>
              <a:spcAft>
                <a:spcPts val="0"/>
              </a:spcAft>
              <a:defRPr sz="825" b="0">
                <a:solidFill>
                  <a:schemeClr val="tx1">
                    <a:lumMod val="65000"/>
                    <a:lumOff val="35000"/>
                  </a:schemeClr>
                </a:solidFill>
              </a:defRPr>
            </a:lvl1pPr>
            <a:lvl2pPr>
              <a:lnSpc>
                <a:spcPts val="1125"/>
              </a:lnSpc>
              <a:spcBef>
                <a:spcPts val="600"/>
              </a:spcBef>
              <a:spcAft>
                <a:spcPts val="0"/>
              </a:spcAft>
              <a:defRPr sz="825" b="0">
                <a:solidFill>
                  <a:schemeClr val="tx1">
                    <a:lumMod val="65000"/>
                    <a:lumOff val="35000"/>
                  </a:schemeClr>
                </a:solidFill>
              </a:defRPr>
            </a:lvl2pPr>
            <a:lvl3pPr>
              <a:lnSpc>
                <a:spcPts val="1125"/>
              </a:lnSpc>
              <a:spcBef>
                <a:spcPts val="600"/>
              </a:spcBef>
              <a:spcAft>
                <a:spcPts val="0"/>
              </a:spcAft>
              <a:defRPr sz="825" b="0">
                <a:solidFill>
                  <a:schemeClr val="tx1">
                    <a:lumMod val="65000"/>
                    <a:lumOff val="35000"/>
                  </a:schemeClr>
                </a:solidFill>
              </a:defRPr>
            </a:lvl3pPr>
            <a:lvl4pPr>
              <a:lnSpc>
                <a:spcPts val="1125"/>
              </a:lnSpc>
              <a:spcBef>
                <a:spcPts val="600"/>
              </a:spcBef>
              <a:spcAft>
                <a:spcPts val="0"/>
              </a:spcAft>
              <a:defRPr sz="825" b="0">
                <a:solidFill>
                  <a:schemeClr val="tx1">
                    <a:lumMod val="65000"/>
                    <a:lumOff val="35000"/>
                  </a:schemeClr>
                </a:solidFill>
              </a:defRPr>
            </a:lvl4pPr>
            <a:lvl5pPr>
              <a:lnSpc>
                <a:spcPts val="1125"/>
              </a:lnSpc>
              <a:spcBef>
                <a:spcPts val="600"/>
              </a:spcBef>
              <a:spcAft>
                <a:spcPts val="0"/>
              </a:spcAft>
              <a:defRPr sz="825" b="0">
                <a:solidFill>
                  <a:schemeClr val="tx1">
                    <a:lumMod val="65000"/>
                    <a:lumOff val="35000"/>
                  </a:schemeClr>
                </a:solidFill>
              </a:defRPr>
            </a:lvl5pPr>
          </a:lstStyle>
          <a:p>
            <a:pPr>
              <a:lnSpc>
                <a:spcPts val="1500"/>
              </a:lnSpc>
              <a:spcBef>
                <a:spcPts val="800"/>
              </a:spcBef>
              <a:defRPr/>
            </a:pP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Lorem ipsum dolor sit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amet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consectetur</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adipiscing</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elit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Morbi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tellus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leo</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varius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et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neque</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facilisis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vulputate</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libero. </a:t>
            </a:r>
          </a:p>
        </p:txBody>
      </p:sp>
      <p:sp>
        <p:nvSpPr>
          <p:cNvPr id="28" name="Text Placeholder 24">
            <a:extLst>
              <a:ext uri="{FF2B5EF4-FFF2-40B4-BE49-F238E27FC236}">
                <a16:creationId xmlns:a16="http://schemas.microsoft.com/office/drawing/2014/main" id="{A78C389B-EDA5-4F24-A14B-7985489D3228}"/>
              </a:ext>
            </a:extLst>
          </p:cNvPr>
          <p:cNvSpPr>
            <a:spLocks noGrp="1"/>
          </p:cNvSpPr>
          <p:nvPr>
            <p:ph type="body" sz="quarter" idx="17" hasCustomPrompt="1"/>
          </p:nvPr>
        </p:nvSpPr>
        <p:spPr>
          <a:xfrm>
            <a:off x="8504669" y="2581898"/>
            <a:ext cx="2076604" cy="914400"/>
          </a:xfrm>
        </p:spPr>
        <p:txBody>
          <a:bodyPr/>
          <a:lstStyle>
            <a:lvl1pPr>
              <a:lnSpc>
                <a:spcPts val="1500"/>
              </a:lnSpc>
              <a:spcBef>
                <a:spcPts val="800"/>
              </a:spcBef>
              <a:spcAft>
                <a:spcPts val="0"/>
              </a:spcAft>
              <a:defRPr sz="825" b="0">
                <a:solidFill>
                  <a:schemeClr val="tx1">
                    <a:lumMod val="65000"/>
                    <a:lumOff val="35000"/>
                  </a:schemeClr>
                </a:solidFill>
              </a:defRPr>
            </a:lvl1pPr>
            <a:lvl2pPr>
              <a:lnSpc>
                <a:spcPts val="1125"/>
              </a:lnSpc>
              <a:spcBef>
                <a:spcPts val="600"/>
              </a:spcBef>
              <a:spcAft>
                <a:spcPts val="0"/>
              </a:spcAft>
              <a:defRPr sz="825" b="0">
                <a:solidFill>
                  <a:schemeClr val="tx1">
                    <a:lumMod val="65000"/>
                    <a:lumOff val="35000"/>
                  </a:schemeClr>
                </a:solidFill>
              </a:defRPr>
            </a:lvl2pPr>
            <a:lvl3pPr>
              <a:lnSpc>
                <a:spcPts val="1125"/>
              </a:lnSpc>
              <a:spcBef>
                <a:spcPts val="600"/>
              </a:spcBef>
              <a:spcAft>
                <a:spcPts val="0"/>
              </a:spcAft>
              <a:defRPr sz="825" b="0">
                <a:solidFill>
                  <a:schemeClr val="tx1">
                    <a:lumMod val="65000"/>
                    <a:lumOff val="35000"/>
                  </a:schemeClr>
                </a:solidFill>
              </a:defRPr>
            </a:lvl3pPr>
            <a:lvl4pPr>
              <a:lnSpc>
                <a:spcPts val="1125"/>
              </a:lnSpc>
              <a:spcBef>
                <a:spcPts val="600"/>
              </a:spcBef>
              <a:spcAft>
                <a:spcPts val="0"/>
              </a:spcAft>
              <a:defRPr sz="825" b="0">
                <a:solidFill>
                  <a:schemeClr val="tx1">
                    <a:lumMod val="65000"/>
                    <a:lumOff val="35000"/>
                  </a:schemeClr>
                </a:solidFill>
              </a:defRPr>
            </a:lvl4pPr>
            <a:lvl5pPr>
              <a:lnSpc>
                <a:spcPts val="1125"/>
              </a:lnSpc>
              <a:spcBef>
                <a:spcPts val="600"/>
              </a:spcBef>
              <a:spcAft>
                <a:spcPts val="0"/>
              </a:spcAft>
              <a:defRPr sz="825" b="0">
                <a:solidFill>
                  <a:schemeClr val="tx1">
                    <a:lumMod val="65000"/>
                    <a:lumOff val="35000"/>
                  </a:schemeClr>
                </a:solidFill>
              </a:defRPr>
            </a:lvl5pPr>
          </a:lstStyle>
          <a:p>
            <a:pPr>
              <a:lnSpc>
                <a:spcPts val="1500"/>
              </a:lnSpc>
              <a:spcBef>
                <a:spcPts val="800"/>
              </a:spcBef>
              <a:defRPr/>
            </a:pP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Lorem ipsum dolor sit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amet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consectetur</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adipiscing</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elit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Morbi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tellus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leo</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varius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et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neque</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facilisis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vulputate</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libero. </a:t>
            </a:r>
          </a:p>
        </p:txBody>
      </p:sp>
      <p:sp>
        <p:nvSpPr>
          <p:cNvPr id="29" name="Text Placeholder 24">
            <a:extLst>
              <a:ext uri="{FF2B5EF4-FFF2-40B4-BE49-F238E27FC236}">
                <a16:creationId xmlns:a16="http://schemas.microsoft.com/office/drawing/2014/main" id="{78CDAA57-81B4-4142-B303-ACAB5ACEC245}"/>
              </a:ext>
            </a:extLst>
          </p:cNvPr>
          <p:cNvSpPr>
            <a:spLocks noGrp="1"/>
          </p:cNvSpPr>
          <p:nvPr>
            <p:ph type="body" sz="quarter" idx="18" hasCustomPrompt="1"/>
          </p:nvPr>
        </p:nvSpPr>
        <p:spPr>
          <a:xfrm>
            <a:off x="5247409" y="4793286"/>
            <a:ext cx="2076604" cy="914400"/>
          </a:xfrm>
        </p:spPr>
        <p:txBody>
          <a:bodyPr/>
          <a:lstStyle>
            <a:lvl1pPr>
              <a:lnSpc>
                <a:spcPts val="1500"/>
              </a:lnSpc>
              <a:spcBef>
                <a:spcPts val="800"/>
              </a:spcBef>
              <a:spcAft>
                <a:spcPts val="0"/>
              </a:spcAft>
              <a:defRPr sz="825" b="0">
                <a:solidFill>
                  <a:schemeClr val="tx1">
                    <a:lumMod val="65000"/>
                    <a:lumOff val="35000"/>
                  </a:schemeClr>
                </a:solidFill>
              </a:defRPr>
            </a:lvl1pPr>
            <a:lvl2pPr>
              <a:lnSpc>
                <a:spcPts val="1125"/>
              </a:lnSpc>
              <a:spcBef>
                <a:spcPts val="600"/>
              </a:spcBef>
              <a:spcAft>
                <a:spcPts val="0"/>
              </a:spcAft>
              <a:defRPr sz="825" b="0">
                <a:solidFill>
                  <a:schemeClr val="tx1">
                    <a:lumMod val="65000"/>
                    <a:lumOff val="35000"/>
                  </a:schemeClr>
                </a:solidFill>
              </a:defRPr>
            </a:lvl2pPr>
            <a:lvl3pPr>
              <a:lnSpc>
                <a:spcPts val="1125"/>
              </a:lnSpc>
              <a:spcBef>
                <a:spcPts val="600"/>
              </a:spcBef>
              <a:spcAft>
                <a:spcPts val="0"/>
              </a:spcAft>
              <a:defRPr sz="825" b="0">
                <a:solidFill>
                  <a:schemeClr val="tx1">
                    <a:lumMod val="65000"/>
                    <a:lumOff val="35000"/>
                  </a:schemeClr>
                </a:solidFill>
              </a:defRPr>
            </a:lvl3pPr>
            <a:lvl4pPr>
              <a:lnSpc>
                <a:spcPts val="1125"/>
              </a:lnSpc>
              <a:spcBef>
                <a:spcPts val="600"/>
              </a:spcBef>
              <a:spcAft>
                <a:spcPts val="0"/>
              </a:spcAft>
              <a:defRPr sz="825" b="0">
                <a:solidFill>
                  <a:schemeClr val="tx1">
                    <a:lumMod val="65000"/>
                    <a:lumOff val="35000"/>
                  </a:schemeClr>
                </a:solidFill>
              </a:defRPr>
            </a:lvl4pPr>
            <a:lvl5pPr>
              <a:lnSpc>
                <a:spcPts val="1125"/>
              </a:lnSpc>
              <a:spcBef>
                <a:spcPts val="600"/>
              </a:spcBef>
              <a:spcAft>
                <a:spcPts val="0"/>
              </a:spcAft>
              <a:defRPr sz="825" b="0">
                <a:solidFill>
                  <a:schemeClr val="tx1">
                    <a:lumMod val="65000"/>
                    <a:lumOff val="35000"/>
                  </a:schemeClr>
                </a:solidFill>
              </a:defRPr>
            </a:lvl5pPr>
          </a:lstStyle>
          <a:p>
            <a:pPr>
              <a:lnSpc>
                <a:spcPts val="1500"/>
              </a:lnSpc>
              <a:spcBef>
                <a:spcPts val="800"/>
              </a:spcBef>
              <a:defRPr/>
            </a:pP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Lorem ipsum dolor sit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amet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consectetur</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adipiscing</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elit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Morbi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tellus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leo</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varius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et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neque</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facilisis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vulputate</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libero. </a:t>
            </a:r>
          </a:p>
        </p:txBody>
      </p:sp>
      <p:sp>
        <p:nvSpPr>
          <p:cNvPr id="30" name="Text Placeholder 24">
            <a:extLst>
              <a:ext uri="{FF2B5EF4-FFF2-40B4-BE49-F238E27FC236}">
                <a16:creationId xmlns:a16="http://schemas.microsoft.com/office/drawing/2014/main" id="{4E9E4492-A2B5-4056-A455-CC2EA78EDD8F}"/>
              </a:ext>
            </a:extLst>
          </p:cNvPr>
          <p:cNvSpPr>
            <a:spLocks noGrp="1"/>
          </p:cNvSpPr>
          <p:nvPr>
            <p:ph type="body" sz="quarter" idx="19" hasCustomPrompt="1"/>
          </p:nvPr>
        </p:nvSpPr>
        <p:spPr>
          <a:xfrm>
            <a:off x="8504669" y="4793286"/>
            <a:ext cx="2076604" cy="914400"/>
          </a:xfrm>
        </p:spPr>
        <p:txBody>
          <a:bodyPr/>
          <a:lstStyle>
            <a:lvl1pPr>
              <a:lnSpc>
                <a:spcPts val="1500"/>
              </a:lnSpc>
              <a:spcBef>
                <a:spcPts val="800"/>
              </a:spcBef>
              <a:spcAft>
                <a:spcPts val="0"/>
              </a:spcAft>
              <a:defRPr sz="825" b="0">
                <a:solidFill>
                  <a:schemeClr val="tx1">
                    <a:lumMod val="65000"/>
                    <a:lumOff val="35000"/>
                  </a:schemeClr>
                </a:solidFill>
              </a:defRPr>
            </a:lvl1pPr>
            <a:lvl2pPr>
              <a:lnSpc>
                <a:spcPts val="1125"/>
              </a:lnSpc>
              <a:spcBef>
                <a:spcPts val="600"/>
              </a:spcBef>
              <a:spcAft>
                <a:spcPts val="0"/>
              </a:spcAft>
              <a:defRPr sz="825" b="0">
                <a:solidFill>
                  <a:schemeClr val="tx1">
                    <a:lumMod val="65000"/>
                    <a:lumOff val="35000"/>
                  </a:schemeClr>
                </a:solidFill>
              </a:defRPr>
            </a:lvl2pPr>
            <a:lvl3pPr>
              <a:lnSpc>
                <a:spcPts val="1125"/>
              </a:lnSpc>
              <a:spcBef>
                <a:spcPts val="600"/>
              </a:spcBef>
              <a:spcAft>
                <a:spcPts val="0"/>
              </a:spcAft>
              <a:defRPr sz="825" b="0">
                <a:solidFill>
                  <a:schemeClr val="tx1">
                    <a:lumMod val="65000"/>
                    <a:lumOff val="35000"/>
                  </a:schemeClr>
                </a:solidFill>
              </a:defRPr>
            </a:lvl3pPr>
            <a:lvl4pPr>
              <a:lnSpc>
                <a:spcPts val="1125"/>
              </a:lnSpc>
              <a:spcBef>
                <a:spcPts val="600"/>
              </a:spcBef>
              <a:spcAft>
                <a:spcPts val="0"/>
              </a:spcAft>
              <a:defRPr sz="825" b="0">
                <a:solidFill>
                  <a:schemeClr val="tx1">
                    <a:lumMod val="65000"/>
                    <a:lumOff val="35000"/>
                  </a:schemeClr>
                </a:solidFill>
              </a:defRPr>
            </a:lvl4pPr>
            <a:lvl5pPr>
              <a:lnSpc>
                <a:spcPts val="1125"/>
              </a:lnSpc>
              <a:spcBef>
                <a:spcPts val="600"/>
              </a:spcBef>
              <a:spcAft>
                <a:spcPts val="0"/>
              </a:spcAft>
              <a:defRPr sz="825" b="0">
                <a:solidFill>
                  <a:schemeClr val="tx1">
                    <a:lumMod val="65000"/>
                    <a:lumOff val="35000"/>
                  </a:schemeClr>
                </a:solidFill>
              </a:defRPr>
            </a:lvl5pPr>
          </a:lstStyle>
          <a:p>
            <a:pPr>
              <a:lnSpc>
                <a:spcPts val="1500"/>
              </a:lnSpc>
              <a:spcBef>
                <a:spcPts val="800"/>
              </a:spcBef>
              <a:defRPr/>
            </a:pP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Lorem ipsum dolor sit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amet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consectetur</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adipiscing</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elit</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Morbi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tellus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leo</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varius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et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neque</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facilisis</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825" dirty="0" err="1">
                <a:solidFill>
                  <a:schemeClr val="tx1">
                    <a:lumMod val="65000"/>
                    <a:lumOff val="35000"/>
                  </a:schemeClr>
                </a:solidFill>
                <a:latin typeface="Arial" panose="020B0604020202020204" pitchFamily="34" charset="0"/>
                <a:ea typeface="Roboto" charset="0"/>
                <a:cs typeface="Arial" panose="020B0604020202020204" pitchFamily="34" charset="0"/>
              </a:rPr>
              <a:t>vulputate</a:t>
            </a:r>
            <a:r>
              <a:rPr lang="en-US" sz="825" dirty="0">
                <a:solidFill>
                  <a:schemeClr val="tx1">
                    <a:lumMod val="65000"/>
                    <a:lumOff val="35000"/>
                  </a:schemeClr>
                </a:solidFill>
                <a:latin typeface="Arial" panose="020B0604020202020204" pitchFamily="34" charset="0"/>
                <a:ea typeface="Roboto" charset="0"/>
                <a:cs typeface="Arial" panose="020B0604020202020204" pitchFamily="34" charset="0"/>
              </a:rPr>
              <a:t> libero. </a:t>
            </a:r>
          </a:p>
        </p:txBody>
      </p:sp>
    </p:spTree>
    <p:extLst>
      <p:ext uri="{BB962C8B-B14F-4D97-AF65-F5344CB8AC3E}">
        <p14:creationId xmlns:p14="http://schemas.microsoft.com/office/powerpoint/2010/main" val="2217834192"/>
      </p:ext>
    </p:extLst>
  </p:cSld>
  <p:clrMapOvr>
    <a:masterClrMapping/>
  </p:clrMapOvr>
  <mc:AlternateContent xmlns:mc="http://schemas.openxmlformats.org/markup-compatibility/2006" xmlns:p14="http://schemas.microsoft.com/office/powerpoint/2010/main">
    <mc:Choice Requires="p14">
      <p:transition spd="slow" p14:dur="1250" advTm="8000">
        <p14:reveal dir="r"/>
      </p:transition>
    </mc:Choice>
    <mc:Fallback xmlns="">
      <p:transition spd="slow" advTm="8000">
        <p:fade/>
      </p:transition>
    </mc:Fallback>
  </mc:AlternateContent>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52032F6-1F0E-4D5F-9CAD-55FA940EE93F}"/>
              </a:ext>
            </a:extLst>
          </p:cNvPr>
          <p:cNvSpPr/>
          <p:nvPr userDrawn="1"/>
        </p:nvSpPr>
        <p:spPr>
          <a:xfrm>
            <a:off x="612774" y="431801"/>
            <a:ext cx="10980739" cy="58166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350" dirty="0"/>
          </a:p>
        </p:txBody>
      </p:sp>
      <p:sp>
        <p:nvSpPr>
          <p:cNvPr id="14" name="Text Placeholder 13">
            <a:extLst>
              <a:ext uri="{FF2B5EF4-FFF2-40B4-BE49-F238E27FC236}">
                <a16:creationId xmlns:a16="http://schemas.microsoft.com/office/drawing/2014/main" id="{4725CE78-9FF7-4B3B-B3F9-77ABDA2BD7CC}"/>
              </a:ext>
            </a:extLst>
          </p:cNvPr>
          <p:cNvSpPr>
            <a:spLocks noGrp="1"/>
          </p:cNvSpPr>
          <p:nvPr>
            <p:ph type="body" sz="quarter" idx="11" hasCustomPrompt="1"/>
          </p:nvPr>
        </p:nvSpPr>
        <p:spPr>
          <a:xfrm>
            <a:off x="6644215" y="2009775"/>
            <a:ext cx="4214284" cy="914400"/>
          </a:xfrm>
        </p:spPr>
        <p:txBody>
          <a:bodyPr/>
          <a:lstStyle>
            <a:lvl1pPr>
              <a:lnSpc>
                <a:spcPts val="1800"/>
              </a:lnSpc>
              <a:spcBef>
                <a:spcPts val="800"/>
              </a:spcBef>
              <a:spcAft>
                <a:spcPts val="0"/>
              </a:spcAft>
              <a:defRPr sz="1050" b="0" spc="0">
                <a:solidFill>
                  <a:schemeClr val="tx1">
                    <a:lumMod val="65000"/>
                    <a:lumOff val="35000"/>
                  </a:schemeClr>
                </a:solidFill>
              </a:defRPr>
            </a:lvl1pPr>
            <a:lvl2pPr>
              <a:lnSpc>
                <a:spcPts val="1350"/>
              </a:lnSpc>
              <a:spcBef>
                <a:spcPts val="600"/>
              </a:spcBef>
              <a:spcAft>
                <a:spcPts val="0"/>
              </a:spcAft>
              <a:defRPr sz="1050" spc="0"/>
            </a:lvl2pPr>
            <a:lvl3pPr>
              <a:lnSpc>
                <a:spcPts val="1350"/>
              </a:lnSpc>
              <a:spcBef>
                <a:spcPts val="600"/>
              </a:spcBef>
              <a:spcAft>
                <a:spcPts val="0"/>
              </a:spcAft>
              <a:defRPr sz="1050" spc="0"/>
            </a:lvl3pPr>
            <a:lvl4pPr>
              <a:lnSpc>
                <a:spcPts val="1350"/>
              </a:lnSpc>
              <a:spcBef>
                <a:spcPts val="600"/>
              </a:spcBef>
              <a:spcAft>
                <a:spcPts val="0"/>
              </a:spcAft>
              <a:defRPr sz="1050" spc="0"/>
            </a:lvl4pPr>
            <a:lvl5pPr>
              <a:lnSpc>
                <a:spcPts val="1350"/>
              </a:lnSpc>
              <a:spcBef>
                <a:spcPts val="600"/>
              </a:spcBef>
              <a:spcAft>
                <a:spcPts val="0"/>
              </a:spcAft>
              <a:defRPr sz="1050" spc="0"/>
            </a:lvl5pPr>
          </a:lstStyle>
          <a:p>
            <a:pPr>
              <a:lnSpc>
                <a:spcPts val="1800"/>
              </a:lnSpc>
              <a:spcBef>
                <a:spcPts val="800"/>
              </a:spcBef>
              <a:defRPr/>
            </a:pPr>
            <a:r>
              <a:rPr lang="en-US" sz="1050" dirty="0">
                <a:solidFill>
                  <a:schemeClr val="tx1">
                    <a:lumMod val="65000"/>
                    <a:lumOff val="35000"/>
                  </a:schemeClr>
                </a:solidFill>
                <a:ea typeface="Roboto" charset="0"/>
                <a:cs typeface="Arial" panose="020B0604020202020204" pitchFamily="34" charset="0"/>
              </a:rPr>
              <a:t>Lorem ipsum dolor sit </a:t>
            </a:r>
            <a:r>
              <a:rPr lang="en-US" sz="1050" dirty="0" err="1">
                <a:solidFill>
                  <a:schemeClr val="tx1">
                    <a:lumMod val="65000"/>
                    <a:lumOff val="35000"/>
                  </a:schemeClr>
                </a:solidFill>
                <a:ea typeface="Roboto" charset="0"/>
                <a:cs typeface="Arial" panose="020B0604020202020204" pitchFamily="34" charset="0"/>
              </a:rPr>
              <a:t>amet</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consectetur</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adipiscing</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elit</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Aenean</a:t>
            </a:r>
            <a:r>
              <a:rPr lang="en-US" sz="1050" dirty="0">
                <a:solidFill>
                  <a:schemeClr val="tx1">
                    <a:lumMod val="65000"/>
                    <a:lumOff val="35000"/>
                  </a:schemeClr>
                </a:solidFill>
                <a:ea typeface="Roboto" charset="0"/>
                <a:cs typeface="Arial" panose="020B0604020202020204" pitchFamily="34" charset="0"/>
              </a:rPr>
              <a:t> at </a:t>
            </a:r>
            <a:r>
              <a:rPr lang="en-US" sz="1050" dirty="0" err="1">
                <a:solidFill>
                  <a:schemeClr val="tx1">
                    <a:lumMod val="65000"/>
                    <a:lumOff val="35000"/>
                  </a:schemeClr>
                </a:solidFill>
                <a:ea typeface="Roboto" charset="0"/>
                <a:cs typeface="Arial" panose="020B0604020202020204" pitchFamily="34" charset="0"/>
              </a:rPr>
              <a:t>facilisis</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quam</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quis</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egestas</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urna</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Donec</a:t>
            </a:r>
            <a:r>
              <a:rPr lang="en-US" sz="1050" dirty="0">
                <a:solidFill>
                  <a:schemeClr val="tx1">
                    <a:lumMod val="65000"/>
                    <a:lumOff val="35000"/>
                  </a:schemeClr>
                </a:solidFill>
                <a:ea typeface="Roboto" charset="0"/>
                <a:cs typeface="Arial" panose="020B0604020202020204" pitchFamily="34" charset="0"/>
              </a:rPr>
              <a:t> ante </a:t>
            </a:r>
            <a:r>
              <a:rPr lang="en-US" sz="1050" dirty="0" err="1">
                <a:solidFill>
                  <a:schemeClr val="tx1">
                    <a:lumMod val="65000"/>
                    <a:lumOff val="35000"/>
                  </a:schemeClr>
                </a:solidFill>
                <a:ea typeface="Roboto" charset="0"/>
                <a:cs typeface="Arial" panose="020B0604020202020204" pitchFamily="34" charset="0"/>
              </a:rPr>
              <a:t>nulla</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finibus</a:t>
            </a:r>
            <a:r>
              <a:rPr lang="en-US" sz="1050" dirty="0">
                <a:solidFill>
                  <a:schemeClr val="tx1">
                    <a:lumMod val="65000"/>
                    <a:lumOff val="35000"/>
                  </a:schemeClr>
                </a:solidFill>
                <a:ea typeface="Roboto" charset="0"/>
                <a:cs typeface="Arial" panose="020B0604020202020204" pitchFamily="34" charset="0"/>
              </a:rPr>
              <a:t> sed </a:t>
            </a:r>
            <a:r>
              <a:rPr lang="en-US" sz="1050" dirty="0" err="1">
                <a:solidFill>
                  <a:schemeClr val="tx1">
                    <a:lumMod val="65000"/>
                    <a:lumOff val="35000"/>
                  </a:schemeClr>
                </a:solidFill>
                <a:ea typeface="Roboto" charset="0"/>
                <a:cs typeface="Arial" panose="020B0604020202020204" pitchFamily="34" charset="0"/>
              </a:rPr>
              <a:t>tempor</a:t>
            </a:r>
            <a:r>
              <a:rPr lang="en-US" sz="1050" dirty="0">
                <a:solidFill>
                  <a:schemeClr val="tx1">
                    <a:lumMod val="65000"/>
                    <a:lumOff val="35000"/>
                  </a:schemeClr>
                </a:solidFill>
                <a:ea typeface="Roboto" charset="0"/>
                <a:cs typeface="Arial" panose="020B0604020202020204" pitchFamily="34" charset="0"/>
              </a:rPr>
              <a:t> a, dictum ac </a:t>
            </a:r>
            <a:r>
              <a:rPr lang="en-US" sz="1050" dirty="0" err="1">
                <a:solidFill>
                  <a:schemeClr val="tx1">
                    <a:lumMod val="65000"/>
                    <a:lumOff val="35000"/>
                  </a:schemeClr>
                </a:solidFill>
                <a:ea typeface="Roboto" charset="0"/>
                <a:cs typeface="Arial" panose="020B0604020202020204" pitchFamily="34" charset="0"/>
              </a:rPr>
              <a:t>enim</a:t>
            </a:r>
            <a:r>
              <a:rPr lang="en-US" sz="1050" dirty="0">
                <a:solidFill>
                  <a:schemeClr val="tx1">
                    <a:lumMod val="65000"/>
                    <a:lumOff val="35000"/>
                  </a:schemeClr>
                </a:solidFill>
                <a:ea typeface="Roboto" charset="0"/>
                <a:cs typeface="Arial" panose="020B0604020202020204" pitchFamily="34" charset="0"/>
              </a:rPr>
              <a:t>.</a:t>
            </a:r>
          </a:p>
        </p:txBody>
      </p:sp>
      <p:sp>
        <p:nvSpPr>
          <p:cNvPr id="11" name="Text Placeholder 10">
            <a:extLst>
              <a:ext uri="{FF2B5EF4-FFF2-40B4-BE49-F238E27FC236}">
                <a16:creationId xmlns:a16="http://schemas.microsoft.com/office/drawing/2014/main" id="{DC9C93A9-325D-4B56-99EE-3386360D1061}"/>
              </a:ext>
            </a:extLst>
          </p:cNvPr>
          <p:cNvSpPr>
            <a:spLocks noGrp="1"/>
          </p:cNvSpPr>
          <p:nvPr>
            <p:ph type="body" sz="quarter" idx="10" hasCustomPrompt="1"/>
          </p:nvPr>
        </p:nvSpPr>
        <p:spPr>
          <a:xfrm>
            <a:off x="6644215" y="1143003"/>
            <a:ext cx="3517900" cy="638175"/>
          </a:xfrm>
        </p:spPr>
        <p:txBody>
          <a:bodyPr/>
          <a:lstStyle>
            <a:lvl1pPr>
              <a:lnSpc>
                <a:spcPts val="3750"/>
              </a:lnSpc>
              <a:spcBef>
                <a:spcPts val="600"/>
              </a:spcBef>
              <a:spcAft>
                <a:spcPts val="0"/>
              </a:spcAft>
              <a:defRPr sz="3750" b="0" spc="75" baseline="0">
                <a:solidFill>
                  <a:schemeClr val="accent2"/>
                </a:solidFill>
                <a:latin typeface="+mj-lt"/>
              </a:defRPr>
            </a:lvl1pPr>
            <a:lvl2pPr>
              <a:lnSpc>
                <a:spcPts val="3750"/>
              </a:lnSpc>
              <a:spcBef>
                <a:spcPts val="600"/>
              </a:spcBef>
              <a:spcAft>
                <a:spcPts val="0"/>
              </a:spcAft>
              <a:defRPr sz="3750" b="0">
                <a:latin typeface="+mj-lt"/>
              </a:defRPr>
            </a:lvl2pPr>
            <a:lvl3pPr>
              <a:lnSpc>
                <a:spcPts val="3750"/>
              </a:lnSpc>
              <a:spcBef>
                <a:spcPts val="600"/>
              </a:spcBef>
              <a:spcAft>
                <a:spcPts val="0"/>
              </a:spcAft>
              <a:defRPr sz="3750" b="0">
                <a:latin typeface="+mj-lt"/>
              </a:defRPr>
            </a:lvl3pPr>
            <a:lvl4pPr>
              <a:lnSpc>
                <a:spcPts val="3750"/>
              </a:lnSpc>
              <a:spcBef>
                <a:spcPts val="600"/>
              </a:spcBef>
              <a:spcAft>
                <a:spcPts val="0"/>
              </a:spcAft>
              <a:defRPr sz="3750" b="0">
                <a:latin typeface="+mj-lt"/>
              </a:defRPr>
            </a:lvl4pPr>
            <a:lvl5pPr>
              <a:lnSpc>
                <a:spcPts val="3750"/>
              </a:lnSpc>
              <a:spcBef>
                <a:spcPts val="600"/>
              </a:spcBef>
              <a:spcAft>
                <a:spcPts val="0"/>
              </a:spcAft>
              <a:defRPr sz="3750" b="0">
                <a:latin typeface="+mj-lt"/>
              </a:defRPr>
            </a:lvl5pPr>
          </a:lstStyle>
          <a:p>
            <a:pPr lvl="0"/>
            <a:r>
              <a:rPr lang="en-US" dirty="0"/>
              <a:t>Title goes here</a:t>
            </a:r>
          </a:p>
        </p:txBody>
      </p:sp>
      <p:sp>
        <p:nvSpPr>
          <p:cNvPr id="21" name="Text Placeholder 20">
            <a:extLst>
              <a:ext uri="{FF2B5EF4-FFF2-40B4-BE49-F238E27FC236}">
                <a16:creationId xmlns:a16="http://schemas.microsoft.com/office/drawing/2014/main" id="{4A72526F-559B-45DF-AD78-E3F12A584C10}"/>
              </a:ext>
            </a:extLst>
          </p:cNvPr>
          <p:cNvSpPr>
            <a:spLocks noGrp="1"/>
          </p:cNvSpPr>
          <p:nvPr>
            <p:ph type="body" sz="quarter" idx="12" hasCustomPrompt="1"/>
          </p:nvPr>
        </p:nvSpPr>
        <p:spPr>
          <a:xfrm>
            <a:off x="6644213" y="3534080"/>
            <a:ext cx="1549400" cy="209550"/>
          </a:xfrm>
        </p:spPr>
        <p:txBody>
          <a:bodyPr/>
          <a:lstStyle>
            <a:lvl1pPr>
              <a:defRPr sz="825" spc="15" baseline="0">
                <a:solidFill>
                  <a:srgbClr val="483698"/>
                </a:solidFill>
              </a:defRPr>
            </a:lvl1pPr>
            <a:lvl2pPr>
              <a:defRPr sz="825">
                <a:solidFill>
                  <a:srgbClr val="483698"/>
                </a:solidFill>
              </a:defRPr>
            </a:lvl2pPr>
            <a:lvl3pPr>
              <a:defRPr sz="825">
                <a:solidFill>
                  <a:srgbClr val="483698"/>
                </a:solidFill>
              </a:defRPr>
            </a:lvl3pPr>
            <a:lvl4pPr>
              <a:defRPr sz="825">
                <a:solidFill>
                  <a:srgbClr val="483698"/>
                </a:solidFill>
              </a:defRPr>
            </a:lvl4pPr>
            <a:lvl5pPr>
              <a:defRPr sz="825">
                <a:solidFill>
                  <a:srgbClr val="483698"/>
                </a:solidFill>
              </a:defRPr>
            </a:lvl5pPr>
          </a:lstStyle>
          <a:p>
            <a:pPr>
              <a:defRPr/>
            </a:pPr>
            <a:r>
              <a:rPr lang="en-ID" sz="825" b="1" dirty="0">
                <a:solidFill>
                  <a:srgbClr val="483698"/>
                </a:solidFill>
                <a:ea typeface="Lato" panose="020F0502020204030203" pitchFamily="34" charset="0"/>
                <a:cs typeface="Arial" panose="020B0604020202020204" pitchFamily="34" charset="0"/>
              </a:rPr>
              <a:t>Title goes here</a:t>
            </a:r>
          </a:p>
        </p:txBody>
      </p:sp>
      <p:sp>
        <p:nvSpPr>
          <p:cNvPr id="24" name="Text Placeholder 23">
            <a:extLst>
              <a:ext uri="{FF2B5EF4-FFF2-40B4-BE49-F238E27FC236}">
                <a16:creationId xmlns:a16="http://schemas.microsoft.com/office/drawing/2014/main" id="{770BD834-68AD-40D1-A7D5-CBDE1810B705}"/>
              </a:ext>
            </a:extLst>
          </p:cNvPr>
          <p:cNvSpPr>
            <a:spLocks noGrp="1"/>
          </p:cNvSpPr>
          <p:nvPr>
            <p:ph type="body" sz="quarter" idx="13" hasCustomPrompt="1"/>
          </p:nvPr>
        </p:nvSpPr>
        <p:spPr>
          <a:xfrm>
            <a:off x="6644215" y="3799707"/>
            <a:ext cx="4076700" cy="914400"/>
          </a:xfrm>
        </p:spPr>
        <p:txBody>
          <a:bodyPr/>
          <a:lstStyle>
            <a:lvl1pPr>
              <a:lnSpc>
                <a:spcPts val="1500"/>
              </a:lnSpc>
              <a:spcBef>
                <a:spcPts val="800"/>
              </a:spcBef>
              <a:spcAft>
                <a:spcPts val="0"/>
              </a:spcAft>
              <a:defRPr sz="825" b="0">
                <a:solidFill>
                  <a:schemeClr val="tx1">
                    <a:lumMod val="65000"/>
                    <a:lumOff val="35000"/>
                  </a:schemeClr>
                </a:solidFill>
              </a:defRPr>
            </a:lvl1pPr>
            <a:lvl2pPr>
              <a:lnSpc>
                <a:spcPts val="1125"/>
              </a:lnSpc>
              <a:spcBef>
                <a:spcPts val="600"/>
              </a:spcBef>
              <a:spcAft>
                <a:spcPts val="0"/>
              </a:spcAft>
              <a:defRPr sz="825"/>
            </a:lvl2pPr>
            <a:lvl3pPr>
              <a:lnSpc>
                <a:spcPts val="1125"/>
              </a:lnSpc>
              <a:spcBef>
                <a:spcPts val="600"/>
              </a:spcBef>
              <a:spcAft>
                <a:spcPts val="0"/>
              </a:spcAft>
              <a:defRPr sz="825"/>
            </a:lvl3pPr>
            <a:lvl4pPr>
              <a:lnSpc>
                <a:spcPts val="1125"/>
              </a:lnSpc>
              <a:spcBef>
                <a:spcPts val="600"/>
              </a:spcBef>
              <a:spcAft>
                <a:spcPts val="0"/>
              </a:spcAft>
              <a:defRPr sz="825"/>
            </a:lvl4pPr>
            <a:lvl5pPr>
              <a:lnSpc>
                <a:spcPts val="1125"/>
              </a:lnSpc>
              <a:spcBef>
                <a:spcPts val="600"/>
              </a:spcBef>
              <a:spcAft>
                <a:spcPts val="0"/>
              </a:spcAft>
              <a:defRPr sz="825"/>
            </a:lvl5pPr>
          </a:lstStyle>
          <a:p>
            <a:pPr>
              <a:lnSpc>
                <a:spcPts val="1500"/>
              </a:lnSpc>
              <a:spcBef>
                <a:spcPts val="800"/>
              </a:spcBef>
              <a:defRPr/>
            </a:pPr>
            <a:r>
              <a:rPr lang="en-US" sz="825" b="1" dirty="0">
                <a:solidFill>
                  <a:schemeClr val="tx1">
                    <a:lumMod val="65000"/>
                    <a:lumOff val="35000"/>
                  </a:schemeClr>
                </a:solidFill>
                <a:ea typeface="Roboto" charset="0"/>
                <a:cs typeface="Arial" panose="020B0604020202020204" pitchFamily="34" charset="0"/>
              </a:rPr>
              <a:t>Lorem ipsum </a:t>
            </a:r>
            <a:r>
              <a:rPr lang="en-US" sz="825" dirty="0">
                <a:solidFill>
                  <a:schemeClr val="tx1">
                    <a:lumMod val="65000"/>
                    <a:lumOff val="35000"/>
                  </a:schemeClr>
                </a:solidFill>
                <a:ea typeface="Roboto" charset="0"/>
                <a:cs typeface="Arial" panose="020B0604020202020204" pitchFamily="34" charset="0"/>
              </a:rPr>
              <a:t>dolor sit </a:t>
            </a:r>
            <a:r>
              <a:rPr lang="en-US" sz="825" dirty="0" err="1">
                <a:solidFill>
                  <a:schemeClr val="tx1">
                    <a:lumMod val="65000"/>
                    <a:lumOff val="35000"/>
                  </a:schemeClr>
                </a:solidFill>
                <a:ea typeface="Roboto" charset="0"/>
                <a:cs typeface="Arial" panose="020B0604020202020204" pitchFamily="34" charset="0"/>
              </a:rPr>
              <a:t>amet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consectetur</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adipiscing</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elit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Aenean</a:t>
            </a:r>
            <a:r>
              <a:rPr lang="en-US" sz="825" dirty="0">
                <a:solidFill>
                  <a:schemeClr val="tx1">
                    <a:lumMod val="65000"/>
                    <a:lumOff val="35000"/>
                  </a:schemeClr>
                </a:solidFill>
                <a:ea typeface="Roboto" charset="0"/>
                <a:cs typeface="Arial" panose="020B0604020202020204" pitchFamily="34" charset="0"/>
              </a:rPr>
              <a:t> at </a:t>
            </a:r>
            <a:r>
              <a:rPr lang="en-US" sz="825" dirty="0" err="1">
                <a:solidFill>
                  <a:schemeClr val="tx1">
                    <a:lumMod val="65000"/>
                    <a:lumOff val="35000"/>
                  </a:schemeClr>
                </a:solidFill>
                <a:ea typeface="Roboto" charset="0"/>
                <a:cs typeface="Arial" panose="020B0604020202020204" pitchFamily="34" charset="0"/>
              </a:rPr>
              <a:t>facilisis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quam</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egestas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urna</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Donec</a:t>
            </a:r>
            <a:r>
              <a:rPr lang="en-US" sz="825" dirty="0">
                <a:solidFill>
                  <a:schemeClr val="tx1">
                    <a:lumMod val="65000"/>
                    <a:lumOff val="35000"/>
                  </a:schemeClr>
                </a:solidFill>
                <a:ea typeface="Roboto" charset="0"/>
                <a:cs typeface="Arial" panose="020B0604020202020204" pitchFamily="34" charset="0"/>
              </a:rPr>
              <a:t> ante </a:t>
            </a:r>
            <a:r>
              <a:rPr lang="en-US" sz="825" dirty="0" err="1">
                <a:solidFill>
                  <a:schemeClr val="tx1">
                    <a:lumMod val="65000"/>
                    <a:lumOff val="35000"/>
                  </a:schemeClr>
                </a:solidFill>
                <a:ea typeface="Roboto" charset="0"/>
                <a:cs typeface="Arial" panose="020B0604020202020204" pitchFamily="34" charset="0"/>
              </a:rPr>
              <a:t>nulla</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finibus</a:t>
            </a:r>
            <a:r>
              <a:rPr lang="en-US" sz="825" dirty="0">
                <a:solidFill>
                  <a:schemeClr val="tx1">
                    <a:lumMod val="65000"/>
                    <a:lumOff val="35000"/>
                  </a:schemeClr>
                </a:solidFill>
                <a:ea typeface="Roboto" charset="0"/>
                <a:cs typeface="Arial" panose="020B0604020202020204" pitchFamily="34" charset="0"/>
              </a:rPr>
              <a:t> sed </a:t>
            </a:r>
            <a:r>
              <a:rPr lang="en-US" sz="825" dirty="0" err="1">
                <a:solidFill>
                  <a:schemeClr val="tx1">
                    <a:lumMod val="65000"/>
                    <a:lumOff val="35000"/>
                  </a:schemeClr>
                </a:solidFill>
                <a:ea typeface="Roboto" charset="0"/>
                <a:cs typeface="Arial" panose="020B0604020202020204" pitchFamily="34" charset="0"/>
              </a:rPr>
              <a:t>tempor</a:t>
            </a:r>
            <a:r>
              <a:rPr lang="en-US" sz="825" dirty="0">
                <a:solidFill>
                  <a:schemeClr val="tx1">
                    <a:lumMod val="65000"/>
                    <a:lumOff val="35000"/>
                  </a:schemeClr>
                </a:solidFill>
                <a:ea typeface="Roboto" charset="0"/>
                <a:cs typeface="Arial" panose="020B0604020202020204" pitchFamily="34" charset="0"/>
              </a:rPr>
              <a:t> a, dictum ac </a:t>
            </a:r>
            <a:r>
              <a:rPr lang="en-US" sz="825" dirty="0" err="1">
                <a:solidFill>
                  <a:schemeClr val="tx1">
                    <a:lumMod val="65000"/>
                    <a:lumOff val="35000"/>
                  </a:schemeClr>
                </a:solidFill>
                <a:ea typeface="Roboto" charset="0"/>
                <a:cs typeface="Arial" panose="020B0604020202020204" pitchFamily="34" charset="0"/>
              </a:rPr>
              <a:t>enim</a:t>
            </a:r>
            <a:r>
              <a:rPr lang="en-US" sz="825" dirty="0">
                <a:solidFill>
                  <a:schemeClr val="tx1">
                    <a:lumMod val="65000"/>
                    <a:lumOff val="35000"/>
                  </a:schemeClr>
                </a:solidFill>
                <a:ea typeface="Roboto" charset="0"/>
                <a:cs typeface="Arial" panose="020B0604020202020204" pitchFamily="34" charset="0"/>
              </a:rPr>
              <a:t>.</a:t>
            </a:r>
          </a:p>
        </p:txBody>
      </p:sp>
      <p:sp>
        <p:nvSpPr>
          <p:cNvPr id="25" name="Text Placeholder 20">
            <a:extLst>
              <a:ext uri="{FF2B5EF4-FFF2-40B4-BE49-F238E27FC236}">
                <a16:creationId xmlns:a16="http://schemas.microsoft.com/office/drawing/2014/main" id="{ACE38675-8F86-4AA3-8BCC-9AD2E12C16FB}"/>
              </a:ext>
            </a:extLst>
          </p:cNvPr>
          <p:cNvSpPr>
            <a:spLocks noGrp="1"/>
          </p:cNvSpPr>
          <p:nvPr>
            <p:ph type="body" sz="quarter" idx="14" hasCustomPrompt="1"/>
          </p:nvPr>
        </p:nvSpPr>
        <p:spPr>
          <a:xfrm>
            <a:off x="6644213" y="4927348"/>
            <a:ext cx="1549400" cy="209550"/>
          </a:xfrm>
        </p:spPr>
        <p:txBody>
          <a:bodyPr/>
          <a:lstStyle>
            <a:lvl1pPr>
              <a:defRPr sz="825" spc="15" baseline="0">
                <a:solidFill>
                  <a:srgbClr val="483698"/>
                </a:solidFill>
              </a:defRPr>
            </a:lvl1pPr>
            <a:lvl2pPr>
              <a:defRPr sz="825">
                <a:solidFill>
                  <a:srgbClr val="483698"/>
                </a:solidFill>
              </a:defRPr>
            </a:lvl2pPr>
            <a:lvl3pPr>
              <a:defRPr sz="825">
                <a:solidFill>
                  <a:srgbClr val="483698"/>
                </a:solidFill>
              </a:defRPr>
            </a:lvl3pPr>
            <a:lvl4pPr>
              <a:defRPr sz="825">
                <a:solidFill>
                  <a:srgbClr val="483698"/>
                </a:solidFill>
              </a:defRPr>
            </a:lvl4pPr>
            <a:lvl5pPr>
              <a:defRPr sz="825">
                <a:solidFill>
                  <a:srgbClr val="483698"/>
                </a:solidFill>
              </a:defRPr>
            </a:lvl5pPr>
          </a:lstStyle>
          <a:p>
            <a:pPr>
              <a:defRPr/>
            </a:pPr>
            <a:r>
              <a:rPr lang="en-ID" sz="825" b="1" dirty="0">
                <a:solidFill>
                  <a:srgbClr val="483698"/>
                </a:solidFill>
                <a:ea typeface="Lato" panose="020F0502020204030203" pitchFamily="34" charset="0"/>
                <a:cs typeface="Arial" panose="020B0604020202020204" pitchFamily="34" charset="0"/>
              </a:rPr>
              <a:t>Title goes here</a:t>
            </a:r>
          </a:p>
        </p:txBody>
      </p:sp>
      <p:sp>
        <p:nvSpPr>
          <p:cNvPr id="26" name="Text Placeholder 23">
            <a:extLst>
              <a:ext uri="{FF2B5EF4-FFF2-40B4-BE49-F238E27FC236}">
                <a16:creationId xmlns:a16="http://schemas.microsoft.com/office/drawing/2014/main" id="{81198CE1-7732-4292-A446-5328983F121A}"/>
              </a:ext>
            </a:extLst>
          </p:cNvPr>
          <p:cNvSpPr>
            <a:spLocks noGrp="1"/>
          </p:cNvSpPr>
          <p:nvPr>
            <p:ph type="body" sz="quarter" idx="15" hasCustomPrompt="1"/>
          </p:nvPr>
        </p:nvSpPr>
        <p:spPr>
          <a:xfrm>
            <a:off x="6644215" y="5192975"/>
            <a:ext cx="4076700" cy="914400"/>
          </a:xfrm>
        </p:spPr>
        <p:txBody>
          <a:bodyPr/>
          <a:lstStyle>
            <a:lvl1pPr>
              <a:lnSpc>
                <a:spcPts val="1500"/>
              </a:lnSpc>
              <a:spcBef>
                <a:spcPts val="800"/>
              </a:spcBef>
              <a:spcAft>
                <a:spcPts val="0"/>
              </a:spcAft>
              <a:defRPr sz="825" b="0">
                <a:solidFill>
                  <a:schemeClr val="tx1">
                    <a:lumMod val="65000"/>
                    <a:lumOff val="35000"/>
                  </a:schemeClr>
                </a:solidFill>
              </a:defRPr>
            </a:lvl1pPr>
            <a:lvl2pPr>
              <a:lnSpc>
                <a:spcPts val="1125"/>
              </a:lnSpc>
              <a:spcBef>
                <a:spcPts val="600"/>
              </a:spcBef>
              <a:spcAft>
                <a:spcPts val="0"/>
              </a:spcAft>
              <a:defRPr sz="825"/>
            </a:lvl2pPr>
            <a:lvl3pPr>
              <a:lnSpc>
                <a:spcPts val="1125"/>
              </a:lnSpc>
              <a:spcBef>
                <a:spcPts val="600"/>
              </a:spcBef>
              <a:spcAft>
                <a:spcPts val="0"/>
              </a:spcAft>
              <a:defRPr sz="825"/>
            </a:lvl3pPr>
            <a:lvl4pPr>
              <a:lnSpc>
                <a:spcPts val="1125"/>
              </a:lnSpc>
              <a:spcBef>
                <a:spcPts val="600"/>
              </a:spcBef>
              <a:spcAft>
                <a:spcPts val="0"/>
              </a:spcAft>
              <a:defRPr sz="825"/>
            </a:lvl4pPr>
            <a:lvl5pPr>
              <a:lnSpc>
                <a:spcPts val="1125"/>
              </a:lnSpc>
              <a:spcBef>
                <a:spcPts val="600"/>
              </a:spcBef>
              <a:spcAft>
                <a:spcPts val="0"/>
              </a:spcAft>
              <a:defRPr sz="825"/>
            </a:lvl5pPr>
          </a:lstStyle>
          <a:p>
            <a:pPr>
              <a:lnSpc>
                <a:spcPts val="1500"/>
              </a:lnSpc>
              <a:spcBef>
                <a:spcPts val="800"/>
              </a:spcBef>
              <a:defRPr/>
            </a:pPr>
            <a:r>
              <a:rPr lang="en-US" sz="825" b="1" dirty="0">
                <a:solidFill>
                  <a:schemeClr val="tx1">
                    <a:lumMod val="65000"/>
                    <a:lumOff val="35000"/>
                  </a:schemeClr>
                </a:solidFill>
                <a:ea typeface="Roboto" charset="0"/>
                <a:cs typeface="Arial" panose="020B0604020202020204" pitchFamily="34" charset="0"/>
              </a:rPr>
              <a:t>Lorem ipsum </a:t>
            </a:r>
            <a:r>
              <a:rPr lang="en-US" sz="825" dirty="0">
                <a:solidFill>
                  <a:schemeClr val="tx1">
                    <a:lumMod val="65000"/>
                    <a:lumOff val="35000"/>
                  </a:schemeClr>
                </a:solidFill>
                <a:ea typeface="Roboto" charset="0"/>
                <a:cs typeface="Arial" panose="020B0604020202020204" pitchFamily="34" charset="0"/>
              </a:rPr>
              <a:t>dolor sit </a:t>
            </a:r>
            <a:r>
              <a:rPr lang="en-US" sz="825" dirty="0" err="1">
                <a:solidFill>
                  <a:schemeClr val="tx1">
                    <a:lumMod val="65000"/>
                    <a:lumOff val="35000"/>
                  </a:schemeClr>
                </a:solidFill>
                <a:ea typeface="Roboto" charset="0"/>
                <a:cs typeface="Arial" panose="020B0604020202020204" pitchFamily="34" charset="0"/>
              </a:rPr>
              <a:t>amet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consectetur</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adipiscing</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elit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Aenean</a:t>
            </a:r>
            <a:r>
              <a:rPr lang="en-US" sz="825" dirty="0">
                <a:solidFill>
                  <a:schemeClr val="tx1">
                    <a:lumMod val="65000"/>
                    <a:lumOff val="35000"/>
                  </a:schemeClr>
                </a:solidFill>
                <a:ea typeface="Roboto" charset="0"/>
                <a:cs typeface="Arial" panose="020B0604020202020204" pitchFamily="34" charset="0"/>
              </a:rPr>
              <a:t> at </a:t>
            </a:r>
            <a:r>
              <a:rPr lang="en-US" sz="825" dirty="0" err="1">
                <a:solidFill>
                  <a:schemeClr val="tx1">
                    <a:lumMod val="65000"/>
                    <a:lumOff val="35000"/>
                  </a:schemeClr>
                </a:solidFill>
                <a:ea typeface="Roboto" charset="0"/>
                <a:cs typeface="Arial" panose="020B0604020202020204" pitchFamily="34" charset="0"/>
              </a:rPr>
              <a:t>facilisis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quam</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egestas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urna</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Donec</a:t>
            </a:r>
            <a:r>
              <a:rPr lang="en-US" sz="825" dirty="0">
                <a:solidFill>
                  <a:schemeClr val="tx1">
                    <a:lumMod val="65000"/>
                    <a:lumOff val="35000"/>
                  </a:schemeClr>
                </a:solidFill>
                <a:ea typeface="Roboto" charset="0"/>
                <a:cs typeface="Arial" panose="020B0604020202020204" pitchFamily="34" charset="0"/>
              </a:rPr>
              <a:t> ante </a:t>
            </a:r>
            <a:r>
              <a:rPr lang="en-US" sz="825" dirty="0" err="1">
                <a:solidFill>
                  <a:schemeClr val="tx1">
                    <a:lumMod val="65000"/>
                    <a:lumOff val="35000"/>
                  </a:schemeClr>
                </a:solidFill>
                <a:ea typeface="Roboto" charset="0"/>
                <a:cs typeface="Arial" panose="020B0604020202020204" pitchFamily="34" charset="0"/>
              </a:rPr>
              <a:t>nulla</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finibus</a:t>
            </a:r>
            <a:r>
              <a:rPr lang="en-US" sz="825" dirty="0">
                <a:solidFill>
                  <a:schemeClr val="tx1">
                    <a:lumMod val="65000"/>
                    <a:lumOff val="35000"/>
                  </a:schemeClr>
                </a:solidFill>
                <a:ea typeface="Roboto" charset="0"/>
                <a:cs typeface="Arial" panose="020B0604020202020204" pitchFamily="34" charset="0"/>
              </a:rPr>
              <a:t> sed </a:t>
            </a:r>
            <a:r>
              <a:rPr lang="en-US" sz="825" dirty="0" err="1">
                <a:solidFill>
                  <a:schemeClr val="tx1">
                    <a:lumMod val="65000"/>
                    <a:lumOff val="35000"/>
                  </a:schemeClr>
                </a:solidFill>
                <a:ea typeface="Roboto" charset="0"/>
                <a:cs typeface="Arial" panose="020B0604020202020204" pitchFamily="34" charset="0"/>
              </a:rPr>
              <a:t>tempor</a:t>
            </a:r>
            <a:r>
              <a:rPr lang="en-US" sz="825" dirty="0">
                <a:solidFill>
                  <a:schemeClr val="tx1">
                    <a:lumMod val="65000"/>
                    <a:lumOff val="35000"/>
                  </a:schemeClr>
                </a:solidFill>
                <a:ea typeface="Roboto" charset="0"/>
                <a:cs typeface="Arial" panose="020B0604020202020204" pitchFamily="34" charset="0"/>
              </a:rPr>
              <a:t> a, dictum ac </a:t>
            </a:r>
            <a:r>
              <a:rPr lang="en-US" sz="825" dirty="0" err="1">
                <a:solidFill>
                  <a:schemeClr val="tx1">
                    <a:lumMod val="65000"/>
                    <a:lumOff val="35000"/>
                  </a:schemeClr>
                </a:solidFill>
                <a:ea typeface="Roboto" charset="0"/>
                <a:cs typeface="Arial" panose="020B0604020202020204" pitchFamily="34" charset="0"/>
              </a:rPr>
              <a:t>enim</a:t>
            </a:r>
            <a:r>
              <a:rPr lang="en-US" sz="825" dirty="0">
                <a:solidFill>
                  <a:schemeClr val="tx1">
                    <a:lumMod val="65000"/>
                    <a:lumOff val="35000"/>
                  </a:schemeClr>
                </a:solidFill>
                <a:ea typeface="Roboto" charset="0"/>
                <a:cs typeface="Arial" panose="020B0604020202020204" pitchFamily="34" charset="0"/>
              </a:rPr>
              <a:t>.</a:t>
            </a:r>
          </a:p>
        </p:txBody>
      </p:sp>
      <p:sp>
        <p:nvSpPr>
          <p:cNvPr id="28" name="Picture Placeholder 27">
            <a:extLst>
              <a:ext uri="{FF2B5EF4-FFF2-40B4-BE49-F238E27FC236}">
                <a16:creationId xmlns:a16="http://schemas.microsoft.com/office/drawing/2014/main" id="{1BCC719E-5C9E-441A-93C9-14F731483F5A}"/>
              </a:ext>
            </a:extLst>
          </p:cNvPr>
          <p:cNvSpPr>
            <a:spLocks noGrp="1"/>
          </p:cNvSpPr>
          <p:nvPr>
            <p:ph type="pic" sz="quarter" idx="16" hasCustomPrompt="1"/>
          </p:nvPr>
        </p:nvSpPr>
        <p:spPr>
          <a:xfrm>
            <a:off x="1937811" y="1228728"/>
            <a:ext cx="3215216" cy="4752975"/>
          </a:xfrm>
        </p:spPr>
        <p:txBody>
          <a:bodyPr bIns="822960" anchor="ctr"/>
          <a:lstStyle>
            <a:lvl1pPr algn="ctr">
              <a:defRPr>
                <a:solidFill>
                  <a:schemeClr val="tx1">
                    <a:lumMod val="65000"/>
                    <a:lumOff val="35000"/>
                  </a:schemeClr>
                </a:solidFill>
              </a:defRPr>
            </a:lvl1pPr>
          </a:lstStyle>
          <a:p>
            <a:r>
              <a:rPr lang="en-US" dirty="0"/>
              <a:t>Insert image</a:t>
            </a:r>
          </a:p>
        </p:txBody>
      </p:sp>
    </p:spTree>
    <p:extLst>
      <p:ext uri="{BB962C8B-B14F-4D97-AF65-F5344CB8AC3E}">
        <p14:creationId xmlns:p14="http://schemas.microsoft.com/office/powerpoint/2010/main" val="2317751976"/>
      </p:ext>
    </p:extLst>
  </p:cSld>
  <p:clrMapOvr>
    <a:masterClrMapping/>
  </p:clrMapOvr>
  <mc:AlternateContent xmlns:mc="http://schemas.openxmlformats.org/markup-compatibility/2006" xmlns:p14="http://schemas.microsoft.com/office/powerpoint/2010/main">
    <mc:Choice Requires="p14">
      <p:transition spd="slow" p14:dur="1250" advTm="8000">
        <p14:reveal dir="r"/>
      </p:transition>
    </mc:Choice>
    <mc:Fallback xmlns="">
      <p:transition spd="slow" advTm="800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7_ITLE SLIDE 1 - Right light vertical image">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AAF4570-14E3-4A0C-83E6-17BB522546F1}"/>
              </a:ext>
            </a:extLst>
          </p:cNvPr>
          <p:cNvSpPr/>
          <p:nvPr userDrawn="1"/>
        </p:nvSpPr>
        <p:spPr>
          <a:xfrm>
            <a:off x="612774" y="431801"/>
            <a:ext cx="10980739" cy="58166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350" dirty="0"/>
          </a:p>
        </p:txBody>
      </p:sp>
      <p:sp>
        <p:nvSpPr>
          <p:cNvPr id="11" name="Text Placeholder 10">
            <a:extLst>
              <a:ext uri="{FF2B5EF4-FFF2-40B4-BE49-F238E27FC236}">
                <a16:creationId xmlns:a16="http://schemas.microsoft.com/office/drawing/2014/main" id="{C68834C6-C7CB-4EBD-8B61-0F41600F7D45}"/>
              </a:ext>
            </a:extLst>
          </p:cNvPr>
          <p:cNvSpPr>
            <a:spLocks noGrp="1"/>
          </p:cNvSpPr>
          <p:nvPr>
            <p:ph type="body" sz="quarter" idx="13" hasCustomPrompt="1"/>
          </p:nvPr>
        </p:nvSpPr>
        <p:spPr>
          <a:xfrm>
            <a:off x="4663760" y="4673416"/>
            <a:ext cx="2999105" cy="914400"/>
          </a:xfrm>
        </p:spPr>
        <p:txBody>
          <a:bodyPr/>
          <a:lstStyle>
            <a:lvl1pPr>
              <a:lnSpc>
                <a:spcPts val="1500"/>
              </a:lnSpc>
              <a:spcBef>
                <a:spcPts val="800"/>
              </a:spcBef>
              <a:defRPr sz="825" b="0">
                <a:solidFill>
                  <a:schemeClr val="tx1">
                    <a:lumMod val="65000"/>
                    <a:lumOff val="35000"/>
                  </a:schemeClr>
                </a:solidFill>
              </a:defRPr>
            </a:lvl1pPr>
            <a:lvl2pPr>
              <a:defRPr sz="825"/>
            </a:lvl2pPr>
            <a:lvl3pPr>
              <a:defRPr sz="825"/>
            </a:lvl3pPr>
            <a:lvl4pPr>
              <a:defRPr sz="825"/>
            </a:lvl4pPr>
            <a:lvl5pPr>
              <a:defRPr sz="825"/>
            </a:lvl5pPr>
          </a:lstStyle>
          <a:p>
            <a:pPr>
              <a:lnSpc>
                <a:spcPts val="1500"/>
              </a:lnSpc>
              <a:spcBef>
                <a:spcPts val="800"/>
              </a:spcBef>
              <a:defRPr/>
            </a:pPr>
            <a:r>
              <a:rPr lang="en-US" sz="825" b="1" dirty="0">
                <a:solidFill>
                  <a:srgbClr val="483698"/>
                </a:solidFill>
                <a:ea typeface="Roboto" charset="0"/>
                <a:cs typeface="Arial" panose="020B0604020202020204" pitchFamily="34" charset="0"/>
              </a:rPr>
              <a:t>Lorem ipsum </a:t>
            </a:r>
            <a:r>
              <a:rPr lang="en-US" sz="825" dirty="0">
                <a:solidFill>
                  <a:schemeClr val="tx1">
                    <a:lumMod val="65000"/>
                    <a:lumOff val="35000"/>
                  </a:schemeClr>
                </a:solidFill>
                <a:ea typeface="Roboto" charset="0"/>
                <a:cs typeface="Arial" panose="020B0604020202020204" pitchFamily="34" charset="0"/>
              </a:rPr>
              <a:t>dolor sit </a:t>
            </a:r>
            <a:r>
              <a:rPr lang="en-US" sz="825" dirty="0" err="1">
                <a:solidFill>
                  <a:schemeClr val="tx1">
                    <a:lumMod val="65000"/>
                    <a:lumOff val="35000"/>
                  </a:schemeClr>
                </a:solidFill>
                <a:ea typeface="Roboto" charset="0"/>
                <a:cs typeface="Arial" panose="020B0604020202020204" pitchFamily="34" charset="0"/>
              </a:rPr>
              <a:t>amet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consectetur</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adipiscing</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elit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Aenean</a:t>
            </a:r>
            <a:r>
              <a:rPr lang="en-US" sz="825" dirty="0">
                <a:solidFill>
                  <a:schemeClr val="tx1">
                    <a:lumMod val="65000"/>
                    <a:lumOff val="35000"/>
                  </a:schemeClr>
                </a:solidFill>
                <a:ea typeface="Roboto" charset="0"/>
                <a:cs typeface="Arial" panose="020B0604020202020204" pitchFamily="34" charset="0"/>
              </a:rPr>
              <a:t> at </a:t>
            </a:r>
            <a:r>
              <a:rPr lang="en-US" sz="825" dirty="0" err="1">
                <a:solidFill>
                  <a:schemeClr val="tx1">
                    <a:lumMod val="65000"/>
                    <a:lumOff val="35000"/>
                  </a:schemeClr>
                </a:solidFill>
                <a:ea typeface="Roboto" charset="0"/>
                <a:cs typeface="Arial" panose="020B0604020202020204" pitchFamily="34" charset="0"/>
              </a:rPr>
              <a:t>facilisis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quam</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egestas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urna</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Donec</a:t>
            </a:r>
            <a:r>
              <a:rPr lang="en-US" sz="825" dirty="0">
                <a:solidFill>
                  <a:schemeClr val="tx1">
                    <a:lumMod val="65000"/>
                    <a:lumOff val="35000"/>
                  </a:schemeClr>
                </a:solidFill>
                <a:ea typeface="Roboto" charset="0"/>
                <a:cs typeface="Arial" panose="020B0604020202020204" pitchFamily="34" charset="0"/>
              </a:rPr>
              <a:t> ante </a:t>
            </a:r>
            <a:r>
              <a:rPr lang="en-US" sz="825" dirty="0" err="1">
                <a:solidFill>
                  <a:schemeClr val="tx1">
                    <a:lumMod val="65000"/>
                    <a:lumOff val="35000"/>
                  </a:schemeClr>
                </a:solidFill>
                <a:ea typeface="Roboto" charset="0"/>
                <a:cs typeface="Arial" panose="020B0604020202020204" pitchFamily="34" charset="0"/>
              </a:rPr>
              <a:t>nulla</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finibus</a:t>
            </a:r>
            <a:r>
              <a:rPr lang="en-US" sz="825" dirty="0">
                <a:solidFill>
                  <a:schemeClr val="tx1">
                    <a:lumMod val="65000"/>
                    <a:lumOff val="35000"/>
                  </a:schemeClr>
                </a:solidFill>
                <a:ea typeface="Roboto" charset="0"/>
                <a:cs typeface="Arial" panose="020B0604020202020204" pitchFamily="34" charset="0"/>
              </a:rPr>
              <a:t> sed </a:t>
            </a:r>
            <a:r>
              <a:rPr lang="en-US" sz="825" dirty="0" err="1">
                <a:solidFill>
                  <a:schemeClr val="tx1">
                    <a:lumMod val="65000"/>
                    <a:lumOff val="35000"/>
                  </a:schemeClr>
                </a:solidFill>
                <a:ea typeface="Roboto" charset="0"/>
                <a:cs typeface="Arial" panose="020B0604020202020204" pitchFamily="34" charset="0"/>
              </a:rPr>
              <a:t>tempor</a:t>
            </a:r>
            <a:r>
              <a:rPr lang="en-US" sz="825" dirty="0">
                <a:solidFill>
                  <a:schemeClr val="tx1">
                    <a:lumMod val="65000"/>
                    <a:lumOff val="35000"/>
                  </a:schemeClr>
                </a:solidFill>
                <a:ea typeface="Roboto" charset="0"/>
                <a:cs typeface="Arial" panose="020B0604020202020204" pitchFamily="34" charset="0"/>
              </a:rPr>
              <a:t> a, dictum ac </a:t>
            </a:r>
            <a:r>
              <a:rPr lang="en-US" sz="825" dirty="0" err="1">
                <a:solidFill>
                  <a:schemeClr val="tx1">
                    <a:lumMod val="65000"/>
                    <a:lumOff val="35000"/>
                  </a:schemeClr>
                </a:solidFill>
                <a:ea typeface="Roboto" charset="0"/>
                <a:cs typeface="Arial" panose="020B0604020202020204" pitchFamily="34" charset="0"/>
              </a:rPr>
              <a:t>enim</a:t>
            </a:r>
            <a:r>
              <a:rPr lang="en-US" sz="825" dirty="0">
                <a:solidFill>
                  <a:schemeClr val="tx1">
                    <a:lumMod val="65000"/>
                    <a:lumOff val="35000"/>
                  </a:schemeClr>
                </a:solidFill>
                <a:ea typeface="Roboto" charset="0"/>
                <a:cs typeface="Arial" panose="020B0604020202020204" pitchFamily="34" charset="0"/>
              </a:rPr>
              <a:t>.</a:t>
            </a:r>
          </a:p>
        </p:txBody>
      </p:sp>
      <p:sp>
        <p:nvSpPr>
          <p:cNvPr id="4" name="Text Placeholder 3">
            <a:extLst>
              <a:ext uri="{FF2B5EF4-FFF2-40B4-BE49-F238E27FC236}">
                <a16:creationId xmlns:a16="http://schemas.microsoft.com/office/drawing/2014/main" id="{32FEFC7A-AB42-484C-8516-897566188D97}"/>
              </a:ext>
            </a:extLst>
          </p:cNvPr>
          <p:cNvSpPr>
            <a:spLocks noGrp="1"/>
          </p:cNvSpPr>
          <p:nvPr>
            <p:ph type="body" sz="quarter" idx="12" hasCustomPrompt="1"/>
          </p:nvPr>
        </p:nvSpPr>
        <p:spPr>
          <a:xfrm>
            <a:off x="994835" y="2359658"/>
            <a:ext cx="2425700" cy="1330469"/>
          </a:xfrm>
        </p:spPr>
        <p:txBody>
          <a:bodyPr/>
          <a:lstStyle>
            <a:lvl1pPr>
              <a:lnSpc>
                <a:spcPts val="3750"/>
              </a:lnSpc>
              <a:spcBef>
                <a:spcPts val="600"/>
              </a:spcBef>
              <a:spcAft>
                <a:spcPts val="0"/>
              </a:spcAft>
              <a:defRPr sz="3750" b="0" spc="75" baseline="0">
                <a:solidFill>
                  <a:schemeClr val="accent2"/>
                </a:solidFill>
                <a:latin typeface="+mj-lt"/>
              </a:defRPr>
            </a:lvl1pPr>
            <a:lvl2pPr>
              <a:lnSpc>
                <a:spcPts val="3750"/>
              </a:lnSpc>
              <a:spcBef>
                <a:spcPts val="600"/>
              </a:spcBef>
              <a:spcAft>
                <a:spcPts val="0"/>
              </a:spcAft>
              <a:defRPr sz="3750" b="0">
                <a:latin typeface="+mj-lt"/>
              </a:defRPr>
            </a:lvl2pPr>
            <a:lvl3pPr>
              <a:lnSpc>
                <a:spcPts val="3750"/>
              </a:lnSpc>
              <a:spcBef>
                <a:spcPts val="600"/>
              </a:spcBef>
              <a:spcAft>
                <a:spcPts val="0"/>
              </a:spcAft>
              <a:defRPr sz="3750" b="0">
                <a:latin typeface="+mj-lt"/>
              </a:defRPr>
            </a:lvl3pPr>
            <a:lvl4pPr>
              <a:lnSpc>
                <a:spcPts val="3750"/>
              </a:lnSpc>
              <a:spcBef>
                <a:spcPts val="600"/>
              </a:spcBef>
              <a:spcAft>
                <a:spcPts val="0"/>
              </a:spcAft>
              <a:defRPr sz="3750" b="0">
                <a:latin typeface="+mj-lt"/>
              </a:defRPr>
            </a:lvl4pPr>
            <a:lvl5pPr>
              <a:lnSpc>
                <a:spcPts val="3750"/>
              </a:lnSpc>
              <a:spcBef>
                <a:spcPts val="600"/>
              </a:spcBef>
              <a:spcAft>
                <a:spcPts val="0"/>
              </a:spcAft>
              <a:defRPr sz="3750" b="0">
                <a:latin typeface="+mj-lt"/>
              </a:defRPr>
            </a:lvl5pPr>
          </a:lstStyle>
          <a:p>
            <a:pPr lvl="0"/>
            <a:r>
              <a:rPr lang="en-US" dirty="0"/>
              <a:t>Title </a:t>
            </a:r>
            <a:br>
              <a:rPr lang="en-US" dirty="0"/>
            </a:br>
            <a:r>
              <a:rPr lang="en-US" dirty="0"/>
              <a:t>goes here</a:t>
            </a:r>
          </a:p>
        </p:txBody>
      </p:sp>
      <p:graphicFrame>
        <p:nvGraphicFramePr>
          <p:cNvPr id="3" name="Objet 2" hidden="1"/>
          <p:cNvGraphicFramePr>
            <a:graphicFrameLocks noChangeAspect="1"/>
          </p:cNvGraphicFramePr>
          <p:nvPr userDrawn="1">
            <p:custDataLst>
              <p:tags r:id="rId1"/>
            </p:custDataLst>
          </p:nvPr>
        </p:nvGraphicFramePr>
        <p:xfrm>
          <a:off x="1589" y="1592"/>
          <a:ext cx="1587" cy="1587"/>
        </p:xfrm>
        <a:graphic>
          <a:graphicData uri="http://schemas.openxmlformats.org/presentationml/2006/ole">
            <mc:AlternateContent xmlns:mc="http://schemas.openxmlformats.org/markup-compatibility/2006">
              <mc:Choice xmlns:v="urn:schemas-microsoft-com:vml" Requires="v">
                <p:oleObj name="Diapositive think-cell" r:id="rId3" imgW="270" imgH="270" progId="TCLayout.ActiveDocument.1">
                  <p:embed/>
                </p:oleObj>
              </mc:Choice>
              <mc:Fallback>
                <p:oleObj name="Diapositive think-cell" r:id="rId3" imgW="270" imgH="270" progId="TCLayout.ActiveDocument.1">
                  <p:embed/>
                  <p:pic>
                    <p:nvPicPr>
                      <p:cNvPr id="3" name="Objet 2" hidden="1"/>
                      <p:cNvPicPr/>
                      <p:nvPr/>
                    </p:nvPicPr>
                    <p:blipFill>
                      <a:blip r:embed="rId4"/>
                      <a:stretch>
                        <a:fillRect/>
                      </a:stretch>
                    </p:blipFill>
                    <p:spPr>
                      <a:xfrm>
                        <a:off x="1589" y="1592"/>
                        <a:ext cx="1587" cy="1587"/>
                      </a:xfrm>
                      <a:prstGeom prst="rect">
                        <a:avLst/>
                      </a:prstGeom>
                    </p:spPr>
                  </p:pic>
                </p:oleObj>
              </mc:Fallback>
            </mc:AlternateContent>
          </a:graphicData>
        </a:graphic>
      </p:graphicFrame>
      <p:sp>
        <p:nvSpPr>
          <p:cNvPr id="7" name="Picture Placeholder 7">
            <a:extLst>
              <a:ext uri="{FF2B5EF4-FFF2-40B4-BE49-F238E27FC236}">
                <a16:creationId xmlns:a16="http://schemas.microsoft.com/office/drawing/2014/main" id="{7972E6CB-5A3D-417C-ACBD-53075FF2E77B}"/>
              </a:ext>
            </a:extLst>
          </p:cNvPr>
          <p:cNvSpPr>
            <a:spLocks noGrp="1"/>
          </p:cNvSpPr>
          <p:nvPr>
            <p:ph type="pic" sz="quarter" idx="10" hasCustomPrompt="1"/>
          </p:nvPr>
        </p:nvSpPr>
        <p:spPr>
          <a:xfrm>
            <a:off x="4663761" y="2126615"/>
            <a:ext cx="2674937" cy="1873250"/>
          </a:xfrm>
        </p:spPr>
        <p:txBody>
          <a:bodyPr rtlCol="0" anchor="ctr" anchorCtr="0">
            <a:normAutofit/>
          </a:bodyPr>
          <a:lstStyle>
            <a:lvl1pPr algn="ctr">
              <a:defRPr/>
            </a:lvl1pPr>
          </a:lstStyle>
          <a:p>
            <a:pPr lvl="0"/>
            <a:r>
              <a:rPr lang="en-ID" noProof="0" dirty="0"/>
              <a:t>Insert image</a:t>
            </a:r>
          </a:p>
        </p:txBody>
      </p:sp>
      <p:sp>
        <p:nvSpPr>
          <p:cNvPr id="10" name="Picture Placeholder 7">
            <a:extLst>
              <a:ext uri="{FF2B5EF4-FFF2-40B4-BE49-F238E27FC236}">
                <a16:creationId xmlns:a16="http://schemas.microsoft.com/office/drawing/2014/main" id="{AF6378C5-957B-492D-900B-7EF041B0CA65}"/>
              </a:ext>
            </a:extLst>
          </p:cNvPr>
          <p:cNvSpPr>
            <a:spLocks noGrp="1"/>
          </p:cNvSpPr>
          <p:nvPr>
            <p:ph type="pic" sz="quarter" idx="11" hasCustomPrompt="1"/>
          </p:nvPr>
        </p:nvSpPr>
        <p:spPr>
          <a:xfrm>
            <a:off x="8016561" y="2126615"/>
            <a:ext cx="2674937" cy="1873250"/>
          </a:xfrm>
        </p:spPr>
        <p:txBody>
          <a:bodyPr rtlCol="0" anchor="ctr" anchorCtr="0">
            <a:normAutofit/>
          </a:bodyPr>
          <a:lstStyle>
            <a:lvl1pPr algn="ctr">
              <a:defRPr/>
            </a:lvl1pPr>
          </a:lstStyle>
          <a:p>
            <a:pPr lvl="0"/>
            <a:r>
              <a:rPr lang="en-ID" noProof="0" dirty="0"/>
              <a:t>Insert image</a:t>
            </a:r>
          </a:p>
        </p:txBody>
      </p:sp>
      <p:sp>
        <p:nvSpPr>
          <p:cNvPr id="13" name="Text Placeholder 10">
            <a:extLst>
              <a:ext uri="{FF2B5EF4-FFF2-40B4-BE49-F238E27FC236}">
                <a16:creationId xmlns:a16="http://schemas.microsoft.com/office/drawing/2014/main" id="{BF5922B7-02C9-41CF-96A1-5A446E97EE00}"/>
              </a:ext>
            </a:extLst>
          </p:cNvPr>
          <p:cNvSpPr>
            <a:spLocks noGrp="1"/>
          </p:cNvSpPr>
          <p:nvPr>
            <p:ph type="body" sz="quarter" idx="14" hasCustomPrompt="1"/>
          </p:nvPr>
        </p:nvSpPr>
        <p:spPr>
          <a:xfrm>
            <a:off x="8016561" y="4673416"/>
            <a:ext cx="2999105" cy="914400"/>
          </a:xfrm>
        </p:spPr>
        <p:txBody>
          <a:bodyPr/>
          <a:lstStyle>
            <a:lvl1pPr>
              <a:lnSpc>
                <a:spcPts val="1500"/>
              </a:lnSpc>
              <a:spcBef>
                <a:spcPts val="800"/>
              </a:spcBef>
              <a:defRPr sz="825" b="0">
                <a:solidFill>
                  <a:schemeClr val="tx1">
                    <a:lumMod val="65000"/>
                    <a:lumOff val="35000"/>
                  </a:schemeClr>
                </a:solidFill>
              </a:defRPr>
            </a:lvl1pPr>
            <a:lvl2pPr>
              <a:defRPr sz="825"/>
            </a:lvl2pPr>
            <a:lvl3pPr>
              <a:defRPr sz="825"/>
            </a:lvl3pPr>
            <a:lvl4pPr>
              <a:defRPr sz="825"/>
            </a:lvl4pPr>
            <a:lvl5pPr>
              <a:defRPr sz="825"/>
            </a:lvl5pPr>
          </a:lstStyle>
          <a:p>
            <a:pPr>
              <a:lnSpc>
                <a:spcPts val="1500"/>
              </a:lnSpc>
              <a:spcBef>
                <a:spcPts val="800"/>
              </a:spcBef>
              <a:defRPr/>
            </a:pPr>
            <a:r>
              <a:rPr lang="en-US" sz="825" b="1" dirty="0">
                <a:solidFill>
                  <a:schemeClr val="accent2"/>
                </a:solidFill>
                <a:ea typeface="Roboto" charset="0"/>
                <a:cs typeface="Arial" panose="020B0604020202020204" pitchFamily="34" charset="0"/>
              </a:rPr>
              <a:t>Lorem ipsum </a:t>
            </a:r>
            <a:r>
              <a:rPr lang="en-US" sz="825" dirty="0">
                <a:solidFill>
                  <a:schemeClr val="tx1">
                    <a:lumMod val="65000"/>
                    <a:lumOff val="35000"/>
                  </a:schemeClr>
                </a:solidFill>
                <a:ea typeface="Roboto" charset="0"/>
                <a:cs typeface="Arial" panose="020B0604020202020204" pitchFamily="34" charset="0"/>
              </a:rPr>
              <a:t>dolor sit </a:t>
            </a:r>
            <a:r>
              <a:rPr lang="en-US" sz="825" dirty="0" err="1">
                <a:solidFill>
                  <a:schemeClr val="tx1">
                    <a:lumMod val="65000"/>
                    <a:lumOff val="35000"/>
                  </a:schemeClr>
                </a:solidFill>
                <a:ea typeface="Roboto" charset="0"/>
                <a:cs typeface="Arial" panose="020B0604020202020204" pitchFamily="34" charset="0"/>
              </a:rPr>
              <a:t>amet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consectetur</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adipiscing</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elit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Aenean</a:t>
            </a:r>
            <a:r>
              <a:rPr lang="en-US" sz="825" dirty="0">
                <a:solidFill>
                  <a:schemeClr val="tx1">
                    <a:lumMod val="65000"/>
                    <a:lumOff val="35000"/>
                  </a:schemeClr>
                </a:solidFill>
                <a:ea typeface="Roboto" charset="0"/>
                <a:cs typeface="Arial" panose="020B0604020202020204" pitchFamily="34" charset="0"/>
              </a:rPr>
              <a:t> at </a:t>
            </a:r>
            <a:r>
              <a:rPr lang="en-US" sz="825" dirty="0" err="1">
                <a:solidFill>
                  <a:schemeClr val="tx1">
                    <a:lumMod val="65000"/>
                    <a:lumOff val="35000"/>
                  </a:schemeClr>
                </a:solidFill>
                <a:ea typeface="Roboto" charset="0"/>
                <a:cs typeface="Arial" panose="020B0604020202020204" pitchFamily="34" charset="0"/>
              </a:rPr>
              <a:t>facilisis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quam</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egestas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urna</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Donec</a:t>
            </a:r>
            <a:r>
              <a:rPr lang="en-US" sz="825" dirty="0">
                <a:solidFill>
                  <a:schemeClr val="tx1">
                    <a:lumMod val="65000"/>
                    <a:lumOff val="35000"/>
                  </a:schemeClr>
                </a:solidFill>
                <a:ea typeface="Roboto" charset="0"/>
                <a:cs typeface="Arial" panose="020B0604020202020204" pitchFamily="34" charset="0"/>
              </a:rPr>
              <a:t> ante </a:t>
            </a:r>
            <a:r>
              <a:rPr lang="en-US" sz="825" dirty="0" err="1">
                <a:solidFill>
                  <a:schemeClr val="tx1">
                    <a:lumMod val="65000"/>
                    <a:lumOff val="35000"/>
                  </a:schemeClr>
                </a:solidFill>
                <a:ea typeface="Roboto" charset="0"/>
                <a:cs typeface="Arial" panose="020B0604020202020204" pitchFamily="34" charset="0"/>
              </a:rPr>
              <a:t>nulla</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finibus</a:t>
            </a:r>
            <a:r>
              <a:rPr lang="en-US" sz="825" dirty="0">
                <a:solidFill>
                  <a:schemeClr val="tx1">
                    <a:lumMod val="65000"/>
                    <a:lumOff val="35000"/>
                  </a:schemeClr>
                </a:solidFill>
                <a:ea typeface="Roboto" charset="0"/>
                <a:cs typeface="Arial" panose="020B0604020202020204" pitchFamily="34" charset="0"/>
              </a:rPr>
              <a:t> sed </a:t>
            </a:r>
            <a:r>
              <a:rPr lang="en-US" sz="825" dirty="0" err="1">
                <a:solidFill>
                  <a:schemeClr val="tx1">
                    <a:lumMod val="65000"/>
                    <a:lumOff val="35000"/>
                  </a:schemeClr>
                </a:solidFill>
                <a:ea typeface="Roboto" charset="0"/>
                <a:cs typeface="Arial" panose="020B0604020202020204" pitchFamily="34" charset="0"/>
              </a:rPr>
              <a:t>tempor</a:t>
            </a:r>
            <a:r>
              <a:rPr lang="en-US" sz="825" dirty="0">
                <a:solidFill>
                  <a:schemeClr val="tx1">
                    <a:lumMod val="65000"/>
                    <a:lumOff val="35000"/>
                  </a:schemeClr>
                </a:solidFill>
                <a:ea typeface="Roboto" charset="0"/>
                <a:cs typeface="Arial" panose="020B0604020202020204" pitchFamily="34" charset="0"/>
              </a:rPr>
              <a:t> a, dictum ac </a:t>
            </a:r>
            <a:r>
              <a:rPr lang="en-US" sz="825" dirty="0" err="1">
                <a:solidFill>
                  <a:schemeClr val="tx1">
                    <a:lumMod val="65000"/>
                    <a:lumOff val="35000"/>
                  </a:schemeClr>
                </a:solidFill>
                <a:ea typeface="Roboto" charset="0"/>
                <a:cs typeface="Arial" panose="020B0604020202020204" pitchFamily="34" charset="0"/>
              </a:rPr>
              <a:t>enim</a:t>
            </a:r>
            <a:r>
              <a:rPr lang="en-US" sz="825" dirty="0">
                <a:solidFill>
                  <a:schemeClr val="tx1">
                    <a:lumMod val="65000"/>
                    <a:lumOff val="35000"/>
                  </a:schemeClr>
                </a:solidFill>
                <a:ea typeface="Roboto" charset="0"/>
                <a:cs typeface="Arial" panose="020B0604020202020204" pitchFamily="34" charset="0"/>
              </a:rPr>
              <a:t>.</a:t>
            </a:r>
          </a:p>
        </p:txBody>
      </p:sp>
    </p:spTree>
    <p:extLst>
      <p:ext uri="{BB962C8B-B14F-4D97-AF65-F5344CB8AC3E}">
        <p14:creationId xmlns:p14="http://schemas.microsoft.com/office/powerpoint/2010/main" val="1597938298"/>
      </p:ext>
    </p:extLst>
  </p:cSld>
  <p:clrMapOvr>
    <a:masterClrMapping/>
  </p:clrMapOvr>
  <mc:AlternateContent xmlns:mc="http://schemas.openxmlformats.org/markup-compatibility/2006" xmlns:p14="http://schemas.microsoft.com/office/powerpoint/2010/main">
    <mc:Choice Requires="p14">
      <p:transition spd="slow" p14:dur="1250" advTm="8000">
        <p14:reveal dir="r"/>
      </p:transition>
    </mc:Choice>
    <mc:Fallback xmlns="">
      <p:transition spd="slow" advTm="8000">
        <p:fade/>
      </p:transition>
    </mc:Fallback>
  </mc:AlternateContent>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3_ITLE SLIDE 1 - Right light vertical image">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AAF4570-14E3-4A0C-83E6-17BB522546F1}"/>
              </a:ext>
            </a:extLst>
          </p:cNvPr>
          <p:cNvSpPr/>
          <p:nvPr userDrawn="1"/>
        </p:nvSpPr>
        <p:spPr>
          <a:xfrm>
            <a:off x="612774" y="431801"/>
            <a:ext cx="10980739" cy="5816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350"/>
          </a:p>
        </p:txBody>
      </p:sp>
      <p:graphicFrame>
        <p:nvGraphicFramePr>
          <p:cNvPr id="3" name="Objet 2" hidden="1"/>
          <p:cNvGraphicFramePr>
            <a:graphicFrameLocks noChangeAspect="1"/>
          </p:cNvGraphicFramePr>
          <p:nvPr userDrawn="1">
            <p:custDataLst>
              <p:tags r:id="rId1"/>
            </p:custDataLst>
            <p:extLst>
              <p:ext uri="{D42A27DB-BD31-4B8C-83A1-F6EECF244321}">
                <p14:modId xmlns:p14="http://schemas.microsoft.com/office/powerpoint/2010/main" val="1493927676"/>
              </p:ex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name="Diapositive think-cell" r:id="rId3" imgW="270" imgH="270" progId="TCLayout.ActiveDocument.1">
                  <p:embed/>
                </p:oleObj>
              </mc:Choice>
              <mc:Fallback>
                <p:oleObj name="Diapositive think-cell" r:id="rId3" imgW="270" imgH="270" progId="TCLayout.ActiveDocument.1">
                  <p:embed/>
                  <p:pic>
                    <p:nvPicPr>
                      <p:cNvPr id="3" name="Objet 2" hidden="1"/>
                      <p:cNvPicPr/>
                      <p:nvPr/>
                    </p:nvPicPr>
                    <p:blipFill>
                      <a:blip r:embed="rId4"/>
                      <a:stretch>
                        <a:fillRect/>
                      </a:stretch>
                    </p:blipFill>
                    <p:spPr>
                      <a:xfrm>
                        <a:off x="1589" y="1590"/>
                        <a:ext cx="1587" cy="1587"/>
                      </a:xfrm>
                      <a:prstGeom prst="rect">
                        <a:avLst/>
                      </a:prstGeom>
                    </p:spPr>
                  </p:pic>
                </p:oleObj>
              </mc:Fallback>
            </mc:AlternateContent>
          </a:graphicData>
        </a:graphic>
      </p:graphicFrame>
      <p:sp>
        <p:nvSpPr>
          <p:cNvPr id="11" name="Picture Placeholder 7">
            <a:extLst>
              <a:ext uri="{FF2B5EF4-FFF2-40B4-BE49-F238E27FC236}">
                <a16:creationId xmlns:a16="http://schemas.microsoft.com/office/drawing/2014/main" id="{716B6424-8C25-4B1C-84D4-8D9A022665F3}"/>
              </a:ext>
            </a:extLst>
          </p:cNvPr>
          <p:cNvSpPr>
            <a:spLocks noGrp="1"/>
          </p:cNvSpPr>
          <p:nvPr>
            <p:ph type="pic" sz="quarter" idx="10"/>
          </p:nvPr>
        </p:nvSpPr>
        <p:spPr>
          <a:xfrm>
            <a:off x="3139723" y="1260160"/>
            <a:ext cx="3217535" cy="4336218"/>
          </a:xfrm>
        </p:spPr>
        <p:txBody>
          <a:bodyPr rtlCol="0" anchor="ctr" anchorCtr="0">
            <a:normAutofit/>
          </a:bodyPr>
          <a:lstStyle>
            <a:lvl1pPr algn="ctr">
              <a:defRPr/>
            </a:lvl1pPr>
          </a:lstStyle>
          <a:p>
            <a:pPr lvl="0"/>
            <a:r>
              <a:rPr lang="en-US" noProof="0"/>
              <a:t>Click icon to add picture</a:t>
            </a:r>
            <a:endParaRPr lang="en-ID" noProof="0" dirty="0"/>
          </a:p>
        </p:txBody>
      </p:sp>
    </p:spTree>
    <p:extLst>
      <p:ext uri="{BB962C8B-B14F-4D97-AF65-F5344CB8AC3E}">
        <p14:creationId xmlns:p14="http://schemas.microsoft.com/office/powerpoint/2010/main" val="3754724657"/>
      </p:ext>
    </p:extLst>
  </p:cSld>
  <p:clrMapOvr>
    <a:masterClrMapping/>
  </p:clrMapOvr>
  <mc:AlternateContent xmlns:mc="http://schemas.openxmlformats.org/markup-compatibility/2006" xmlns:p14="http://schemas.microsoft.com/office/powerpoint/2010/main">
    <mc:Choice Requires="p14">
      <p:transition spd="slow" p14:dur="1250" advTm="8000">
        <p14:reveal dir="r"/>
      </p:transition>
    </mc:Choice>
    <mc:Fallback xmlns="">
      <p:transition spd="slow" advTm="8000">
        <p:fade/>
      </p:transition>
    </mc:Fallback>
  </mc:AlternateContent>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1_ITLE SLIDE 1 - Right light vertical image">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AAF4570-14E3-4A0C-83E6-17BB522546F1}"/>
              </a:ext>
            </a:extLst>
          </p:cNvPr>
          <p:cNvSpPr/>
          <p:nvPr userDrawn="1"/>
        </p:nvSpPr>
        <p:spPr>
          <a:xfrm>
            <a:off x="612774" y="431801"/>
            <a:ext cx="10980739" cy="5816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350"/>
          </a:p>
        </p:txBody>
      </p:sp>
      <p:graphicFrame>
        <p:nvGraphicFramePr>
          <p:cNvPr id="3" name="Objet 2" hidden="1"/>
          <p:cNvGraphicFramePr>
            <a:graphicFrameLocks noChangeAspect="1"/>
          </p:cNvGraphicFramePr>
          <p:nvPr userDrawn="1">
            <p:custDataLst>
              <p:tags r:id="rId1"/>
            </p:custDataLst>
            <p:extLst>
              <p:ext uri="{D42A27DB-BD31-4B8C-83A1-F6EECF244321}">
                <p14:modId xmlns:p14="http://schemas.microsoft.com/office/powerpoint/2010/main" val="2197965815"/>
              </p:ex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name="Diapositive think-cell" r:id="rId3" imgW="270" imgH="270" progId="TCLayout.ActiveDocument.1">
                  <p:embed/>
                </p:oleObj>
              </mc:Choice>
              <mc:Fallback>
                <p:oleObj name="Diapositive think-cell" r:id="rId3" imgW="270" imgH="270" progId="TCLayout.ActiveDocument.1">
                  <p:embed/>
                  <p:pic>
                    <p:nvPicPr>
                      <p:cNvPr id="3" name="Objet 2" hidden="1"/>
                      <p:cNvPicPr/>
                      <p:nvPr/>
                    </p:nvPicPr>
                    <p:blipFill>
                      <a:blip r:embed="rId4"/>
                      <a:stretch>
                        <a:fillRect/>
                      </a:stretch>
                    </p:blipFill>
                    <p:spPr>
                      <a:xfrm>
                        <a:off x="1589" y="1590"/>
                        <a:ext cx="1587" cy="1587"/>
                      </a:xfrm>
                      <a:prstGeom prst="rect">
                        <a:avLst/>
                      </a:prstGeom>
                    </p:spPr>
                  </p:pic>
                </p:oleObj>
              </mc:Fallback>
            </mc:AlternateContent>
          </a:graphicData>
        </a:graphic>
      </p:graphicFrame>
    </p:spTree>
    <p:extLst>
      <p:ext uri="{BB962C8B-B14F-4D97-AF65-F5344CB8AC3E}">
        <p14:creationId xmlns:p14="http://schemas.microsoft.com/office/powerpoint/2010/main" val="844078878"/>
      </p:ext>
    </p:extLst>
  </p:cSld>
  <p:clrMapOvr>
    <a:masterClrMapping/>
  </p:clrMapOvr>
  <mc:AlternateContent xmlns:mc="http://schemas.openxmlformats.org/markup-compatibility/2006" xmlns:p14="http://schemas.microsoft.com/office/powerpoint/2010/main">
    <mc:Choice Requires="p14">
      <p:transition spd="slow" p14:dur="1250" advTm="8000">
        <p14:reveal dir="r"/>
      </p:transition>
    </mc:Choice>
    <mc:Fallback xmlns="">
      <p:transition spd="slow" advTm="8000">
        <p:fade/>
      </p:transition>
    </mc:Fallback>
  </mc:AlternateContent>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9_ITLE SLIDE 1 - Right light vertical image">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AAF4570-14E3-4A0C-83E6-17BB522546F1}"/>
              </a:ext>
            </a:extLst>
          </p:cNvPr>
          <p:cNvSpPr/>
          <p:nvPr userDrawn="1"/>
        </p:nvSpPr>
        <p:spPr>
          <a:xfrm>
            <a:off x="612774" y="431801"/>
            <a:ext cx="10980739" cy="58166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350"/>
          </a:p>
        </p:txBody>
      </p:sp>
      <p:graphicFrame>
        <p:nvGraphicFramePr>
          <p:cNvPr id="3" name="Objet 2" hidden="1"/>
          <p:cNvGraphicFramePr>
            <a:graphicFrameLocks noChangeAspect="1"/>
          </p:cNvGraphicFramePr>
          <p:nvPr userDrawn="1">
            <p:custDataLst>
              <p:tags r:id="rId1"/>
            </p:custDataLst>
          </p:nvPr>
        </p:nvGraphicFramePr>
        <p:xfrm>
          <a:off x="1589" y="1592"/>
          <a:ext cx="1587" cy="1587"/>
        </p:xfrm>
        <a:graphic>
          <a:graphicData uri="http://schemas.openxmlformats.org/presentationml/2006/ole">
            <mc:AlternateContent xmlns:mc="http://schemas.openxmlformats.org/markup-compatibility/2006">
              <mc:Choice xmlns:v="urn:schemas-microsoft-com:vml" Requires="v">
                <p:oleObj name="Diapositive think-cell" r:id="rId3" imgW="270" imgH="270" progId="TCLayout.ActiveDocument.1">
                  <p:embed/>
                </p:oleObj>
              </mc:Choice>
              <mc:Fallback>
                <p:oleObj name="Diapositive think-cell" r:id="rId3" imgW="270" imgH="270" progId="TCLayout.ActiveDocument.1">
                  <p:embed/>
                  <p:pic>
                    <p:nvPicPr>
                      <p:cNvPr id="3" name="Objet 2" hidden="1"/>
                      <p:cNvPicPr/>
                      <p:nvPr/>
                    </p:nvPicPr>
                    <p:blipFill>
                      <a:blip r:embed="rId4"/>
                      <a:stretch>
                        <a:fillRect/>
                      </a:stretch>
                    </p:blipFill>
                    <p:spPr>
                      <a:xfrm>
                        <a:off x="1589" y="1592"/>
                        <a:ext cx="1587" cy="1587"/>
                      </a:xfrm>
                      <a:prstGeom prst="rect">
                        <a:avLst/>
                      </a:prstGeom>
                    </p:spPr>
                  </p:pic>
                </p:oleObj>
              </mc:Fallback>
            </mc:AlternateContent>
          </a:graphicData>
        </a:graphic>
      </p:graphicFrame>
      <p:sp>
        <p:nvSpPr>
          <p:cNvPr id="6" name="Text Placeholder 5">
            <a:extLst>
              <a:ext uri="{FF2B5EF4-FFF2-40B4-BE49-F238E27FC236}">
                <a16:creationId xmlns:a16="http://schemas.microsoft.com/office/drawing/2014/main" id="{EAAE8510-6641-4901-9C79-7CB609E10CB3}"/>
              </a:ext>
            </a:extLst>
          </p:cNvPr>
          <p:cNvSpPr>
            <a:spLocks noGrp="1"/>
          </p:cNvSpPr>
          <p:nvPr>
            <p:ph type="body" sz="quarter" idx="10" hasCustomPrompt="1"/>
          </p:nvPr>
        </p:nvSpPr>
        <p:spPr>
          <a:xfrm>
            <a:off x="626534" y="2411413"/>
            <a:ext cx="10952692" cy="914400"/>
          </a:xfrm>
        </p:spPr>
        <p:txBody>
          <a:bodyPr/>
          <a:lstStyle>
            <a:lvl1pPr algn="ctr">
              <a:lnSpc>
                <a:spcPts val="3750"/>
              </a:lnSpc>
              <a:spcAft>
                <a:spcPts val="0"/>
              </a:spcAft>
              <a:defRPr sz="3750" b="0" spc="75" baseline="0">
                <a:latin typeface="+mj-lt"/>
              </a:defRPr>
            </a:lvl1pPr>
            <a:lvl2pPr>
              <a:defRPr sz="3750">
                <a:latin typeface="+mj-lt"/>
              </a:defRPr>
            </a:lvl2pPr>
            <a:lvl3pPr>
              <a:defRPr sz="3750">
                <a:latin typeface="+mj-lt"/>
              </a:defRPr>
            </a:lvl3pPr>
            <a:lvl4pPr>
              <a:defRPr sz="3750">
                <a:latin typeface="+mj-lt"/>
              </a:defRPr>
            </a:lvl4pPr>
            <a:lvl5pPr>
              <a:defRPr sz="3750">
                <a:latin typeface="+mj-lt"/>
              </a:defRPr>
            </a:lvl5pPr>
          </a:lstStyle>
          <a:p>
            <a:pPr lvl="0"/>
            <a:r>
              <a:rPr lang="en-US" dirty="0"/>
              <a:t>Thanks for watching</a:t>
            </a:r>
          </a:p>
        </p:txBody>
      </p:sp>
      <p:sp>
        <p:nvSpPr>
          <p:cNvPr id="8" name="Text Placeholder 7">
            <a:extLst>
              <a:ext uri="{FF2B5EF4-FFF2-40B4-BE49-F238E27FC236}">
                <a16:creationId xmlns:a16="http://schemas.microsoft.com/office/drawing/2014/main" id="{9B4C93E0-2FD5-466C-A853-49A48B011BC8}"/>
              </a:ext>
            </a:extLst>
          </p:cNvPr>
          <p:cNvSpPr>
            <a:spLocks noGrp="1"/>
          </p:cNvSpPr>
          <p:nvPr>
            <p:ph type="body" sz="quarter" idx="11" hasCustomPrompt="1"/>
          </p:nvPr>
        </p:nvSpPr>
        <p:spPr>
          <a:xfrm>
            <a:off x="2005012" y="3494388"/>
            <a:ext cx="8195733" cy="914400"/>
          </a:xfrm>
        </p:spPr>
        <p:txBody>
          <a:bodyPr/>
          <a:lstStyle>
            <a:lvl1pPr algn="ctr">
              <a:lnSpc>
                <a:spcPts val="1500"/>
              </a:lnSpc>
              <a:spcBef>
                <a:spcPts val="600"/>
              </a:spcBef>
              <a:spcAft>
                <a:spcPts val="0"/>
              </a:spcAft>
              <a:defRPr sz="825" b="0">
                <a:solidFill>
                  <a:schemeClr val="tx1">
                    <a:lumMod val="65000"/>
                    <a:lumOff val="35000"/>
                  </a:schemeClr>
                </a:solidFill>
              </a:defRPr>
            </a:lvl1pPr>
            <a:lvl2pPr>
              <a:defRPr sz="825" b="0">
                <a:solidFill>
                  <a:schemeClr val="tx1">
                    <a:lumMod val="65000"/>
                    <a:lumOff val="35000"/>
                  </a:schemeClr>
                </a:solidFill>
              </a:defRPr>
            </a:lvl2pPr>
            <a:lvl3pPr>
              <a:defRPr sz="825" b="0">
                <a:solidFill>
                  <a:schemeClr val="tx1">
                    <a:lumMod val="65000"/>
                    <a:lumOff val="35000"/>
                  </a:schemeClr>
                </a:solidFill>
              </a:defRPr>
            </a:lvl3pPr>
            <a:lvl4pPr>
              <a:defRPr sz="825" b="0">
                <a:solidFill>
                  <a:schemeClr val="tx1">
                    <a:lumMod val="65000"/>
                    <a:lumOff val="35000"/>
                  </a:schemeClr>
                </a:solidFill>
              </a:defRPr>
            </a:lvl4pPr>
            <a:lvl5pPr>
              <a:defRPr sz="825" b="0">
                <a:solidFill>
                  <a:schemeClr val="tx1">
                    <a:lumMod val="65000"/>
                    <a:lumOff val="35000"/>
                  </a:schemeClr>
                </a:solidFill>
              </a:defRPr>
            </a:lvl5pPr>
          </a:lstStyle>
          <a:p>
            <a:pPr algn="ctr">
              <a:lnSpc>
                <a:spcPts val="1500"/>
              </a:lnSpc>
              <a:defRPr/>
            </a:pPr>
            <a:r>
              <a:rPr lang="en-US" sz="825" dirty="0">
                <a:solidFill>
                  <a:schemeClr val="tx1">
                    <a:lumMod val="65000"/>
                    <a:lumOff val="35000"/>
                  </a:schemeClr>
                </a:solidFill>
                <a:ea typeface="Roboto" charset="0"/>
                <a:cs typeface="Arial" panose="020B0604020202020204" pitchFamily="34" charset="0"/>
              </a:rPr>
              <a:t>Lorem ipsum dolor sit </a:t>
            </a:r>
            <a:r>
              <a:rPr lang="en-US" sz="825" dirty="0" err="1">
                <a:solidFill>
                  <a:schemeClr val="tx1">
                    <a:lumMod val="65000"/>
                    <a:lumOff val="35000"/>
                  </a:schemeClr>
                </a:solidFill>
                <a:ea typeface="Roboto" charset="0"/>
                <a:cs typeface="Arial" panose="020B0604020202020204" pitchFamily="34" charset="0"/>
              </a:rPr>
              <a:t>amet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consectetur</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adipiscing</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elit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Aenean</a:t>
            </a:r>
            <a:r>
              <a:rPr lang="en-US" sz="825" dirty="0">
                <a:solidFill>
                  <a:schemeClr val="tx1">
                    <a:lumMod val="65000"/>
                    <a:lumOff val="35000"/>
                  </a:schemeClr>
                </a:solidFill>
                <a:ea typeface="Roboto" charset="0"/>
                <a:cs typeface="Arial" panose="020B0604020202020204" pitchFamily="34" charset="0"/>
              </a:rPr>
              <a:t> at </a:t>
            </a:r>
            <a:r>
              <a:rPr lang="en-US" sz="825" dirty="0" err="1">
                <a:solidFill>
                  <a:schemeClr val="tx1">
                    <a:lumMod val="65000"/>
                    <a:lumOff val="35000"/>
                  </a:schemeClr>
                </a:solidFill>
                <a:ea typeface="Roboto" charset="0"/>
                <a:cs typeface="Arial" panose="020B0604020202020204" pitchFamily="34" charset="0"/>
              </a:rPr>
              <a:t>facilisis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quam</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quis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egestas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urna</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Donec</a:t>
            </a:r>
            <a:r>
              <a:rPr lang="en-US" sz="825" dirty="0">
                <a:solidFill>
                  <a:schemeClr val="tx1">
                    <a:lumMod val="65000"/>
                    <a:lumOff val="35000"/>
                  </a:schemeClr>
                </a:solidFill>
                <a:ea typeface="Roboto" charset="0"/>
                <a:cs typeface="Arial" panose="020B0604020202020204" pitchFamily="34" charset="0"/>
              </a:rPr>
              <a:t> ante </a:t>
            </a:r>
            <a:r>
              <a:rPr lang="en-US" sz="825" dirty="0" err="1">
                <a:solidFill>
                  <a:schemeClr val="tx1">
                    <a:lumMod val="65000"/>
                    <a:lumOff val="35000"/>
                  </a:schemeClr>
                </a:solidFill>
                <a:ea typeface="Roboto" charset="0"/>
                <a:cs typeface="Arial" panose="020B0604020202020204" pitchFamily="34" charset="0"/>
              </a:rPr>
              <a:t>nulla</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finibus</a:t>
            </a:r>
            <a:r>
              <a:rPr lang="en-US" sz="825" dirty="0">
                <a:solidFill>
                  <a:schemeClr val="tx1">
                    <a:lumMod val="65000"/>
                    <a:lumOff val="35000"/>
                  </a:schemeClr>
                </a:solidFill>
                <a:ea typeface="Roboto" charset="0"/>
                <a:cs typeface="Arial" panose="020B0604020202020204" pitchFamily="34" charset="0"/>
              </a:rPr>
              <a:t> sed </a:t>
            </a:r>
            <a:r>
              <a:rPr lang="en-US" sz="825" dirty="0" err="1">
                <a:solidFill>
                  <a:schemeClr val="tx1">
                    <a:lumMod val="65000"/>
                    <a:lumOff val="35000"/>
                  </a:schemeClr>
                </a:solidFill>
                <a:ea typeface="Roboto" charset="0"/>
                <a:cs typeface="Arial" panose="020B0604020202020204" pitchFamily="34" charset="0"/>
              </a:rPr>
              <a:t>tempor</a:t>
            </a:r>
            <a:r>
              <a:rPr lang="en-US" sz="825" dirty="0">
                <a:solidFill>
                  <a:schemeClr val="tx1">
                    <a:lumMod val="65000"/>
                    <a:lumOff val="35000"/>
                  </a:schemeClr>
                </a:solidFill>
                <a:ea typeface="Roboto" charset="0"/>
                <a:cs typeface="Arial" panose="020B0604020202020204" pitchFamily="34" charset="0"/>
              </a:rPr>
              <a:t> a, dictum ac </a:t>
            </a:r>
            <a:r>
              <a:rPr lang="en-US" sz="825" dirty="0" err="1">
                <a:solidFill>
                  <a:schemeClr val="tx1">
                    <a:lumMod val="65000"/>
                    <a:lumOff val="35000"/>
                  </a:schemeClr>
                </a:solidFill>
                <a:ea typeface="Roboto" charset="0"/>
                <a:cs typeface="Arial" panose="020B0604020202020204" pitchFamily="34" charset="0"/>
              </a:rPr>
              <a:t>enim</a:t>
            </a:r>
            <a:r>
              <a:rPr lang="en-US" sz="825" dirty="0">
                <a:solidFill>
                  <a:schemeClr val="tx1">
                    <a:lumMod val="65000"/>
                    <a:lumOff val="35000"/>
                  </a:schemeClr>
                </a:solidFill>
                <a:ea typeface="Roboto" charset="0"/>
                <a:cs typeface="Arial" panose="020B0604020202020204" pitchFamily="34" charset="0"/>
              </a:rPr>
              <a:t>. Maecenas </a:t>
            </a:r>
            <a:r>
              <a:rPr lang="en-US" sz="825" dirty="0" err="1">
                <a:solidFill>
                  <a:schemeClr val="tx1">
                    <a:lumMod val="65000"/>
                    <a:lumOff val="35000"/>
                  </a:schemeClr>
                </a:solidFill>
                <a:ea typeface="Roboto" charset="0"/>
                <a:cs typeface="Arial" panose="020B0604020202020204" pitchFamily="34" charset="0"/>
              </a:rPr>
              <a:t>quis</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tincidunt</a:t>
            </a:r>
            <a:r>
              <a:rPr lang="en-US" sz="825" dirty="0">
                <a:solidFill>
                  <a:schemeClr val="tx1">
                    <a:lumMod val="65000"/>
                    <a:lumOff val="35000"/>
                  </a:schemeClr>
                </a:solidFill>
                <a:ea typeface="Roboto" charset="0"/>
                <a:cs typeface="Arial" panose="020B0604020202020204" pitchFamily="34" charset="0"/>
              </a:rPr>
              <a:t> ligula. </a:t>
            </a:r>
            <a:r>
              <a:rPr lang="en-US" sz="825" dirty="0" err="1">
                <a:solidFill>
                  <a:schemeClr val="tx1">
                    <a:lumMod val="65000"/>
                    <a:lumOff val="35000"/>
                  </a:schemeClr>
                </a:solidFill>
                <a:ea typeface="Roboto" charset="0"/>
                <a:cs typeface="Arial" panose="020B0604020202020204" pitchFamily="34" charset="0"/>
              </a:rPr>
              <a:t>Praesent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tincidunt</a:t>
            </a:r>
            <a:r>
              <a:rPr lang="en-US" sz="825" dirty="0">
                <a:solidFill>
                  <a:schemeClr val="tx1">
                    <a:lumMod val="65000"/>
                    <a:lumOff val="35000"/>
                  </a:schemeClr>
                </a:solidFill>
                <a:ea typeface="Roboto" charset="0"/>
                <a:cs typeface="Arial" panose="020B0604020202020204" pitchFamily="34" charset="0"/>
              </a:rPr>
              <a:t> </a:t>
            </a:r>
            <a:r>
              <a:rPr lang="en-US" sz="825" dirty="0" err="1">
                <a:solidFill>
                  <a:schemeClr val="tx1">
                    <a:lumMod val="65000"/>
                    <a:lumOff val="35000"/>
                  </a:schemeClr>
                </a:solidFill>
                <a:ea typeface="Roboto" charset="0"/>
                <a:cs typeface="Arial" panose="020B0604020202020204" pitchFamily="34" charset="0"/>
              </a:rPr>
              <a:t>consectetur</a:t>
            </a:r>
            <a:r>
              <a:rPr lang="en-US" sz="825" dirty="0">
                <a:solidFill>
                  <a:schemeClr val="tx1">
                    <a:lumMod val="65000"/>
                    <a:lumOff val="35000"/>
                  </a:schemeClr>
                </a:solidFill>
                <a:ea typeface="Roboto" charset="0"/>
                <a:cs typeface="Arial" panose="020B0604020202020204" pitchFamily="34" charset="0"/>
              </a:rPr>
              <a:t> dolor, sed dictum </a:t>
            </a:r>
            <a:r>
              <a:rPr lang="en-US" sz="825" dirty="0" err="1">
                <a:solidFill>
                  <a:schemeClr val="tx1">
                    <a:lumMod val="65000"/>
                    <a:lumOff val="35000"/>
                  </a:schemeClr>
                </a:solidFill>
                <a:ea typeface="Roboto" charset="0"/>
                <a:cs typeface="Arial" panose="020B0604020202020204" pitchFamily="34" charset="0"/>
              </a:rPr>
              <a:t>mauris</a:t>
            </a:r>
            <a:r>
              <a:rPr lang="en-US" sz="825" dirty="0">
                <a:solidFill>
                  <a:schemeClr val="tx1">
                    <a:lumMod val="65000"/>
                    <a:lumOff val="35000"/>
                  </a:schemeClr>
                </a:solidFill>
                <a:ea typeface="Roboto" charset="0"/>
                <a:cs typeface="Arial" panose="020B0604020202020204" pitchFamily="34" charset="0"/>
              </a:rPr>
              <a:t>.</a:t>
            </a:r>
          </a:p>
        </p:txBody>
      </p:sp>
    </p:spTree>
    <p:extLst>
      <p:ext uri="{BB962C8B-B14F-4D97-AF65-F5344CB8AC3E}">
        <p14:creationId xmlns:p14="http://schemas.microsoft.com/office/powerpoint/2010/main" val="582736984"/>
      </p:ext>
    </p:extLst>
  </p:cSld>
  <p:clrMapOvr>
    <a:masterClrMapping/>
  </p:clrMapOvr>
  <mc:AlternateContent xmlns:mc="http://schemas.openxmlformats.org/markup-compatibility/2006" xmlns:p14="http://schemas.microsoft.com/office/powerpoint/2010/main">
    <mc:Choice Requires="p14">
      <p:transition spd="slow" p14:dur="1250" advTm="8000">
        <p14:reveal dir="r"/>
      </p:transition>
    </mc:Choice>
    <mc:Fallback xmlns="">
      <p:transition spd="slow" advTm="8000">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Date Placeholder 2"/>
          <p:cNvSpPr>
            <a:spLocks noGrp="1"/>
          </p:cNvSpPr>
          <p:nvPr>
            <p:ph type="dt" sz="half" idx="10"/>
          </p:nvPr>
        </p:nvSpPr>
        <p:spPr/>
        <p:txBody>
          <a:bodyPr/>
          <a:lstStyle/>
          <a:p>
            <a:endParaRPr lang="en-CA"/>
          </a:p>
        </p:txBody>
      </p:sp>
      <p:sp>
        <p:nvSpPr>
          <p:cNvPr id="4" name="Footer Placeholder 3"/>
          <p:cNvSpPr>
            <a:spLocks noGrp="1"/>
          </p:cNvSpPr>
          <p:nvPr>
            <p:ph type="ftr" sz="quarter" idx="11"/>
          </p:nvPr>
        </p:nvSpPr>
        <p:spPr/>
        <p:txBody>
          <a:bodyPr/>
          <a:lstStyle/>
          <a:p>
            <a:r>
              <a:rPr lang="en-US" dirty="0"/>
              <a:t>PAC Professional Accounting Futures 2021</a:t>
            </a:r>
            <a:endParaRPr lang="en-CA" dirty="0"/>
          </a:p>
        </p:txBody>
      </p:sp>
      <p:sp>
        <p:nvSpPr>
          <p:cNvPr id="5" name="Slide Number Placeholder 4"/>
          <p:cNvSpPr>
            <a:spLocks noGrp="1"/>
          </p:cNvSpPr>
          <p:nvPr>
            <p:ph type="sldNum" sz="quarter" idx="12"/>
          </p:nvPr>
        </p:nvSpPr>
        <p:spPr/>
        <p:txBody>
          <a:bodyPr/>
          <a:lstStyle/>
          <a:p>
            <a:fld id="{1922BD0D-169D-4E79-8896-91849D654FE9}" type="slidenum">
              <a:rPr lang="en-CA" smtClean="0"/>
              <a:t>‹#›</a:t>
            </a:fld>
            <a:endParaRPr lang="en-CA"/>
          </a:p>
        </p:txBody>
      </p:sp>
    </p:spTree>
    <p:extLst>
      <p:ext uri="{BB962C8B-B14F-4D97-AF65-F5344CB8AC3E}">
        <p14:creationId xmlns:p14="http://schemas.microsoft.com/office/powerpoint/2010/main" val="34901717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_ITLE SLIDE 1 - Right light vertical image">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AAF4570-14E3-4A0C-83E6-17BB522546F1}"/>
              </a:ext>
            </a:extLst>
          </p:cNvPr>
          <p:cNvSpPr/>
          <p:nvPr userDrawn="1"/>
        </p:nvSpPr>
        <p:spPr>
          <a:xfrm>
            <a:off x="612774" y="431802"/>
            <a:ext cx="10980739" cy="5816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350"/>
          </a:p>
        </p:txBody>
      </p:sp>
      <p:sp>
        <p:nvSpPr>
          <p:cNvPr id="9" name="Text Placeholder 8">
            <a:extLst>
              <a:ext uri="{FF2B5EF4-FFF2-40B4-BE49-F238E27FC236}">
                <a16:creationId xmlns:a16="http://schemas.microsoft.com/office/drawing/2014/main" id="{050B095F-24BA-4FAF-B4A6-E49B03309D21}"/>
              </a:ext>
            </a:extLst>
          </p:cNvPr>
          <p:cNvSpPr>
            <a:spLocks noGrp="1"/>
          </p:cNvSpPr>
          <p:nvPr>
            <p:ph type="body" sz="quarter" idx="12" hasCustomPrompt="1"/>
          </p:nvPr>
        </p:nvSpPr>
        <p:spPr>
          <a:xfrm>
            <a:off x="6446712" y="3472349"/>
            <a:ext cx="4033837" cy="1166326"/>
          </a:xfrm>
        </p:spPr>
        <p:txBody>
          <a:bodyPr/>
          <a:lstStyle>
            <a:lvl1pPr>
              <a:lnSpc>
                <a:spcPts val="1800"/>
              </a:lnSpc>
              <a:spcBef>
                <a:spcPts val="800"/>
              </a:spcBef>
              <a:spcAft>
                <a:spcPts val="0"/>
              </a:spcAft>
              <a:defRPr sz="1050" b="0" i="0">
                <a:solidFill>
                  <a:schemeClr val="tx1">
                    <a:lumMod val="65000"/>
                    <a:lumOff val="35000"/>
                  </a:schemeClr>
                </a:solidFill>
              </a:defRPr>
            </a:lvl1pPr>
            <a:lvl2pPr>
              <a:lnSpc>
                <a:spcPts val="1350"/>
              </a:lnSpc>
              <a:spcBef>
                <a:spcPts val="600"/>
              </a:spcBef>
              <a:spcAft>
                <a:spcPts val="0"/>
              </a:spcAft>
              <a:defRPr sz="1050" b="0" i="0"/>
            </a:lvl2pPr>
            <a:lvl3pPr>
              <a:lnSpc>
                <a:spcPts val="1350"/>
              </a:lnSpc>
              <a:spcBef>
                <a:spcPts val="600"/>
              </a:spcBef>
              <a:spcAft>
                <a:spcPts val="0"/>
              </a:spcAft>
              <a:defRPr sz="1050" b="0" i="0"/>
            </a:lvl3pPr>
            <a:lvl4pPr>
              <a:lnSpc>
                <a:spcPts val="1350"/>
              </a:lnSpc>
              <a:spcBef>
                <a:spcPts val="600"/>
              </a:spcBef>
              <a:spcAft>
                <a:spcPts val="0"/>
              </a:spcAft>
              <a:defRPr sz="1050" b="0" i="0"/>
            </a:lvl4pPr>
            <a:lvl5pPr>
              <a:lnSpc>
                <a:spcPts val="1350"/>
              </a:lnSpc>
              <a:spcBef>
                <a:spcPts val="600"/>
              </a:spcBef>
              <a:spcAft>
                <a:spcPts val="0"/>
              </a:spcAft>
              <a:defRPr sz="1050" b="0" i="0"/>
            </a:lvl5pPr>
          </a:lstStyle>
          <a:p>
            <a:pPr>
              <a:lnSpc>
                <a:spcPts val="1800"/>
              </a:lnSpc>
              <a:spcBef>
                <a:spcPts val="800"/>
              </a:spcBef>
              <a:defRPr/>
            </a:pPr>
            <a:r>
              <a:rPr lang="en-US" sz="1050" dirty="0">
                <a:solidFill>
                  <a:schemeClr val="tx1">
                    <a:lumMod val="65000"/>
                    <a:lumOff val="35000"/>
                  </a:schemeClr>
                </a:solidFill>
                <a:ea typeface="Roboto" charset="0"/>
                <a:cs typeface="Arial" panose="020B0604020202020204" pitchFamily="34" charset="0"/>
              </a:rPr>
              <a:t>Lorem ipsum dolor sit </a:t>
            </a:r>
            <a:r>
              <a:rPr lang="en-US" sz="1050" dirty="0" err="1">
                <a:solidFill>
                  <a:schemeClr val="tx1">
                    <a:lumMod val="65000"/>
                    <a:lumOff val="35000"/>
                  </a:schemeClr>
                </a:solidFill>
                <a:ea typeface="Roboto" charset="0"/>
                <a:cs typeface="Arial" panose="020B0604020202020204" pitchFamily="34" charset="0"/>
              </a:rPr>
              <a:t>amet</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consectetur</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adipiscing</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elit</a:t>
            </a:r>
            <a:r>
              <a:rPr lang="en-US" sz="1050" dirty="0">
                <a:solidFill>
                  <a:schemeClr val="tx1">
                    <a:lumMod val="65000"/>
                    <a:lumOff val="35000"/>
                  </a:schemeClr>
                </a:solidFill>
                <a:ea typeface="Roboto" charset="0"/>
                <a:cs typeface="Arial" panose="020B0604020202020204" pitchFamily="34" charset="0"/>
              </a:rPr>
              <a:t>. Morbi </a:t>
            </a:r>
            <a:r>
              <a:rPr lang="en-US" sz="1050" dirty="0" err="1">
                <a:solidFill>
                  <a:schemeClr val="tx1">
                    <a:lumMod val="65000"/>
                    <a:lumOff val="35000"/>
                  </a:schemeClr>
                </a:solidFill>
                <a:ea typeface="Roboto" charset="0"/>
                <a:cs typeface="Arial" panose="020B0604020202020204" pitchFamily="34" charset="0"/>
              </a:rPr>
              <a:t>tellus</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leo</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varius</a:t>
            </a:r>
            <a:r>
              <a:rPr lang="en-US" sz="1050" dirty="0">
                <a:solidFill>
                  <a:schemeClr val="tx1">
                    <a:lumMod val="65000"/>
                    <a:lumOff val="35000"/>
                  </a:schemeClr>
                </a:solidFill>
                <a:ea typeface="Roboto" charset="0"/>
                <a:cs typeface="Arial" panose="020B0604020202020204" pitchFamily="34" charset="0"/>
              </a:rPr>
              <a:t> et </a:t>
            </a:r>
            <a:r>
              <a:rPr lang="en-US" sz="1050" dirty="0" err="1">
                <a:solidFill>
                  <a:schemeClr val="tx1">
                    <a:lumMod val="65000"/>
                    <a:lumOff val="35000"/>
                  </a:schemeClr>
                </a:solidFill>
                <a:ea typeface="Roboto" charset="0"/>
                <a:cs typeface="Arial" panose="020B0604020202020204" pitchFamily="34" charset="0"/>
              </a:rPr>
              <a:t>neque</a:t>
            </a:r>
            <a:r>
              <a:rPr lang="en-US" sz="1050" dirty="0">
                <a:solidFill>
                  <a:schemeClr val="tx1">
                    <a:lumMod val="65000"/>
                    <a:lumOff val="35000"/>
                  </a:schemeClr>
                </a:solidFill>
                <a:ea typeface="Roboto" charset="0"/>
                <a:cs typeface="Arial" panose="020B0604020202020204" pitchFamily="34" charset="0"/>
              </a:rPr>
              <a:t> a, </a:t>
            </a:r>
            <a:r>
              <a:rPr lang="en-US" sz="1050" dirty="0" err="1">
                <a:solidFill>
                  <a:schemeClr val="tx1">
                    <a:lumMod val="65000"/>
                    <a:lumOff val="35000"/>
                  </a:schemeClr>
                </a:solidFill>
                <a:ea typeface="Roboto" charset="0"/>
                <a:cs typeface="Arial" panose="020B0604020202020204" pitchFamily="34" charset="0"/>
              </a:rPr>
              <a:t>facilisis</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vulputate</a:t>
            </a:r>
            <a:r>
              <a:rPr lang="en-US" sz="1050" dirty="0">
                <a:solidFill>
                  <a:schemeClr val="tx1">
                    <a:lumMod val="65000"/>
                    <a:lumOff val="35000"/>
                  </a:schemeClr>
                </a:solidFill>
                <a:ea typeface="Roboto" charset="0"/>
                <a:cs typeface="Arial" panose="020B0604020202020204" pitchFamily="34" charset="0"/>
              </a:rPr>
              <a:t> libero. </a:t>
            </a:r>
            <a:r>
              <a:rPr lang="en-US" sz="1050" dirty="0" err="1">
                <a:solidFill>
                  <a:schemeClr val="tx1">
                    <a:lumMod val="65000"/>
                    <a:lumOff val="35000"/>
                  </a:schemeClr>
                </a:solidFill>
                <a:ea typeface="Roboto" charset="0"/>
                <a:cs typeface="Arial" panose="020B0604020202020204" pitchFamily="34" charset="0"/>
              </a:rPr>
              <a:t>Phasellus</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euismod</a:t>
            </a:r>
            <a:r>
              <a:rPr lang="en-US" sz="1050" dirty="0">
                <a:solidFill>
                  <a:schemeClr val="tx1">
                    <a:lumMod val="65000"/>
                    <a:lumOff val="35000"/>
                  </a:schemeClr>
                </a:solidFill>
                <a:ea typeface="Roboto" charset="0"/>
                <a:cs typeface="Arial" panose="020B0604020202020204" pitchFamily="34" charset="0"/>
              </a:rPr>
              <a:t> at </a:t>
            </a:r>
            <a:r>
              <a:rPr lang="en-US" sz="1050" dirty="0" err="1">
                <a:solidFill>
                  <a:schemeClr val="tx1">
                    <a:lumMod val="65000"/>
                    <a:lumOff val="35000"/>
                  </a:schemeClr>
                </a:solidFill>
                <a:ea typeface="Roboto" charset="0"/>
                <a:cs typeface="Arial" panose="020B0604020202020204" pitchFamily="34" charset="0"/>
              </a:rPr>
              <a:t>felis</a:t>
            </a:r>
            <a:r>
              <a:rPr lang="en-US" sz="1050" dirty="0">
                <a:solidFill>
                  <a:schemeClr val="tx1">
                    <a:lumMod val="65000"/>
                    <a:lumOff val="35000"/>
                  </a:schemeClr>
                </a:solidFill>
                <a:ea typeface="Roboto" charset="0"/>
                <a:cs typeface="Arial" panose="020B0604020202020204" pitchFamily="34" charset="0"/>
              </a:rPr>
              <a:t> et </a:t>
            </a:r>
            <a:r>
              <a:rPr lang="en-US" sz="1050" dirty="0" err="1">
                <a:solidFill>
                  <a:schemeClr val="tx1">
                    <a:lumMod val="65000"/>
                    <a:lumOff val="35000"/>
                  </a:schemeClr>
                </a:solidFill>
                <a:ea typeface="Roboto" charset="0"/>
                <a:cs typeface="Arial" panose="020B0604020202020204" pitchFamily="34" charset="0"/>
              </a:rPr>
              <a:t>ultricies</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Praesent</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eleifend</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quis</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quam</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ut</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fringilla</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Praesent</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commodo</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pretium</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turpis</a:t>
            </a:r>
            <a:r>
              <a:rPr lang="en-US" sz="1050" dirty="0">
                <a:solidFill>
                  <a:schemeClr val="tx1">
                    <a:lumMod val="65000"/>
                    <a:lumOff val="35000"/>
                  </a:schemeClr>
                </a:solidFill>
                <a:ea typeface="Roboto" charset="0"/>
                <a:cs typeface="Arial" panose="020B0604020202020204" pitchFamily="34" charset="0"/>
              </a:rPr>
              <a:t> at semper</a:t>
            </a:r>
          </a:p>
        </p:txBody>
      </p:sp>
      <p:sp>
        <p:nvSpPr>
          <p:cNvPr id="4" name="Text Placeholder 3">
            <a:extLst>
              <a:ext uri="{FF2B5EF4-FFF2-40B4-BE49-F238E27FC236}">
                <a16:creationId xmlns:a16="http://schemas.microsoft.com/office/drawing/2014/main" id="{1C1B30B6-7261-4530-A84B-A7912943A94A}"/>
              </a:ext>
            </a:extLst>
          </p:cNvPr>
          <p:cNvSpPr>
            <a:spLocks noGrp="1"/>
          </p:cNvSpPr>
          <p:nvPr>
            <p:ph type="body" sz="quarter" idx="11" hasCustomPrompt="1"/>
          </p:nvPr>
        </p:nvSpPr>
        <p:spPr>
          <a:xfrm>
            <a:off x="6446711" y="1833597"/>
            <a:ext cx="2188709" cy="1262028"/>
          </a:xfrm>
        </p:spPr>
        <p:txBody>
          <a:bodyPr/>
          <a:lstStyle>
            <a:lvl1pPr>
              <a:lnSpc>
                <a:spcPts val="3750"/>
              </a:lnSpc>
              <a:spcBef>
                <a:spcPts val="600"/>
              </a:spcBef>
              <a:spcAft>
                <a:spcPts val="0"/>
              </a:spcAft>
              <a:defRPr sz="3750" b="0">
                <a:solidFill>
                  <a:schemeClr val="accent2"/>
                </a:solidFill>
                <a:latin typeface="+mj-lt"/>
              </a:defRPr>
            </a:lvl1pPr>
            <a:lvl2pPr>
              <a:lnSpc>
                <a:spcPts val="3750"/>
              </a:lnSpc>
              <a:spcBef>
                <a:spcPts val="600"/>
              </a:spcBef>
              <a:spcAft>
                <a:spcPts val="0"/>
              </a:spcAft>
              <a:defRPr sz="3750" b="0">
                <a:latin typeface="+mj-lt"/>
              </a:defRPr>
            </a:lvl2pPr>
            <a:lvl3pPr>
              <a:lnSpc>
                <a:spcPts val="3750"/>
              </a:lnSpc>
              <a:spcBef>
                <a:spcPts val="600"/>
              </a:spcBef>
              <a:spcAft>
                <a:spcPts val="0"/>
              </a:spcAft>
              <a:defRPr sz="3750" b="0">
                <a:latin typeface="+mj-lt"/>
              </a:defRPr>
            </a:lvl3pPr>
            <a:lvl4pPr>
              <a:lnSpc>
                <a:spcPts val="3750"/>
              </a:lnSpc>
              <a:spcBef>
                <a:spcPts val="600"/>
              </a:spcBef>
              <a:spcAft>
                <a:spcPts val="0"/>
              </a:spcAft>
              <a:defRPr sz="3750" b="0">
                <a:latin typeface="+mj-lt"/>
              </a:defRPr>
            </a:lvl4pPr>
            <a:lvl5pPr>
              <a:lnSpc>
                <a:spcPts val="3750"/>
              </a:lnSpc>
              <a:spcBef>
                <a:spcPts val="600"/>
              </a:spcBef>
              <a:spcAft>
                <a:spcPts val="0"/>
              </a:spcAft>
              <a:defRPr sz="3750" b="0">
                <a:latin typeface="+mj-lt"/>
              </a:defRPr>
            </a:lvl5pPr>
          </a:lstStyle>
          <a:p>
            <a:pPr lvl="0"/>
            <a:r>
              <a:rPr lang="en-US" dirty="0"/>
              <a:t>Title </a:t>
            </a:r>
            <a:br>
              <a:rPr lang="en-US" dirty="0"/>
            </a:br>
            <a:r>
              <a:rPr lang="en-US" dirty="0"/>
              <a:t>goes here</a:t>
            </a:r>
          </a:p>
        </p:txBody>
      </p:sp>
      <p:graphicFrame>
        <p:nvGraphicFramePr>
          <p:cNvPr id="3" name="Objet 2" hidden="1"/>
          <p:cNvGraphicFramePr>
            <a:graphicFrameLocks noChangeAspect="1"/>
          </p:cNvGraphicFramePr>
          <p:nvPr userDrawn="1">
            <p:custDataLst>
              <p:tags r:id="rId1"/>
            </p:custDataLst>
            <p:extLst>
              <p:ext uri="{D42A27DB-BD31-4B8C-83A1-F6EECF244321}">
                <p14:modId xmlns:p14="http://schemas.microsoft.com/office/powerpoint/2010/main" val="443372956"/>
              </p:ex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name="Diapositive think-cell" r:id="rId3" imgW="270" imgH="270" progId="TCLayout.ActiveDocument.1">
                  <p:embed/>
                </p:oleObj>
              </mc:Choice>
              <mc:Fallback>
                <p:oleObj name="Diapositive think-cell" r:id="rId3" imgW="270" imgH="270" progId="TCLayout.ActiveDocument.1">
                  <p:embed/>
                  <p:pic>
                    <p:nvPicPr>
                      <p:cNvPr id="3" name="Objet 2" hidden="1"/>
                      <p:cNvPicPr/>
                      <p:nvPr/>
                    </p:nvPicPr>
                    <p:blipFill>
                      <a:blip r:embed="rId4"/>
                      <a:stretch>
                        <a:fillRect/>
                      </a:stretch>
                    </p:blipFill>
                    <p:spPr>
                      <a:xfrm>
                        <a:off x="1589" y="1590"/>
                        <a:ext cx="1587" cy="1587"/>
                      </a:xfrm>
                      <a:prstGeom prst="rect">
                        <a:avLst/>
                      </a:prstGeom>
                    </p:spPr>
                  </p:pic>
                </p:oleObj>
              </mc:Fallback>
            </mc:AlternateContent>
          </a:graphicData>
        </a:graphic>
      </p:graphicFrame>
      <p:sp>
        <p:nvSpPr>
          <p:cNvPr id="7" name="Picture Placeholder 2">
            <a:extLst>
              <a:ext uri="{FF2B5EF4-FFF2-40B4-BE49-F238E27FC236}">
                <a16:creationId xmlns:a16="http://schemas.microsoft.com/office/drawing/2014/main" id="{071E081B-2C5B-4A2B-AAC9-A0C11F1829E0}"/>
              </a:ext>
            </a:extLst>
          </p:cNvPr>
          <p:cNvSpPr>
            <a:spLocks noGrp="1"/>
          </p:cNvSpPr>
          <p:nvPr>
            <p:ph type="pic" sz="quarter" idx="10"/>
          </p:nvPr>
        </p:nvSpPr>
        <p:spPr>
          <a:xfrm>
            <a:off x="995363" y="967232"/>
            <a:ext cx="4838700" cy="4838700"/>
          </a:xfrm>
        </p:spPr>
        <p:txBody>
          <a:bodyPr rtlCol="0" anchor="ctr" anchorCtr="0">
            <a:normAutofit/>
          </a:bodyPr>
          <a:lstStyle>
            <a:lvl1pPr algn="ctr">
              <a:defRPr/>
            </a:lvl1pPr>
          </a:lstStyle>
          <a:p>
            <a:pPr lvl="0"/>
            <a:r>
              <a:rPr lang="en-US" noProof="0"/>
              <a:t>Click icon to add picture</a:t>
            </a:r>
            <a:endParaRPr lang="en-ID" noProof="0"/>
          </a:p>
        </p:txBody>
      </p:sp>
    </p:spTree>
    <p:extLst>
      <p:ext uri="{BB962C8B-B14F-4D97-AF65-F5344CB8AC3E}">
        <p14:creationId xmlns:p14="http://schemas.microsoft.com/office/powerpoint/2010/main" val="2460032397"/>
      </p:ext>
    </p:extLst>
  </p:cSld>
  <p:clrMapOvr>
    <a:masterClrMapping/>
  </p:clrMapOvr>
  <mc:AlternateContent xmlns:mc="http://schemas.openxmlformats.org/markup-compatibility/2006" xmlns:p14="http://schemas.microsoft.com/office/powerpoint/2010/main">
    <mc:Choice Requires="p14">
      <p:transition spd="slow" p14:dur="1250" advTm="8000">
        <p14:reveal dir="r"/>
      </p:transition>
    </mc:Choice>
    <mc:Fallback xmlns="">
      <p:transition spd="slow" advTm="8000">
        <p:fade/>
      </p:transition>
    </mc:Fallback>
  </mc:AlternateContent>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8_ITLE SLIDE 1 - Right light vertical image">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AAF4570-14E3-4A0C-83E6-17BB522546F1}"/>
              </a:ext>
            </a:extLst>
          </p:cNvPr>
          <p:cNvSpPr/>
          <p:nvPr userDrawn="1"/>
        </p:nvSpPr>
        <p:spPr>
          <a:xfrm>
            <a:off x="612774" y="431802"/>
            <a:ext cx="10980739" cy="5816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350"/>
          </a:p>
        </p:txBody>
      </p:sp>
      <p:graphicFrame>
        <p:nvGraphicFramePr>
          <p:cNvPr id="3" name="Objet 2" hidden="1"/>
          <p:cNvGraphicFramePr>
            <a:graphicFrameLocks noChangeAspect="1"/>
          </p:cNvGraphicFramePr>
          <p:nvPr userDrawn="1">
            <p:custDataLst>
              <p:tags r:id="rId1"/>
            </p:custDataLst>
            <p:extLst>
              <p:ext uri="{D42A27DB-BD31-4B8C-83A1-F6EECF244321}">
                <p14:modId xmlns:p14="http://schemas.microsoft.com/office/powerpoint/2010/main" val="3720127976"/>
              </p:ex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name="Diapositive think-cell" r:id="rId3" imgW="270" imgH="270" progId="TCLayout.ActiveDocument.1">
                  <p:embed/>
                </p:oleObj>
              </mc:Choice>
              <mc:Fallback>
                <p:oleObj name="Diapositive think-cell" r:id="rId3" imgW="270" imgH="270" progId="TCLayout.ActiveDocument.1">
                  <p:embed/>
                  <p:pic>
                    <p:nvPicPr>
                      <p:cNvPr id="3" name="Objet 2" hidden="1"/>
                      <p:cNvPicPr/>
                      <p:nvPr/>
                    </p:nvPicPr>
                    <p:blipFill>
                      <a:blip r:embed="rId4"/>
                      <a:stretch>
                        <a:fillRect/>
                      </a:stretch>
                    </p:blipFill>
                    <p:spPr>
                      <a:xfrm>
                        <a:off x="1589" y="1590"/>
                        <a:ext cx="1587" cy="1587"/>
                      </a:xfrm>
                      <a:prstGeom prst="rect">
                        <a:avLst/>
                      </a:prstGeom>
                    </p:spPr>
                  </p:pic>
                </p:oleObj>
              </mc:Fallback>
            </mc:AlternateContent>
          </a:graphicData>
        </a:graphic>
      </p:graphicFrame>
      <p:sp>
        <p:nvSpPr>
          <p:cNvPr id="10" name="Picture Placeholder 2">
            <a:extLst>
              <a:ext uri="{FF2B5EF4-FFF2-40B4-BE49-F238E27FC236}">
                <a16:creationId xmlns:a16="http://schemas.microsoft.com/office/drawing/2014/main" id="{82E53858-74D4-4304-B689-829273C49861}"/>
              </a:ext>
            </a:extLst>
          </p:cNvPr>
          <p:cNvSpPr>
            <a:spLocks noGrp="1"/>
          </p:cNvSpPr>
          <p:nvPr>
            <p:ph type="pic" sz="quarter" idx="11"/>
          </p:nvPr>
        </p:nvSpPr>
        <p:spPr>
          <a:xfrm>
            <a:off x="6103273" y="990600"/>
            <a:ext cx="4838700" cy="4838700"/>
          </a:xfrm>
        </p:spPr>
        <p:txBody>
          <a:bodyPr rtlCol="0" anchor="ctr" anchorCtr="0">
            <a:normAutofit/>
          </a:bodyPr>
          <a:lstStyle>
            <a:lvl1pPr algn="ctr">
              <a:defRPr/>
            </a:lvl1pPr>
          </a:lstStyle>
          <a:p>
            <a:pPr lvl="0"/>
            <a:r>
              <a:rPr lang="en-US" noProof="0"/>
              <a:t>Click icon to add picture</a:t>
            </a:r>
            <a:endParaRPr lang="en-ID" noProof="0"/>
          </a:p>
        </p:txBody>
      </p:sp>
    </p:spTree>
    <p:extLst>
      <p:ext uri="{BB962C8B-B14F-4D97-AF65-F5344CB8AC3E}">
        <p14:creationId xmlns:p14="http://schemas.microsoft.com/office/powerpoint/2010/main" val="3074066909"/>
      </p:ext>
    </p:extLst>
  </p:cSld>
  <p:clrMapOvr>
    <a:masterClrMapping/>
  </p:clrMapOvr>
  <mc:AlternateContent xmlns:mc="http://schemas.openxmlformats.org/markup-compatibility/2006" xmlns:p14="http://schemas.microsoft.com/office/powerpoint/2010/main">
    <mc:Choice Requires="p14">
      <p:transition spd="slow" p14:dur="1250" advTm="8000">
        <p14:reveal dir="r"/>
      </p:transition>
    </mc:Choice>
    <mc:Fallback xmlns="">
      <p:transition spd="slow" advTm="8000">
        <p:fade/>
      </p:transition>
    </mc:Fallback>
  </mc:AlternateContent>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0_ITLE SLIDE 1 - Right light vertical image">
    <p:bg>
      <p:bgPr>
        <a:solidFill>
          <a:schemeClr val="bg1"/>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A13FF262-A194-48C1-85CD-53E262F66ABD}"/>
              </a:ext>
            </a:extLst>
          </p:cNvPr>
          <p:cNvSpPr>
            <a:spLocks noGrp="1"/>
          </p:cNvSpPr>
          <p:nvPr>
            <p:ph type="pic" sz="quarter" idx="13"/>
          </p:nvPr>
        </p:nvSpPr>
        <p:spPr>
          <a:xfrm>
            <a:off x="6103273" y="990600"/>
            <a:ext cx="4755228" cy="4838700"/>
          </a:xfrm>
        </p:spPr>
        <p:txBody>
          <a:bodyPr rtlCol="0" anchor="ctr" anchorCtr="0">
            <a:normAutofit/>
          </a:bodyPr>
          <a:lstStyle>
            <a:lvl1pPr algn="ctr">
              <a:defRPr/>
            </a:lvl1pPr>
          </a:lstStyle>
          <a:p>
            <a:pPr lvl="0"/>
            <a:r>
              <a:rPr lang="en-US" noProof="0"/>
              <a:t>Click icon to add picture</a:t>
            </a:r>
            <a:endParaRPr lang="en-ID" noProof="0"/>
          </a:p>
        </p:txBody>
      </p:sp>
      <p:sp>
        <p:nvSpPr>
          <p:cNvPr id="9" name="Text Placeholder 8">
            <a:extLst>
              <a:ext uri="{FF2B5EF4-FFF2-40B4-BE49-F238E27FC236}">
                <a16:creationId xmlns:a16="http://schemas.microsoft.com/office/drawing/2014/main" id="{050B095F-24BA-4FAF-B4A6-E49B03309D21}"/>
              </a:ext>
            </a:extLst>
          </p:cNvPr>
          <p:cNvSpPr>
            <a:spLocks noGrp="1"/>
          </p:cNvSpPr>
          <p:nvPr>
            <p:ph type="body" sz="quarter" idx="12" hasCustomPrompt="1"/>
          </p:nvPr>
        </p:nvSpPr>
        <p:spPr>
          <a:xfrm>
            <a:off x="995364" y="3095625"/>
            <a:ext cx="4033837" cy="1166326"/>
          </a:xfrm>
        </p:spPr>
        <p:txBody>
          <a:bodyPr/>
          <a:lstStyle>
            <a:lvl1pPr>
              <a:lnSpc>
                <a:spcPts val="1800"/>
              </a:lnSpc>
              <a:spcBef>
                <a:spcPts val="800"/>
              </a:spcBef>
              <a:spcAft>
                <a:spcPts val="0"/>
              </a:spcAft>
              <a:defRPr sz="1050" b="0" i="0">
                <a:solidFill>
                  <a:schemeClr val="tx1">
                    <a:lumMod val="65000"/>
                    <a:lumOff val="35000"/>
                  </a:schemeClr>
                </a:solidFill>
              </a:defRPr>
            </a:lvl1pPr>
            <a:lvl2pPr>
              <a:lnSpc>
                <a:spcPts val="1350"/>
              </a:lnSpc>
              <a:spcBef>
                <a:spcPts val="600"/>
              </a:spcBef>
              <a:spcAft>
                <a:spcPts val="0"/>
              </a:spcAft>
              <a:defRPr sz="1050" b="0" i="0"/>
            </a:lvl2pPr>
            <a:lvl3pPr>
              <a:lnSpc>
                <a:spcPts val="1350"/>
              </a:lnSpc>
              <a:spcBef>
                <a:spcPts val="600"/>
              </a:spcBef>
              <a:spcAft>
                <a:spcPts val="0"/>
              </a:spcAft>
              <a:defRPr sz="1050" b="0" i="0"/>
            </a:lvl3pPr>
            <a:lvl4pPr>
              <a:lnSpc>
                <a:spcPts val="1350"/>
              </a:lnSpc>
              <a:spcBef>
                <a:spcPts val="600"/>
              </a:spcBef>
              <a:spcAft>
                <a:spcPts val="0"/>
              </a:spcAft>
              <a:defRPr sz="1050" b="0" i="0"/>
            </a:lvl4pPr>
            <a:lvl5pPr>
              <a:lnSpc>
                <a:spcPts val="1350"/>
              </a:lnSpc>
              <a:spcBef>
                <a:spcPts val="600"/>
              </a:spcBef>
              <a:spcAft>
                <a:spcPts val="0"/>
              </a:spcAft>
              <a:defRPr sz="1050" b="0" i="0"/>
            </a:lvl5pPr>
          </a:lstStyle>
          <a:p>
            <a:pPr>
              <a:lnSpc>
                <a:spcPts val="1800"/>
              </a:lnSpc>
              <a:spcBef>
                <a:spcPts val="800"/>
              </a:spcBef>
              <a:defRPr/>
            </a:pPr>
            <a:r>
              <a:rPr lang="en-US" sz="1050" dirty="0">
                <a:solidFill>
                  <a:schemeClr val="tx1">
                    <a:lumMod val="65000"/>
                    <a:lumOff val="35000"/>
                  </a:schemeClr>
                </a:solidFill>
                <a:ea typeface="Roboto" charset="0"/>
                <a:cs typeface="Arial" panose="020B0604020202020204" pitchFamily="34" charset="0"/>
              </a:rPr>
              <a:t>Lorem ipsum dolor sit </a:t>
            </a:r>
            <a:r>
              <a:rPr lang="en-US" sz="1050" dirty="0" err="1">
                <a:solidFill>
                  <a:schemeClr val="tx1">
                    <a:lumMod val="65000"/>
                    <a:lumOff val="35000"/>
                  </a:schemeClr>
                </a:solidFill>
                <a:ea typeface="Roboto" charset="0"/>
                <a:cs typeface="Arial" panose="020B0604020202020204" pitchFamily="34" charset="0"/>
              </a:rPr>
              <a:t>amet</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consectetur</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adipiscing</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elit</a:t>
            </a:r>
            <a:r>
              <a:rPr lang="en-US" sz="1050" dirty="0">
                <a:solidFill>
                  <a:schemeClr val="tx1">
                    <a:lumMod val="65000"/>
                    <a:lumOff val="35000"/>
                  </a:schemeClr>
                </a:solidFill>
                <a:ea typeface="Roboto" charset="0"/>
                <a:cs typeface="Arial" panose="020B0604020202020204" pitchFamily="34" charset="0"/>
              </a:rPr>
              <a:t>. Morbi </a:t>
            </a:r>
            <a:r>
              <a:rPr lang="en-US" sz="1050" dirty="0" err="1">
                <a:solidFill>
                  <a:schemeClr val="tx1">
                    <a:lumMod val="65000"/>
                    <a:lumOff val="35000"/>
                  </a:schemeClr>
                </a:solidFill>
                <a:ea typeface="Roboto" charset="0"/>
                <a:cs typeface="Arial" panose="020B0604020202020204" pitchFamily="34" charset="0"/>
              </a:rPr>
              <a:t>tellus</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leo</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varius</a:t>
            </a:r>
            <a:r>
              <a:rPr lang="en-US" sz="1050" dirty="0">
                <a:solidFill>
                  <a:schemeClr val="tx1">
                    <a:lumMod val="65000"/>
                    <a:lumOff val="35000"/>
                  </a:schemeClr>
                </a:solidFill>
                <a:ea typeface="Roboto" charset="0"/>
                <a:cs typeface="Arial" panose="020B0604020202020204" pitchFamily="34" charset="0"/>
              </a:rPr>
              <a:t> et </a:t>
            </a:r>
            <a:r>
              <a:rPr lang="en-US" sz="1050" dirty="0" err="1">
                <a:solidFill>
                  <a:schemeClr val="tx1">
                    <a:lumMod val="65000"/>
                    <a:lumOff val="35000"/>
                  </a:schemeClr>
                </a:solidFill>
                <a:ea typeface="Roboto" charset="0"/>
                <a:cs typeface="Arial" panose="020B0604020202020204" pitchFamily="34" charset="0"/>
              </a:rPr>
              <a:t>neque</a:t>
            </a:r>
            <a:r>
              <a:rPr lang="en-US" sz="1050" dirty="0">
                <a:solidFill>
                  <a:schemeClr val="tx1">
                    <a:lumMod val="65000"/>
                    <a:lumOff val="35000"/>
                  </a:schemeClr>
                </a:solidFill>
                <a:ea typeface="Roboto" charset="0"/>
                <a:cs typeface="Arial" panose="020B0604020202020204" pitchFamily="34" charset="0"/>
              </a:rPr>
              <a:t> a, </a:t>
            </a:r>
            <a:r>
              <a:rPr lang="en-US" sz="1050" dirty="0" err="1">
                <a:solidFill>
                  <a:schemeClr val="tx1">
                    <a:lumMod val="65000"/>
                    <a:lumOff val="35000"/>
                  </a:schemeClr>
                </a:solidFill>
                <a:ea typeface="Roboto" charset="0"/>
                <a:cs typeface="Arial" panose="020B0604020202020204" pitchFamily="34" charset="0"/>
              </a:rPr>
              <a:t>facilisis</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vulputate</a:t>
            </a:r>
            <a:r>
              <a:rPr lang="en-US" sz="1050" dirty="0">
                <a:solidFill>
                  <a:schemeClr val="tx1">
                    <a:lumMod val="65000"/>
                    <a:lumOff val="35000"/>
                  </a:schemeClr>
                </a:solidFill>
                <a:ea typeface="Roboto" charset="0"/>
                <a:cs typeface="Arial" panose="020B0604020202020204" pitchFamily="34" charset="0"/>
              </a:rPr>
              <a:t> libero. </a:t>
            </a:r>
            <a:r>
              <a:rPr lang="en-US" sz="1050" dirty="0" err="1">
                <a:solidFill>
                  <a:schemeClr val="tx1">
                    <a:lumMod val="65000"/>
                    <a:lumOff val="35000"/>
                  </a:schemeClr>
                </a:solidFill>
                <a:ea typeface="Roboto" charset="0"/>
                <a:cs typeface="Arial" panose="020B0604020202020204" pitchFamily="34" charset="0"/>
              </a:rPr>
              <a:t>Phasellus</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euismod</a:t>
            </a:r>
            <a:r>
              <a:rPr lang="en-US" sz="1050" dirty="0">
                <a:solidFill>
                  <a:schemeClr val="tx1">
                    <a:lumMod val="65000"/>
                    <a:lumOff val="35000"/>
                  </a:schemeClr>
                </a:solidFill>
                <a:ea typeface="Roboto" charset="0"/>
                <a:cs typeface="Arial" panose="020B0604020202020204" pitchFamily="34" charset="0"/>
              </a:rPr>
              <a:t> at </a:t>
            </a:r>
            <a:r>
              <a:rPr lang="en-US" sz="1050" dirty="0" err="1">
                <a:solidFill>
                  <a:schemeClr val="tx1">
                    <a:lumMod val="65000"/>
                    <a:lumOff val="35000"/>
                  </a:schemeClr>
                </a:solidFill>
                <a:ea typeface="Roboto" charset="0"/>
                <a:cs typeface="Arial" panose="020B0604020202020204" pitchFamily="34" charset="0"/>
              </a:rPr>
              <a:t>felis</a:t>
            </a:r>
            <a:r>
              <a:rPr lang="en-US" sz="1050" dirty="0">
                <a:solidFill>
                  <a:schemeClr val="tx1">
                    <a:lumMod val="65000"/>
                    <a:lumOff val="35000"/>
                  </a:schemeClr>
                </a:solidFill>
                <a:ea typeface="Roboto" charset="0"/>
                <a:cs typeface="Arial" panose="020B0604020202020204" pitchFamily="34" charset="0"/>
              </a:rPr>
              <a:t> et </a:t>
            </a:r>
            <a:r>
              <a:rPr lang="en-US" sz="1050" dirty="0" err="1">
                <a:solidFill>
                  <a:schemeClr val="tx1">
                    <a:lumMod val="65000"/>
                    <a:lumOff val="35000"/>
                  </a:schemeClr>
                </a:solidFill>
                <a:ea typeface="Roboto" charset="0"/>
                <a:cs typeface="Arial" panose="020B0604020202020204" pitchFamily="34" charset="0"/>
              </a:rPr>
              <a:t>ultricies</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Praesent</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eleifend</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quis</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quam</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ut</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fringilla</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Praesent</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commodo</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pretium</a:t>
            </a:r>
            <a:r>
              <a:rPr lang="en-US" sz="1050" dirty="0">
                <a:solidFill>
                  <a:schemeClr val="tx1">
                    <a:lumMod val="65000"/>
                    <a:lumOff val="35000"/>
                  </a:schemeClr>
                </a:solidFill>
                <a:ea typeface="Roboto" charset="0"/>
                <a:cs typeface="Arial" panose="020B0604020202020204" pitchFamily="34" charset="0"/>
              </a:rPr>
              <a:t> </a:t>
            </a:r>
            <a:r>
              <a:rPr lang="en-US" sz="1050" dirty="0" err="1">
                <a:solidFill>
                  <a:schemeClr val="tx1">
                    <a:lumMod val="65000"/>
                    <a:lumOff val="35000"/>
                  </a:schemeClr>
                </a:solidFill>
                <a:ea typeface="Roboto" charset="0"/>
                <a:cs typeface="Arial" panose="020B0604020202020204" pitchFamily="34" charset="0"/>
              </a:rPr>
              <a:t>turpis</a:t>
            </a:r>
            <a:r>
              <a:rPr lang="en-US" sz="1050" dirty="0">
                <a:solidFill>
                  <a:schemeClr val="tx1">
                    <a:lumMod val="65000"/>
                    <a:lumOff val="35000"/>
                  </a:schemeClr>
                </a:solidFill>
                <a:ea typeface="Roboto" charset="0"/>
                <a:cs typeface="Arial" panose="020B0604020202020204" pitchFamily="34" charset="0"/>
              </a:rPr>
              <a:t> at semper</a:t>
            </a:r>
          </a:p>
        </p:txBody>
      </p:sp>
      <p:sp>
        <p:nvSpPr>
          <p:cNvPr id="4" name="Text Placeholder 3">
            <a:extLst>
              <a:ext uri="{FF2B5EF4-FFF2-40B4-BE49-F238E27FC236}">
                <a16:creationId xmlns:a16="http://schemas.microsoft.com/office/drawing/2014/main" id="{1C1B30B6-7261-4530-A84B-A7912943A94A}"/>
              </a:ext>
            </a:extLst>
          </p:cNvPr>
          <p:cNvSpPr>
            <a:spLocks noGrp="1"/>
          </p:cNvSpPr>
          <p:nvPr>
            <p:ph type="body" sz="quarter" idx="11" hasCustomPrompt="1"/>
          </p:nvPr>
        </p:nvSpPr>
        <p:spPr>
          <a:xfrm>
            <a:off x="995362" y="1833597"/>
            <a:ext cx="3475039" cy="1262028"/>
          </a:xfrm>
        </p:spPr>
        <p:txBody>
          <a:bodyPr/>
          <a:lstStyle>
            <a:lvl1pPr>
              <a:lnSpc>
                <a:spcPts val="3750"/>
              </a:lnSpc>
              <a:spcBef>
                <a:spcPts val="600"/>
              </a:spcBef>
              <a:spcAft>
                <a:spcPts val="0"/>
              </a:spcAft>
              <a:defRPr sz="3750" b="0">
                <a:solidFill>
                  <a:schemeClr val="accent2"/>
                </a:solidFill>
                <a:latin typeface="+mj-lt"/>
              </a:defRPr>
            </a:lvl1pPr>
            <a:lvl2pPr>
              <a:lnSpc>
                <a:spcPts val="3750"/>
              </a:lnSpc>
              <a:spcBef>
                <a:spcPts val="600"/>
              </a:spcBef>
              <a:spcAft>
                <a:spcPts val="0"/>
              </a:spcAft>
              <a:defRPr sz="3750" b="0">
                <a:latin typeface="+mj-lt"/>
              </a:defRPr>
            </a:lvl2pPr>
            <a:lvl3pPr>
              <a:lnSpc>
                <a:spcPts val="3750"/>
              </a:lnSpc>
              <a:spcBef>
                <a:spcPts val="600"/>
              </a:spcBef>
              <a:spcAft>
                <a:spcPts val="0"/>
              </a:spcAft>
              <a:defRPr sz="3750" b="0">
                <a:latin typeface="+mj-lt"/>
              </a:defRPr>
            </a:lvl3pPr>
            <a:lvl4pPr>
              <a:lnSpc>
                <a:spcPts val="3750"/>
              </a:lnSpc>
              <a:spcBef>
                <a:spcPts val="600"/>
              </a:spcBef>
              <a:spcAft>
                <a:spcPts val="0"/>
              </a:spcAft>
              <a:defRPr sz="3750" b="0">
                <a:latin typeface="+mj-lt"/>
              </a:defRPr>
            </a:lvl4pPr>
            <a:lvl5pPr>
              <a:lnSpc>
                <a:spcPts val="3750"/>
              </a:lnSpc>
              <a:spcBef>
                <a:spcPts val="600"/>
              </a:spcBef>
              <a:spcAft>
                <a:spcPts val="0"/>
              </a:spcAft>
              <a:defRPr sz="3750" b="0">
                <a:latin typeface="+mj-lt"/>
              </a:defRPr>
            </a:lvl5pPr>
          </a:lstStyle>
          <a:p>
            <a:pPr lvl="0"/>
            <a:r>
              <a:rPr lang="en-US" dirty="0"/>
              <a:t>Title goes here</a:t>
            </a:r>
          </a:p>
        </p:txBody>
      </p:sp>
      <p:graphicFrame>
        <p:nvGraphicFramePr>
          <p:cNvPr id="3" name="Objet 2" hidden="1"/>
          <p:cNvGraphicFramePr>
            <a:graphicFrameLocks noChangeAspect="1"/>
          </p:cNvGraphicFramePr>
          <p:nvPr userDrawn="1">
            <p:custDataLst>
              <p:tags r:id="rId1"/>
            </p:custDataLst>
            <p:extLst>
              <p:ext uri="{D42A27DB-BD31-4B8C-83A1-F6EECF244321}">
                <p14:modId xmlns:p14="http://schemas.microsoft.com/office/powerpoint/2010/main" val="228624728"/>
              </p:ex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name="Diapositive think-cell" r:id="rId3" imgW="270" imgH="270" progId="TCLayout.ActiveDocument.1">
                  <p:embed/>
                </p:oleObj>
              </mc:Choice>
              <mc:Fallback>
                <p:oleObj name="Diapositive think-cell" r:id="rId3" imgW="270" imgH="270" progId="TCLayout.ActiveDocument.1">
                  <p:embed/>
                  <p:pic>
                    <p:nvPicPr>
                      <p:cNvPr id="3" name="Objet 2" hidden="1"/>
                      <p:cNvPicPr/>
                      <p:nvPr/>
                    </p:nvPicPr>
                    <p:blipFill>
                      <a:blip r:embed="rId4"/>
                      <a:stretch>
                        <a:fillRect/>
                      </a:stretch>
                    </p:blipFill>
                    <p:spPr>
                      <a:xfrm>
                        <a:off x="1589" y="1590"/>
                        <a:ext cx="1587" cy="1587"/>
                      </a:xfrm>
                      <a:prstGeom prst="rect">
                        <a:avLst/>
                      </a:prstGeom>
                    </p:spPr>
                  </p:pic>
                </p:oleObj>
              </mc:Fallback>
            </mc:AlternateContent>
          </a:graphicData>
        </a:graphic>
      </p:graphicFrame>
    </p:spTree>
    <p:extLst>
      <p:ext uri="{BB962C8B-B14F-4D97-AF65-F5344CB8AC3E}">
        <p14:creationId xmlns:p14="http://schemas.microsoft.com/office/powerpoint/2010/main" val="3101994977"/>
      </p:ext>
    </p:extLst>
  </p:cSld>
  <p:clrMapOvr>
    <a:masterClrMapping/>
  </p:clrMapOvr>
  <mc:AlternateContent xmlns:mc="http://schemas.openxmlformats.org/markup-compatibility/2006" xmlns:p14="http://schemas.microsoft.com/office/powerpoint/2010/main">
    <mc:Choice Requires="p14">
      <p:transition spd="slow" p14:dur="1250" advTm="8000">
        <p14:reveal dir="r"/>
      </p:transition>
    </mc:Choice>
    <mc:Fallback xmlns="">
      <p:transition spd="slow" advTm="8000">
        <p:fade/>
      </p:transition>
    </mc:Fallback>
  </mc:AlternateContent>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5_ITLE SLIDE 1 - Right light vertical image">
    <p:bg>
      <p:bgPr>
        <a:solidFill>
          <a:schemeClr val="bg1"/>
        </a:solidFill>
        <a:effectLst/>
      </p:bgPr>
    </p:bg>
    <p:spTree>
      <p:nvGrpSpPr>
        <p:cNvPr id="1" name=""/>
        <p:cNvGrpSpPr/>
        <p:nvPr/>
      </p:nvGrpSpPr>
      <p:grpSpPr>
        <a:xfrm>
          <a:off x="0" y="0"/>
          <a:ext cx="0" cy="0"/>
          <a:chOff x="0" y="0"/>
          <a:chExt cx="0" cy="0"/>
        </a:xfrm>
      </p:grpSpPr>
      <p:graphicFrame>
        <p:nvGraphicFramePr>
          <p:cNvPr id="3" name="Objet 2" hidden="1"/>
          <p:cNvGraphicFramePr>
            <a:graphicFrameLocks noChangeAspect="1"/>
          </p:cNvGraphicFramePr>
          <p:nvPr userDrawn="1">
            <p:custDataLst>
              <p:tags r:id="rId1"/>
            </p:custDataLst>
            <p:extLst>
              <p:ext uri="{D42A27DB-BD31-4B8C-83A1-F6EECF244321}">
                <p14:modId xmlns:p14="http://schemas.microsoft.com/office/powerpoint/2010/main" val="3728795298"/>
              </p:ex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name="Diapositive think-cell" r:id="rId3" imgW="270" imgH="270" progId="TCLayout.ActiveDocument.1">
                  <p:embed/>
                </p:oleObj>
              </mc:Choice>
              <mc:Fallback>
                <p:oleObj name="Diapositive think-cell" r:id="rId3" imgW="270" imgH="270" progId="TCLayout.ActiveDocument.1">
                  <p:embed/>
                  <p:pic>
                    <p:nvPicPr>
                      <p:cNvPr id="3" name="Objet 2" hidden="1"/>
                      <p:cNvPicPr/>
                      <p:nvPr/>
                    </p:nvPicPr>
                    <p:blipFill>
                      <a:blip r:embed="rId4"/>
                      <a:stretch>
                        <a:fillRect/>
                      </a:stretch>
                    </p:blipFill>
                    <p:spPr>
                      <a:xfrm>
                        <a:off x="1589" y="1590"/>
                        <a:ext cx="1587" cy="1587"/>
                      </a:xfrm>
                      <a:prstGeom prst="rect">
                        <a:avLst/>
                      </a:prstGeom>
                    </p:spPr>
                  </p:pic>
                </p:oleObj>
              </mc:Fallback>
            </mc:AlternateContent>
          </a:graphicData>
        </a:graphic>
      </p:graphicFrame>
      <p:sp>
        <p:nvSpPr>
          <p:cNvPr id="10" name="Picture Placeholder 2">
            <a:extLst>
              <a:ext uri="{FF2B5EF4-FFF2-40B4-BE49-F238E27FC236}">
                <a16:creationId xmlns:a16="http://schemas.microsoft.com/office/drawing/2014/main" id="{82E53858-74D4-4304-B689-829273C49861}"/>
              </a:ext>
            </a:extLst>
          </p:cNvPr>
          <p:cNvSpPr>
            <a:spLocks noGrp="1"/>
          </p:cNvSpPr>
          <p:nvPr>
            <p:ph type="pic" sz="quarter" idx="11"/>
          </p:nvPr>
        </p:nvSpPr>
        <p:spPr>
          <a:xfrm>
            <a:off x="6103273" y="990600"/>
            <a:ext cx="4755228" cy="4838700"/>
          </a:xfrm>
        </p:spPr>
        <p:txBody>
          <a:bodyPr rtlCol="0" anchor="ctr" anchorCtr="0">
            <a:normAutofit/>
          </a:bodyPr>
          <a:lstStyle>
            <a:lvl1pPr algn="ctr">
              <a:defRPr/>
            </a:lvl1pPr>
          </a:lstStyle>
          <a:p>
            <a:pPr lvl="0"/>
            <a:r>
              <a:rPr lang="en-US" noProof="0"/>
              <a:t>Click icon to add picture</a:t>
            </a:r>
            <a:endParaRPr lang="en-ID" noProof="0"/>
          </a:p>
        </p:txBody>
      </p:sp>
    </p:spTree>
    <p:extLst>
      <p:ext uri="{BB962C8B-B14F-4D97-AF65-F5344CB8AC3E}">
        <p14:creationId xmlns:p14="http://schemas.microsoft.com/office/powerpoint/2010/main" val="1316391421"/>
      </p:ext>
    </p:extLst>
  </p:cSld>
  <p:clrMapOvr>
    <a:masterClrMapping/>
  </p:clrMapOvr>
  <mc:AlternateContent xmlns:mc="http://schemas.openxmlformats.org/markup-compatibility/2006" xmlns:p14="http://schemas.microsoft.com/office/powerpoint/2010/main">
    <mc:Choice Requires="p14">
      <p:transition spd="slow" p14:dur="1250" advTm="8000">
        <p14:reveal dir="r"/>
      </p:transition>
    </mc:Choice>
    <mc:Fallback xmlns="">
      <p:transition spd="slow" advTm="8000">
        <p:fade/>
      </p:transition>
    </mc:Fallback>
  </mc:AlternateContent>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ITLE SLIDE 1 - Right light vertical image">
    <p:bg>
      <p:bgPr>
        <a:solidFill>
          <a:schemeClr val="bg1"/>
        </a:solidFill>
        <a:effectLst/>
      </p:bgPr>
    </p:bg>
    <p:spTree>
      <p:nvGrpSpPr>
        <p:cNvPr id="1" name=""/>
        <p:cNvGrpSpPr/>
        <p:nvPr/>
      </p:nvGrpSpPr>
      <p:grpSpPr>
        <a:xfrm>
          <a:off x="0" y="0"/>
          <a:ext cx="0" cy="0"/>
          <a:chOff x="0" y="0"/>
          <a:chExt cx="0" cy="0"/>
        </a:xfrm>
      </p:grpSpPr>
      <p:graphicFrame>
        <p:nvGraphicFramePr>
          <p:cNvPr id="3" name="Objet 2" hidden="1"/>
          <p:cNvGraphicFramePr>
            <a:graphicFrameLocks noChangeAspect="1"/>
          </p:cNvGraphicFramePr>
          <p:nvPr userDrawn="1">
            <p:custDataLst>
              <p:tags r:id="rId1"/>
            </p:custDataLst>
            <p:extLst>
              <p:ext uri="{D42A27DB-BD31-4B8C-83A1-F6EECF244321}">
                <p14:modId xmlns:p14="http://schemas.microsoft.com/office/powerpoint/2010/main" val="3148004667"/>
              </p:ex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name="Diapositive think-cell" r:id="rId3" imgW="270" imgH="270" progId="TCLayout.ActiveDocument.1">
                  <p:embed/>
                </p:oleObj>
              </mc:Choice>
              <mc:Fallback>
                <p:oleObj name="Diapositive think-cell" r:id="rId3" imgW="270" imgH="270" progId="TCLayout.ActiveDocument.1">
                  <p:embed/>
                  <p:pic>
                    <p:nvPicPr>
                      <p:cNvPr id="3" name="Objet 2" hidden="1"/>
                      <p:cNvPicPr/>
                      <p:nvPr/>
                    </p:nvPicPr>
                    <p:blipFill>
                      <a:blip r:embed="rId4"/>
                      <a:stretch>
                        <a:fillRect/>
                      </a:stretch>
                    </p:blipFill>
                    <p:spPr>
                      <a:xfrm>
                        <a:off x="1589" y="1590"/>
                        <a:ext cx="1587" cy="1587"/>
                      </a:xfrm>
                      <a:prstGeom prst="rect">
                        <a:avLst/>
                      </a:prstGeom>
                    </p:spPr>
                  </p:pic>
                </p:oleObj>
              </mc:Fallback>
            </mc:AlternateContent>
          </a:graphicData>
        </a:graphic>
      </p:graphicFrame>
    </p:spTree>
    <p:extLst>
      <p:ext uri="{BB962C8B-B14F-4D97-AF65-F5344CB8AC3E}">
        <p14:creationId xmlns:p14="http://schemas.microsoft.com/office/powerpoint/2010/main" val="929275689"/>
      </p:ext>
    </p:extLst>
  </p:cSld>
  <p:clrMapOvr>
    <a:masterClrMapping/>
  </p:clrMapOvr>
  <mc:AlternateContent xmlns:mc="http://schemas.openxmlformats.org/markup-compatibility/2006" xmlns:p14="http://schemas.microsoft.com/office/powerpoint/2010/main">
    <mc:Choice Requires="p14">
      <p:transition spd="slow" p14:dur="1250" advTm="8000">
        <p14:reveal dir="r"/>
      </p:transition>
    </mc:Choice>
    <mc:Fallback xmlns="">
      <p:transition spd="slow" advTm="8000">
        <p:fade/>
      </p:transition>
    </mc:Fallback>
  </mc:AlternateContent>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ITLE SLIDE 1 - Right light vertical image">
    <p:bg>
      <p:bgPr>
        <a:solidFill>
          <a:schemeClr val="bg1"/>
        </a:solidFill>
        <a:effectLst/>
      </p:bgPr>
    </p:bg>
    <p:spTree>
      <p:nvGrpSpPr>
        <p:cNvPr id="1" name=""/>
        <p:cNvGrpSpPr/>
        <p:nvPr/>
      </p:nvGrpSpPr>
      <p:grpSpPr>
        <a:xfrm>
          <a:off x="0" y="0"/>
          <a:ext cx="0" cy="0"/>
          <a:chOff x="0" y="0"/>
          <a:chExt cx="0" cy="0"/>
        </a:xfrm>
      </p:grpSpPr>
      <p:graphicFrame>
        <p:nvGraphicFramePr>
          <p:cNvPr id="3" name="Objet 2" hidden="1"/>
          <p:cNvGraphicFramePr>
            <a:graphicFrameLocks noChangeAspect="1"/>
          </p:cNvGraphicFramePr>
          <p:nvPr userDrawn="1">
            <p:custDataLst>
              <p:tags r:id="rId1"/>
            </p:custDataLst>
            <p:extLst>
              <p:ext uri="{D42A27DB-BD31-4B8C-83A1-F6EECF244321}">
                <p14:modId xmlns:p14="http://schemas.microsoft.com/office/powerpoint/2010/main" val="59302526"/>
              </p:ex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name="Diapositive think-cell" r:id="rId3" imgW="270" imgH="270" progId="TCLayout.ActiveDocument.1">
                  <p:embed/>
                </p:oleObj>
              </mc:Choice>
              <mc:Fallback>
                <p:oleObj name="Diapositive think-cell" r:id="rId3" imgW="270" imgH="270" progId="TCLayout.ActiveDocument.1">
                  <p:embed/>
                  <p:pic>
                    <p:nvPicPr>
                      <p:cNvPr id="3" name="Objet 2" hidden="1"/>
                      <p:cNvPicPr/>
                      <p:nvPr/>
                    </p:nvPicPr>
                    <p:blipFill>
                      <a:blip r:embed="rId4"/>
                      <a:stretch>
                        <a:fillRect/>
                      </a:stretch>
                    </p:blipFill>
                    <p:spPr>
                      <a:xfrm>
                        <a:off x="1589" y="1590"/>
                        <a:ext cx="1587" cy="1587"/>
                      </a:xfrm>
                      <a:prstGeom prst="rect">
                        <a:avLst/>
                      </a:prstGeom>
                    </p:spPr>
                  </p:pic>
                </p:oleObj>
              </mc:Fallback>
            </mc:AlternateContent>
          </a:graphicData>
        </a:graphic>
      </p:graphicFrame>
      <p:sp>
        <p:nvSpPr>
          <p:cNvPr id="6" name="Picture Placeholder 2">
            <a:extLst>
              <a:ext uri="{FF2B5EF4-FFF2-40B4-BE49-F238E27FC236}">
                <a16:creationId xmlns:a16="http://schemas.microsoft.com/office/drawing/2014/main" id="{480BC5C3-FFDA-4A2F-8C2C-66E260F1FF5F}"/>
              </a:ext>
            </a:extLst>
          </p:cNvPr>
          <p:cNvSpPr>
            <a:spLocks noGrp="1"/>
          </p:cNvSpPr>
          <p:nvPr>
            <p:ph type="pic" sz="quarter" idx="10"/>
          </p:nvPr>
        </p:nvSpPr>
        <p:spPr>
          <a:xfrm>
            <a:off x="612774" y="431801"/>
            <a:ext cx="10980739" cy="5816600"/>
          </a:xfrm>
        </p:spPr>
        <p:txBody>
          <a:bodyPr rtlCol="0" anchor="ctr" anchorCtr="0">
            <a:normAutofit/>
          </a:bodyPr>
          <a:lstStyle>
            <a:lvl1pPr algn="ctr">
              <a:defRPr/>
            </a:lvl1pPr>
          </a:lstStyle>
          <a:p>
            <a:pPr lvl="0"/>
            <a:r>
              <a:rPr lang="en-US" noProof="0"/>
              <a:t>Click icon to add picture</a:t>
            </a:r>
            <a:endParaRPr lang="en-ID" noProof="0"/>
          </a:p>
        </p:txBody>
      </p:sp>
    </p:spTree>
    <p:extLst>
      <p:ext uri="{BB962C8B-B14F-4D97-AF65-F5344CB8AC3E}">
        <p14:creationId xmlns:p14="http://schemas.microsoft.com/office/powerpoint/2010/main" val="2709883340"/>
      </p:ext>
    </p:extLst>
  </p:cSld>
  <p:clrMapOvr>
    <a:masterClrMapping/>
  </p:clrMapOvr>
  <mc:AlternateContent xmlns:mc="http://schemas.openxmlformats.org/markup-compatibility/2006" xmlns:p14="http://schemas.microsoft.com/office/powerpoint/2010/main">
    <mc:Choice Requires="p14">
      <p:transition spd="slow" p14:dur="1250" advTm="8000">
        <p14:reveal dir="r"/>
      </p:transition>
    </mc:Choice>
    <mc:Fallback xmlns="">
      <p:transition spd="slow" advTm="8000">
        <p:fade/>
      </p:transition>
    </mc:Fallback>
  </mc:AlternateContent>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6_ITLE SLIDE 1 - Right light vertical image">
    <p:bg>
      <p:bgPr>
        <a:solidFill>
          <a:schemeClr val="bg1"/>
        </a:solidFill>
        <a:effectLst/>
      </p:bgPr>
    </p:bg>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480BC5C3-FFDA-4A2F-8C2C-66E260F1FF5F}"/>
              </a:ext>
            </a:extLst>
          </p:cNvPr>
          <p:cNvSpPr>
            <a:spLocks noGrp="1"/>
          </p:cNvSpPr>
          <p:nvPr>
            <p:ph type="pic" sz="quarter" idx="10" hasCustomPrompt="1"/>
          </p:nvPr>
        </p:nvSpPr>
        <p:spPr>
          <a:xfrm>
            <a:off x="612774" y="431803"/>
            <a:ext cx="10980739" cy="5816601"/>
          </a:xfrm>
        </p:spPr>
        <p:txBody>
          <a:bodyPr rtlCol="0" anchor="ctr" anchorCtr="0">
            <a:normAutofit/>
          </a:bodyPr>
          <a:lstStyle>
            <a:lvl1pPr algn="ctr">
              <a:defRPr/>
            </a:lvl1pPr>
          </a:lstStyle>
          <a:p>
            <a:pPr lvl="0"/>
            <a:r>
              <a:rPr lang="en-ID" noProof="0" dirty="0"/>
              <a:t>Insert image</a:t>
            </a:r>
          </a:p>
        </p:txBody>
      </p:sp>
      <p:sp>
        <p:nvSpPr>
          <p:cNvPr id="11" name="Text Placeholder 10">
            <a:extLst>
              <a:ext uri="{FF2B5EF4-FFF2-40B4-BE49-F238E27FC236}">
                <a16:creationId xmlns:a16="http://schemas.microsoft.com/office/drawing/2014/main" id="{890DD298-8390-4630-A7C7-40E71FDEE039}"/>
              </a:ext>
            </a:extLst>
          </p:cNvPr>
          <p:cNvSpPr>
            <a:spLocks noGrp="1"/>
          </p:cNvSpPr>
          <p:nvPr>
            <p:ph type="body" sz="quarter" idx="12" hasCustomPrompt="1"/>
          </p:nvPr>
        </p:nvSpPr>
        <p:spPr>
          <a:xfrm>
            <a:off x="994833" y="4006486"/>
            <a:ext cx="3870131" cy="1142565"/>
          </a:xfrm>
        </p:spPr>
        <p:txBody>
          <a:bodyPr/>
          <a:lstStyle>
            <a:lvl1pPr>
              <a:lnSpc>
                <a:spcPts val="1800"/>
              </a:lnSpc>
              <a:spcBef>
                <a:spcPts val="800"/>
              </a:spcBef>
              <a:spcAft>
                <a:spcPts val="0"/>
              </a:spcAft>
              <a:defRPr sz="1050" b="0">
                <a:solidFill>
                  <a:schemeClr val="tx1">
                    <a:lumMod val="65000"/>
                    <a:lumOff val="35000"/>
                  </a:schemeClr>
                </a:solidFill>
              </a:defRPr>
            </a:lvl1pPr>
            <a:lvl2pPr>
              <a:lnSpc>
                <a:spcPts val="1350"/>
              </a:lnSpc>
              <a:spcBef>
                <a:spcPts val="600"/>
              </a:spcBef>
              <a:spcAft>
                <a:spcPts val="0"/>
              </a:spcAft>
              <a:defRPr sz="1050" b="0">
                <a:solidFill>
                  <a:schemeClr val="tx1">
                    <a:lumMod val="65000"/>
                    <a:lumOff val="35000"/>
                  </a:schemeClr>
                </a:solidFill>
              </a:defRPr>
            </a:lvl2pPr>
            <a:lvl3pPr>
              <a:lnSpc>
                <a:spcPts val="1350"/>
              </a:lnSpc>
              <a:spcBef>
                <a:spcPts val="600"/>
              </a:spcBef>
              <a:spcAft>
                <a:spcPts val="0"/>
              </a:spcAft>
              <a:defRPr sz="1050" b="0">
                <a:solidFill>
                  <a:schemeClr val="tx1">
                    <a:lumMod val="65000"/>
                    <a:lumOff val="35000"/>
                  </a:schemeClr>
                </a:solidFill>
              </a:defRPr>
            </a:lvl3pPr>
            <a:lvl4pPr>
              <a:lnSpc>
                <a:spcPts val="1350"/>
              </a:lnSpc>
              <a:spcBef>
                <a:spcPts val="600"/>
              </a:spcBef>
              <a:spcAft>
                <a:spcPts val="0"/>
              </a:spcAft>
              <a:defRPr sz="1050" b="0">
                <a:solidFill>
                  <a:schemeClr val="tx1">
                    <a:lumMod val="65000"/>
                    <a:lumOff val="35000"/>
                  </a:schemeClr>
                </a:solidFill>
              </a:defRPr>
            </a:lvl4pPr>
            <a:lvl5pPr>
              <a:lnSpc>
                <a:spcPts val="1350"/>
              </a:lnSpc>
              <a:spcBef>
                <a:spcPts val="600"/>
              </a:spcBef>
              <a:spcAft>
                <a:spcPts val="0"/>
              </a:spcAft>
              <a:defRPr sz="1050" b="0">
                <a:solidFill>
                  <a:schemeClr val="tx1">
                    <a:lumMod val="65000"/>
                    <a:lumOff val="35000"/>
                  </a:schemeClr>
                </a:solidFill>
              </a:defRPr>
            </a:lvl5pPr>
          </a:lstStyle>
          <a:p>
            <a:pPr>
              <a:lnSpc>
                <a:spcPts val="1800"/>
              </a:lnSpc>
              <a:spcBef>
                <a:spcPts val="800"/>
              </a:spcBef>
              <a:defRPr/>
            </a:pP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Lorem ipsum dolor sit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amet</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consectetur</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adipiscing</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elit</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Morbi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tellus</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leo</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varius</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et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neque</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a,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facilisis</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vulputate</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libero.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Phasellus</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euismod</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at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felis</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 et </a:t>
            </a:r>
            <a:r>
              <a:rPr lang="en-US" sz="1050" dirty="0" err="1">
                <a:solidFill>
                  <a:schemeClr val="tx1">
                    <a:lumMod val="65000"/>
                    <a:lumOff val="35000"/>
                  </a:schemeClr>
                </a:solidFill>
                <a:latin typeface="Arial" panose="020B0604020202020204" pitchFamily="34" charset="0"/>
                <a:ea typeface="Roboto" charset="0"/>
                <a:cs typeface="Arial" panose="020B0604020202020204" pitchFamily="34" charset="0"/>
              </a:rPr>
              <a:t>ultricies</a:t>
            </a:r>
            <a:r>
              <a:rPr lang="en-US" sz="1050" dirty="0">
                <a:solidFill>
                  <a:schemeClr val="tx1">
                    <a:lumMod val="65000"/>
                    <a:lumOff val="35000"/>
                  </a:schemeClr>
                </a:solidFill>
                <a:latin typeface="Arial" panose="020B0604020202020204" pitchFamily="34" charset="0"/>
                <a:ea typeface="Roboto" charset="0"/>
                <a:cs typeface="Arial" panose="020B0604020202020204" pitchFamily="34" charset="0"/>
              </a:rPr>
              <a:t>.</a:t>
            </a:r>
          </a:p>
        </p:txBody>
      </p:sp>
      <p:sp>
        <p:nvSpPr>
          <p:cNvPr id="9" name="Text Placeholder 8">
            <a:extLst>
              <a:ext uri="{FF2B5EF4-FFF2-40B4-BE49-F238E27FC236}">
                <a16:creationId xmlns:a16="http://schemas.microsoft.com/office/drawing/2014/main" id="{58FF44C2-86DF-4C01-83F9-065DE0EA3D75}"/>
              </a:ext>
            </a:extLst>
          </p:cNvPr>
          <p:cNvSpPr>
            <a:spLocks noGrp="1"/>
          </p:cNvSpPr>
          <p:nvPr>
            <p:ph type="body" sz="quarter" idx="11" hasCustomPrompt="1"/>
          </p:nvPr>
        </p:nvSpPr>
        <p:spPr>
          <a:xfrm>
            <a:off x="994835" y="2358879"/>
            <a:ext cx="2444220" cy="1270000"/>
          </a:xfrm>
        </p:spPr>
        <p:txBody>
          <a:bodyPr/>
          <a:lstStyle>
            <a:lvl1pPr>
              <a:lnSpc>
                <a:spcPts val="3750"/>
              </a:lnSpc>
              <a:defRPr sz="3750" b="0" spc="75" baseline="0">
                <a:solidFill>
                  <a:schemeClr val="accent2"/>
                </a:solidFill>
                <a:latin typeface="+mj-lt"/>
              </a:defRPr>
            </a:lvl1pPr>
            <a:lvl2pPr>
              <a:defRPr>
                <a:solidFill>
                  <a:schemeClr val="accent2"/>
                </a:solidFill>
                <a:latin typeface="+mj-lt"/>
              </a:defRPr>
            </a:lvl2pPr>
            <a:lvl3pPr>
              <a:defRPr>
                <a:solidFill>
                  <a:schemeClr val="accent2"/>
                </a:solidFill>
                <a:latin typeface="+mj-lt"/>
              </a:defRPr>
            </a:lvl3pPr>
            <a:lvl4pPr>
              <a:defRPr>
                <a:solidFill>
                  <a:schemeClr val="accent2"/>
                </a:solidFill>
                <a:latin typeface="+mj-lt"/>
              </a:defRPr>
            </a:lvl4pPr>
            <a:lvl5pPr>
              <a:defRPr>
                <a:solidFill>
                  <a:schemeClr val="accent2"/>
                </a:solidFill>
                <a:latin typeface="+mj-lt"/>
              </a:defRPr>
            </a:lvl5pPr>
          </a:lstStyle>
          <a:p>
            <a:pPr lvl="0"/>
            <a:r>
              <a:rPr lang="en-US" dirty="0"/>
              <a:t>Title </a:t>
            </a:r>
            <a:br>
              <a:rPr lang="en-US" dirty="0"/>
            </a:br>
            <a:r>
              <a:rPr lang="en-US" dirty="0"/>
              <a:t>goes here</a:t>
            </a:r>
          </a:p>
        </p:txBody>
      </p:sp>
      <p:graphicFrame>
        <p:nvGraphicFramePr>
          <p:cNvPr id="3" name="Objet 2" hidden="1"/>
          <p:cNvGraphicFramePr>
            <a:graphicFrameLocks noChangeAspect="1"/>
          </p:cNvGraphicFramePr>
          <p:nvPr userDrawn="1">
            <p:custDataLst>
              <p:tags r:id="rId1"/>
            </p:custDataLst>
          </p:nvPr>
        </p:nvGraphicFramePr>
        <p:xfrm>
          <a:off x="1589" y="1592"/>
          <a:ext cx="1587" cy="1587"/>
        </p:xfrm>
        <a:graphic>
          <a:graphicData uri="http://schemas.openxmlformats.org/presentationml/2006/ole">
            <mc:AlternateContent xmlns:mc="http://schemas.openxmlformats.org/markup-compatibility/2006">
              <mc:Choice xmlns:v="urn:schemas-microsoft-com:vml" Requires="v">
                <p:oleObj name="Diapositive think-cell" r:id="rId3" imgW="270" imgH="270" progId="TCLayout.ActiveDocument.1">
                  <p:embed/>
                </p:oleObj>
              </mc:Choice>
              <mc:Fallback>
                <p:oleObj name="Diapositive think-cell" r:id="rId3" imgW="270" imgH="270" progId="TCLayout.ActiveDocument.1">
                  <p:embed/>
                  <p:pic>
                    <p:nvPicPr>
                      <p:cNvPr id="3" name="Objet 2" hidden="1"/>
                      <p:cNvPicPr/>
                      <p:nvPr/>
                    </p:nvPicPr>
                    <p:blipFill>
                      <a:blip r:embed="rId4"/>
                      <a:stretch>
                        <a:fillRect/>
                      </a:stretch>
                    </p:blipFill>
                    <p:spPr>
                      <a:xfrm>
                        <a:off x="1589" y="1592"/>
                        <a:ext cx="1587" cy="1587"/>
                      </a:xfrm>
                      <a:prstGeom prst="rect">
                        <a:avLst/>
                      </a:prstGeom>
                    </p:spPr>
                  </p:pic>
                </p:oleObj>
              </mc:Fallback>
            </mc:AlternateContent>
          </a:graphicData>
        </a:graphic>
      </p:graphicFrame>
    </p:spTree>
    <p:extLst>
      <p:ext uri="{BB962C8B-B14F-4D97-AF65-F5344CB8AC3E}">
        <p14:creationId xmlns:p14="http://schemas.microsoft.com/office/powerpoint/2010/main" val="1130138695"/>
      </p:ext>
    </p:extLst>
  </p:cSld>
  <p:clrMapOvr>
    <a:masterClrMapping/>
  </p:clrMapOvr>
  <mc:AlternateContent xmlns:mc="http://schemas.openxmlformats.org/markup-compatibility/2006" xmlns:p14="http://schemas.microsoft.com/office/powerpoint/2010/main">
    <mc:Choice Requires="p14">
      <p:transition spd="slow" p14:dur="1250" advTm="8000">
        <p14:reveal dir="r"/>
      </p:transition>
    </mc:Choice>
    <mc:Fallback xmlns="">
      <p:transition spd="slow" advTm="8000">
        <p:fade/>
      </p:transition>
    </mc:Fallback>
  </mc:AlternateContent>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he Candidate Experience Journey">
    <p:bg>
      <p:bgPr>
        <a:solidFill>
          <a:schemeClr val="bg1"/>
        </a:solid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1187BBF-165B-412D-8963-ACDC95892BA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a:noFill/>
        </p:spPr>
      </p:pic>
      <p:sp>
        <p:nvSpPr>
          <p:cNvPr id="40" name="Text Placeholder 4">
            <a:extLst>
              <a:ext uri="{FF2B5EF4-FFF2-40B4-BE49-F238E27FC236}">
                <a16:creationId xmlns:a16="http://schemas.microsoft.com/office/drawing/2014/main" id="{74A1673D-679D-4DE6-9FB5-2E0DEF9E2AF0}"/>
              </a:ext>
            </a:extLst>
          </p:cNvPr>
          <p:cNvSpPr>
            <a:spLocks noGrp="1"/>
          </p:cNvSpPr>
          <p:nvPr>
            <p:ph type="body" sz="quarter" idx="19" hasCustomPrompt="1"/>
          </p:nvPr>
        </p:nvSpPr>
        <p:spPr>
          <a:xfrm>
            <a:off x="4448589" y="4717972"/>
            <a:ext cx="2924041" cy="1038169"/>
          </a:xfrm>
        </p:spPr>
        <p:txBody>
          <a:bodyPr/>
          <a:lstStyle>
            <a:lvl1pPr>
              <a:lnSpc>
                <a:spcPts val="1500"/>
              </a:lnSpc>
              <a:spcBef>
                <a:spcPts val="800"/>
              </a:spcBef>
              <a:spcAft>
                <a:spcPts val="0"/>
              </a:spcAft>
              <a:defRPr sz="825" b="0">
                <a:solidFill>
                  <a:schemeClr val="bg1"/>
                </a:solidFill>
              </a:defRPr>
            </a:lvl1pPr>
            <a:lvl2pPr>
              <a:defRPr sz="825" b="0">
                <a:solidFill>
                  <a:schemeClr val="bg1"/>
                </a:solidFill>
              </a:defRPr>
            </a:lvl2pPr>
            <a:lvl3pPr>
              <a:defRPr sz="825" b="0">
                <a:solidFill>
                  <a:schemeClr val="bg1"/>
                </a:solidFill>
              </a:defRPr>
            </a:lvl3pPr>
            <a:lvl4pPr>
              <a:defRPr sz="825" b="0">
                <a:solidFill>
                  <a:schemeClr val="bg1"/>
                </a:solidFill>
              </a:defRPr>
            </a:lvl4pPr>
            <a:lvl5pPr>
              <a:defRPr sz="825" b="0">
                <a:solidFill>
                  <a:schemeClr val="bg1"/>
                </a:solidFill>
              </a:defRPr>
            </a:lvl5pPr>
          </a:lstStyle>
          <a:p>
            <a:pPr>
              <a:lnSpc>
                <a:spcPts val="1500"/>
              </a:lnSpc>
              <a:spcBef>
                <a:spcPts val="800"/>
              </a:spcBef>
            </a:pPr>
            <a:r>
              <a:rPr lang="en-US" altLang="en-US" sz="825" dirty="0">
                <a:solidFill>
                  <a:schemeClr val="bg1"/>
                </a:solidFill>
                <a:latin typeface="+mn-lt"/>
                <a:cs typeface="Arial" panose="020B0604020202020204" pitchFamily="34" charset="0"/>
              </a:rPr>
              <a:t>Lorem ipsum dolor sit </a:t>
            </a:r>
            <a:r>
              <a:rPr lang="en-US" altLang="en-US" sz="825" dirty="0" err="1">
                <a:solidFill>
                  <a:schemeClr val="bg1"/>
                </a:solidFill>
                <a:latin typeface="+mn-lt"/>
                <a:cs typeface="Arial" panose="020B0604020202020204" pitchFamily="34" charset="0"/>
              </a:rPr>
              <a:t>amet</a:t>
            </a:r>
            <a:r>
              <a:rPr lang="en-US" altLang="en-US" sz="825" dirty="0">
                <a:solidFill>
                  <a:schemeClr val="bg1"/>
                </a:solidFill>
                <a:latin typeface="+mn-lt"/>
                <a:cs typeface="Arial" panose="020B0604020202020204" pitchFamily="34" charset="0"/>
              </a:rPr>
              <a:t>, </a:t>
            </a:r>
            <a:r>
              <a:rPr lang="en-US" altLang="en-US" sz="825" dirty="0" err="1">
                <a:solidFill>
                  <a:schemeClr val="bg1"/>
                </a:solidFill>
                <a:latin typeface="+mn-lt"/>
                <a:cs typeface="Arial" panose="020B0604020202020204" pitchFamily="34" charset="0"/>
              </a:rPr>
              <a:t>consectetur</a:t>
            </a:r>
            <a:r>
              <a:rPr lang="en-US" altLang="en-US" sz="825" dirty="0">
                <a:solidFill>
                  <a:schemeClr val="bg1"/>
                </a:solidFill>
                <a:latin typeface="+mn-lt"/>
                <a:cs typeface="Arial" panose="020B0604020202020204" pitchFamily="34" charset="0"/>
              </a:rPr>
              <a:t> </a:t>
            </a:r>
            <a:r>
              <a:rPr lang="en-US" altLang="en-US" sz="825" dirty="0" err="1">
                <a:solidFill>
                  <a:schemeClr val="bg1"/>
                </a:solidFill>
                <a:latin typeface="+mn-lt"/>
                <a:cs typeface="Arial" panose="020B0604020202020204" pitchFamily="34" charset="0"/>
              </a:rPr>
              <a:t>adipiscing</a:t>
            </a:r>
            <a:r>
              <a:rPr lang="en-US" altLang="en-US" sz="825" dirty="0">
                <a:solidFill>
                  <a:schemeClr val="bg1"/>
                </a:solidFill>
                <a:latin typeface="+mn-lt"/>
                <a:cs typeface="Arial" panose="020B0604020202020204" pitchFamily="34" charset="0"/>
              </a:rPr>
              <a:t> </a:t>
            </a:r>
            <a:r>
              <a:rPr lang="en-US" altLang="en-US" sz="825" dirty="0" err="1">
                <a:solidFill>
                  <a:schemeClr val="bg1"/>
                </a:solidFill>
                <a:latin typeface="+mn-lt"/>
                <a:cs typeface="Arial" panose="020B0604020202020204" pitchFamily="34" charset="0"/>
              </a:rPr>
              <a:t>elit</a:t>
            </a:r>
            <a:r>
              <a:rPr lang="en-US" altLang="en-US" sz="825" dirty="0">
                <a:solidFill>
                  <a:schemeClr val="bg1"/>
                </a:solidFill>
                <a:latin typeface="+mn-lt"/>
                <a:cs typeface="Arial" panose="020B0604020202020204" pitchFamily="34" charset="0"/>
              </a:rPr>
              <a:t>. </a:t>
            </a:r>
            <a:r>
              <a:rPr lang="en-US" altLang="en-US" sz="825" dirty="0" err="1">
                <a:solidFill>
                  <a:schemeClr val="bg1"/>
                </a:solidFill>
                <a:latin typeface="+mn-lt"/>
                <a:cs typeface="Arial" panose="020B0604020202020204" pitchFamily="34" charset="0"/>
              </a:rPr>
              <a:t>Aenean</a:t>
            </a:r>
            <a:r>
              <a:rPr lang="en-US" altLang="en-US" sz="825" dirty="0">
                <a:solidFill>
                  <a:schemeClr val="bg1"/>
                </a:solidFill>
                <a:latin typeface="+mn-lt"/>
                <a:cs typeface="Arial" panose="020B0604020202020204" pitchFamily="34" charset="0"/>
              </a:rPr>
              <a:t> at </a:t>
            </a:r>
            <a:r>
              <a:rPr lang="en-US" altLang="en-US" sz="825" dirty="0" err="1">
                <a:solidFill>
                  <a:schemeClr val="bg1"/>
                </a:solidFill>
                <a:latin typeface="+mn-lt"/>
                <a:cs typeface="Arial" panose="020B0604020202020204" pitchFamily="34" charset="0"/>
              </a:rPr>
              <a:t>facilisis</a:t>
            </a:r>
            <a:r>
              <a:rPr lang="en-US" altLang="en-US" sz="825" dirty="0">
                <a:solidFill>
                  <a:schemeClr val="bg1"/>
                </a:solidFill>
                <a:latin typeface="+mn-lt"/>
                <a:cs typeface="Arial" panose="020B0604020202020204" pitchFamily="34" charset="0"/>
              </a:rPr>
              <a:t> </a:t>
            </a:r>
            <a:r>
              <a:rPr lang="en-US" altLang="en-US" sz="825" dirty="0" err="1">
                <a:solidFill>
                  <a:schemeClr val="bg1"/>
                </a:solidFill>
                <a:latin typeface="+mn-lt"/>
                <a:cs typeface="Arial" panose="020B0604020202020204" pitchFamily="34" charset="0"/>
              </a:rPr>
              <a:t>quam</a:t>
            </a:r>
            <a:r>
              <a:rPr lang="en-US" altLang="en-US" sz="825" dirty="0">
                <a:solidFill>
                  <a:schemeClr val="bg1"/>
                </a:solidFill>
                <a:latin typeface="+mn-lt"/>
                <a:cs typeface="Arial" panose="020B0604020202020204" pitchFamily="34" charset="0"/>
              </a:rPr>
              <a:t>, </a:t>
            </a:r>
            <a:r>
              <a:rPr lang="en-US" altLang="en-US" sz="825" dirty="0" err="1">
                <a:solidFill>
                  <a:schemeClr val="bg1"/>
                </a:solidFill>
                <a:latin typeface="+mn-lt"/>
                <a:cs typeface="Arial" panose="020B0604020202020204" pitchFamily="34" charset="0"/>
              </a:rPr>
              <a:t>quis</a:t>
            </a:r>
            <a:r>
              <a:rPr lang="en-US" altLang="en-US" sz="825" dirty="0">
                <a:solidFill>
                  <a:schemeClr val="bg1"/>
                </a:solidFill>
                <a:latin typeface="+mn-lt"/>
                <a:cs typeface="Arial" panose="020B0604020202020204" pitchFamily="34" charset="0"/>
              </a:rPr>
              <a:t> </a:t>
            </a:r>
            <a:r>
              <a:rPr lang="en-US" altLang="en-US" sz="825" dirty="0" err="1">
                <a:solidFill>
                  <a:schemeClr val="bg1"/>
                </a:solidFill>
                <a:latin typeface="+mn-lt"/>
                <a:cs typeface="Arial" panose="020B0604020202020204" pitchFamily="34" charset="0"/>
              </a:rPr>
              <a:t>egestas</a:t>
            </a:r>
            <a:r>
              <a:rPr lang="en-US" altLang="en-US" sz="825" dirty="0">
                <a:solidFill>
                  <a:schemeClr val="bg1"/>
                </a:solidFill>
                <a:latin typeface="+mn-lt"/>
                <a:cs typeface="Arial" panose="020B0604020202020204" pitchFamily="34" charset="0"/>
              </a:rPr>
              <a:t> </a:t>
            </a:r>
            <a:r>
              <a:rPr lang="en-US" altLang="en-US" sz="825" dirty="0" err="1">
                <a:solidFill>
                  <a:schemeClr val="bg1"/>
                </a:solidFill>
                <a:latin typeface="+mn-lt"/>
                <a:cs typeface="Arial" panose="020B0604020202020204" pitchFamily="34" charset="0"/>
              </a:rPr>
              <a:t>urna</a:t>
            </a:r>
            <a:r>
              <a:rPr lang="en-US" altLang="en-US" sz="825" dirty="0">
                <a:solidFill>
                  <a:schemeClr val="bg1"/>
                </a:solidFill>
                <a:latin typeface="+mn-lt"/>
                <a:cs typeface="Arial" panose="020B0604020202020204" pitchFamily="34" charset="0"/>
              </a:rPr>
              <a:t>. </a:t>
            </a:r>
            <a:r>
              <a:rPr lang="en-US" altLang="en-US" sz="825" dirty="0" err="1">
                <a:solidFill>
                  <a:schemeClr val="bg1"/>
                </a:solidFill>
                <a:latin typeface="+mn-lt"/>
                <a:cs typeface="Arial" panose="020B0604020202020204" pitchFamily="34" charset="0"/>
              </a:rPr>
              <a:t>Donec</a:t>
            </a:r>
            <a:r>
              <a:rPr lang="en-US" altLang="en-US" sz="825" dirty="0">
                <a:solidFill>
                  <a:schemeClr val="bg1"/>
                </a:solidFill>
                <a:latin typeface="+mn-lt"/>
                <a:cs typeface="Arial" panose="020B0604020202020204" pitchFamily="34" charset="0"/>
              </a:rPr>
              <a:t> ante </a:t>
            </a:r>
            <a:r>
              <a:rPr lang="en-US" altLang="en-US" sz="825" dirty="0" err="1">
                <a:solidFill>
                  <a:schemeClr val="bg1"/>
                </a:solidFill>
                <a:latin typeface="+mn-lt"/>
                <a:cs typeface="Arial" panose="020B0604020202020204" pitchFamily="34" charset="0"/>
              </a:rPr>
              <a:t>nulla</a:t>
            </a:r>
            <a:r>
              <a:rPr lang="en-US" altLang="en-US" sz="825" dirty="0">
                <a:solidFill>
                  <a:schemeClr val="bg1"/>
                </a:solidFill>
                <a:latin typeface="+mn-lt"/>
                <a:cs typeface="Arial" panose="020B0604020202020204" pitchFamily="34" charset="0"/>
              </a:rPr>
              <a:t>, </a:t>
            </a:r>
            <a:r>
              <a:rPr lang="en-US" altLang="en-US" sz="825" dirty="0" err="1">
                <a:solidFill>
                  <a:schemeClr val="bg1"/>
                </a:solidFill>
                <a:latin typeface="+mn-lt"/>
                <a:cs typeface="Arial" panose="020B0604020202020204" pitchFamily="34" charset="0"/>
              </a:rPr>
              <a:t>finibus</a:t>
            </a:r>
            <a:r>
              <a:rPr lang="en-US" altLang="en-US" sz="825" dirty="0">
                <a:solidFill>
                  <a:schemeClr val="bg1"/>
                </a:solidFill>
                <a:latin typeface="+mn-lt"/>
                <a:cs typeface="Arial" panose="020B0604020202020204" pitchFamily="34" charset="0"/>
              </a:rPr>
              <a:t> sed </a:t>
            </a:r>
            <a:r>
              <a:rPr lang="en-US" altLang="en-US" sz="825" dirty="0" err="1">
                <a:solidFill>
                  <a:schemeClr val="bg1"/>
                </a:solidFill>
                <a:latin typeface="+mn-lt"/>
                <a:cs typeface="Arial" panose="020B0604020202020204" pitchFamily="34" charset="0"/>
              </a:rPr>
              <a:t>tempor</a:t>
            </a:r>
            <a:r>
              <a:rPr lang="en-US" altLang="en-US" sz="825" dirty="0">
                <a:solidFill>
                  <a:schemeClr val="bg1"/>
                </a:solidFill>
                <a:latin typeface="+mn-lt"/>
                <a:cs typeface="Arial" panose="020B0604020202020204" pitchFamily="34" charset="0"/>
              </a:rPr>
              <a:t> a, dictum ac </a:t>
            </a:r>
            <a:r>
              <a:rPr lang="en-US" altLang="en-US" sz="825" dirty="0" err="1">
                <a:solidFill>
                  <a:schemeClr val="bg1"/>
                </a:solidFill>
                <a:latin typeface="+mn-lt"/>
                <a:cs typeface="Arial" panose="020B0604020202020204" pitchFamily="34" charset="0"/>
              </a:rPr>
              <a:t>enim</a:t>
            </a:r>
            <a:r>
              <a:rPr lang="en-US" altLang="en-US" sz="825" dirty="0">
                <a:solidFill>
                  <a:schemeClr val="bg1"/>
                </a:solidFill>
                <a:latin typeface="+mn-lt"/>
                <a:cs typeface="Arial" panose="020B0604020202020204" pitchFamily="34" charset="0"/>
              </a:rPr>
              <a:t>.</a:t>
            </a:r>
          </a:p>
        </p:txBody>
      </p:sp>
      <p:sp>
        <p:nvSpPr>
          <p:cNvPr id="41" name="Text Placeholder 4">
            <a:extLst>
              <a:ext uri="{FF2B5EF4-FFF2-40B4-BE49-F238E27FC236}">
                <a16:creationId xmlns:a16="http://schemas.microsoft.com/office/drawing/2014/main" id="{66B94774-DF97-4F76-8470-0AD3813E13DA}"/>
              </a:ext>
            </a:extLst>
          </p:cNvPr>
          <p:cNvSpPr>
            <a:spLocks noGrp="1"/>
          </p:cNvSpPr>
          <p:nvPr>
            <p:ph type="body" sz="quarter" idx="20" hasCustomPrompt="1"/>
          </p:nvPr>
        </p:nvSpPr>
        <p:spPr>
          <a:xfrm>
            <a:off x="7907224" y="4717972"/>
            <a:ext cx="2924041" cy="1038169"/>
          </a:xfrm>
        </p:spPr>
        <p:txBody>
          <a:bodyPr/>
          <a:lstStyle>
            <a:lvl1pPr>
              <a:lnSpc>
                <a:spcPts val="1500"/>
              </a:lnSpc>
              <a:spcBef>
                <a:spcPts val="800"/>
              </a:spcBef>
              <a:spcAft>
                <a:spcPts val="0"/>
              </a:spcAft>
              <a:defRPr sz="825" b="0">
                <a:solidFill>
                  <a:schemeClr val="bg1"/>
                </a:solidFill>
              </a:defRPr>
            </a:lvl1pPr>
            <a:lvl2pPr>
              <a:defRPr sz="825" b="0">
                <a:solidFill>
                  <a:schemeClr val="bg1"/>
                </a:solidFill>
              </a:defRPr>
            </a:lvl2pPr>
            <a:lvl3pPr>
              <a:defRPr sz="825" b="0">
                <a:solidFill>
                  <a:schemeClr val="bg1"/>
                </a:solidFill>
              </a:defRPr>
            </a:lvl3pPr>
            <a:lvl4pPr>
              <a:defRPr sz="825" b="0">
                <a:solidFill>
                  <a:schemeClr val="bg1"/>
                </a:solidFill>
              </a:defRPr>
            </a:lvl4pPr>
            <a:lvl5pPr>
              <a:defRPr sz="825" b="0">
                <a:solidFill>
                  <a:schemeClr val="bg1"/>
                </a:solidFill>
              </a:defRPr>
            </a:lvl5pPr>
          </a:lstStyle>
          <a:p>
            <a:pPr>
              <a:lnSpc>
                <a:spcPts val="1500"/>
              </a:lnSpc>
              <a:spcBef>
                <a:spcPts val="800"/>
              </a:spcBef>
            </a:pPr>
            <a:r>
              <a:rPr lang="en-US" altLang="en-US" sz="825" dirty="0">
                <a:solidFill>
                  <a:schemeClr val="bg1"/>
                </a:solidFill>
                <a:latin typeface="+mn-lt"/>
                <a:cs typeface="Arial" panose="020B0604020202020204" pitchFamily="34" charset="0"/>
              </a:rPr>
              <a:t>Lorem ipsum dolor sit </a:t>
            </a:r>
            <a:r>
              <a:rPr lang="en-US" altLang="en-US" sz="825" dirty="0" err="1">
                <a:solidFill>
                  <a:schemeClr val="bg1"/>
                </a:solidFill>
                <a:latin typeface="+mn-lt"/>
                <a:cs typeface="Arial" panose="020B0604020202020204" pitchFamily="34" charset="0"/>
              </a:rPr>
              <a:t>amet</a:t>
            </a:r>
            <a:r>
              <a:rPr lang="en-US" altLang="en-US" sz="825" dirty="0">
                <a:solidFill>
                  <a:schemeClr val="bg1"/>
                </a:solidFill>
                <a:latin typeface="+mn-lt"/>
                <a:cs typeface="Arial" panose="020B0604020202020204" pitchFamily="34" charset="0"/>
              </a:rPr>
              <a:t>, </a:t>
            </a:r>
            <a:r>
              <a:rPr lang="en-US" altLang="en-US" sz="825" dirty="0" err="1">
                <a:solidFill>
                  <a:schemeClr val="bg1"/>
                </a:solidFill>
                <a:latin typeface="+mn-lt"/>
                <a:cs typeface="Arial" panose="020B0604020202020204" pitchFamily="34" charset="0"/>
              </a:rPr>
              <a:t>consectetur</a:t>
            </a:r>
            <a:r>
              <a:rPr lang="en-US" altLang="en-US" sz="825" dirty="0">
                <a:solidFill>
                  <a:schemeClr val="bg1"/>
                </a:solidFill>
                <a:latin typeface="+mn-lt"/>
                <a:cs typeface="Arial" panose="020B0604020202020204" pitchFamily="34" charset="0"/>
              </a:rPr>
              <a:t> </a:t>
            </a:r>
            <a:r>
              <a:rPr lang="en-US" altLang="en-US" sz="825" dirty="0" err="1">
                <a:solidFill>
                  <a:schemeClr val="bg1"/>
                </a:solidFill>
                <a:latin typeface="+mn-lt"/>
                <a:cs typeface="Arial" panose="020B0604020202020204" pitchFamily="34" charset="0"/>
              </a:rPr>
              <a:t>adipiscing</a:t>
            </a:r>
            <a:r>
              <a:rPr lang="en-US" altLang="en-US" sz="825" dirty="0">
                <a:solidFill>
                  <a:schemeClr val="bg1"/>
                </a:solidFill>
                <a:latin typeface="+mn-lt"/>
                <a:cs typeface="Arial" panose="020B0604020202020204" pitchFamily="34" charset="0"/>
              </a:rPr>
              <a:t> </a:t>
            </a:r>
            <a:r>
              <a:rPr lang="en-US" altLang="en-US" sz="825" dirty="0" err="1">
                <a:solidFill>
                  <a:schemeClr val="bg1"/>
                </a:solidFill>
                <a:latin typeface="+mn-lt"/>
                <a:cs typeface="Arial" panose="020B0604020202020204" pitchFamily="34" charset="0"/>
              </a:rPr>
              <a:t>elit</a:t>
            </a:r>
            <a:r>
              <a:rPr lang="en-US" altLang="en-US" sz="825" dirty="0">
                <a:solidFill>
                  <a:schemeClr val="bg1"/>
                </a:solidFill>
                <a:latin typeface="+mn-lt"/>
                <a:cs typeface="Arial" panose="020B0604020202020204" pitchFamily="34" charset="0"/>
              </a:rPr>
              <a:t>. </a:t>
            </a:r>
            <a:r>
              <a:rPr lang="en-US" altLang="en-US" sz="825" dirty="0" err="1">
                <a:solidFill>
                  <a:schemeClr val="bg1"/>
                </a:solidFill>
                <a:latin typeface="+mn-lt"/>
                <a:cs typeface="Arial" panose="020B0604020202020204" pitchFamily="34" charset="0"/>
              </a:rPr>
              <a:t>Aenean</a:t>
            </a:r>
            <a:r>
              <a:rPr lang="en-US" altLang="en-US" sz="825" dirty="0">
                <a:solidFill>
                  <a:schemeClr val="bg1"/>
                </a:solidFill>
                <a:latin typeface="+mn-lt"/>
                <a:cs typeface="Arial" panose="020B0604020202020204" pitchFamily="34" charset="0"/>
              </a:rPr>
              <a:t> at </a:t>
            </a:r>
            <a:r>
              <a:rPr lang="en-US" altLang="en-US" sz="825" dirty="0" err="1">
                <a:solidFill>
                  <a:schemeClr val="bg1"/>
                </a:solidFill>
                <a:latin typeface="+mn-lt"/>
                <a:cs typeface="Arial" panose="020B0604020202020204" pitchFamily="34" charset="0"/>
              </a:rPr>
              <a:t>facilisis</a:t>
            </a:r>
            <a:r>
              <a:rPr lang="en-US" altLang="en-US" sz="825" dirty="0">
                <a:solidFill>
                  <a:schemeClr val="bg1"/>
                </a:solidFill>
                <a:latin typeface="+mn-lt"/>
                <a:cs typeface="Arial" panose="020B0604020202020204" pitchFamily="34" charset="0"/>
              </a:rPr>
              <a:t> </a:t>
            </a:r>
            <a:r>
              <a:rPr lang="en-US" altLang="en-US" sz="825" dirty="0" err="1">
                <a:solidFill>
                  <a:schemeClr val="bg1"/>
                </a:solidFill>
                <a:latin typeface="+mn-lt"/>
                <a:cs typeface="Arial" panose="020B0604020202020204" pitchFamily="34" charset="0"/>
              </a:rPr>
              <a:t>quam</a:t>
            </a:r>
            <a:r>
              <a:rPr lang="en-US" altLang="en-US" sz="825" dirty="0">
                <a:solidFill>
                  <a:schemeClr val="bg1"/>
                </a:solidFill>
                <a:latin typeface="+mn-lt"/>
                <a:cs typeface="Arial" panose="020B0604020202020204" pitchFamily="34" charset="0"/>
              </a:rPr>
              <a:t>, </a:t>
            </a:r>
            <a:r>
              <a:rPr lang="en-US" altLang="en-US" sz="825" dirty="0" err="1">
                <a:solidFill>
                  <a:schemeClr val="bg1"/>
                </a:solidFill>
                <a:latin typeface="+mn-lt"/>
                <a:cs typeface="Arial" panose="020B0604020202020204" pitchFamily="34" charset="0"/>
              </a:rPr>
              <a:t>quis</a:t>
            </a:r>
            <a:r>
              <a:rPr lang="en-US" altLang="en-US" sz="825" dirty="0">
                <a:solidFill>
                  <a:schemeClr val="bg1"/>
                </a:solidFill>
                <a:latin typeface="+mn-lt"/>
                <a:cs typeface="Arial" panose="020B0604020202020204" pitchFamily="34" charset="0"/>
              </a:rPr>
              <a:t> </a:t>
            </a:r>
            <a:r>
              <a:rPr lang="en-US" altLang="en-US" sz="825" dirty="0" err="1">
                <a:solidFill>
                  <a:schemeClr val="bg1"/>
                </a:solidFill>
                <a:latin typeface="+mn-lt"/>
                <a:cs typeface="Arial" panose="020B0604020202020204" pitchFamily="34" charset="0"/>
              </a:rPr>
              <a:t>egestas</a:t>
            </a:r>
            <a:r>
              <a:rPr lang="en-US" altLang="en-US" sz="825" dirty="0">
                <a:solidFill>
                  <a:schemeClr val="bg1"/>
                </a:solidFill>
                <a:latin typeface="+mn-lt"/>
                <a:cs typeface="Arial" panose="020B0604020202020204" pitchFamily="34" charset="0"/>
              </a:rPr>
              <a:t> </a:t>
            </a:r>
            <a:r>
              <a:rPr lang="en-US" altLang="en-US" sz="825" dirty="0" err="1">
                <a:solidFill>
                  <a:schemeClr val="bg1"/>
                </a:solidFill>
                <a:latin typeface="+mn-lt"/>
                <a:cs typeface="Arial" panose="020B0604020202020204" pitchFamily="34" charset="0"/>
              </a:rPr>
              <a:t>urna</a:t>
            </a:r>
            <a:r>
              <a:rPr lang="en-US" altLang="en-US" sz="825" dirty="0">
                <a:solidFill>
                  <a:schemeClr val="bg1"/>
                </a:solidFill>
                <a:latin typeface="+mn-lt"/>
                <a:cs typeface="Arial" panose="020B0604020202020204" pitchFamily="34" charset="0"/>
              </a:rPr>
              <a:t>. </a:t>
            </a:r>
            <a:r>
              <a:rPr lang="en-US" altLang="en-US" sz="825" dirty="0" err="1">
                <a:solidFill>
                  <a:schemeClr val="bg1"/>
                </a:solidFill>
                <a:latin typeface="+mn-lt"/>
                <a:cs typeface="Arial" panose="020B0604020202020204" pitchFamily="34" charset="0"/>
              </a:rPr>
              <a:t>Donec</a:t>
            </a:r>
            <a:r>
              <a:rPr lang="en-US" altLang="en-US" sz="825" dirty="0">
                <a:solidFill>
                  <a:schemeClr val="bg1"/>
                </a:solidFill>
                <a:latin typeface="+mn-lt"/>
                <a:cs typeface="Arial" panose="020B0604020202020204" pitchFamily="34" charset="0"/>
              </a:rPr>
              <a:t> ante </a:t>
            </a:r>
            <a:r>
              <a:rPr lang="en-US" altLang="en-US" sz="825" dirty="0" err="1">
                <a:solidFill>
                  <a:schemeClr val="bg1"/>
                </a:solidFill>
                <a:latin typeface="+mn-lt"/>
                <a:cs typeface="Arial" panose="020B0604020202020204" pitchFamily="34" charset="0"/>
              </a:rPr>
              <a:t>nulla</a:t>
            </a:r>
            <a:r>
              <a:rPr lang="en-US" altLang="en-US" sz="825" dirty="0">
                <a:solidFill>
                  <a:schemeClr val="bg1"/>
                </a:solidFill>
                <a:latin typeface="+mn-lt"/>
                <a:cs typeface="Arial" panose="020B0604020202020204" pitchFamily="34" charset="0"/>
              </a:rPr>
              <a:t>, </a:t>
            </a:r>
            <a:r>
              <a:rPr lang="en-US" altLang="en-US" sz="825" dirty="0" err="1">
                <a:solidFill>
                  <a:schemeClr val="bg1"/>
                </a:solidFill>
                <a:latin typeface="+mn-lt"/>
                <a:cs typeface="Arial" panose="020B0604020202020204" pitchFamily="34" charset="0"/>
              </a:rPr>
              <a:t>finibus</a:t>
            </a:r>
            <a:r>
              <a:rPr lang="en-US" altLang="en-US" sz="825" dirty="0">
                <a:solidFill>
                  <a:schemeClr val="bg1"/>
                </a:solidFill>
                <a:latin typeface="+mn-lt"/>
                <a:cs typeface="Arial" panose="020B0604020202020204" pitchFamily="34" charset="0"/>
              </a:rPr>
              <a:t> sed </a:t>
            </a:r>
            <a:r>
              <a:rPr lang="en-US" altLang="en-US" sz="825" dirty="0" err="1">
                <a:solidFill>
                  <a:schemeClr val="bg1"/>
                </a:solidFill>
                <a:latin typeface="+mn-lt"/>
                <a:cs typeface="Arial" panose="020B0604020202020204" pitchFamily="34" charset="0"/>
              </a:rPr>
              <a:t>tempor</a:t>
            </a:r>
            <a:r>
              <a:rPr lang="en-US" altLang="en-US" sz="825" dirty="0">
                <a:solidFill>
                  <a:schemeClr val="bg1"/>
                </a:solidFill>
                <a:latin typeface="+mn-lt"/>
                <a:cs typeface="Arial" panose="020B0604020202020204" pitchFamily="34" charset="0"/>
              </a:rPr>
              <a:t> a, dictum ac </a:t>
            </a:r>
            <a:r>
              <a:rPr lang="en-US" altLang="en-US" sz="825" dirty="0" err="1">
                <a:solidFill>
                  <a:schemeClr val="bg1"/>
                </a:solidFill>
                <a:latin typeface="+mn-lt"/>
                <a:cs typeface="Arial" panose="020B0604020202020204" pitchFamily="34" charset="0"/>
              </a:rPr>
              <a:t>enim</a:t>
            </a:r>
            <a:r>
              <a:rPr lang="en-US" altLang="en-US" sz="825" dirty="0">
                <a:solidFill>
                  <a:schemeClr val="bg1"/>
                </a:solidFill>
                <a:latin typeface="+mn-lt"/>
                <a:cs typeface="Arial" panose="020B0604020202020204" pitchFamily="34" charset="0"/>
              </a:rPr>
              <a:t>.</a:t>
            </a:r>
          </a:p>
        </p:txBody>
      </p:sp>
      <p:sp>
        <p:nvSpPr>
          <p:cNvPr id="39" name="Text Placeholder 4">
            <a:extLst>
              <a:ext uri="{FF2B5EF4-FFF2-40B4-BE49-F238E27FC236}">
                <a16:creationId xmlns:a16="http://schemas.microsoft.com/office/drawing/2014/main" id="{BC0D4011-ACBE-4593-B097-0C2F6968B93A}"/>
              </a:ext>
            </a:extLst>
          </p:cNvPr>
          <p:cNvSpPr>
            <a:spLocks noGrp="1"/>
          </p:cNvSpPr>
          <p:nvPr>
            <p:ph type="body" sz="quarter" idx="18" hasCustomPrompt="1"/>
          </p:nvPr>
        </p:nvSpPr>
        <p:spPr>
          <a:xfrm>
            <a:off x="993973" y="4717972"/>
            <a:ext cx="2924041" cy="1038169"/>
          </a:xfrm>
        </p:spPr>
        <p:txBody>
          <a:bodyPr/>
          <a:lstStyle>
            <a:lvl1pPr>
              <a:lnSpc>
                <a:spcPts val="1500"/>
              </a:lnSpc>
              <a:spcBef>
                <a:spcPts val="800"/>
              </a:spcBef>
              <a:spcAft>
                <a:spcPts val="0"/>
              </a:spcAft>
              <a:defRPr sz="825" b="0">
                <a:solidFill>
                  <a:schemeClr val="bg1"/>
                </a:solidFill>
              </a:defRPr>
            </a:lvl1pPr>
            <a:lvl2pPr>
              <a:defRPr sz="825" b="0">
                <a:solidFill>
                  <a:schemeClr val="bg1"/>
                </a:solidFill>
              </a:defRPr>
            </a:lvl2pPr>
            <a:lvl3pPr>
              <a:defRPr sz="825" b="0">
                <a:solidFill>
                  <a:schemeClr val="bg1"/>
                </a:solidFill>
              </a:defRPr>
            </a:lvl3pPr>
            <a:lvl4pPr>
              <a:defRPr sz="825" b="0">
                <a:solidFill>
                  <a:schemeClr val="bg1"/>
                </a:solidFill>
              </a:defRPr>
            </a:lvl4pPr>
            <a:lvl5pPr>
              <a:defRPr sz="825" b="0">
                <a:solidFill>
                  <a:schemeClr val="bg1"/>
                </a:solidFill>
              </a:defRPr>
            </a:lvl5pPr>
          </a:lstStyle>
          <a:p>
            <a:pPr>
              <a:lnSpc>
                <a:spcPts val="1500"/>
              </a:lnSpc>
              <a:spcBef>
                <a:spcPts val="800"/>
              </a:spcBef>
            </a:pPr>
            <a:r>
              <a:rPr lang="en-US" altLang="en-US" sz="825" dirty="0">
                <a:solidFill>
                  <a:schemeClr val="bg1"/>
                </a:solidFill>
                <a:latin typeface="+mn-lt"/>
                <a:cs typeface="Arial" panose="020B0604020202020204" pitchFamily="34" charset="0"/>
              </a:rPr>
              <a:t>Lorem ipsum dolor sit </a:t>
            </a:r>
            <a:r>
              <a:rPr lang="en-US" altLang="en-US" sz="825" dirty="0" err="1">
                <a:solidFill>
                  <a:schemeClr val="bg1"/>
                </a:solidFill>
                <a:latin typeface="+mn-lt"/>
                <a:cs typeface="Arial" panose="020B0604020202020204" pitchFamily="34" charset="0"/>
              </a:rPr>
              <a:t>amet</a:t>
            </a:r>
            <a:r>
              <a:rPr lang="en-US" altLang="en-US" sz="825" dirty="0">
                <a:solidFill>
                  <a:schemeClr val="bg1"/>
                </a:solidFill>
                <a:latin typeface="+mn-lt"/>
                <a:cs typeface="Arial" panose="020B0604020202020204" pitchFamily="34" charset="0"/>
              </a:rPr>
              <a:t>, </a:t>
            </a:r>
            <a:r>
              <a:rPr lang="en-US" altLang="en-US" sz="825" dirty="0" err="1">
                <a:solidFill>
                  <a:schemeClr val="bg1"/>
                </a:solidFill>
                <a:latin typeface="+mn-lt"/>
                <a:cs typeface="Arial" panose="020B0604020202020204" pitchFamily="34" charset="0"/>
              </a:rPr>
              <a:t>consectetur</a:t>
            </a:r>
            <a:r>
              <a:rPr lang="en-US" altLang="en-US" sz="825" dirty="0">
                <a:solidFill>
                  <a:schemeClr val="bg1"/>
                </a:solidFill>
                <a:latin typeface="+mn-lt"/>
                <a:cs typeface="Arial" panose="020B0604020202020204" pitchFamily="34" charset="0"/>
              </a:rPr>
              <a:t> </a:t>
            </a:r>
            <a:r>
              <a:rPr lang="en-US" altLang="en-US" sz="825" dirty="0" err="1">
                <a:solidFill>
                  <a:schemeClr val="bg1"/>
                </a:solidFill>
                <a:latin typeface="+mn-lt"/>
                <a:cs typeface="Arial" panose="020B0604020202020204" pitchFamily="34" charset="0"/>
              </a:rPr>
              <a:t>adipiscing</a:t>
            </a:r>
            <a:r>
              <a:rPr lang="en-US" altLang="en-US" sz="825" dirty="0">
                <a:solidFill>
                  <a:schemeClr val="bg1"/>
                </a:solidFill>
                <a:latin typeface="+mn-lt"/>
                <a:cs typeface="Arial" panose="020B0604020202020204" pitchFamily="34" charset="0"/>
              </a:rPr>
              <a:t> </a:t>
            </a:r>
            <a:r>
              <a:rPr lang="en-US" altLang="en-US" sz="825" dirty="0" err="1">
                <a:solidFill>
                  <a:schemeClr val="bg1"/>
                </a:solidFill>
                <a:latin typeface="+mn-lt"/>
                <a:cs typeface="Arial" panose="020B0604020202020204" pitchFamily="34" charset="0"/>
              </a:rPr>
              <a:t>elit</a:t>
            </a:r>
            <a:r>
              <a:rPr lang="en-US" altLang="en-US" sz="825" dirty="0">
                <a:solidFill>
                  <a:schemeClr val="bg1"/>
                </a:solidFill>
                <a:latin typeface="+mn-lt"/>
                <a:cs typeface="Arial" panose="020B0604020202020204" pitchFamily="34" charset="0"/>
              </a:rPr>
              <a:t>. </a:t>
            </a:r>
            <a:r>
              <a:rPr lang="en-US" altLang="en-US" sz="825" dirty="0" err="1">
                <a:solidFill>
                  <a:schemeClr val="bg1"/>
                </a:solidFill>
                <a:latin typeface="+mn-lt"/>
                <a:cs typeface="Arial" panose="020B0604020202020204" pitchFamily="34" charset="0"/>
              </a:rPr>
              <a:t>Aenean</a:t>
            </a:r>
            <a:r>
              <a:rPr lang="en-US" altLang="en-US" sz="825" dirty="0">
                <a:solidFill>
                  <a:schemeClr val="bg1"/>
                </a:solidFill>
                <a:latin typeface="+mn-lt"/>
                <a:cs typeface="Arial" panose="020B0604020202020204" pitchFamily="34" charset="0"/>
              </a:rPr>
              <a:t> at </a:t>
            </a:r>
            <a:r>
              <a:rPr lang="en-US" altLang="en-US" sz="825" dirty="0" err="1">
                <a:solidFill>
                  <a:schemeClr val="bg1"/>
                </a:solidFill>
                <a:latin typeface="+mn-lt"/>
                <a:cs typeface="Arial" panose="020B0604020202020204" pitchFamily="34" charset="0"/>
              </a:rPr>
              <a:t>facilisis</a:t>
            </a:r>
            <a:r>
              <a:rPr lang="en-US" altLang="en-US" sz="825" dirty="0">
                <a:solidFill>
                  <a:schemeClr val="bg1"/>
                </a:solidFill>
                <a:latin typeface="+mn-lt"/>
                <a:cs typeface="Arial" panose="020B0604020202020204" pitchFamily="34" charset="0"/>
              </a:rPr>
              <a:t> </a:t>
            </a:r>
            <a:r>
              <a:rPr lang="en-US" altLang="en-US" sz="825" dirty="0" err="1">
                <a:solidFill>
                  <a:schemeClr val="bg1"/>
                </a:solidFill>
                <a:latin typeface="+mn-lt"/>
                <a:cs typeface="Arial" panose="020B0604020202020204" pitchFamily="34" charset="0"/>
              </a:rPr>
              <a:t>quam</a:t>
            </a:r>
            <a:r>
              <a:rPr lang="en-US" altLang="en-US" sz="825" dirty="0">
                <a:solidFill>
                  <a:schemeClr val="bg1"/>
                </a:solidFill>
                <a:latin typeface="+mn-lt"/>
                <a:cs typeface="Arial" panose="020B0604020202020204" pitchFamily="34" charset="0"/>
              </a:rPr>
              <a:t>, </a:t>
            </a:r>
            <a:r>
              <a:rPr lang="en-US" altLang="en-US" sz="825" dirty="0" err="1">
                <a:solidFill>
                  <a:schemeClr val="bg1"/>
                </a:solidFill>
                <a:latin typeface="+mn-lt"/>
                <a:cs typeface="Arial" panose="020B0604020202020204" pitchFamily="34" charset="0"/>
              </a:rPr>
              <a:t>quis</a:t>
            </a:r>
            <a:r>
              <a:rPr lang="en-US" altLang="en-US" sz="825" dirty="0">
                <a:solidFill>
                  <a:schemeClr val="bg1"/>
                </a:solidFill>
                <a:latin typeface="+mn-lt"/>
                <a:cs typeface="Arial" panose="020B0604020202020204" pitchFamily="34" charset="0"/>
              </a:rPr>
              <a:t> </a:t>
            </a:r>
            <a:r>
              <a:rPr lang="en-US" altLang="en-US" sz="825" dirty="0" err="1">
                <a:solidFill>
                  <a:schemeClr val="bg1"/>
                </a:solidFill>
                <a:latin typeface="+mn-lt"/>
                <a:cs typeface="Arial" panose="020B0604020202020204" pitchFamily="34" charset="0"/>
              </a:rPr>
              <a:t>egestas</a:t>
            </a:r>
            <a:r>
              <a:rPr lang="en-US" altLang="en-US" sz="825" dirty="0">
                <a:solidFill>
                  <a:schemeClr val="bg1"/>
                </a:solidFill>
                <a:latin typeface="+mn-lt"/>
                <a:cs typeface="Arial" panose="020B0604020202020204" pitchFamily="34" charset="0"/>
              </a:rPr>
              <a:t> </a:t>
            </a:r>
            <a:r>
              <a:rPr lang="en-US" altLang="en-US" sz="825" dirty="0" err="1">
                <a:solidFill>
                  <a:schemeClr val="bg1"/>
                </a:solidFill>
                <a:latin typeface="+mn-lt"/>
                <a:cs typeface="Arial" panose="020B0604020202020204" pitchFamily="34" charset="0"/>
              </a:rPr>
              <a:t>urna</a:t>
            </a:r>
            <a:r>
              <a:rPr lang="en-US" altLang="en-US" sz="825" dirty="0">
                <a:solidFill>
                  <a:schemeClr val="bg1"/>
                </a:solidFill>
                <a:latin typeface="+mn-lt"/>
                <a:cs typeface="Arial" panose="020B0604020202020204" pitchFamily="34" charset="0"/>
              </a:rPr>
              <a:t>. </a:t>
            </a:r>
            <a:r>
              <a:rPr lang="en-US" altLang="en-US" sz="825" dirty="0" err="1">
                <a:solidFill>
                  <a:schemeClr val="bg1"/>
                </a:solidFill>
                <a:latin typeface="+mn-lt"/>
                <a:cs typeface="Arial" panose="020B0604020202020204" pitchFamily="34" charset="0"/>
              </a:rPr>
              <a:t>Donec</a:t>
            </a:r>
            <a:r>
              <a:rPr lang="en-US" altLang="en-US" sz="825" dirty="0">
                <a:solidFill>
                  <a:schemeClr val="bg1"/>
                </a:solidFill>
                <a:latin typeface="+mn-lt"/>
                <a:cs typeface="Arial" panose="020B0604020202020204" pitchFamily="34" charset="0"/>
              </a:rPr>
              <a:t> ante </a:t>
            </a:r>
            <a:r>
              <a:rPr lang="en-US" altLang="en-US" sz="825" dirty="0" err="1">
                <a:solidFill>
                  <a:schemeClr val="bg1"/>
                </a:solidFill>
                <a:latin typeface="+mn-lt"/>
                <a:cs typeface="Arial" panose="020B0604020202020204" pitchFamily="34" charset="0"/>
              </a:rPr>
              <a:t>nulla</a:t>
            </a:r>
            <a:r>
              <a:rPr lang="en-US" altLang="en-US" sz="825" dirty="0">
                <a:solidFill>
                  <a:schemeClr val="bg1"/>
                </a:solidFill>
                <a:latin typeface="+mn-lt"/>
                <a:cs typeface="Arial" panose="020B0604020202020204" pitchFamily="34" charset="0"/>
              </a:rPr>
              <a:t>, </a:t>
            </a:r>
            <a:r>
              <a:rPr lang="en-US" altLang="en-US" sz="825" dirty="0" err="1">
                <a:solidFill>
                  <a:schemeClr val="bg1"/>
                </a:solidFill>
                <a:latin typeface="+mn-lt"/>
                <a:cs typeface="Arial" panose="020B0604020202020204" pitchFamily="34" charset="0"/>
              </a:rPr>
              <a:t>finibus</a:t>
            </a:r>
            <a:r>
              <a:rPr lang="en-US" altLang="en-US" sz="825" dirty="0">
                <a:solidFill>
                  <a:schemeClr val="bg1"/>
                </a:solidFill>
                <a:latin typeface="+mn-lt"/>
                <a:cs typeface="Arial" panose="020B0604020202020204" pitchFamily="34" charset="0"/>
              </a:rPr>
              <a:t> sed </a:t>
            </a:r>
            <a:r>
              <a:rPr lang="en-US" altLang="en-US" sz="825" dirty="0" err="1">
                <a:solidFill>
                  <a:schemeClr val="bg1"/>
                </a:solidFill>
                <a:latin typeface="+mn-lt"/>
                <a:cs typeface="Arial" panose="020B0604020202020204" pitchFamily="34" charset="0"/>
              </a:rPr>
              <a:t>tempor</a:t>
            </a:r>
            <a:r>
              <a:rPr lang="en-US" altLang="en-US" sz="825" dirty="0">
                <a:solidFill>
                  <a:schemeClr val="bg1"/>
                </a:solidFill>
                <a:latin typeface="+mn-lt"/>
                <a:cs typeface="Arial" panose="020B0604020202020204" pitchFamily="34" charset="0"/>
              </a:rPr>
              <a:t> a, dictum ac </a:t>
            </a:r>
            <a:r>
              <a:rPr lang="en-US" altLang="en-US" sz="825" dirty="0" err="1">
                <a:solidFill>
                  <a:schemeClr val="bg1"/>
                </a:solidFill>
                <a:latin typeface="+mn-lt"/>
                <a:cs typeface="Arial" panose="020B0604020202020204" pitchFamily="34" charset="0"/>
              </a:rPr>
              <a:t>enim</a:t>
            </a:r>
            <a:r>
              <a:rPr lang="en-US" altLang="en-US" sz="825" dirty="0">
                <a:solidFill>
                  <a:schemeClr val="bg1"/>
                </a:solidFill>
                <a:latin typeface="+mn-lt"/>
                <a:cs typeface="Arial" panose="020B0604020202020204" pitchFamily="34" charset="0"/>
              </a:rPr>
              <a:t>.</a:t>
            </a:r>
          </a:p>
        </p:txBody>
      </p:sp>
      <p:sp>
        <p:nvSpPr>
          <p:cNvPr id="136" name="Shape 8"/>
          <p:cNvSpPr txBox="1">
            <a:spLocks/>
          </p:cNvSpPr>
          <p:nvPr userDrawn="1"/>
        </p:nvSpPr>
        <p:spPr bwMode="gray">
          <a:xfrm>
            <a:off x="10408847" y="6438447"/>
            <a:ext cx="449655"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US" sz="750" smtClean="0">
                <a:solidFill>
                  <a:schemeClr val="bg1"/>
                </a:solidFill>
                <a:latin typeface="+mn-lt"/>
                <a:ea typeface="Arial"/>
                <a:cs typeface="Arial" panose="020B0604020202020204" pitchFamily="34" charset="0"/>
              </a:rPr>
              <a:pPr algn="r"/>
              <a:t>‹#›</a:t>
            </a:fld>
            <a:endParaRPr lang="en-US" sz="750" dirty="0">
              <a:solidFill>
                <a:schemeClr val="bg1"/>
              </a:solidFill>
              <a:latin typeface="+mn-lt"/>
              <a:ea typeface="Arial"/>
              <a:cs typeface="Arial" panose="020B0604020202020204" pitchFamily="34" charset="0"/>
            </a:endParaRPr>
          </a:p>
        </p:txBody>
      </p:sp>
      <p:sp>
        <p:nvSpPr>
          <p:cNvPr id="3" name="Text Placeholder 2">
            <a:extLst>
              <a:ext uri="{FF2B5EF4-FFF2-40B4-BE49-F238E27FC236}">
                <a16:creationId xmlns:a16="http://schemas.microsoft.com/office/drawing/2014/main" id="{D639A2BB-045F-43A2-B487-D0EC68B3CA96}"/>
              </a:ext>
            </a:extLst>
          </p:cNvPr>
          <p:cNvSpPr>
            <a:spLocks noGrp="1"/>
          </p:cNvSpPr>
          <p:nvPr>
            <p:ph type="body" sz="quarter" idx="10" hasCustomPrompt="1"/>
          </p:nvPr>
        </p:nvSpPr>
        <p:spPr>
          <a:xfrm>
            <a:off x="994833" y="772180"/>
            <a:ext cx="3338683" cy="733534"/>
          </a:xfrm>
        </p:spPr>
        <p:txBody>
          <a:bodyPr/>
          <a:lstStyle>
            <a:lvl1pPr>
              <a:lnSpc>
                <a:spcPts val="3750"/>
              </a:lnSpc>
              <a:spcAft>
                <a:spcPts val="0"/>
              </a:spcAft>
              <a:defRPr sz="3750" b="0" spc="75" baseline="0">
                <a:solidFill>
                  <a:schemeClr val="bg1"/>
                </a:solidFill>
                <a:latin typeface="+mj-lt"/>
              </a:defRPr>
            </a:lvl1pPr>
            <a:lvl2pPr>
              <a:defRPr sz="3750">
                <a:latin typeface="+mj-lt"/>
              </a:defRPr>
            </a:lvl2pPr>
            <a:lvl3pPr>
              <a:defRPr sz="3750">
                <a:latin typeface="+mj-lt"/>
              </a:defRPr>
            </a:lvl3pPr>
            <a:lvl4pPr>
              <a:defRPr sz="3750">
                <a:latin typeface="+mj-lt"/>
              </a:defRPr>
            </a:lvl4pPr>
            <a:lvl5pPr>
              <a:defRPr sz="3750">
                <a:latin typeface="+mj-lt"/>
              </a:defRPr>
            </a:lvl5pPr>
          </a:lstStyle>
          <a:p>
            <a:pPr lvl="0"/>
            <a:r>
              <a:rPr lang="en-US" dirty="0"/>
              <a:t>Title goes here</a:t>
            </a:r>
          </a:p>
        </p:txBody>
      </p:sp>
      <p:sp>
        <p:nvSpPr>
          <p:cNvPr id="5" name="Text Placeholder 4">
            <a:extLst>
              <a:ext uri="{FF2B5EF4-FFF2-40B4-BE49-F238E27FC236}">
                <a16:creationId xmlns:a16="http://schemas.microsoft.com/office/drawing/2014/main" id="{C858A0E4-54F6-4CCD-9E69-A255383342E4}"/>
              </a:ext>
            </a:extLst>
          </p:cNvPr>
          <p:cNvSpPr>
            <a:spLocks noGrp="1"/>
          </p:cNvSpPr>
          <p:nvPr>
            <p:ph type="body" sz="quarter" idx="11" hasCustomPrompt="1"/>
          </p:nvPr>
        </p:nvSpPr>
        <p:spPr>
          <a:xfrm>
            <a:off x="993972" y="1478424"/>
            <a:ext cx="9414875" cy="566898"/>
          </a:xfrm>
        </p:spPr>
        <p:txBody>
          <a:bodyPr/>
          <a:lstStyle>
            <a:lvl1pPr>
              <a:lnSpc>
                <a:spcPts val="1500"/>
              </a:lnSpc>
              <a:spcBef>
                <a:spcPts val="800"/>
              </a:spcBef>
              <a:spcAft>
                <a:spcPts val="0"/>
              </a:spcAft>
              <a:defRPr sz="825" b="0">
                <a:solidFill>
                  <a:schemeClr val="bg1"/>
                </a:solidFill>
              </a:defRPr>
            </a:lvl1pPr>
            <a:lvl2pPr>
              <a:defRPr sz="825" b="0">
                <a:solidFill>
                  <a:schemeClr val="bg1"/>
                </a:solidFill>
              </a:defRPr>
            </a:lvl2pPr>
            <a:lvl3pPr>
              <a:defRPr sz="825" b="0">
                <a:solidFill>
                  <a:schemeClr val="bg1"/>
                </a:solidFill>
              </a:defRPr>
            </a:lvl3pPr>
            <a:lvl4pPr>
              <a:defRPr sz="825" b="0">
                <a:solidFill>
                  <a:schemeClr val="bg1"/>
                </a:solidFill>
              </a:defRPr>
            </a:lvl4pPr>
            <a:lvl5pPr>
              <a:defRPr sz="825" b="0">
                <a:solidFill>
                  <a:schemeClr val="bg1"/>
                </a:solidFill>
              </a:defRPr>
            </a:lvl5pPr>
          </a:lstStyle>
          <a:p>
            <a:pPr>
              <a:lnSpc>
                <a:spcPts val="1500"/>
              </a:lnSpc>
              <a:spcBef>
                <a:spcPts val="800"/>
              </a:spcBef>
            </a:pPr>
            <a:r>
              <a:rPr lang="en-US" altLang="en-US" sz="825" dirty="0">
                <a:solidFill>
                  <a:schemeClr val="bg1"/>
                </a:solidFill>
                <a:latin typeface="+mn-lt"/>
                <a:cs typeface="Arial" panose="020B0604020202020204" pitchFamily="34" charset="0"/>
              </a:rPr>
              <a:t>Lorem ipsum dolor sit </a:t>
            </a:r>
            <a:r>
              <a:rPr lang="en-US" altLang="en-US" sz="825" dirty="0" err="1">
                <a:solidFill>
                  <a:schemeClr val="bg1"/>
                </a:solidFill>
                <a:latin typeface="+mn-lt"/>
                <a:cs typeface="Arial" panose="020B0604020202020204" pitchFamily="34" charset="0"/>
              </a:rPr>
              <a:t>amet</a:t>
            </a:r>
            <a:r>
              <a:rPr lang="en-US" altLang="en-US" sz="825" dirty="0">
                <a:solidFill>
                  <a:schemeClr val="bg1"/>
                </a:solidFill>
                <a:latin typeface="+mn-lt"/>
                <a:cs typeface="Arial" panose="020B0604020202020204" pitchFamily="34" charset="0"/>
              </a:rPr>
              <a:t>, </a:t>
            </a:r>
            <a:r>
              <a:rPr lang="en-US" altLang="en-US" sz="825" dirty="0" err="1">
                <a:solidFill>
                  <a:schemeClr val="bg1"/>
                </a:solidFill>
                <a:latin typeface="+mn-lt"/>
                <a:cs typeface="Arial" panose="020B0604020202020204" pitchFamily="34" charset="0"/>
              </a:rPr>
              <a:t>consectetur</a:t>
            </a:r>
            <a:r>
              <a:rPr lang="en-US" altLang="en-US" sz="825" dirty="0">
                <a:solidFill>
                  <a:schemeClr val="bg1"/>
                </a:solidFill>
                <a:latin typeface="+mn-lt"/>
                <a:cs typeface="Arial" panose="020B0604020202020204" pitchFamily="34" charset="0"/>
              </a:rPr>
              <a:t> </a:t>
            </a:r>
            <a:r>
              <a:rPr lang="en-US" altLang="en-US" sz="825" dirty="0" err="1">
                <a:solidFill>
                  <a:schemeClr val="bg1"/>
                </a:solidFill>
                <a:latin typeface="+mn-lt"/>
                <a:cs typeface="Arial" panose="020B0604020202020204" pitchFamily="34" charset="0"/>
              </a:rPr>
              <a:t>adipiscing</a:t>
            </a:r>
            <a:r>
              <a:rPr lang="en-US" altLang="en-US" sz="825" dirty="0">
                <a:solidFill>
                  <a:schemeClr val="bg1"/>
                </a:solidFill>
                <a:latin typeface="+mn-lt"/>
                <a:cs typeface="Arial" panose="020B0604020202020204" pitchFamily="34" charset="0"/>
              </a:rPr>
              <a:t> </a:t>
            </a:r>
            <a:r>
              <a:rPr lang="en-US" altLang="en-US" sz="825" dirty="0" err="1">
                <a:solidFill>
                  <a:schemeClr val="bg1"/>
                </a:solidFill>
                <a:latin typeface="+mn-lt"/>
                <a:cs typeface="Arial" panose="020B0604020202020204" pitchFamily="34" charset="0"/>
              </a:rPr>
              <a:t>elit</a:t>
            </a:r>
            <a:r>
              <a:rPr lang="en-US" altLang="en-US" sz="825" dirty="0">
                <a:solidFill>
                  <a:schemeClr val="bg1"/>
                </a:solidFill>
                <a:latin typeface="+mn-lt"/>
                <a:cs typeface="Arial" panose="020B0604020202020204" pitchFamily="34" charset="0"/>
              </a:rPr>
              <a:t>. </a:t>
            </a:r>
            <a:r>
              <a:rPr lang="en-US" altLang="en-US" sz="825" dirty="0" err="1">
                <a:solidFill>
                  <a:schemeClr val="bg1"/>
                </a:solidFill>
                <a:latin typeface="+mn-lt"/>
                <a:cs typeface="Arial" panose="020B0604020202020204" pitchFamily="34" charset="0"/>
              </a:rPr>
              <a:t>Aenean</a:t>
            </a:r>
            <a:r>
              <a:rPr lang="en-US" altLang="en-US" sz="825" dirty="0">
                <a:solidFill>
                  <a:schemeClr val="bg1"/>
                </a:solidFill>
                <a:latin typeface="+mn-lt"/>
                <a:cs typeface="Arial" panose="020B0604020202020204" pitchFamily="34" charset="0"/>
              </a:rPr>
              <a:t> at </a:t>
            </a:r>
            <a:r>
              <a:rPr lang="en-US" altLang="en-US" sz="825" dirty="0" err="1">
                <a:solidFill>
                  <a:schemeClr val="bg1"/>
                </a:solidFill>
                <a:latin typeface="+mn-lt"/>
                <a:cs typeface="Arial" panose="020B0604020202020204" pitchFamily="34" charset="0"/>
              </a:rPr>
              <a:t>facilisis</a:t>
            </a:r>
            <a:r>
              <a:rPr lang="en-US" altLang="en-US" sz="825" dirty="0">
                <a:solidFill>
                  <a:schemeClr val="bg1"/>
                </a:solidFill>
                <a:latin typeface="+mn-lt"/>
                <a:cs typeface="Arial" panose="020B0604020202020204" pitchFamily="34" charset="0"/>
              </a:rPr>
              <a:t> </a:t>
            </a:r>
            <a:r>
              <a:rPr lang="en-US" altLang="en-US" sz="825" dirty="0" err="1">
                <a:solidFill>
                  <a:schemeClr val="bg1"/>
                </a:solidFill>
                <a:latin typeface="+mn-lt"/>
                <a:cs typeface="Arial" panose="020B0604020202020204" pitchFamily="34" charset="0"/>
              </a:rPr>
              <a:t>quam</a:t>
            </a:r>
            <a:r>
              <a:rPr lang="en-US" altLang="en-US" sz="825" dirty="0">
                <a:solidFill>
                  <a:schemeClr val="bg1"/>
                </a:solidFill>
                <a:latin typeface="+mn-lt"/>
                <a:cs typeface="Arial" panose="020B0604020202020204" pitchFamily="34" charset="0"/>
              </a:rPr>
              <a:t>, </a:t>
            </a:r>
            <a:r>
              <a:rPr lang="en-US" altLang="en-US" sz="825" dirty="0" err="1">
                <a:solidFill>
                  <a:schemeClr val="bg1"/>
                </a:solidFill>
                <a:latin typeface="+mn-lt"/>
                <a:cs typeface="Arial" panose="020B0604020202020204" pitchFamily="34" charset="0"/>
              </a:rPr>
              <a:t>quis</a:t>
            </a:r>
            <a:r>
              <a:rPr lang="en-US" altLang="en-US" sz="825" dirty="0">
                <a:solidFill>
                  <a:schemeClr val="bg1"/>
                </a:solidFill>
                <a:latin typeface="+mn-lt"/>
                <a:cs typeface="Arial" panose="020B0604020202020204" pitchFamily="34" charset="0"/>
              </a:rPr>
              <a:t> </a:t>
            </a:r>
            <a:r>
              <a:rPr lang="en-US" altLang="en-US" sz="825" dirty="0" err="1">
                <a:solidFill>
                  <a:schemeClr val="bg1"/>
                </a:solidFill>
                <a:latin typeface="+mn-lt"/>
                <a:cs typeface="Arial" panose="020B0604020202020204" pitchFamily="34" charset="0"/>
              </a:rPr>
              <a:t>egestas</a:t>
            </a:r>
            <a:r>
              <a:rPr lang="en-US" altLang="en-US" sz="825" dirty="0">
                <a:solidFill>
                  <a:schemeClr val="bg1"/>
                </a:solidFill>
                <a:latin typeface="+mn-lt"/>
                <a:cs typeface="Arial" panose="020B0604020202020204" pitchFamily="34" charset="0"/>
              </a:rPr>
              <a:t> </a:t>
            </a:r>
            <a:r>
              <a:rPr lang="en-US" altLang="en-US" sz="825" dirty="0" err="1">
                <a:solidFill>
                  <a:schemeClr val="bg1"/>
                </a:solidFill>
                <a:latin typeface="+mn-lt"/>
                <a:cs typeface="Arial" panose="020B0604020202020204" pitchFamily="34" charset="0"/>
              </a:rPr>
              <a:t>urna</a:t>
            </a:r>
            <a:r>
              <a:rPr lang="en-US" altLang="en-US" sz="825" dirty="0">
                <a:solidFill>
                  <a:schemeClr val="bg1"/>
                </a:solidFill>
                <a:latin typeface="+mn-lt"/>
                <a:cs typeface="Arial" panose="020B0604020202020204" pitchFamily="34" charset="0"/>
              </a:rPr>
              <a:t>. </a:t>
            </a:r>
            <a:r>
              <a:rPr lang="en-US" altLang="en-US" sz="825" dirty="0" err="1">
                <a:solidFill>
                  <a:schemeClr val="bg1"/>
                </a:solidFill>
                <a:latin typeface="+mn-lt"/>
                <a:cs typeface="Arial" panose="020B0604020202020204" pitchFamily="34" charset="0"/>
              </a:rPr>
              <a:t>Donec</a:t>
            </a:r>
            <a:r>
              <a:rPr lang="en-US" altLang="en-US" sz="825" dirty="0">
                <a:solidFill>
                  <a:schemeClr val="bg1"/>
                </a:solidFill>
                <a:latin typeface="+mn-lt"/>
                <a:cs typeface="Arial" panose="020B0604020202020204" pitchFamily="34" charset="0"/>
              </a:rPr>
              <a:t> ante </a:t>
            </a:r>
            <a:r>
              <a:rPr lang="en-US" altLang="en-US" sz="825" dirty="0" err="1">
                <a:solidFill>
                  <a:schemeClr val="bg1"/>
                </a:solidFill>
                <a:latin typeface="+mn-lt"/>
                <a:cs typeface="Arial" panose="020B0604020202020204" pitchFamily="34" charset="0"/>
              </a:rPr>
              <a:t>nulla</a:t>
            </a:r>
            <a:r>
              <a:rPr lang="en-US" altLang="en-US" sz="825" dirty="0">
                <a:solidFill>
                  <a:schemeClr val="bg1"/>
                </a:solidFill>
                <a:latin typeface="+mn-lt"/>
                <a:cs typeface="Arial" panose="020B0604020202020204" pitchFamily="34" charset="0"/>
              </a:rPr>
              <a:t>, </a:t>
            </a:r>
            <a:r>
              <a:rPr lang="en-US" altLang="en-US" sz="825" dirty="0" err="1">
                <a:solidFill>
                  <a:schemeClr val="bg1"/>
                </a:solidFill>
                <a:latin typeface="+mn-lt"/>
                <a:cs typeface="Arial" panose="020B0604020202020204" pitchFamily="34" charset="0"/>
              </a:rPr>
              <a:t>finibus</a:t>
            </a:r>
            <a:r>
              <a:rPr lang="en-US" altLang="en-US" sz="825" dirty="0">
                <a:solidFill>
                  <a:schemeClr val="bg1"/>
                </a:solidFill>
                <a:latin typeface="+mn-lt"/>
                <a:cs typeface="Arial" panose="020B0604020202020204" pitchFamily="34" charset="0"/>
              </a:rPr>
              <a:t> sed </a:t>
            </a:r>
            <a:r>
              <a:rPr lang="en-US" altLang="en-US" sz="825" dirty="0" err="1">
                <a:solidFill>
                  <a:schemeClr val="bg1"/>
                </a:solidFill>
                <a:latin typeface="+mn-lt"/>
                <a:cs typeface="Arial" panose="020B0604020202020204" pitchFamily="34" charset="0"/>
              </a:rPr>
              <a:t>tempor</a:t>
            </a:r>
            <a:r>
              <a:rPr lang="en-US" altLang="en-US" sz="825" dirty="0">
                <a:solidFill>
                  <a:schemeClr val="bg1"/>
                </a:solidFill>
                <a:latin typeface="+mn-lt"/>
                <a:cs typeface="Arial" panose="020B0604020202020204" pitchFamily="34" charset="0"/>
              </a:rPr>
              <a:t> a, dictum ac </a:t>
            </a:r>
            <a:r>
              <a:rPr lang="en-US" altLang="en-US" sz="825" dirty="0" err="1">
                <a:solidFill>
                  <a:schemeClr val="bg1"/>
                </a:solidFill>
                <a:latin typeface="+mn-lt"/>
                <a:cs typeface="Arial" panose="020B0604020202020204" pitchFamily="34" charset="0"/>
              </a:rPr>
              <a:t>enim</a:t>
            </a:r>
            <a:r>
              <a:rPr lang="en-US" altLang="en-US" sz="825" dirty="0">
                <a:solidFill>
                  <a:schemeClr val="bg1"/>
                </a:solidFill>
                <a:latin typeface="+mn-lt"/>
                <a:cs typeface="Arial" panose="020B0604020202020204" pitchFamily="34" charset="0"/>
              </a:rPr>
              <a:t>. Maecenas </a:t>
            </a:r>
            <a:r>
              <a:rPr lang="en-US" altLang="en-US" sz="825" dirty="0" err="1">
                <a:solidFill>
                  <a:schemeClr val="bg1"/>
                </a:solidFill>
                <a:latin typeface="+mn-lt"/>
                <a:cs typeface="Arial" panose="020B0604020202020204" pitchFamily="34" charset="0"/>
              </a:rPr>
              <a:t>quis</a:t>
            </a:r>
            <a:r>
              <a:rPr lang="en-US" altLang="en-US" sz="825" dirty="0">
                <a:solidFill>
                  <a:schemeClr val="bg1"/>
                </a:solidFill>
                <a:latin typeface="+mn-lt"/>
                <a:cs typeface="Arial" panose="020B0604020202020204" pitchFamily="34" charset="0"/>
              </a:rPr>
              <a:t> </a:t>
            </a:r>
            <a:r>
              <a:rPr lang="en-US" altLang="en-US" sz="825" dirty="0" err="1">
                <a:solidFill>
                  <a:schemeClr val="bg1"/>
                </a:solidFill>
                <a:latin typeface="+mn-lt"/>
                <a:cs typeface="Arial" panose="020B0604020202020204" pitchFamily="34" charset="0"/>
              </a:rPr>
              <a:t>tincidunt</a:t>
            </a:r>
            <a:r>
              <a:rPr lang="en-US" altLang="en-US" sz="825" dirty="0">
                <a:solidFill>
                  <a:schemeClr val="bg1"/>
                </a:solidFill>
                <a:latin typeface="+mn-lt"/>
                <a:cs typeface="Arial" panose="020B0604020202020204" pitchFamily="34" charset="0"/>
              </a:rPr>
              <a:t> ligula. </a:t>
            </a:r>
            <a:r>
              <a:rPr lang="en-US" altLang="en-US" sz="825" dirty="0" err="1">
                <a:solidFill>
                  <a:schemeClr val="bg1"/>
                </a:solidFill>
                <a:latin typeface="+mn-lt"/>
                <a:cs typeface="Arial" panose="020B0604020202020204" pitchFamily="34" charset="0"/>
              </a:rPr>
              <a:t>Praesent</a:t>
            </a:r>
            <a:r>
              <a:rPr lang="en-US" altLang="en-US" sz="825" dirty="0">
                <a:solidFill>
                  <a:schemeClr val="bg1"/>
                </a:solidFill>
                <a:latin typeface="+mn-lt"/>
                <a:cs typeface="Arial" panose="020B0604020202020204" pitchFamily="34" charset="0"/>
              </a:rPr>
              <a:t> </a:t>
            </a:r>
            <a:r>
              <a:rPr lang="en-US" altLang="en-US" sz="825" dirty="0" err="1">
                <a:solidFill>
                  <a:schemeClr val="bg1"/>
                </a:solidFill>
                <a:latin typeface="+mn-lt"/>
                <a:cs typeface="Arial" panose="020B0604020202020204" pitchFamily="34" charset="0"/>
              </a:rPr>
              <a:t>tincidunt</a:t>
            </a:r>
            <a:r>
              <a:rPr lang="en-US" altLang="en-US" sz="825" dirty="0">
                <a:solidFill>
                  <a:schemeClr val="bg1"/>
                </a:solidFill>
                <a:latin typeface="+mn-lt"/>
                <a:cs typeface="Arial" panose="020B0604020202020204" pitchFamily="34" charset="0"/>
              </a:rPr>
              <a:t> </a:t>
            </a:r>
            <a:r>
              <a:rPr lang="en-US" altLang="en-US" sz="825" dirty="0" err="1">
                <a:solidFill>
                  <a:schemeClr val="bg1"/>
                </a:solidFill>
                <a:latin typeface="+mn-lt"/>
                <a:cs typeface="Arial" panose="020B0604020202020204" pitchFamily="34" charset="0"/>
              </a:rPr>
              <a:t>consectetur</a:t>
            </a:r>
            <a:r>
              <a:rPr lang="en-US" altLang="en-US" sz="825" dirty="0">
                <a:solidFill>
                  <a:schemeClr val="bg1"/>
                </a:solidFill>
                <a:latin typeface="+mn-lt"/>
                <a:cs typeface="Arial" panose="020B0604020202020204" pitchFamily="34" charset="0"/>
              </a:rPr>
              <a:t> dolor, sed dictum </a:t>
            </a:r>
            <a:r>
              <a:rPr lang="en-US" altLang="en-US" sz="825" dirty="0" err="1">
                <a:solidFill>
                  <a:schemeClr val="bg1"/>
                </a:solidFill>
                <a:latin typeface="+mn-lt"/>
                <a:cs typeface="Arial" panose="020B0604020202020204" pitchFamily="34" charset="0"/>
              </a:rPr>
              <a:t>mauris</a:t>
            </a:r>
            <a:r>
              <a:rPr lang="en-US" altLang="en-US" sz="825" dirty="0">
                <a:solidFill>
                  <a:schemeClr val="bg1"/>
                </a:solidFill>
                <a:latin typeface="+mn-lt"/>
                <a:cs typeface="Arial" panose="020B0604020202020204" pitchFamily="34" charset="0"/>
              </a:rPr>
              <a:t>.</a:t>
            </a:r>
          </a:p>
        </p:txBody>
      </p:sp>
      <p:sp>
        <p:nvSpPr>
          <p:cNvPr id="18" name="Text Placeholder 17">
            <a:extLst>
              <a:ext uri="{FF2B5EF4-FFF2-40B4-BE49-F238E27FC236}">
                <a16:creationId xmlns:a16="http://schemas.microsoft.com/office/drawing/2014/main" id="{00D9DFED-E12A-46FD-A51B-669E48C95B45}"/>
              </a:ext>
            </a:extLst>
          </p:cNvPr>
          <p:cNvSpPr>
            <a:spLocks noGrp="1"/>
          </p:cNvSpPr>
          <p:nvPr>
            <p:ph type="body" sz="quarter" idx="12" hasCustomPrompt="1"/>
          </p:nvPr>
        </p:nvSpPr>
        <p:spPr>
          <a:xfrm>
            <a:off x="994835" y="3040981"/>
            <a:ext cx="2357967" cy="2603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2018</a:t>
            </a:r>
          </a:p>
        </p:txBody>
      </p:sp>
      <p:sp>
        <p:nvSpPr>
          <p:cNvPr id="28" name="Text Placeholder 17">
            <a:extLst>
              <a:ext uri="{FF2B5EF4-FFF2-40B4-BE49-F238E27FC236}">
                <a16:creationId xmlns:a16="http://schemas.microsoft.com/office/drawing/2014/main" id="{95331AA1-679B-4A68-8D48-A95F838ED037}"/>
              </a:ext>
            </a:extLst>
          </p:cNvPr>
          <p:cNvSpPr>
            <a:spLocks noGrp="1"/>
          </p:cNvSpPr>
          <p:nvPr>
            <p:ph type="body" sz="quarter" idx="13" hasCustomPrompt="1"/>
          </p:nvPr>
        </p:nvSpPr>
        <p:spPr>
          <a:xfrm>
            <a:off x="4430186" y="3040981"/>
            <a:ext cx="2357967" cy="2603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2019</a:t>
            </a:r>
          </a:p>
        </p:txBody>
      </p:sp>
      <p:sp>
        <p:nvSpPr>
          <p:cNvPr id="29" name="Text Placeholder 17">
            <a:extLst>
              <a:ext uri="{FF2B5EF4-FFF2-40B4-BE49-F238E27FC236}">
                <a16:creationId xmlns:a16="http://schemas.microsoft.com/office/drawing/2014/main" id="{41E781CA-62D8-4FE7-8F2D-727A8031EA0B}"/>
              </a:ext>
            </a:extLst>
          </p:cNvPr>
          <p:cNvSpPr>
            <a:spLocks noGrp="1"/>
          </p:cNvSpPr>
          <p:nvPr>
            <p:ph type="body" sz="quarter" idx="14" hasCustomPrompt="1"/>
          </p:nvPr>
        </p:nvSpPr>
        <p:spPr>
          <a:xfrm>
            <a:off x="7897286" y="3040981"/>
            <a:ext cx="2357967" cy="2603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2020</a:t>
            </a:r>
          </a:p>
        </p:txBody>
      </p:sp>
      <p:sp>
        <p:nvSpPr>
          <p:cNvPr id="36" name="Text Placeholder 4">
            <a:extLst>
              <a:ext uri="{FF2B5EF4-FFF2-40B4-BE49-F238E27FC236}">
                <a16:creationId xmlns:a16="http://schemas.microsoft.com/office/drawing/2014/main" id="{E7DF84B0-790C-4880-A4F0-FAB040A534B3}"/>
              </a:ext>
            </a:extLst>
          </p:cNvPr>
          <p:cNvSpPr>
            <a:spLocks noGrp="1"/>
          </p:cNvSpPr>
          <p:nvPr>
            <p:ph type="body" sz="quarter" idx="15" hasCustomPrompt="1"/>
          </p:nvPr>
        </p:nvSpPr>
        <p:spPr>
          <a:xfrm>
            <a:off x="993973" y="4482760"/>
            <a:ext cx="2924041" cy="207041"/>
          </a:xfrm>
        </p:spPr>
        <p:txBody>
          <a:bodyPr/>
          <a:lstStyle>
            <a:lvl1pPr>
              <a:lnSpc>
                <a:spcPts val="1500"/>
              </a:lnSpc>
              <a:spcBef>
                <a:spcPts val="800"/>
              </a:spcBef>
              <a:spcAft>
                <a:spcPts val="0"/>
              </a:spcAft>
              <a:defRPr sz="825" b="1">
                <a:solidFill>
                  <a:schemeClr val="bg1"/>
                </a:solidFill>
              </a:defRPr>
            </a:lvl1pPr>
            <a:lvl2pPr>
              <a:defRPr sz="825" b="0">
                <a:solidFill>
                  <a:schemeClr val="bg1"/>
                </a:solidFill>
              </a:defRPr>
            </a:lvl2pPr>
            <a:lvl3pPr>
              <a:defRPr sz="825" b="0">
                <a:solidFill>
                  <a:schemeClr val="bg1"/>
                </a:solidFill>
              </a:defRPr>
            </a:lvl3pPr>
            <a:lvl4pPr>
              <a:defRPr sz="825" b="0">
                <a:solidFill>
                  <a:schemeClr val="bg1"/>
                </a:solidFill>
              </a:defRPr>
            </a:lvl4pPr>
            <a:lvl5pPr>
              <a:defRPr sz="825" b="0">
                <a:solidFill>
                  <a:schemeClr val="bg1"/>
                </a:solidFill>
              </a:defRPr>
            </a:lvl5pPr>
          </a:lstStyle>
          <a:p>
            <a:pPr>
              <a:lnSpc>
                <a:spcPts val="1500"/>
              </a:lnSpc>
              <a:spcBef>
                <a:spcPts val="800"/>
              </a:spcBef>
            </a:pPr>
            <a:r>
              <a:rPr lang="en-US" altLang="en-US" sz="825" dirty="0">
                <a:solidFill>
                  <a:schemeClr val="bg1"/>
                </a:solidFill>
                <a:latin typeface="+mn-lt"/>
                <a:cs typeface="Arial" panose="020B0604020202020204" pitchFamily="34" charset="0"/>
              </a:rPr>
              <a:t>Title goes here</a:t>
            </a:r>
          </a:p>
        </p:txBody>
      </p:sp>
      <p:sp>
        <p:nvSpPr>
          <p:cNvPr id="37" name="Text Placeholder 4">
            <a:extLst>
              <a:ext uri="{FF2B5EF4-FFF2-40B4-BE49-F238E27FC236}">
                <a16:creationId xmlns:a16="http://schemas.microsoft.com/office/drawing/2014/main" id="{E0B2C939-20DD-40B7-B2F5-48D42B159735}"/>
              </a:ext>
            </a:extLst>
          </p:cNvPr>
          <p:cNvSpPr>
            <a:spLocks noGrp="1"/>
          </p:cNvSpPr>
          <p:nvPr>
            <p:ph type="body" sz="quarter" idx="16" hasCustomPrompt="1"/>
          </p:nvPr>
        </p:nvSpPr>
        <p:spPr>
          <a:xfrm>
            <a:off x="4430186" y="4482760"/>
            <a:ext cx="2924041" cy="207041"/>
          </a:xfrm>
        </p:spPr>
        <p:txBody>
          <a:bodyPr/>
          <a:lstStyle>
            <a:lvl1pPr>
              <a:lnSpc>
                <a:spcPts val="1500"/>
              </a:lnSpc>
              <a:spcBef>
                <a:spcPts val="800"/>
              </a:spcBef>
              <a:spcAft>
                <a:spcPts val="0"/>
              </a:spcAft>
              <a:defRPr sz="825" b="1">
                <a:solidFill>
                  <a:schemeClr val="bg1"/>
                </a:solidFill>
              </a:defRPr>
            </a:lvl1pPr>
            <a:lvl2pPr>
              <a:defRPr sz="825" b="0">
                <a:solidFill>
                  <a:schemeClr val="bg1"/>
                </a:solidFill>
              </a:defRPr>
            </a:lvl2pPr>
            <a:lvl3pPr>
              <a:defRPr sz="825" b="0">
                <a:solidFill>
                  <a:schemeClr val="bg1"/>
                </a:solidFill>
              </a:defRPr>
            </a:lvl3pPr>
            <a:lvl4pPr>
              <a:defRPr sz="825" b="0">
                <a:solidFill>
                  <a:schemeClr val="bg1"/>
                </a:solidFill>
              </a:defRPr>
            </a:lvl4pPr>
            <a:lvl5pPr>
              <a:defRPr sz="825" b="0">
                <a:solidFill>
                  <a:schemeClr val="bg1"/>
                </a:solidFill>
              </a:defRPr>
            </a:lvl5pPr>
          </a:lstStyle>
          <a:p>
            <a:pPr>
              <a:lnSpc>
                <a:spcPts val="1500"/>
              </a:lnSpc>
              <a:spcBef>
                <a:spcPts val="800"/>
              </a:spcBef>
            </a:pPr>
            <a:r>
              <a:rPr lang="en-US" altLang="en-US" sz="825" dirty="0">
                <a:solidFill>
                  <a:schemeClr val="bg1"/>
                </a:solidFill>
                <a:latin typeface="+mn-lt"/>
                <a:cs typeface="Arial" panose="020B0604020202020204" pitchFamily="34" charset="0"/>
              </a:rPr>
              <a:t>Title goes here</a:t>
            </a:r>
          </a:p>
        </p:txBody>
      </p:sp>
      <p:sp>
        <p:nvSpPr>
          <p:cNvPr id="38" name="Text Placeholder 4">
            <a:extLst>
              <a:ext uri="{FF2B5EF4-FFF2-40B4-BE49-F238E27FC236}">
                <a16:creationId xmlns:a16="http://schemas.microsoft.com/office/drawing/2014/main" id="{745F4282-756B-4FB0-8486-18985AC63DF4}"/>
              </a:ext>
            </a:extLst>
          </p:cNvPr>
          <p:cNvSpPr>
            <a:spLocks noGrp="1"/>
          </p:cNvSpPr>
          <p:nvPr>
            <p:ph type="body" sz="quarter" idx="17" hasCustomPrompt="1"/>
          </p:nvPr>
        </p:nvSpPr>
        <p:spPr>
          <a:xfrm>
            <a:off x="7897286" y="4482760"/>
            <a:ext cx="2924041" cy="207041"/>
          </a:xfrm>
        </p:spPr>
        <p:txBody>
          <a:bodyPr/>
          <a:lstStyle>
            <a:lvl1pPr>
              <a:lnSpc>
                <a:spcPts val="1500"/>
              </a:lnSpc>
              <a:spcBef>
                <a:spcPts val="800"/>
              </a:spcBef>
              <a:spcAft>
                <a:spcPts val="0"/>
              </a:spcAft>
              <a:defRPr sz="825" b="1">
                <a:solidFill>
                  <a:schemeClr val="bg1"/>
                </a:solidFill>
              </a:defRPr>
            </a:lvl1pPr>
            <a:lvl2pPr>
              <a:defRPr sz="825" b="0">
                <a:solidFill>
                  <a:schemeClr val="bg1"/>
                </a:solidFill>
              </a:defRPr>
            </a:lvl2pPr>
            <a:lvl3pPr>
              <a:defRPr sz="825" b="0">
                <a:solidFill>
                  <a:schemeClr val="bg1"/>
                </a:solidFill>
              </a:defRPr>
            </a:lvl3pPr>
            <a:lvl4pPr>
              <a:defRPr sz="825" b="0">
                <a:solidFill>
                  <a:schemeClr val="bg1"/>
                </a:solidFill>
              </a:defRPr>
            </a:lvl4pPr>
            <a:lvl5pPr>
              <a:defRPr sz="825" b="0">
                <a:solidFill>
                  <a:schemeClr val="bg1"/>
                </a:solidFill>
              </a:defRPr>
            </a:lvl5pPr>
          </a:lstStyle>
          <a:p>
            <a:pPr>
              <a:lnSpc>
                <a:spcPts val="1500"/>
              </a:lnSpc>
              <a:spcBef>
                <a:spcPts val="800"/>
              </a:spcBef>
            </a:pPr>
            <a:r>
              <a:rPr lang="en-US" altLang="en-US" sz="825" dirty="0">
                <a:solidFill>
                  <a:schemeClr val="bg1"/>
                </a:solidFill>
                <a:latin typeface="+mn-lt"/>
                <a:cs typeface="Arial" panose="020B0604020202020204" pitchFamily="34" charset="0"/>
              </a:rPr>
              <a:t>Title goes here</a:t>
            </a:r>
          </a:p>
        </p:txBody>
      </p:sp>
      <p:sp>
        <p:nvSpPr>
          <p:cNvPr id="17" name="Freeform 19">
            <a:extLst>
              <a:ext uri="{FF2B5EF4-FFF2-40B4-BE49-F238E27FC236}">
                <a16:creationId xmlns:a16="http://schemas.microsoft.com/office/drawing/2014/main" id="{CC0C1FA9-38F3-4E3B-8B4F-811038BF6A8E}"/>
              </a:ext>
            </a:extLst>
          </p:cNvPr>
          <p:cNvSpPr>
            <a:spLocks noEditPoints="1"/>
          </p:cNvSpPr>
          <p:nvPr userDrawn="1"/>
        </p:nvSpPr>
        <p:spPr bwMode="gray">
          <a:xfrm>
            <a:off x="969964" y="6437469"/>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GB" sz="1350" dirty="0"/>
          </a:p>
        </p:txBody>
      </p:sp>
      <p:sp>
        <p:nvSpPr>
          <p:cNvPr id="20" name="TextBox 19">
            <a:extLst>
              <a:ext uri="{FF2B5EF4-FFF2-40B4-BE49-F238E27FC236}">
                <a16:creationId xmlns:a16="http://schemas.microsoft.com/office/drawing/2014/main" id="{49C1DDBF-20C0-485C-B99A-DABF5DD857B6}"/>
              </a:ext>
            </a:extLst>
          </p:cNvPr>
          <p:cNvSpPr txBox="1"/>
          <p:nvPr userDrawn="1"/>
        </p:nvSpPr>
        <p:spPr bwMode="auto">
          <a:xfrm>
            <a:off x="2214565" y="6441743"/>
            <a:ext cx="7862887"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450" kern="1200" noProof="0" dirty="0">
                <a:solidFill>
                  <a:schemeClr val="bg1"/>
                </a:solidFill>
                <a:latin typeface="+mn-lt"/>
                <a:ea typeface="+mn-ea"/>
                <a:cs typeface="+mn-cs"/>
              </a:rPr>
              <a:t>© 2021 KPMG LLP, an Ontario limited liability partnership and a member firm of the KPMG global organization of independent member firms affiliated with KPMG International Limited, a private English company limited by guarantee. All rights reserved. The KPMG name and logo are trademarks used under license by the independent member firms of the KPMG global organization.</a:t>
            </a:r>
          </a:p>
        </p:txBody>
      </p:sp>
    </p:spTree>
    <p:extLst>
      <p:ext uri="{BB962C8B-B14F-4D97-AF65-F5344CB8AC3E}">
        <p14:creationId xmlns:p14="http://schemas.microsoft.com/office/powerpoint/2010/main" val="1254394638"/>
      </p:ext>
    </p:extLst>
  </p:cSld>
  <p:clrMapOvr>
    <a:masterClrMapping/>
  </p:clrMapOvr>
  <mc:AlternateContent xmlns:mc="http://schemas.openxmlformats.org/markup-compatibility/2006" xmlns:p14="http://schemas.microsoft.com/office/powerpoint/2010/main">
    <mc:Choice Requires="p14">
      <p:transition spd="slow" p14:dur="1250" advTm="8000">
        <p14:reveal dir="r"/>
      </p:transition>
    </mc:Choice>
    <mc:Fallback xmlns="">
      <p:transition spd="slow" advTm="800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he Candidate Experience Journey">
    <p:bg>
      <p:bgPr>
        <a:solidFill>
          <a:schemeClr val="bg1"/>
        </a:solid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1187BBF-165B-412D-8963-ACDC95892BA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a:noFill/>
        </p:spPr>
      </p:pic>
      <p:sp>
        <p:nvSpPr>
          <p:cNvPr id="136" name="Shape 8"/>
          <p:cNvSpPr txBox="1">
            <a:spLocks/>
          </p:cNvSpPr>
          <p:nvPr userDrawn="1"/>
        </p:nvSpPr>
        <p:spPr bwMode="gray">
          <a:xfrm>
            <a:off x="10408846" y="6438447"/>
            <a:ext cx="449655"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US" sz="750" smtClean="0">
                <a:solidFill>
                  <a:schemeClr val="bg1"/>
                </a:solidFill>
                <a:latin typeface="+mn-lt"/>
                <a:ea typeface="Arial"/>
                <a:cs typeface="Arial" panose="020B0604020202020204" pitchFamily="34" charset="0"/>
              </a:rPr>
              <a:pPr algn="r"/>
              <a:t>‹#›</a:t>
            </a:fld>
            <a:endParaRPr lang="en-US" sz="750" dirty="0">
              <a:solidFill>
                <a:schemeClr val="bg1"/>
              </a:solidFill>
              <a:latin typeface="+mn-lt"/>
              <a:ea typeface="Arial"/>
              <a:cs typeface="Arial" panose="020B0604020202020204" pitchFamily="34" charset="0"/>
            </a:endParaRPr>
          </a:p>
        </p:txBody>
      </p:sp>
      <p:sp>
        <p:nvSpPr>
          <p:cNvPr id="6" name="Freeform 19">
            <a:extLst>
              <a:ext uri="{FF2B5EF4-FFF2-40B4-BE49-F238E27FC236}">
                <a16:creationId xmlns:a16="http://schemas.microsoft.com/office/drawing/2014/main" id="{C061A52A-C290-4305-B9B6-0DB233A5889C}"/>
              </a:ext>
            </a:extLst>
          </p:cNvPr>
          <p:cNvSpPr>
            <a:spLocks noEditPoints="1"/>
          </p:cNvSpPr>
          <p:nvPr userDrawn="1"/>
        </p:nvSpPr>
        <p:spPr bwMode="gray">
          <a:xfrm>
            <a:off x="969964" y="6437469"/>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GB" sz="1350" dirty="0"/>
          </a:p>
        </p:txBody>
      </p:sp>
      <p:sp>
        <p:nvSpPr>
          <p:cNvPr id="7" name="TextBox 6">
            <a:extLst>
              <a:ext uri="{FF2B5EF4-FFF2-40B4-BE49-F238E27FC236}">
                <a16:creationId xmlns:a16="http://schemas.microsoft.com/office/drawing/2014/main" id="{8AA12875-34A3-419C-A753-677751BBD362}"/>
              </a:ext>
            </a:extLst>
          </p:cNvPr>
          <p:cNvSpPr txBox="1"/>
          <p:nvPr userDrawn="1"/>
        </p:nvSpPr>
        <p:spPr bwMode="auto">
          <a:xfrm>
            <a:off x="2214565" y="6441743"/>
            <a:ext cx="7862887"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450" kern="1200" noProof="0" dirty="0">
                <a:solidFill>
                  <a:schemeClr val="bg1"/>
                </a:solidFill>
                <a:latin typeface="+mn-lt"/>
                <a:ea typeface="+mn-ea"/>
                <a:cs typeface="+mn-cs"/>
              </a:rPr>
              <a:t>© 2021 KPMG LLP, an Ontario limited liability partnership and a member firm of the KPMG global organization of independent member firms affiliated with KPMG International Limited, a private English company limited by guarantee. All rights reserved. The KPMG name and logo are trademarks used under license by the independent member firms of the KPMG global organization.</a:t>
            </a:r>
          </a:p>
        </p:txBody>
      </p:sp>
    </p:spTree>
    <p:extLst>
      <p:ext uri="{BB962C8B-B14F-4D97-AF65-F5344CB8AC3E}">
        <p14:creationId xmlns:p14="http://schemas.microsoft.com/office/powerpoint/2010/main" val="3467973471"/>
      </p:ext>
    </p:extLst>
  </p:cSld>
  <p:clrMapOvr>
    <a:masterClrMapping/>
  </p:clrMapOvr>
  <mc:AlternateContent xmlns:mc="http://schemas.openxmlformats.org/markup-compatibility/2006" xmlns:p14="http://schemas.microsoft.com/office/powerpoint/2010/main">
    <mc:Choice Requires="p14">
      <p:transition spd="slow" p14:dur="1250" advTm="8000">
        <p14:reveal dir="r"/>
      </p:transition>
    </mc:Choice>
    <mc:Fallback xmlns="">
      <p:transition spd="slow" advTm="8000">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4772528-5A62-4CD3-829C-9AEA688E07B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flipV="1">
            <a:off x="-11876" y="-3877"/>
            <a:ext cx="12203871" cy="6861877"/>
          </a:xfrm>
          <a:prstGeom prst="rect">
            <a:avLst/>
          </a:prstGeom>
        </p:spPr>
      </p:pic>
      <p:sp>
        <p:nvSpPr>
          <p:cNvPr id="20" name="Rectangle 19">
            <a:extLst>
              <a:ext uri="{FF2B5EF4-FFF2-40B4-BE49-F238E27FC236}">
                <a16:creationId xmlns:a16="http://schemas.microsoft.com/office/drawing/2014/main" id="{51E94979-D7EC-453E-B150-BBFA020319AC}"/>
              </a:ext>
            </a:extLst>
          </p:cNvPr>
          <p:cNvSpPr/>
          <p:nvPr userDrawn="1"/>
        </p:nvSpPr>
        <p:spPr>
          <a:xfrm>
            <a:off x="-11876" y="0"/>
            <a:ext cx="11886376" cy="6858000"/>
          </a:xfrm>
          <a:prstGeom prst="rect">
            <a:avLst/>
          </a:prstGeom>
          <a:gradFill flip="none" rotWithShape="1">
            <a:gsLst>
              <a:gs pos="46000">
                <a:schemeClr val="accent2">
                  <a:alpha val="0"/>
                </a:scheme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algn="l"/>
            <a:endParaRPr lang="en-US" sz="1125" dirty="0" err="1">
              <a:solidFill>
                <a:schemeClr val="bg1"/>
              </a:solidFill>
            </a:endParaRPr>
          </a:p>
        </p:txBody>
      </p:sp>
      <p:sp>
        <p:nvSpPr>
          <p:cNvPr id="10" name="object 3"/>
          <p:cNvSpPr/>
          <p:nvPr userDrawn="1"/>
        </p:nvSpPr>
        <p:spPr bwMode="gray">
          <a:xfrm>
            <a:off x="1" y="1"/>
            <a:ext cx="1587731"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470A68"/>
          </a:solidFill>
        </p:spPr>
        <p:txBody>
          <a:bodyPr wrap="square" lIns="0" tIns="0" rIns="0" bIns="0" rtlCol="0">
            <a:noAutofit/>
          </a:bodyPr>
          <a:lstStyle/>
          <a:p>
            <a:endParaRPr sz="1350" dirty="0">
              <a:latin typeface="Arial" panose="020B0604020202020204" pitchFamily="34" charset="0"/>
            </a:endParaRPr>
          </a:p>
        </p:txBody>
      </p:sp>
      <p:sp>
        <p:nvSpPr>
          <p:cNvPr id="16" name="Freeform 19"/>
          <p:cNvSpPr>
            <a:spLocks noChangeAspect="1" noEditPoints="1"/>
          </p:cNvSpPr>
          <p:nvPr userDrawn="1"/>
        </p:nvSpPr>
        <p:spPr bwMode="gray">
          <a:xfrm>
            <a:off x="2452938" y="524433"/>
            <a:ext cx="1079151" cy="439654"/>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GB" sz="1350" dirty="0"/>
          </a:p>
        </p:txBody>
      </p:sp>
      <p:sp>
        <p:nvSpPr>
          <p:cNvPr id="15" name="Text Placeholder 2"/>
          <p:cNvSpPr>
            <a:spLocks noGrp="1"/>
          </p:cNvSpPr>
          <p:nvPr userDrawn="1">
            <p:ph type="body" sz="quarter" idx="13" hasCustomPrompt="1"/>
          </p:nvPr>
        </p:nvSpPr>
        <p:spPr bwMode="auto">
          <a:xfrm>
            <a:off x="2452937" y="4960934"/>
            <a:ext cx="6622483" cy="1185866"/>
          </a:xfrm>
        </p:spPr>
        <p:txBody>
          <a:bodyPr/>
          <a:lstStyle>
            <a:lvl1pPr>
              <a:buFontTx/>
              <a:buNone/>
              <a:defRPr sz="675" b="0">
                <a:solidFill>
                  <a:schemeClr val="bg1"/>
                </a:solidFill>
              </a:defRPr>
            </a:lvl1pPr>
            <a:lvl2pPr>
              <a:buFontTx/>
              <a:buNone/>
              <a:defRPr sz="825" b="0">
                <a:solidFill>
                  <a:schemeClr val="bg1"/>
                </a:solidFill>
              </a:defRPr>
            </a:lvl2pPr>
            <a:lvl3pPr marL="0" indent="0">
              <a:buFontTx/>
              <a:buNone/>
              <a:defRPr sz="675" b="0">
                <a:solidFill>
                  <a:schemeClr val="bg1">
                    <a:lumMod val="65000"/>
                  </a:schemeClr>
                </a:solidFill>
              </a:defRPr>
            </a:lvl3pPr>
            <a:lvl4pPr marL="259200" indent="0">
              <a:buFontTx/>
              <a:buNone/>
              <a:defRPr sz="675" b="0">
                <a:solidFill>
                  <a:schemeClr val="bg1">
                    <a:lumMod val="65000"/>
                  </a:schemeClr>
                </a:solidFill>
              </a:defRPr>
            </a:lvl4pPr>
            <a:lvl5pPr marL="405000" indent="0">
              <a:buFontTx/>
              <a:buNone/>
              <a:defRPr sz="675" b="0">
                <a:solidFill>
                  <a:schemeClr val="bg1">
                    <a:lumMod val="65000"/>
                  </a:schemeClr>
                </a:solidFill>
              </a:defRPr>
            </a:lvl5pPr>
          </a:lstStyle>
          <a:p>
            <a:pPr lvl="1">
              <a:lnSpc>
                <a:spcPts val="788"/>
              </a:lnSpc>
              <a:spcAft>
                <a:spcPts val="375"/>
              </a:spcAft>
            </a:pPr>
            <a:r>
              <a:rPr lang="en-US" altLang="en-US" sz="675" dirty="0"/>
              <a:t>The information contained herein is of a general nature and is not intended to address the circumstances of any particular individual or entity. Although we </a:t>
            </a:r>
            <a:r>
              <a:rPr lang="en-US" altLang="en-US" sz="675" dirty="0" err="1"/>
              <a:t>endeavour</a:t>
            </a:r>
            <a:r>
              <a:rPr lang="en-US" altLang="en-US" sz="675" dirty="0"/>
              <a:t> to provide accurate and timely information, there can be no guarantee that such information is accurate as of the date it is received or that it will continue to be accurate in the future. No one should act on such information without appropriate professional advice after a thorough examination of the particular situation.</a:t>
            </a:r>
          </a:p>
          <a:p>
            <a:pPr lvl="1">
              <a:lnSpc>
                <a:spcPts val="788"/>
              </a:lnSpc>
              <a:spcAft>
                <a:spcPts val="375"/>
              </a:spcAft>
            </a:pPr>
            <a:r>
              <a:rPr lang="en-US" altLang="en-US" sz="675" dirty="0"/>
              <a:t>© 2021 KPMG LLP, an Ontario limited liability partnership and a member firm of the KPMG global organization of independent member firms affiliated with KPMG International Limited, a private English company limited by guarantee. All rights reserved. </a:t>
            </a:r>
          </a:p>
          <a:p>
            <a:pPr lvl="1">
              <a:lnSpc>
                <a:spcPts val="788"/>
              </a:lnSpc>
              <a:spcAft>
                <a:spcPts val="375"/>
              </a:spcAft>
            </a:pPr>
            <a:r>
              <a:rPr lang="en-US" altLang="en-US" sz="675" dirty="0"/>
              <a:t>The KPMG name and logo are trademarks used under license by the independent member firms of the KPMG global organization.</a:t>
            </a:r>
            <a:endParaRPr lang="en-US" dirty="0"/>
          </a:p>
        </p:txBody>
      </p:sp>
      <p:grpSp>
        <p:nvGrpSpPr>
          <p:cNvPr id="19" name="Group 18">
            <a:extLst>
              <a:ext uri="{FF2B5EF4-FFF2-40B4-BE49-F238E27FC236}">
                <a16:creationId xmlns:a16="http://schemas.microsoft.com/office/drawing/2014/main" id="{EF6311B0-FF27-428A-B658-06DED12D2984}"/>
              </a:ext>
            </a:extLst>
          </p:cNvPr>
          <p:cNvGrpSpPr/>
          <p:nvPr userDrawn="1"/>
        </p:nvGrpSpPr>
        <p:grpSpPr>
          <a:xfrm>
            <a:off x="2452938" y="4445795"/>
            <a:ext cx="1301083" cy="307182"/>
            <a:chOff x="1018665" y="3289853"/>
            <a:chExt cx="1301083" cy="307182"/>
          </a:xfrm>
        </p:grpSpPr>
        <p:grpSp>
          <p:nvGrpSpPr>
            <p:cNvPr id="21" name="Group 20">
              <a:extLst>
                <a:ext uri="{FF2B5EF4-FFF2-40B4-BE49-F238E27FC236}">
                  <a16:creationId xmlns:a16="http://schemas.microsoft.com/office/drawing/2014/main" id="{4D32D620-7375-4858-934F-A793626AC2B0}"/>
                </a:ext>
              </a:extLst>
            </p:cNvPr>
            <p:cNvGrpSpPr/>
            <p:nvPr/>
          </p:nvGrpSpPr>
          <p:grpSpPr>
            <a:xfrm>
              <a:off x="1687002" y="3292235"/>
              <a:ext cx="303212" cy="304800"/>
              <a:chOff x="1663700" y="4737100"/>
              <a:chExt cx="303212" cy="304800"/>
            </a:xfrm>
          </p:grpSpPr>
          <p:sp>
            <p:nvSpPr>
              <p:cNvPr id="26" name="Freeform 5">
                <a:extLst>
                  <a:ext uri="{FF2B5EF4-FFF2-40B4-BE49-F238E27FC236}">
                    <a16:creationId xmlns:a16="http://schemas.microsoft.com/office/drawing/2014/main" id="{1D56FDA5-84E8-4D16-8FB0-A7C75EEB893B}"/>
                  </a:ext>
                </a:extLst>
              </p:cNvPr>
              <p:cNvSpPr>
                <a:spLocks/>
              </p:cNvSpPr>
              <p:nvPr/>
            </p:nvSpPr>
            <p:spPr bwMode="auto">
              <a:xfrm>
                <a:off x="1789113" y="4856163"/>
                <a:ext cx="55562" cy="66675"/>
              </a:xfrm>
              <a:custGeom>
                <a:avLst/>
                <a:gdLst>
                  <a:gd name="T0" fmla="*/ 0 w 35"/>
                  <a:gd name="T1" fmla="*/ 42 h 42"/>
                  <a:gd name="T2" fmla="*/ 35 w 35"/>
                  <a:gd name="T3" fmla="*/ 20 h 42"/>
                  <a:gd name="T4" fmla="*/ 0 w 35"/>
                  <a:gd name="T5" fmla="*/ 0 h 42"/>
                  <a:gd name="T6" fmla="*/ 0 w 35"/>
                  <a:gd name="T7" fmla="*/ 42 h 42"/>
                </a:gdLst>
                <a:ahLst/>
                <a:cxnLst>
                  <a:cxn ang="0">
                    <a:pos x="T0" y="T1"/>
                  </a:cxn>
                  <a:cxn ang="0">
                    <a:pos x="T2" y="T3"/>
                  </a:cxn>
                  <a:cxn ang="0">
                    <a:pos x="T4" y="T5"/>
                  </a:cxn>
                  <a:cxn ang="0">
                    <a:pos x="T6" y="T7"/>
                  </a:cxn>
                </a:cxnLst>
                <a:rect l="0" t="0" r="r" b="b"/>
                <a:pathLst>
                  <a:path w="35" h="42">
                    <a:moveTo>
                      <a:pt x="0" y="42"/>
                    </a:moveTo>
                    <a:lnTo>
                      <a:pt x="35" y="20"/>
                    </a:lnTo>
                    <a:lnTo>
                      <a:pt x="0" y="0"/>
                    </a:lnTo>
                    <a:lnTo>
                      <a:pt x="0" y="4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7" name="Freeform 6">
                <a:hlinkClick r:id="rId3"/>
                <a:extLst>
                  <a:ext uri="{FF2B5EF4-FFF2-40B4-BE49-F238E27FC236}">
                    <a16:creationId xmlns:a16="http://schemas.microsoft.com/office/drawing/2014/main" id="{F323CB0A-70D4-4434-AAD2-40BE8A2BFC7E}"/>
                  </a:ext>
                </a:extLst>
              </p:cNvPr>
              <p:cNvSpPr>
                <a:spLocks noEditPoints="1"/>
              </p:cNvSpPr>
              <p:nvPr/>
            </p:nvSpPr>
            <p:spPr bwMode="auto">
              <a:xfrm>
                <a:off x="1663700" y="4737100"/>
                <a:ext cx="303212" cy="304800"/>
              </a:xfrm>
              <a:custGeom>
                <a:avLst/>
                <a:gdLst>
                  <a:gd name="T0" fmla="*/ 125 w 135"/>
                  <a:gd name="T1" fmla="*/ 0 h 135"/>
                  <a:gd name="T2" fmla="*/ 10 w 135"/>
                  <a:gd name="T3" fmla="*/ 0 h 135"/>
                  <a:gd name="T4" fmla="*/ 0 w 135"/>
                  <a:gd name="T5" fmla="*/ 10 h 135"/>
                  <a:gd name="T6" fmla="*/ 0 w 135"/>
                  <a:gd name="T7" fmla="*/ 125 h 135"/>
                  <a:gd name="T8" fmla="*/ 10 w 135"/>
                  <a:gd name="T9" fmla="*/ 135 h 135"/>
                  <a:gd name="T10" fmla="*/ 125 w 135"/>
                  <a:gd name="T11" fmla="*/ 135 h 135"/>
                  <a:gd name="T12" fmla="*/ 135 w 135"/>
                  <a:gd name="T13" fmla="*/ 125 h 135"/>
                  <a:gd name="T14" fmla="*/ 135 w 135"/>
                  <a:gd name="T15" fmla="*/ 10 h 135"/>
                  <a:gd name="T16" fmla="*/ 125 w 135"/>
                  <a:gd name="T17" fmla="*/ 0 h 135"/>
                  <a:gd name="T18" fmla="*/ 113 w 135"/>
                  <a:gd name="T19" fmla="*/ 88 h 135"/>
                  <a:gd name="T20" fmla="*/ 100 w 135"/>
                  <a:gd name="T21" fmla="*/ 101 h 135"/>
                  <a:gd name="T22" fmla="*/ 38 w 135"/>
                  <a:gd name="T23" fmla="*/ 101 h 135"/>
                  <a:gd name="T24" fmla="*/ 24 w 135"/>
                  <a:gd name="T25" fmla="*/ 88 h 135"/>
                  <a:gd name="T26" fmla="*/ 24 w 135"/>
                  <a:gd name="T27" fmla="*/ 47 h 135"/>
                  <a:gd name="T28" fmla="*/ 38 w 135"/>
                  <a:gd name="T29" fmla="*/ 34 h 135"/>
                  <a:gd name="T30" fmla="*/ 100 w 135"/>
                  <a:gd name="T31" fmla="*/ 34 h 135"/>
                  <a:gd name="T32" fmla="*/ 113 w 135"/>
                  <a:gd name="T33" fmla="*/ 47 h 135"/>
                  <a:gd name="T34" fmla="*/ 113 w 135"/>
                  <a:gd name="T35" fmla="*/ 8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5" h="135">
                    <a:moveTo>
                      <a:pt x="125" y="0"/>
                    </a:moveTo>
                    <a:cubicBezTo>
                      <a:pt x="10" y="0"/>
                      <a:pt x="10" y="0"/>
                      <a:pt x="10" y="0"/>
                    </a:cubicBezTo>
                    <a:cubicBezTo>
                      <a:pt x="5" y="0"/>
                      <a:pt x="0" y="4"/>
                      <a:pt x="0" y="10"/>
                    </a:cubicBezTo>
                    <a:cubicBezTo>
                      <a:pt x="0" y="125"/>
                      <a:pt x="0" y="125"/>
                      <a:pt x="0" y="125"/>
                    </a:cubicBezTo>
                    <a:cubicBezTo>
                      <a:pt x="0" y="131"/>
                      <a:pt x="5" y="135"/>
                      <a:pt x="10" y="135"/>
                    </a:cubicBezTo>
                    <a:cubicBezTo>
                      <a:pt x="125" y="135"/>
                      <a:pt x="125" y="135"/>
                      <a:pt x="125" y="135"/>
                    </a:cubicBezTo>
                    <a:cubicBezTo>
                      <a:pt x="131" y="135"/>
                      <a:pt x="135" y="131"/>
                      <a:pt x="135" y="125"/>
                    </a:cubicBezTo>
                    <a:cubicBezTo>
                      <a:pt x="135" y="10"/>
                      <a:pt x="135" y="10"/>
                      <a:pt x="135" y="10"/>
                    </a:cubicBezTo>
                    <a:cubicBezTo>
                      <a:pt x="135" y="4"/>
                      <a:pt x="131" y="0"/>
                      <a:pt x="125" y="0"/>
                    </a:cubicBezTo>
                    <a:close/>
                    <a:moveTo>
                      <a:pt x="113" y="88"/>
                    </a:moveTo>
                    <a:cubicBezTo>
                      <a:pt x="113" y="95"/>
                      <a:pt x="107" y="101"/>
                      <a:pt x="100" y="101"/>
                    </a:cubicBezTo>
                    <a:cubicBezTo>
                      <a:pt x="38" y="101"/>
                      <a:pt x="38" y="101"/>
                      <a:pt x="38" y="101"/>
                    </a:cubicBezTo>
                    <a:cubicBezTo>
                      <a:pt x="30" y="101"/>
                      <a:pt x="24" y="95"/>
                      <a:pt x="24" y="88"/>
                    </a:cubicBezTo>
                    <a:cubicBezTo>
                      <a:pt x="24" y="47"/>
                      <a:pt x="24" y="47"/>
                      <a:pt x="24" y="47"/>
                    </a:cubicBezTo>
                    <a:cubicBezTo>
                      <a:pt x="24" y="40"/>
                      <a:pt x="30" y="34"/>
                      <a:pt x="38" y="34"/>
                    </a:cubicBezTo>
                    <a:cubicBezTo>
                      <a:pt x="100" y="34"/>
                      <a:pt x="100" y="34"/>
                      <a:pt x="100" y="34"/>
                    </a:cubicBezTo>
                    <a:cubicBezTo>
                      <a:pt x="107" y="34"/>
                      <a:pt x="113" y="40"/>
                      <a:pt x="113" y="47"/>
                    </a:cubicBezTo>
                    <a:lnTo>
                      <a:pt x="113" y="8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grpSp>
        <p:sp>
          <p:nvSpPr>
            <p:cNvPr id="22" name="Freeform 7">
              <a:hlinkClick r:id="rId4"/>
              <a:extLst>
                <a:ext uri="{FF2B5EF4-FFF2-40B4-BE49-F238E27FC236}">
                  <a16:creationId xmlns:a16="http://schemas.microsoft.com/office/drawing/2014/main" id="{C42F410F-6200-4F48-B17D-8E22086C714A}"/>
                </a:ext>
              </a:extLst>
            </p:cNvPr>
            <p:cNvSpPr>
              <a:spLocks noEditPoints="1"/>
            </p:cNvSpPr>
            <p:nvPr/>
          </p:nvSpPr>
          <p:spPr bwMode="auto">
            <a:xfrm>
              <a:off x="1353627" y="3292235"/>
              <a:ext cx="303212" cy="304800"/>
            </a:xfrm>
            <a:custGeom>
              <a:avLst/>
              <a:gdLst>
                <a:gd name="T0" fmla="*/ 125 w 135"/>
                <a:gd name="T1" fmla="*/ 0 h 135"/>
                <a:gd name="T2" fmla="*/ 9 w 135"/>
                <a:gd name="T3" fmla="*/ 0 h 135"/>
                <a:gd name="T4" fmla="*/ 0 w 135"/>
                <a:gd name="T5" fmla="*/ 10 h 135"/>
                <a:gd name="T6" fmla="*/ 0 w 135"/>
                <a:gd name="T7" fmla="*/ 125 h 135"/>
                <a:gd name="T8" fmla="*/ 9 w 135"/>
                <a:gd name="T9" fmla="*/ 135 h 135"/>
                <a:gd name="T10" fmla="*/ 125 w 135"/>
                <a:gd name="T11" fmla="*/ 135 h 135"/>
                <a:gd name="T12" fmla="*/ 135 w 135"/>
                <a:gd name="T13" fmla="*/ 125 h 135"/>
                <a:gd name="T14" fmla="*/ 135 w 135"/>
                <a:gd name="T15" fmla="*/ 10 h 135"/>
                <a:gd name="T16" fmla="*/ 125 w 135"/>
                <a:gd name="T17" fmla="*/ 0 h 135"/>
                <a:gd name="T18" fmla="*/ 106 w 135"/>
                <a:gd name="T19" fmla="*/ 49 h 135"/>
                <a:gd name="T20" fmla="*/ 106 w 135"/>
                <a:gd name="T21" fmla="*/ 51 h 135"/>
                <a:gd name="T22" fmla="*/ 50 w 135"/>
                <a:gd name="T23" fmla="*/ 107 h 135"/>
                <a:gd name="T24" fmla="*/ 20 w 135"/>
                <a:gd name="T25" fmla="*/ 98 h 135"/>
                <a:gd name="T26" fmla="*/ 25 w 135"/>
                <a:gd name="T27" fmla="*/ 98 h 135"/>
                <a:gd name="T28" fmla="*/ 49 w 135"/>
                <a:gd name="T29" fmla="*/ 90 h 135"/>
                <a:gd name="T30" fmla="*/ 31 w 135"/>
                <a:gd name="T31" fmla="*/ 76 h 135"/>
                <a:gd name="T32" fmla="*/ 35 w 135"/>
                <a:gd name="T33" fmla="*/ 77 h 135"/>
                <a:gd name="T34" fmla="*/ 40 w 135"/>
                <a:gd name="T35" fmla="*/ 76 h 135"/>
                <a:gd name="T36" fmla="*/ 24 w 135"/>
                <a:gd name="T37" fmla="*/ 57 h 135"/>
                <a:gd name="T38" fmla="*/ 24 w 135"/>
                <a:gd name="T39" fmla="*/ 57 h 135"/>
                <a:gd name="T40" fmla="*/ 33 w 135"/>
                <a:gd name="T41" fmla="*/ 59 h 135"/>
                <a:gd name="T42" fmla="*/ 24 w 135"/>
                <a:gd name="T43" fmla="*/ 43 h 135"/>
                <a:gd name="T44" fmla="*/ 27 w 135"/>
                <a:gd name="T45" fmla="*/ 33 h 135"/>
                <a:gd name="T46" fmla="*/ 67 w 135"/>
                <a:gd name="T47" fmla="*/ 53 h 135"/>
                <a:gd name="T48" fmla="*/ 67 w 135"/>
                <a:gd name="T49" fmla="*/ 49 h 135"/>
                <a:gd name="T50" fmla="*/ 87 w 135"/>
                <a:gd name="T51" fmla="*/ 29 h 135"/>
                <a:gd name="T52" fmla="*/ 101 w 135"/>
                <a:gd name="T53" fmla="*/ 35 h 135"/>
                <a:gd name="T54" fmla="*/ 113 w 135"/>
                <a:gd name="T55" fmla="*/ 31 h 135"/>
                <a:gd name="T56" fmla="*/ 105 w 135"/>
                <a:gd name="T57" fmla="*/ 41 h 135"/>
                <a:gd name="T58" fmla="*/ 116 w 135"/>
                <a:gd name="T59" fmla="*/ 38 h 135"/>
                <a:gd name="T60" fmla="*/ 106 w 135"/>
                <a:gd name="T61" fmla="*/ 49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5" h="135">
                  <a:moveTo>
                    <a:pt x="125" y="0"/>
                  </a:moveTo>
                  <a:cubicBezTo>
                    <a:pt x="9" y="0"/>
                    <a:pt x="9" y="0"/>
                    <a:pt x="9" y="0"/>
                  </a:cubicBezTo>
                  <a:cubicBezTo>
                    <a:pt x="4" y="0"/>
                    <a:pt x="0" y="4"/>
                    <a:pt x="0" y="10"/>
                  </a:cubicBezTo>
                  <a:cubicBezTo>
                    <a:pt x="0" y="125"/>
                    <a:pt x="0" y="125"/>
                    <a:pt x="0" y="125"/>
                  </a:cubicBezTo>
                  <a:cubicBezTo>
                    <a:pt x="0" y="131"/>
                    <a:pt x="4" y="135"/>
                    <a:pt x="9" y="135"/>
                  </a:cubicBezTo>
                  <a:cubicBezTo>
                    <a:pt x="125" y="135"/>
                    <a:pt x="125" y="135"/>
                    <a:pt x="125" y="135"/>
                  </a:cubicBezTo>
                  <a:cubicBezTo>
                    <a:pt x="130" y="135"/>
                    <a:pt x="135" y="131"/>
                    <a:pt x="135" y="125"/>
                  </a:cubicBezTo>
                  <a:cubicBezTo>
                    <a:pt x="135" y="10"/>
                    <a:pt x="135" y="10"/>
                    <a:pt x="135" y="10"/>
                  </a:cubicBezTo>
                  <a:cubicBezTo>
                    <a:pt x="135" y="4"/>
                    <a:pt x="130" y="0"/>
                    <a:pt x="125" y="0"/>
                  </a:cubicBezTo>
                  <a:close/>
                  <a:moveTo>
                    <a:pt x="106" y="49"/>
                  </a:moveTo>
                  <a:cubicBezTo>
                    <a:pt x="106" y="49"/>
                    <a:pt x="106" y="50"/>
                    <a:pt x="106" y="51"/>
                  </a:cubicBezTo>
                  <a:cubicBezTo>
                    <a:pt x="106" y="77"/>
                    <a:pt x="87" y="107"/>
                    <a:pt x="50" y="107"/>
                  </a:cubicBezTo>
                  <a:cubicBezTo>
                    <a:pt x="39" y="107"/>
                    <a:pt x="29" y="104"/>
                    <a:pt x="20" y="98"/>
                  </a:cubicBezTo>
                  <a:cubicBezTo>
                    <a:pt x="22" y="98"/>
                    <a:pt x="23" y="98"/>
                    <a:pt x="25" y="98"/>
                  </a:cubicBezTo>
                  <a:cubicBezTo>
                    <a:pt x="34" y="98"/>
                    <a:pt x="43" y="95"/>
                    <a:pt x="49" y="90"/>
                  </a:cubicBezTo>
                  <a:cubicBezTo>
                    <a:pt x="41" y="90"/>
                    <a:pt x="34" y="84"/>
                    <a:pt x="31" y="76"/>
                  </a:cubicBezTo>
                  <a:cubicBezTo>
                    <a:pt x="32" y="77"/>
                    <a:pt x="33" y="77"/>
                    <a:pt x="35" y="77"/>
                  </a:cubicBezTo>
                  <a:cubicBezTo>
                    <a:pt x="36" y="77"/>
                    <a:pt x="38" y="76"/>
                    <a:pt x="40" y="76"/>
                  </a:cubicBezTo>
                  <a:cubicBezTo>
                    <a:pt x="31" y="74"/>
                    <a:pt x="24" y="66"/>
                    <a:pt x="24" y="57"/>
                  </a:cubicBezTo>
                  <a:cubicBezTo>
                    <a:pt x="24" y="57"/>
                    <a:pt x="24" y="57"/>
                    <a:pt x="24" y="57"/>
                  </a:cubicBezTo>
                  <a:cubicBezTo>
                    <a:pt x="27" y="58"/>
                    <a:pt x="30" y="59"/>
                    <a:pt x="33" y="59"/>
                  </a:cubicBezTo>
                  <a:cubicBezTo>
                    <a:pt x="28" y="55"/>
                    <a:pt x="24" y="49"/>
                    <a:pt x="24" y="43"/>
                  </a:cubicBezTo>
                  <a:cubicBezTo>
                    <a:pt x="24" y="39"/>
                    <a:pt x="25" y="36"/>
                    <a:pt x="27" y="33"/>
                  </a:cubicBezTo>
                  <a:cubicBezTo>
                    <a:pt x="37" y="45"/>
                    <a:pt x="51" y="52"/>
                    <a:pt x="67" y="53"/>
                  </a:cubicBezTo>
                  <a:cubicBezTo>
                    <a:pt x="67" y="52"/>
                    <a:pt x="67" y="50"/>
                    <a:pt x="67" y="49"/>
                  </a:cubicBezTo>
                  <a:cubicBezTo>
                    <a:pt x="67" y="38"/>
                    <a:pt x="76" y="29"/>
                    <a:pt x="87" y="29"/>
                  </a:cubicBezTo>
                  <a:cubicBezTo>
                    <a:pt x="92" y="29"/>
                    <a:pt x="97" y="32"/>
                    <a:pt x="101" y="35"/>
                  </a:cubicBezTo>
                  <a:cubicBezTo>
                    <a:pt x="105" y="34"/>
                    <a:pt x="110" y="33"/>
                    <a:pt x="113" y="31"/>
                  </a:cubicBezTo>
                  <a:cubicBezTo>
                    <a:pt x="112" y="35"/>
                    <a:pt x="109" y="39"/>
                    <a:pt x="105" y="41"/>
                  </a:cubicBezTo>
                  <a:cubicBezTo>
                    <a:pt x="109" y="41"/>
                    <a:pt x="113" y="40"/>
                    <a:pt x="116" y="38"/>
                  </a:cubicBezTo>
                  <a:cubicBezTo>
                    <a:pt x="113" y="42"/>
                    <a:pt x="110" y="46"/>
                    <a:pt x="106" y="4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3" name="Freeform 8">
              <a:hlinkClick r:id="rId5"/>
              <a:extLst>
                <a:ext uri="{FF2B5EF4-FFF2-40B4-BE49-F238E27FC236}">
                  <a16:creationId xmlns:a16="http://schemas.microsoft.com/office/drawing/2014/main" id="{B99F5767-09CF-4E61-9B0B-1E546233D128}"/>
                </a:ext>
              </a:extLst>
            </p:cNvPr>
            <p:cNvSpPr>
              <a:spLocks noEditPoints="1"/>
            </p:cNvSpPr>
            <p:nvPr/>
          </p:nvSpPr>
          <p:spPr bwMode="auto">
            <a:xfrm>
              <a:off x="1018665" y="3292235"/>
              <a:ext cx="303212" cy="304800"/>
            </a:xfrm>
            <a:custGeom>
              <a:avLst/>
              <a:gdLst>
                <a:gd name="T0" fmla="*/ 125 w 135"/>
                <a:gd name="T1" fmla="*/ 0 h 135"/>
                <a:gd name="T2" fmla="*/ 10 w 135"/>
                <a:gd name="T3" fmla="*/ 0 h 135"/>
                <a:gd name="T4" fmla="*/ 0 w 135"/>
                <a:gd name="T5" fmla="*/ 10 h 135"/>
                <a:gd name="T6" fmla="*/ 0 w 135"/>
                <a:gd name="T7" fmla="*/ 125 h 135"/>
                <a:gd name="T8" fmla="*/ 10 w 135"/>
                <a:gd name="T9" fmla="*/ 135 h 135"/>
                <a:gd name="T10" fmla="*/ 125 w 135"/>
                <a:gd name="T11" fmla="*/ 135 h 135"/>
                <a:gd name="T12" fmla="*/ 135 w 135"/>
                <a:gd name="T13" fmla="*/ 125 h 135"/>
                <a:gd name="T14" fmla="*/ 135 w 135"/>
                <a:gd name="T15" fmla="*/ 10 h 135"/>
                <a:gd name="T16" fmla="*/ 125 w 135"/>
                <a:gd name="T17" fmla="*/ 0 h 135"/>
                <a:gd name="T18" fmla="*/ 40 w 135"/>
                <a:gd name="T19" fmla="*/ 115 h 135"/>
                <a:gd name="T20" fmla="*/ 20 w 135"/>
                <a:gd name="T21" fmla="*/ 115 h 135"/>
                <a:gd name="T22" fmla="*/ 20 w 135"/>
                <a:gd name="T23" fmla="*/ 51 h 135"/>
                <a:gd name="T24" fmla="*/ 40 w 135"/>
                <a:gd name="T25" fmla="*/ 51 h 135"/>
                <a:gd name="T26" fmla="*/ 40 w 135"/>
                <a:gd name="T27" fmla="*/ 115 h 135"/>
                <a:gd name="T28" fmla="*/ 30 w 135"/>
                <a:gd name="T29" fmla="*/ 42 h 135"/>
                <a:gd name="T30" fmla="*/ 18 w 135"/>
                <a:gd name="T31" fmla="*/ 30 h 135"/>
                <a:gd name="T32" fmla="*/ 30 w 135"/>
                <a:gd name="T33" fmla="*/ 19 h 135"/>
                <a:gd name="T34" fmla="*/ 42 w 135"/>
                <a:gd name="T35" fmla="*/ 30 h 135"/>
                <a:gd name="T36" fmla="*/ 30 w 135"/>
                <a:gd name="T37" fmla="*/ 42 h 135"/>
                <a:gd name="T38" fmla="*/ 115 w 135"/>
                <a:gd name="T39" fmla="*/ 115 h 135"/>
                <a:gd name="T40" fmla="*/ 95 w 135"/>
                <a:gd name="T41" fmla="*/ 115 h 135"/>
                <a:gd name="T42" fmla="*/ 95 w 135"/>
                <a:gd name="T43" fmla="*/ 84 h 135"/>
                <a:gd name="T44" fmla="*/ 85 w 135"/>
                <a:gd name="T45" fmla="*/ 67 h 135"/>
                <a:gd name="T46" fmla="*/ 73 w 135"/>
                <a:gd name="T47" fmla="*/ 83 h 135"/>
                <a:gd name="T48" fmla="*/ 73 w 135"/>
                <a:gd name="T49" fmla="*/ 115 h 135"/>
                <a:gd name="T50" fmla="*/ 53 w 135"/>
                <a:gd name="T51" fmla="*/ 115 h 135"/>
                <a:gd name="T52" fmla="*/ 53 w 135"/>
                <a:gd name="T53" fmla="*/ 51 h 135"/>
                <a:gd name="T54" fmla="*/ 72 w 135"/>
                <a:gd name="T55" fmla="*/ 51 h 135"/>
                <a:gd name="T56" fmla="*/ 72 w 135"/>
                <a:gd name="T57" fmla="*/ 60 h 135"/>
                <a:gd name="T58" fmla="*/ 72 w 135"/>
                <a:gd name="T59" fmla="*/ 60 h 135"/>
                <a:gd name="T60" fmla="*/ 91 w 135"/>
                <a:gd name="T61" fmla="*/ 49 h 135"/>
                <a:gd name="T62" fmla="*/ 115 w 135"/>
                <a:gd name="T63" fmla="*/ 80 h 135"/>
                <a:gd name="T64" fmla="*/ 115 w 135"/>
                <a:gd name="T65" fmla="*/ 11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5" h="135">
                  <a:moveTo>
                    <a:pt x="125" y="0"/>
                  </a:moveTo>
                  <a:cubicBezTo>
                    <a:pt x="10" y="0"/>
                    <a:pt x="10" y="0"/>
                    <a:pt x="10" y="0"/>
                  </a:cubicBezTo>
                  <a:cubicBezTo>
                    <a:pt x="4" y="0"/>
                    <a:pt x="0" y="4"/>
                    <a:pt x="0" y="10"/>
                  </a:cubicBezTo>
                  <a:cubicBezTo>
                    <a:pt x="0" y="125"/>
                    <a:pt x="0" y="125"/>
                    <a:pt x="0" y="125"/>
                  </a:cubicBezTo>
                  <a:cubicBezTo>
                    <a:pt x="0" y="131"/>
                    <a:pt x="4" y="135"/>
                    <a:pt x="10" y="135"/>
                  </a:cubicBezTo>
                  <a:cubicBezTo>
                    <a:pt x="125" y="135"/>
                    <a:pt x="125" y="135"/>
                    <a:pt x="125" y="135"/>
                  </a:cubicBezTo>
                  <a:cubicBezTo>
                    <a:pt x="130" y="135"/>
                    <a:pt x="135" y="131"/>
                    <a:pt x="135" y="125"/>
                  </a:cubicBezTo>
                  <a:cubicBezTo>
                    <a:pt x="135" y="10"/>
                    <a:pt x="135" y="10"/>
                    <a:pt x="135" y="10"/>
                  </a:cubicBezTo>
                  <a:cubicBezTo>
                    <a:pt x="135" y="4"/>
                    <a:pt x="130" y="0"/>
                    <a:pt x="125" y="0"/>
                  </a:cubicBezTo>
                  <a:close/>
                  <a:moveTo>
                    <a:pt x="40" y="115"/>
                  </a:moveTo>
                  <a:cubicBezTo>
                    <a:pt x="20" y="115"/>
                    <a:pt x="20" y="115"/>
                    <a:pt x="20" y="115"/>
                  </a:cubicBezTo>
                  <a:cubicBezTo>
                    <a:pt x="20" y="51"/>
                    <a:pt x="20" y="51"/>
                    <a:pt x="20" y="51"/>
                  </a:cubicBezTo>
                  <a:cubicBezTo>
                    <a:pt x="40" y="51"/>
                    <a:pt x="40" y="51"/>
                    <a:pt x="40" y="51"/>
                  </a:cubicBezTo>
                  <a:lnTo>
                    <a:pt x="40" y="115"/>
                  </a:lnTo>
                  <a:close/>
                  <a:moveTo>
                    <a:pt x="30" y="42"/>
                  </a:moveTo>
                  <a:cubicBezTo>
                    <a:pt x="24" y="42"/>
                    <a:pt x="18" y="37"/>
                    <a:pt x="18" y="30"/>
                  </a:cubicBezTo>
                  <a:cubicBezTo>
                    <a:pt x="18" y="24"/>
                    <a:pt x="24" y="19"/>
                    <a:pt x="30" y="19"/>
                  </a:cubicBezTo>
                  <a:cubicBezTo>
                    <a:pt x="36" y="19"/>
                    <a:pt x="42" y="24"/>
                    <a:pt x="42" y="30"/>
                  </a:cubicBezTo>
                  <a:cubicBezTo>
                    <a:pt x="42" y="37"/>
                    <a:pt x="36" y="42"/>
                    <a:pt x="30" y="42"/>
                  </a:cubicBezTo>
                  <a:close/>
                  <a:moveTo>
                    <a:pt x="115" y="115"/>
                  </a:moveTo>
                  <a:cubicBezTo>
                    <a:pt x="95" y="115"/>
                    <a:pt x="95" y="115"/>
                    <a:pt x="95" y="115"/>
                  </a:cubicBezTo>
                  <a:cubicBezTo>
                    <a:pt x="95" y="84"/>
                    <a:pt x="95" y="84"/>
                    <a:pt x="95" y="84"/>
                  </a:cubicBezTo>
                  <a:cubicBezTo>
                    <a:pt x="95" y="76"/>
                    <a:pt x="95" y="67"/>
                    <a:pt x="85" y="67"/>
                  </a:cubicBezTo>
                  <a:cubicBezTo>
                    <a:pt x="74" y="67"/>
                    <a:pt x="73" y="75"/>
                    <a:pt x="73" y="83"/>
                  </a:cubicBezTo>
                  <a:cubicBezTo>
                    <a:pt x="73" y="115"/>
                    <a:pt x="73" y="115"/>
                    <a:pt x="73" y="115"/>
                  </a:cubicBezTo>
                  <a:cubicBezTo>
                    <a:pt x="53" y="115"/>
                    <a:pt x="53" y="115"/>
                    <a:pt x="53" y="115"/>
                  </a:cubicBezTo>
                  <a:cubicBezTo>
                    <a:pt x="53" y="51"/>
                    <a:pt x="53" y="51"/>
                    <a:pt x="53" y="51"/>
                  </a:cubicBezTo>
                  <a:cubicBezTo>
                    <a:pt x="72" y="51"/>
                    <a:pt x="72" y="51"/>
                    <a:pt x="72" y="51"/>
                  </a:cubicBezTo>
                  <a:cubicBezTo>
                    <a:pt x="72" y="60"/>
                    <a:pt x="72" y="60"/>
                    <a:pt x="72" y="60"/>
                  </a:cubicBezTo>
                  <a:cubicBezTo>
                    <a:pt x="72" y="60"/>
                    <a:pt x="72" y="60"/>
                    <a:pt x="72" y="60"/>
                  </a:cubicBezTo>
                  <a:cubicBezTo>
                    <a:pt x="75" y="54"/>
                    <a:pt x="81" y="49"/>
                    <a:pt x="91" y="49"/>
                  </a:cubicBezTo>
                  <a:cubicBezTo>
                    <a:pt x="111" y="49"/>
                    <a:pt x="115" y="62"/>
                    <a:pt x="115" y="80"/>
                  </a:cubicBezTo>
                  <a:lnTo>
                    <a:pt x="115" y="11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4" name="Rounded Rectangle 10">
              <a:extLst>
                <a:ext uri="{FF2B5EF4-FFF2-40B4-BE49-F238E27FC236}">
                  <a16:creationId xmlns:a16="http://schemas.microsoft.com/office/drawing/2014/main" id="{CB7E44C1-3F01-48F8-B879-FEB20D3BBB7B}"/>
                </a:ext>
              </a:extLst>
            </p:cNvPr>
            <p:cNvSpPr/>
            <p:nvPr/>
          </p:nvSpPr>
          <p:spPr>
            <a:xfrm>
              <a:off x="1020252" y="3289853"/>
              <a:ext cx="304800" cy="304800"/>
            </a:xfrm>
            <a:prstGeom prst="roundRect">
              <a:avLst>
                <a:gd name="adj" fmla="val 963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5" name="Freeform 6">
              <a:hlinkClick r:id="rId6"/>
              <a:extLst>
                <a:ext uri="{FF2B5EF4-FFF2-40B4-BE49-F238E27FC236}">
                  <a16:creationId xmlns:a16="http://schemas.microsoft.com/office/drawing/2014/main" id="{FC05C299-7032-40A0-BBF5-FE256E000366}"/>
                </a:ext>
              </a:extLst>
            </p:cNvPr>
            <p:cNvSpPr>
              <a:spLocks noEditPoints="1"/>
            </p:cNvSpPr>
            <p:nvPr userDrawn="1"/>
          </p:nvSpPr>
          <p:spPr bwMode="auto">
            <a:xfrm>
              <a:off x="2017996" y="3289853"/>
              <a:ext cx="301752" cy="304800"/>
            </a:xfrm>
            <a:custGeom>
              <a:avLst/>
              <a:gdLst>
                <a:gd name="T0" fmla="*/ 94 w 94"/>
                <a:gd name="T1" fmla="*/ 87 h 94"/>
                <a:gd name="T2" fmla="*/ 94 w 94"/>
                <a:gd name="T3" fmla="*/ 7 h 94"/>
                <a:gd name="T4" fmla="*/ 87 w 94"/>
                <a:gd name="T5" fmla="*/ 0 h 94"/>
                <a:gd name="T6" fmla="*/ 7 w 94"/>
                <a:gd name="T7" fmla="*/ 0 h 94"/>
                <a:gd name="T8" fmla="*/ 0 w 94"/>
                <a:gd name="T9" fmla="*/ 7 h 94"/>
                <a:gd name="T10" fmla="*/ 0 w 94"/>
                <a:gd name="T11" fmla="*/ 87 h 94"/>
                <a:gd name="T12" fmla="*/ 7 w 94"/>
                <a:gd name="T13" fmla="*/ 94 h 94"/>
                <a:gd name="T14" fmla="*/ 87 w 94"/>
                <a:gd name="T15" fmla="*/ 94 h 94"/>
                <a:gd name="T16" fmla="*/ 94 w 94"/>
                <a:gd name="T17" fmla="*/ 87 h 94"/>
                <a:gd name="T18" fmla="*/ 81 w 94"/>
                <a:gd name="T19" fmla="*/ 60 h 94"/>
                <a:gd name="T20" fmla="*/ 60 w 94"/>
                <a:gd name="T21" fmla="*/ 82 h 94"/>
                <a:gd name="T22" fmla="*/ 34 w 94"/>
                <a:gd name="T23" fmla="*/ 82 h 94"/>
                <a:gd name="T24" fmla="*/ 12 w 94"/>
                <a:gd name="T25" fmla="*/ 60 h 94"/>
                <a:gd name="T26" fmla="*/ 12 w 94"/>
                <a:gd name="T27" fmla="*/ 34 h 94"/>
                <a:gd name="T28" fmla="*/ 34 w 94"/>
                <a:gd name="T29" fmla="*/ 13 h 94"/>
                <a:gd name="T30" fmla="*/ 60 w 94"/>
                <a:gd name="T31" fmla="*/ 13 h 94"/>
                <a:gd name="T32" fmla="*/ 81 w 94"/>
                <a:gd name="T33" fmla="*/ 34 h 94"/>
                <a:gd name="T34" fmla="*/ 81 w 94"/>
                <a:gd name="T35" fmla="*/ 60 h 94"/>
                <a:gd name="T36" fmla="*/ 74 w 94"/>
                <a:gd name="T37" fmla="*/ 60 h 94"/>
                <a:gd name="T38" fmla="*/ 74 w 94"/>
                <a:gd name="T39" fmla="*/ 34 h 94"/>
                <a:gd name="T40" fmla="*/ 60 w 94"/>
                <a:gd name="T41" fmla="*/ 19 h 94"/>
                <a:gd name="T42" fmla="*/ 34 w 94"/>
                <a:gd name="T43" fmla="*/ 19 h 94"/>
                <a:gd name="T44" fmla="*/ 19 w 94"/>
                <a:gd name="T45" fmla="*/ 34 h 94"/>
                <a:gd name="T46" fmla="*/ 19 w 94"/>
                <a:gd name="T47" fmla="*/ 60 h 94"/>
                <a:gd name="T48" fmla="*/ 34 w 94"/>
                <a:gd name="T49" fmla="*/ 75 h 94"/>
                <a:gd name="T50" fmla="*/ 60 w 94"/>
                <a:gd name="T51" fmla="*/ 75 h 94"/>
                <a:gd name="T52" fmla="*/ 74 w 94"/>
                <a:gd name="T53" fmla="*/ 60 h 94"/>
                <a:gd name="T54" fmla="*/ 64 w 94"/>
                <a:gd name="T55" fmla="*/ 47 h 94"/>
                <a:gd name="T56" fmla="*/ 47 w 94"/>
                <a:gd name="T57" fmla="*/ 65 h 94"/>
                <a:gd name="T58" fmla="*/ 29 w 94"/>
                <a:gd name="T59" fmla="*/ 47 h 94"/>
                <a:gd name="T60" fmla="*/ 47 w 94"/>
                <a:gd name="T61" fmla="*/ 29 h 94"/>
                <a:gd name="T62" fmla="*/ 64 w 94"/>
                <a:gd name="T63" fmla="*/ 47 h 94"/>
                <a:gd name="T64" fmla="*/ 69 w 94"/>
                <a:gd name="T65" fmla="*/ 30 h 94"/>
                <a:gd name="T66" fmla="*/ 65 w 94"/>
                <a:gd name="T67" fmla="*/ 35 h 94"/>
                <a:gd name="T68" fmla="*/ 60 w 94"/>
                <a:gd name="T69" fmla="*/ 30 h 94"/>
                <a:gd name="T70" fmla="*/ 65 w 94"/>
                <a:gd name="T71" fmla="*/ 25 h 94"/>
                <a:gd name="T72" fmla="*/ 69 w 94"/>
                <a:gd name="T73" fmla="*/ 30 h 94"/>
                <a:gd name="T74" fmla="*/ 57 w 94"/>
                <a:gd name="T75" fmla="*/ 47 h 94"/>
                <a:gd name="T76" fmla="*/ 47 w 94"/>
                <a:gd name="T77" fmla="*/ 36 h 94"/>
                <a:gd name="T78" fmla="*/ 36 w 94"/>
                <a:gd name="T79" fmla="*/ 47 h 94"/>
                <a:gd name="T80" fmla="*/ 47 w 94"/>
                <a:gd name="T81" fmla="*/ 58 h 94"/>
                <a:gd name="T82" fmla="*/ 57 w 94"/>
                <a:gd name="T83" fmla="*/ 4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4" h="94">
                  <a:moveTo>
                    <a:pt x="94" y="87"/>
                  </a:moveTo>
                  <a:cubicBezTo>
                    <a:pt x="94" y="7"/>
                    <a:pt x="94" y="7"/>
                    <a:pt x="94" y="7"/>
                  </a:cubicBezTo>
                  <a:cubicBezTo>
                    <a:pt x="94" y="3"/>
                    <a:pt x="91" y="0"/>
                    <a:pt x="87" y="0"/>
                  </a:cubicBezTo>
                  <a:cubicBezTo>
                    <a:pt x="7" y="0"/>
                    <a:pt x="7" y="0"/>
                    <a:pt x="7" y="0"/>
                  </a:cubicBezTo>
                  <a:cubicBezTo>
                    <a:pt x="3" y="0"/>
                    <a:pt x="0" y="3"/>
                    <a:pt x="0" y="7"/>
                  </a:cubicBezTo>
                  <a:cubicBezTo>
                    <a:pt x="0" y="87"/>
                    <a:pt x="0" y="87"/>
                    <a:pt x="0" y="87"/>
                  </a:cubicBezTo>
                  <a:cubicBezTo>
                    <a:pt x="0" y="91"/>
                    <a:pt x="3" y="94"/>
                    <a:pt x="7" y="94"/>
                  </a:cubicBezTo>
                  <a:cubicBezTo>
                    <a:pt x="87" y="94"/>
                    <a:pt x="87" y="94"/>
                    <a:pt x="87" y="94"/>
                  </a:cubicBezTo>
                  <a:cubicBezTo>
                    <a:pt x="91" y="94"/>
                    <a:pt x="94" y="91"/>
                    <a:pt x="94" y="87"/>
                  </a:cubicBezTo>
                  <a:moveTo>
                    <a:pt x="81" y="60"/>
                  </a:moveTo>
                  <a:cubicBezTo>
                    <a:pt x="81" y="72"/>
                    <a:pt x="71" y="82"/>
                    <a:pt x="60" y="82"/>
                  </a:cubicBezTo>
                  <a:cubicBezTo>
                    <a:pt x="34" y="82"/>
                    <a:pt x="34" y="82"/>
                    <a:pt x="34" y="82"/>
                  </a:cubicBezTo>
                  <a:cubicBezTo>
                    <a:pt x="22" y="82"/>
                    <a:pt x="12" y="72"/>
                    <a:pt x="12" y="60"/>
                  </a:cubicBezTo>
                  <a:cubicBezTo>
                    <a:pt x="12" y="34"/>
                    <a:pt x="12" y="34"/>
                    <a:pt x="12" y="34"/>
                  </a:cubicBezTo>
                  <a:cubicBezTo>
                    <a:pt x="12" y="22"/>
                    <a:pt x="22" y="13"/>
                    <a:pt x="34" y="13"/>
                  </a:cubicBezTo>
                  <a:cubicBezTo>
                    <a:pt x="60" y="13"/>
                    <a:pt x="60" y="13"/>
                    <a:pt x="60" y="13"/>
                  </a:cubicBezTo>
                  <a:cubicBezTo>
                    <a:pt x="71" y="13"/>
                    <a:pt x="81" y="22"/>
                    <a:pt x="81" y="34"/>
                  </a:cubicBezTo>
                  <a:lnTo>
                    <a:pt x="81" y="60"/>
                  </a:lnTo>
                  <a:close/>
                  <a:moveTo>
                    <a:pt x="74" y="60"/>
                  </a:moveTo>
                  <a:cubicBezTo>
                    <a:pt x="74" y="34"/>
                    <a:pt x="74" y="34"/>
                    <a:pt x="74" y="34"/>
                  </a:cubicBezTo>
                  <a:cubicBezTo>
                    <a:pt x="74" y="26"/>
                    <a:pt x="68" y="19"/>
                    <a:pt x="60" y="19"/>
                  </a:cubicBezTo>
                  <a:cubicBezTo>
                    <a:pt x="34" y="19"/>
                    <a:pt x="34" y="19"/>
                    <a:pt x="34" y="19"/>
                  </a:cubicBezTo>
                  <a:cubicBezTo>
                    <a:pt x="25" y="19"/>
                    <a:pt x="19" y="26"/>
                    <a:pt x="19" y="34"/>
                  </a:cubicBezTo>
                  <a:cubicBezTo>
                    <a:pt x="19" y="60"/>
                    <a:pt x="19" y="60"/>
                    <a:pt x="19" y="60"/>
                  </a:cubicBezTo>
                  <a:cubicBezTo>
                    <a:pt x="19" y="68"/>
                    <a:pt x="25" y="75"/>
                    <a:pt x="34" y="75"/>
                  </a:cubicBezTo>
                  <a:cubicBezTo>
                    <a:pt x="60" y="75"/>
                    <a:pt x="60" y="75"/>
                    <a:pt x="60" y="75"/>
                  </a:cubicBezTo>
                  <a:cubicBezTo>
                    <a:pt x="68" y="75"/>
                    <a:pt x="74" y="68"/>
                    <a:pt x="74" y="60"/>
                  </a:cubicBezTo>
                  <a:moveTo>
                    <a:pt x="64" y="47"/>
                  </a:moveTo>
                  <a:cubicBezTo>
                    <a:pt x="64" y="57"/>
                    <a:pt x="56" y="65"/>
                    <a:pt x="47" y="65"/>
                  </a:cubicBezTo>
                  <a:cubicBezTo>
                    <a:pt x="37" y="65"/>
                    <a:pt x="29" y="57"/>
                    <a:pt x="29" y="47"/>
                  </a:cubicBezTo>
                  <a:cubicBezTo>
                    <a:pt x="29" y="37"/>
                    <a:pt x="37" y="29"/>
                    <a:pt x="47" y="29"/>
                  </a:cubicBezTo>
                  <a:cubicBezTo>
                    <a:pt x="56" y="29"/>
                    <a:pt x="64" y="37"/>
                    <a:pt x="64" y="47"/>
                  </a:cubicBezTo>
                  <a:moveTo>
                    <a:pt x="69" y="30"/>
                  </a:moveTo>
                  <a:cubicBezTo>
                    <a:pt x="69" y="32"/>
                    <a:pt x="67" y="35"/>
                    <a:pt x="65" y="35"/>
                  </a:cubicBezTo>
                  <a:cubicBezTo>
                    <a:pt x="62" y="35"/>
                    <a:pt x="60" y="32"/>
                    <a:pt x="60" y="30"/>
                  </a:cubicBezTo>
                  <a:cubicBezTo>
                    <a:pt x="60" y="27"/>
                    <a:pt x="62" y="25"/>
                    <a:pt x="65" y="25"/>
                  </a:cubicBezTo>
                  <a:cubicBezTo>
                    <a:pt x="67" y="25"/>
                    <a:pt x="69" y="27"/>
                    <a:pt x="69" y="30"/>
                  </a:cubicBezTo>
                  <a:moveTo>
                    <a:pt x="57" y="47"/>
                  </a:moveTo>
                  <a:cubicBezTo>
                    <a:pt x="57" y="41"/>
                    <a:pt x="53" y="36"/>
                    <a:pt x="47" y="36"/>
                  </a:cubicBezTo>
                  <a:cubicBezTo>
                    <a:pt x="41" y="36"/>
                    <a:pt x="36" y="41"/>
                    <a:pt x="36" y="47"/>
                  </a:cubicBezTo>
                  <a:cubicBezTo>
                    <a:pt x="36" y="53"/>
                    <a:pt x="41" y="58"/>
                    <a:pt x="47" y="58"/>
                  </a:cubicBezTo>
                  <a:cubicBezTo>
                    <a:pt x="53" y="58"/>
                    <a:pt x="57" y="53"/>
                    <a:pt x="57" y="4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350" dirty="0"/>
            </a:p>
          </p:txBody>
        </p:sp>
      </p:grpSp>
      <p:sp>
        <p:nvSpPr>
          <p:cNvPr id="32" name="Rectangle 31">
            <a:hlinkClick r:id="rId7"/>
            <a:extLst>
              <a:ext uri="{FF2B5EF4-FFF2-40B4-BE49-F238E27FC236}">
                <a16:creationId xmlns:a16="http://schemas.microsoft.com/office/drawing/2014/main" id="{1410FE6C-1056-4CF6-8494-AB0F325A1B26}"/>
              </a:ext>
            </a:extLst>
          </p:cNvPr>
          <p:cNvSpPr>
            <a:spLocks noChangeArrowheads="1"/>
          </p:cNvSpPr>
          <p:nvPr userDrawn="1"/>
        </p:nvSpPr>
        <p:spPr bwMode="gray">
          <a:xfrm>
            <a:off x="2452939" y="3992433"/>
            <a:ext cx="1310400" cy="184666"/>
          </a:xfrm>
          <a:prstGeom prst="rect">
            <a:avLst/>
          </a:prstGeom>
          <a:noFill/>
          <a:ln w="9525">
            <a:noFill/>
            <a:miter lim="800000"/>
            <a:headEnd/>
            <a:tailEnd/>
          </a:ln>
          <a:effectLst/>
        </p:spPr>
        <p:txBody>
          <a:bodyPr wrap="squar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CA" sz="900" b="1" i="0" kern="0" dirty="0" err="1">
                <a:solidFill>
                  <a:schemeClr val="bg1"/>
                </a:solidFill>
                <a:latin typeface="Arial" panose="020B0604020202020204" pitchFamily="34" charset="0"/>
                <a:ea typeface="Times New Roman" pitchFamily="18" charset="0"/>
                <a:cs typeface="Arial" panose="020B0604020202020204" pitchFamily="34" charset="0"/>
              </a:rPr>
              <a:t>home.kpmg</a:t>
            </a:r>
            <a:r>
              <a:rPr lang="en-CA" sz="900" b="1" i="0" kern="0" dirty="0">
                <a:solidFill>
                  <a:schemeClr val="bg1"/>
                </a:solidFill>
                <a:latin typeface="Arial" panose="020B0604020202020204" pitchFamily="34" charset="0"/>
                <a:ea typeface="Times New Roman" pitchFamily="18" charset="0"/>
                <a:cs typeface="Arial" panose="020B0604020202020204" pitchFamily="34" charset="0"/>
              </a:rPr>
              <a:t>/ca </a:t>
            </a:r>
          </a:p>
        </p:txBody>
      </p:sp>
      <p:sp>
        <p:nvSpPr>
          <p:cNvPr id="33" name="Rectangle 32">
            <a:extLst>
              <a:ext uri="{FF2B5EF4-FFF2-40B4-BE49-F238E27FC236}">
                <a16:creationId xmlns:a16="http://schemas.microsoft.com/office/drawing/2014/main" id="{BF255475-C690-4476-AD8B-47424568B202}"/>
              </a:ext>
            </a:extLst>
          </p:cNvPr>
          <p:cNvSpPr>
            <a:spLocks noChangeArrowheads="1"/>
          </p:cNvSpPr>
          <p:nvPr userDrawn="1"/>
        </p:nvSpPr>
        <p:spPr bwMode="gray">
          <a:xfrm>
            <a:off x="3763339" y="4015518"/>
            <a:ext cx="1752293" cy="138499"/>
          </a:xfrm>
          <a:prstGeom prst="rect">
            <a:avLst/>
          </a:prstGeom>
          <a:noFill/>
          <a:ln w="9525">
            <a:noFill/>
            <a:miter lim="800000"/>
            <a:headEnd/>
            <a:tailEnd/>
          </a:ln>
          <a:effectLst/>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CA" sz="900" b="1" i="0" kern="0" dirty="0">
                <a:solidFill>
                  <a:schemeClr val="bg1"/>
                </a:solidFill>
                <a:latin typeface="Arial" panose="020B0604020202020204" pitchFamily="34" charset="0"/>
                <a:cs typeface="Arial" panose="020B0604020202020204" pitchFamily="34" charset="0"/>
              </a:rPr>
              <a:t>#</a:t>
            </a:r>
            <a:r>
              <a:rPr lang="en-CA" sz="900" b="1" i="0" kern="0" dirty="0" err="1">
                <a:solidFill>
                  <a:schemeClr val="bg1"/>
                </a:solidFill>
                <a:latin typeface="Arial" panose="020B0604020202020204" pitchFamily="34" charset="0"/>
                <a:cs typeface="Arial" panose="020B0604020202020204" pitchFamily="34" charset="0"/>
              </a:rPr>
              <a:t>LetsDoThis</a:t>
            </a:r>
            <a:endParaRPr lang="en-CA" sz="900" b="1" i="0" kern="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2885450"/>
      </p:ext>
    </p:extLst>
  </p:cSld>
  <p:clrMapOvr>
    <a:masterClrMapping/>
  </p:clrMapOvr>
  <mc:AlternateContent xmlns:mc="http://schemas.openxmlformats.org/markup-compatibility/2006" xmlns:p14="http://schemas.microsoft.com/office/powerpoint/2010/main">
    <mc:Choice Requires="p14">
      <p:transition spd="slow" p14:dur="1250" advTm="8000">
        <p14:reveal dir="r"/>
      </p:transition>
    </mc:Choice>
    <mc:Fallback xmlns="">
      <p:transition spd="slow" advTm="8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CA"/>
          </a:p>
        </p:txBody>
      </p:sp>
      <p:sp>
        <p:nvSpPr>
          <p:cNvPr id="3" name="Footer Placeholder 2"/>
          <p:cNvSpPr>
            <a:spLocks noGrp="1"/>
          </p:cNvSpPr>
          <p:nvPr>
            <p:ph type="ftr" sz="quarter" idx="11"/>
          </p:nvPr>
        </p:nvSpPr>
        <p:spPr/>
        <p:txBody>
          <a:bodyPr/>
          <a:lstStyle/>
          <a:p>
            <a:r>
              <a:rPr lang="en-US" dirty="0"/>
              <a:t>PAC Professional Accounting Futures 2021</a:t>
            </a:r>
            <a:endParaRPr lang="en-CA" dirty="0"/>
          </a:p>
        </p:txBody>
      </p:sp>
      <p:sp>
        <p:nvSpPr>
          <p:cNvPr id="4" name="Slide Number Placeholder 3"/>
          <p:cNvSpPr>
            <a:spLocks noGrp="1"/>
          </p:cNvSpPr>
          <p:nvPr>
            <p:ph type="sldNum" sz="quarter" idx="12"/>
          </p:nvPr>
        </p:nvSpPr>
        <p:spPr/>
        <p:txBody>
          <a:bodyPr/>
          <a:lstStyle/>
          <a:p>
            <a:fld id="{1922BD0D-169D-4E79-8896-91849D654FE9}" type="slidenum">
              <a:rPr lang="en-CA" smtClean="0"/>
              <a:t>‹#›</a:t>
            </a:fld>
            <a:endParaRPr lang="en-CA"/>
          </a:p>
        </p:txBody>
      </p:sp>
    </p:spTree>
    <p:extLst>
      <p:ext uri="{BB962C8B-B14F-4D97-AF65-F5344CB8AC3E}">
        <p14:creationId xmlns:p14="http://schemas.microsoft.com/office/powerpoint/2010/main" val="2887964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CA"/>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r>
              <a:rPr lang="en-US"/>
              <a:t>PAC Professional Accounting Futures 2019</a:t>
            </a:r>
            <a:endParaRPr lang="en-CA"/>
          </a:p>
        </p:txBody>
      </p:sp>
      <p:sp>
        <p:nvSpPr>
          <p:cNvPr id="7" name="Slide Number Placeholder 6"/>
          <p:cNvSpPr>
            <a:spLocks noGrp="1"/>
          </p:cNvSpPr>
          <p:nvPr>
            <p:ph type="sldNum" sz="quarter" idx="12"/>
          </p:nvPr>
        </p:nvSpPr>
        <p:spPr/>
        <p:txBody>
          <a:bodyPr/>
          <a:lstStyle/>
          <a:p>
            <a:fld id="{1922BD0D-169D-4E79-8896-91849D654FE9}" type="slidenum">
              <a:rPr lang="en-CA" smtClean="0"/>
              <a:t>‹#›</a:t>
            </a:fld>
            <a:endParaRPr lang="en-CA"/>
          </a:p>
        </p:txBody>
      </p:sp>
    </p:spTree>
    <p:extLst>
      <p:ext uri="{BB962C8B-B14F-4D97-AF65-F5344CB8AC3E}">
        <p14:creationId xmlns:p14="http://schemas.microsoft.com/office/powerpoint/2010/main" val="2143903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CA"/>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r>
              <a:rPr lang="en-US"/>
              <a:t>PAC Professional Accounting Futures 2019</a:t>
            </a:r>
            <a:endParaRPr lang="en-CA"/>
          </a:p>
        </p:txBody>
      </p:sp>
      <p:sp>
        <p:nvSpPr>
          <p:cNvPr id="7" name="Slide Number Placeholder 6"/>
          <p:cNvSpPr>
            <a:spLocks noGrp="1"/>
          </p:cNvSpPr>
          <p:nvPr>
            <p:ph type="sldNum" sz="quarter" idx="12"/>
          </p:nvPr>
        </p:nvSpPr>
        <p:spPr/>
        <p:txBody>
          <a:bodyPr/>
          <a:lstStyle/>
          <a:p>
            <a:fld id="{1922BD0D-169D-4E79-8896-91849D654FE9}" type="slidenum">
              <a:rPr lang="en-CA" smtClean="0"/>
              <a:t>‹#›</a:t>
            </a:fld>
            <a:endParaRPr lang="en-CA"/>
          </a:p>
        </p:txBody>
      </p:sp>
    </p:spTree>
    <p:extLst>
      <p:ext uri="{BB962C8B-B14F-4D97-AF65-F5344CB8AC3E}">
        <p14:creationId xmlns:p14="http://schemas.microsoft.com/office/powerpoint/2010/main" val="193652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5" Type="http://schemas.openxmlformats.org/officeDocument/2006/relationships/slideLayout" Target="../slideLayouts/slideLayout16.xml"/><Relationship Id="rId61" Type="http://schemas.openxmlformats.org/officeDocument/2006/relationships/oleObject" Target="../embeddings/oleObject1.bin"/><Relationship Id="rId19" Type="http://schemas.openxmlformats.org/officeDocument/2006/relationships/slideLayout" Target="../slideLayouts/slideLayout3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theme" Target="../theme/theme2.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image" Target="../media/image1.emf"/><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tags" Target="../tags/tag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CA"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PAC Professional Accounting Futures 2021</a:t>
            </a:r>
            <a:endParaRPr lang="en-CA"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22BD0D-169D-4E79-8896-91849D654FE9}" type="slidenum">
              <a:rPr lang="en-CA" smtClean="0"/>
              <a:t>‹#›</a:t>
            </a:fld>
            <a:endParaRPr lang="en-CA"/>
          </a:p>
        </p:txBody>
      </p:sp>
    </p:spTree>
    <p:extLst>
      <p:ext uri="{BB962C8B-B14F-4D97-AF65-F5344CB8AC3E}">
        <p14:creationId xmlns:p14="http://schemas.microsoft.com/office/powerpoint/2010/main" val="184538580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ctr" defTabSz="914400" rtl="0" eaLnBrk="1" latinLnBrk="0" hangingPunct="1">
        <a:spcBef>
          <a:spcPct val="0"/>
        </a:spcBef>
        <a:buNone/>
        <a:defRPr sz="4400" kern="1200">
          <a:solidFill>
            <a:srgbClr val="FFFF0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t 3" hidden="1"/>
          <p:cNvGraphicFramePr>
            <a:graphicFrameLocks noChangeAspect="1"/>
          </p:cNvGraphicFramePr>
          <p:nvPr userDrawn="1">
            <p:custDataLst>
              <p:tags r:id="rId60"/>
            </p:custDataLst>
            <p:extLst>
              <p:ext uri="{D42A27DB-BD31-4B8C-83A1-F6EECF244321}">
                <p14:modId xmlns:p14="http://schemas.microsoft.com/office/powerpoint/2010/main" val="1841567770"/>
              </p:ex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name="Diapositive think-cell" r:id="rId61" imgW="270" imgH="270" progId="TCLayout.ActiveDocument.1">
                  <p:embed/>
                </p:oleObj>
              </mc:Choice>
              <mc:Fallback>
                <p:oleObj name="Diapositive think-cell" r:id="rId61" imgW="270" imgH="270" progId="TCLayout.ActiveDocument.1">
                  <p:embed/>
                  <p:pic>
                    <p:nvPicPr>
                      <p:cNvPr id="4" name="Objet 3" hidden="1"/>
                      <p:cNvPicPr/>
                      <p:nvPr/>
                    </p:nvPicPr>
                    <p:blipFill>
                      <a:blip r:embed="rId62"/>
                      <a:stretch>
                        <a:fillRect/>
                      </a:stretch>
                    </p:blipFill>
                    <p:spPr>
                      <a:xfrm>
                        <a:off x="1589" y="1590"/>
                        <a:ext cx="1587" cy="1587"/>
                      </a:xfrm>
                      <a:prstGeom prst="rect">
                        <a:avLst/>
                      </a:prstGeom>
                    </p:spPr>
                  </p:pic>
                </p:oleObj>
              </mc:Fallback>
            </mc:AlternateContent>
          </a:graphicData>
        </a:graphic>
      </p:graphicFrame>
      <p:sp>
        <p:nvSpPr>
          <p:cNvPr id="2" name="Title Placeholder 1"/>
          <p:cNvSpPr>
            <a:spLocks noGrp="1"/>
          </p:cNvSpPr>
          <p:nvPr>
            <p:ph type="title"/>
          </p:nvPr>
        </p:nvSpPr>
        <p:spPr bwMode="gray">
          <a:xfrm>
            <a:off x="998401" y="431800"/>
            <a:ext cx="9860100" cy="533400"/>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bwMode="gray">
          <a:xfrm>
            <a:off x="1003201" y="1331360"/>
            <a:ext cx="9855299" cy="491704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Shape 8">
            <a:extLst>
              <a:ext uri="{FF2B5EF4-FFF2-40B4-BE49-F238E27FC236}">
                <a16:creationId xmlns:a16="http://schemas.microsoft.com/office/drawing/2014/main" id="{A015E0A7-921E-4871-A066-904001A85AF2}"/>
              </a:ext>
            </a:extLst>
          </p:cNvPr>
          <p:cNvSpPr txBox="1">
            <a:spLocks/>
          </p:cNvSpPr>
          <p:nvPr userDrawn="1"/>
        </p:nvSpPr>
        <p:spPr bwMode="gray">
          <a:xfrm>
            <a:off x="10408846" y="6438447"/>
            <a:ext cx="449655"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US" sz="750" smtClean="0">
                <a:solidFill>
                  <a:schemeClr val="tx2"/>
                </a:solidFill>
                <a:latin typeface="+mn-lt"/>
                <a:ea typeface="Arial"/>
                <a:cs typeface="Arial" panose="020B0604020202020204" pitchFamily="34" charset="0"/>
              </a:rPr>
              <a:pPr algn="r"/>
              <a:t>‹#›</a:t>
            </a:fld>
            <a:endParaRPr lang="en-US" sz="750" dirty="0">
              <a:solidFill>
                <a:schemeClr val="tx2"/>
              </a:solidFill>
              <a:latin typeface="+mn-lt"/>
              <a:ea typeface="Arial"/>
              <a:cs typeface="Arial" panose="020B0604020202020204" pitchFamily="34" charset="0"/>
            </a:endParaRPr>
          </a:p>
        </p:txBody>
      </p:sp>
      <p:sp>
        <p:nvSpPr>
          <p:cNvPr id="6" name="TextBox 5">
            <a:extLst>
              <a:ext uri="{FF2B5EF4-FFF2-40B4-BE49-F238E27FC236}">
                <a16:creationId xmlns:a16="http://schemas.microsoft.com/office/drawing/2014/main" id="{2A72B8C9-EC49-4FF8-94CA-39EFEBCA40B3}"/>
              </a:ext>
            </a:extLst>
          </p:cNvPr>
          <p:cNvSpPr txBox="1"/>
          <p:nvPr userDrawn="1"/>
        </p:nvSpPr>
        <p:spPr bwMode="auto">
          <a:xfrm>
            <a:off x="2214565" y="6441743"/>
            <a:ext cx="7862887" cy="138499"/>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450" kern="1200" noProof="0" dirty="0">
                <a:solidFill>
                  <a:schemeClr val="bg1">
                    <a:lumMod val="65000"/>
                  </a:schemeClr>
                </a:solidFill>
                <a:latin typeface="+mn-lt"/>
                <a:ea typeface="+mn-ea"/>
                <a:cs typeface="+mn-cs"/>
              </a:rPr>
              <a:t>© 2021 KPMG LLP, an Ontario limited liability partnership and a member firm of the KPMG global organization of independent member firms affiliated with KPMG International Limited, a private English company limited by guarantee. All rights reserved. The KPMG name and logo are trademarks used under license by the independent member firms of the KPMG global organization.</a:t>
            </a:r>
          </a:p>
        </p:txBody>
      </p:sp>
      <p:sp>
        <p:nvSpPr>
          <p:cNvPr id="7" name="Freeform 19">
            <a:extLst>
              <a:ext uri="{FF2B5EF4-FFF2-40B4-BE49-F238E27FC236}">
                <a16:creationId xmlns:a16="http://schemas.microsoft.com/office/drawing/2014/main" id="{B27F2149-6880-40A8-9F37-F374568E6B53}"/>
              </a:ext>
            </a:extLst>
          </p:cNvPr>
          <p:cNvSpPr>
            <a:spLocks noEditPoints="1"/>
          </p:cNvSpPr>
          <p:nvPr userDrawn="1"/>
        </p:nvSpPr>
        <p:spPr bwMode="gray">
          <a:xfrm>
            <a:off x="969964" y="6437469"/>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tx2"/>
          </a:solidFill>
          <a:ln>
            <a:noFill/>
          </a:ln>
        </p:spPr>
        <p:txBody>
          <a:bodyPr vert="horz" wrap="square" lIns="68580" tIns="34290" rIns="68580" bIns="34290" numCol="1" anchor="t" anchorCtr="0" compatLnSpc="1">
            <a:prstTxWarp prst="textNoShape">
              <a:avLst/>
            </a:prstTxWarp>
          </a:bodyPr>
          <a:lstStyle/>
          <a:p>
            <a:endParaRPr lang="en-GB" sz="1350" dirty="0"/>
          </a:p>
        </p:txBody>
      </p:sp>
      <p:sp>
        <p:nvSpPr>
          <p:cNvPr id="8" name="MSIPCMContentMarking" descr="{&quot;HashCode&quot;:-1330317080,&quot;Placement&quot;:&quot;Footer&quot;}">
            <a:extLst>
              <a:ext uri="{FF2B5EF4-FFF2-40B4-BE49-F238E27FC236}">
                <a16:creationId xmlns:a16="http://schemas.microsoft.com/office/drawing/2014/main" id="{512CABC3-8D4E-471B-BCA0-86FCAB181455}"/>
              </a:ext>
            </a:extLst>
          </p:cNvPr>
          <p:cNvSpPr txBox="1"/>
          <p:nvPr userDrawn="1"/>
        </p:nvSpPr>
        <p:spPr>
          <a:xfrm>
            <a:off x="5481717" y="6629838"/>
            <a:ext cx="1228569" cy="228163"/>
          </a:xfrm>
          <a:prstGeom prst="rect">
            <a:avLst/>
          </a:prstGeom>
          <a:noFill/>
        </p:spPr>
        <p:txBody>
          <a:bodyPr vert="horz" wrap="square" lIns="0" tIns="0" rIns="0" bIns="0" rtlCol="0" anchor="ctr" anchorCtr="1">
            <a:noAutofit/>
          </a:bodyPr>
          <a:lstStyle/>
          <a:p>
            <a:pPr algn="l">
              <a:spcBef>
                <a:spcPts val="0"/>
              </a:spcBef>
              <a:spcAft>
                <a:spcPts val="0"/>
              </a:spcAft>
            </a:pPr>
            <a:r>
              <a:rPr lang="en-US" sz="600" dirty="0">
                <a:solidFill>
                  <a:srgbClr val="000000"/>
                </a:solidFill>
                <a:latin typeface="+mn-lt"/>
              </a:rPr>
              <a:t>Sensitivity: Confidential</a:t>
            </a:r>
          </a:p>
        </p:txBody>
      </p:sp>
    </p:spTree>
    <p:extLst>
      <p:ext uri="{BB962C8B-B14F-4D97-AF65-F5344CB8AC3E}">
        <p14:creationId xmlns:p14="http://schemas.microsoft.com/office/powerpoint/2010/main" val="22377256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 id="2147483712" r:id="rId40"/>
    <p:sldLayoutId id="2147483713" r:id="rId41"/>
    <p:sldLayoutId id="2147483714" r:id="rId42"/>
    <p:sldLayoutId id="2147483715" r:id="rId43"/>
    <p:sldLayoutId id="2147483716" r:id="rId44"/>
    <p:sldLayoutId id="2147483717" r:id="rId45"/>
    <p:sldLayoutId id="2147483718" r:id="rId46"/>
    <p:sldLayoutId id="2147483719" r:id="rId47"/>
    <p:sldLayoutId id="2147483720" r:id="rId48"/>
    <p:sldLayoutId id="2147483721" r:id="rId49"/>
    <p:sldLayoutId id="2147483722" r:id="rId50"/>
    <p:sldLayoutId id="2147483723" r:id="rId51"/>
    <p:sldLayoutId id="2147483724" r:id="rId52"/>
    <p:sldLayoutId id="2147483725" r:id="rId53"/>
    <p:sldLayoutId id="2147483726" r:id="rId54"/>
    <p:sldLayoutId id="2147483727" r:id="rId55"/>
    <p:sldLayoutId id="2147483728" r:id="rId56"/>
    <p:sldLayoutId id="2147483729" r:id="rId57"/>
    <p:sldLayoutId id="2147483730" r:id="rId58"/>
  </p:sldLayoutIdLst>
  <mc:AlternateContent xmlns:mc="http://schemas.openxmlformats.org/markup-compatibility/2006" xmlns:p14="http://schemas.microsoft.com/office/powerpoint/2010/main">
    <mc:Choice Requires="p14">
      <p:transition spd="slow" p14:dur="1250" advTm="8000">
        <p14:reveal dir="r"/>
      </p:transition>
    </mc:Choice>
    <mc:Fallback xmlns="">
      <p:transition spd="slow" advTm="8000">
        <p:fade/>
      </p:transition>
    </mc:Fallback>
  </mc:AlternateContent>
  <p:txStyles>
    <p:titleStyle>
      <a:lvl1pPr algn="l" defTabSz="685800" rtl="0" eaLnBrk="1" latinLnBrk="0" hangingPunct="1">
        <a:lnSpc>
          <a:spcPct val="70000"/>
        </a:lnSpc>
        <a:spcBef>
          <a:spcPct val="0"/>
        </a:spcBef>
        <a:buNone/>
        <a:defRPr sz="4050" kern="1200">
          <a:solidFill>
            <a:schemeClr val="tx2"/>
          </a:solidFill>
          <a:latin typeface="+mj-lt"/>
          <a:ea typeface="+mj-ea"/>
          <a:cs typeface="+mj-cs"/>
        </a:defRPr>
      </a:lvl1pPr>
    </p:titleStyle>
    <p:bodyStyle>
      <a:lvl1pPr marL="0" indent="0" algn="l" defTabSz="685800" rtl="0" eaLnBrk="1" latinLnBrk="0" hangingPunct="1">
        <a:lnSpc>
          <a:spcPct val="100000"/>
        </a:lnSpc>
        <a:spcBef>
          <a:spcPts val="0"/>
        </a:spcBef>
        <a:spcAft>
          <a:spcPts val="450"/>
        </a:spcAft>
        <a:buFontTx/>
        <a:buNone/>
        <a:defRPr sz="1200" b="1" kern="1200">
          <a:solidFill>
            <a:schemeClr val="tx2"/>
          </a:solidFill>
          <a:latin typeface="+mn-lt"/>
          <a:ea typeface="+mn-ea"/>
          <a:cs typeface="+mn-cs"/>
        </a:defRPr>
      </a:lvl1pPr>
      <a:lvl2pPr marL="0" indent="0" algn="l" defTabSz="685800" rtl="0" eaLnBrk="1" latinLnBrk="0" hangingPunct="1">
        <a:lnSpc>
          <a:spcPct val="100000"/>
        </a:lnSpc>
        <a:spcBef>
          <a:spcPts val="0"/>
        </a:spcBef>
        <a:spcAft>
          <a:spcPts val="450"/>
        </a:spcAft>
        <a:buFontTx/>
        <a:buNone/>
        <a:defRPr sz="1200" kern="1200">
          <a:solidFill>
            <a:schemeClr val="tx2"/>
          </a:solidFill>
          <a:latin typeface="+mn-lt"/>
          <a:ea typeface="+mn-ea"/>
          <a:cs typeface="+mn-cs"/>
        </a:defRPr>
      </a:lvl2pPr>
      <a:lvl3pPr marL="213300" indent="-213300" algn="l" defTabSz="685800" rtl="0" eaLnBrk="1" latinLnBrk="0" hangingPunct="1">
        <a:lnSpc>
          <a:spcPct val="100000"/>
        </a:lnSpc>
        <a:spcBef>
          <a:spcPts val="0"/>
        </a:spcBef>
        <a:spcAft>
          <a:spcPts val="450"/>
        </a:spcAft>
        <a:buClr>
          <a:schemeClr val="tx2"/>
        </a:buClr>
        <a:buFont typeface="Arial" panose="020B0604020202020204" pitchFamily="34" charset="0"/>
        <a:buChar char="–"/>
        <a:defRPr sz="1200" kern="1200">
          <a:solidFill>
            <a:schemeClr val="tx2"/>
          </a:solidFill>
          <a:latin typeface="+mn-lt"/>
          <a:ea typeface="+mn-ea"/>
          <a:cs typeface="+mn-cs"/>
        </a:defRPr>
      </a:lvl3pPr>
      <a:lvl4pPr marL="467916" indent="-209550" algn="l" defTabSz="685800" rtl="0" eaLnBrk="1" latinLnBrk="0" hangingPunct="1">
        <a:lnSpc>
          <a:spcPct val="100000"/>
        </a:lnSpc>
        <a:spcBef>
          <a:spcPts val="0"/>
        </a:spcBef>
        <a:spcAft>
          <a:spcPts val="450"/>
        </a:spcAft>
        <a:buClr>
          <a:schemeClr val="tx2"/>
        </a:buClr>
        <a:buFont typeface="Arial" panose="020B0604020202020204" pitchFamily="34" charset="0"/>
        <a:buChar char="–"/>
        <a:defRPr sz="1200" kern="1200">
          <a:solidFill>
            <a:schemeClr val="tx2"/>
          </a:solidFill>
          <a:latin typeface="+mn-lt"/>
          <a:ea typeface="+mn-ea"/>
          <a:cs typeface="+mn-cs"/>
        </a:defRPr>
      </a:lvl4pPr>
      <a:lvl5pPr marL="672704" indent="-204788" algn="l" defTabSz="685800" rtl="0" eaLnBrk="1" latinLnBrk="0" hangingPunct="1">
        <a:lnSpc>
          <a:spcPct val="100000"/>
        </a:lnSpc>
        <a:spcBef>
          <a:spcPts val="0"/>
        </a:spcBef>
        <a:spcAft>
          <a:spcPts val="450"/>
        </a:spcAft>
        <a:buClr>
          <a:schemeClr val="tx2"/>
        </a:buClr>
        <a:buFont typeface="Arial" panose="020B0604020202020204" pitchFamily="34" charset="0"/>
        <a:buChar char="–"/>
        <a:defRPr sz="1200" kern="1200" baseline="0">
          <a:solidFill>
            <a:schemeClr val="tx2"/>
          </a:solidFill>
          <a:latin typeface="+mn-lt"/>
          <a:ea typeface="+mn-ea"/>
          <a:cs typeface="+mn-cs"/>
        </a:defRPr>
      </a:lvl5pPr>
      <a:lvl6pPr marL="823500" indent="-172800" algn="l" defTabSz="685800" rtl="0" eaLnBrk="1" latinLnBrk="0" hangingPunct="1">
        <a:lnSpc>
          <a:spcPct val="100000"/>
        </a:lnSpc>
        <a:spcBef>
          <a:spcPts val="0"/>
        </a:spcBef>
        <a:spcAft>
          <a:spcPts val="450"/>
        </a:spcAft>
        <a:buClr>
          <a:schemeClr val="tx2"/>
        </a:buClr>
        <a:buFont typeface="Arial" panose="020B0604020202020204" pitchFamily="34" charset="0"/>
        <a:buChar char="-"/>
        <a:defRPr sz="1125" kern="1200">
          <a:solidFill>
            <a:schemeClr val="tx2"/>
          </a:solidFill>
          <a:latin typeface="+mn-lt"/>
          <a:ea typeface="+mn-ea"/>
          <a:cs typeface="+mn-cs"/>
        </a:defRPr>
      </a:lvl6pPr>
      <a:lvl7pPr marL="1028700" indent="-213300" algn="l" defTabSz="685800" rtl="0" eaLnBrk="1" latinLnBrk="0" hangingPunct="1">
        <a:lnSpc>
          <a:spcPct val="100000"/>
        </a:lnSpc>
        <a:spcBef>
          <a:spcPts val="0"/>
        </a:spcBef>
        <a:spcAft>
          <a:spcPts val="450"/>
        </a:spcAft>
        <a:buClr>
          <a:schemeClr val="tx2"/>
        </a:buClr>
        <a:buFont typeface="Arial" panose="020B0604020202020204" pitchFamily="34" charset="0"/>
        <a:buChar char="—"/>
        <a:defRPr sz="1125" kern="1200">
          <a:solidFill>
            <a:schemeClr val="tx2"/>
          </a:solidFill>
          <a:latin typeface="+mn-lt"/>
          <a:ea typeface="+mn-ea"/>
          <a:cs typeface="+mn-cs"/>
        </a:defRPr>
      </a:lvl7pPr>
      <a:lvl8pPr marL="1233900" indent="-171450" algn="l" defTabSz="685800" rtl="0" eaLnBrk="1" latinLnBrk="0" hangingPunct="1">
        <a:lnSpc>
          <a:spcPct val="100000"/>
        </a:lnSpc>
        <a:spcBef>
          <a:spcPts val="0"/>
        </a:spcBef>
        <a:spcAft>
          <a:spcPts val="450"/>
        </a:spcAft>
        <a:buClr>
          <a:schemeClr val="tx2"/>
        </a:buClr>
        <a:buFont typeface="Arial" panose="020B0604020202020204" pitchFamily="34" charset="0"/>
        <a:buChar char="-"/>
        <a:defRPr sz="1125" kern="1200">
          <a:solidFill>
            <a:schemeClr val="tx2"/>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p15:clr>
            <a:srgbClr val="F26B43"/>
          </p15:clr>
        </p15:guide>
        <p15:guide id="2" pos="627">
          <p15:clr>
            <a:srgbClr val="F26B43"/>
          </p15:clr>
        </p15:guide>
        <p15:guide id="3" pos="6840">
          <p15:clr>
            <a:srgbClr val="F26B43"/>
          </p15:clr>
        </p15:guide>
        <p15:guide id="4" orient="horz" pos="833">
          <p15:clr>
            <a:srgbClr val="F26B43"/>
          </p15:clr>
        </p15:guide>
        <p15:guide id="5" orient="horz" pos="608">
          <p15:clr>
            <a:srgbClr val="F26B43"/>
          </p15:clr>
        </p15:guide>
        <p15:guide id="6" orient="horz" pos="27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1.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9266" y="346647"/>
            <a:ext cx="8229600" cy="1714202"/>
          </a:xfrm>
        </p:spPr>
        <p:txBody>
          <a:bodyPr>
            <a:noAutofit/>
          </a:bodyPr>
          <a:lstStyle/>
          <a:p>
            <a:r>
              <a:rPr lang="en-CA" sz="3200" dirty="0">
                <a:solidFill>
                  <a:prstClr val="white"/>
                </a:solidFill>
                <a:latin typeface="Times New Roman" panose="02020603050405020304" pitchFamily="18" charset="0"/>
              </a:rPr>
              <a:t>PAC ANNUAL CONFERENCE</a:t>
            </a:r>
            <a:br>
              <a:rPr lang="en-US" sz="2800" dirty="0"/>
            </a:br>
            <a:r>
              <a:rPr lang="en-CA" sz="3600" b="1" cap="small" dirty="0">
                <a:latin typeface="Times New Roman" panose="02020603050405020304" pitchFamily="18" charset="0"/>
              </a:rPr>
              <a:t>Professional Accounting Futures</a:t>
            </a:r>
            <a:r>
              <a:rPr lang="en-CA" sz="2000" dirty="0">
                <a:solidFill>
                  <a:prstClr val="white"/>
                </a:solidFill>
                <a:latin typeface="Times New Roman" panose="02020603050405020304" pitchFamily="18" charset="0"/>
              </a:rPr>
              <a:t> </a:t>
            </a:r>
            <a:br>
              <a:rPr lang="en-CA" sz="2000" dirty="0">
                <a:solidFill>
                  <a:prstClr val="white"/>
                </a:solidFill>
                <a:latin typeface="Times New Roman" panose="02020603050405020304" pitchFamily="18" charset="0"/>
              </a:rPr>
            </a:br>
            <a:r>
              <a:rPr lang="en-CA" sz="2400" dirty="0">
                <a:solidFill>
                  <a:prstClr val="white"/>
                </a:solidFill>
                <a:latin typeface="Times New Roman" panose="02020603050405020304" pitchFamily="18" charset="0"/>
              </a:rPr>
              <a:t>October 28, 2021</a:t>
            </a:r>
            <a:endParaRPr lang="en-US" sz="4000" dirty="0"/>
          </a:p>
        </p:txBody>
      </p:sp>
      <p:sp>
        <p:nvSpPr>
          <p:cNvPr id="3" name="Content Placeholder 2"/>
          <p:cNvSpPr>
            <a:spLocks noGrp="1"/>
          </p:cNvSpPr>
          <p:nvPr>
            <p:ph idx="1"/>
          </p:nvPr>
        </p:nvSpPr>
        <p:spPr>
          <a:xfrm>
            <a:off x="1981200" y="2276873"/>
            <a:ext cx="8229600" cy="2448273"/>
          </a:xfrm>
        </p:spPr>
        <p:txBody>
          <a:bodyPr>
            <a:noAutofit/>
          </a:bodyPr>
          <a:lstStyle/>
          <a:p>
            <a:pPr marL="0" indent="0" algn="ctr">
              <a:buNone/>
            </a:pPr>
            <a:r>
              <a:rPr lang="en-US" dirty="0"/>
              <a:t>COVID-19: Financial Reporting </a:t>
            </a:r>
            <a:br>
              <a:rPr lang="en-US" dirty="0"/>
            </a:br>
            <a:r>
              <a:rPr lang="en-US" dirty="0"/>
              <a:t>&amp; Disclosure Challenges</a:t>
            </a:r>
          </a:p>
          <a:p>
            <a:pPr marL="0" indent="0" algn="ctr">
              <a:buNone/>
            </a:pPr>
            <a:br>
              <a:rPr lang="en-US" sz="2000" dirty="0"/>
            </a:br>
            <a:r>
              <a:rPr lang="en-US" dirty="0"/>
              <a:t>Kristy Carscallen </a:t>
            </a:r>
          </a:p>
          <a:p>
            <a:pPr marL="0" indent="0" algn="ctr">
              <a:buNone/>
            </a:pPr>
            <a:r>
              <a:rPr lang="en-US" dirty="0"/>
              <a:t>Canadian Managing Partner, Audit, KPMG</a:t>
            </a:r>
          </a:p>
        </p:txBody>
      </p:sp>
      <p:pic>
        <p:nvPicPr>
          <p:cNvPr id="1026" name="Picture 2" descr="D:\My Docs\z Ryan's Stuff\Branding + Logos\PAC-logo-KO-redon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49770" y="5301208"/>
            <a:ext cx="5328592" cy="1278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7844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p:cNvSpPr>
            <a:spLocks noGrp="1"/>
          </p:cNvSpPr>
          <p:nvPr>
            <p:ph type="body" sz="quarter" idx="13"/>
          </p:nvPr>
        </p:nvSpPr>
        <p:spPr/>
        <p:txBody>
          <a:bodyPr/>
          <a:lstStyle/>
          <a:p>
            <a:pPr lvl="1"/>
            <a:r>
              <a:rPr lang="en-US" altLang="en-US" sz="675" dirty="0"/>
              <a:t>The information contained herein is of a general nature and is not intended to address the circumstances of any particular individual or entity. Although we </a:t>
            </a:r>
            <a:r>
              <a:rPr lang="en-US" altLang="en-US" sz="675" dirty="0" err="1"/>
              <a:t>endeavour</a:t>
            </a:r>
            <a:r>
              <a:rPr lang="en-US" altLang="en-US" sz="675" dirty="0"/>
              <a:t> to provide accurate and timely information, there can be no guarantee that such information is accurate as of the date it is received or that it will continue to be accurate in the future. No one should act on such information without appropriate professional advice after a thorough examination of the particular situation.</a:t>
            </a:r>
          </a:p>
          <a:p>
            <a:pPr lvl="1"/>
            <a:r>
              <a:rPr lang="en-US" altLang="en-US" sz="675" dirty="0"/>
              <a:t>© 2021 KPMG LLP, an Ontario limited liability partnership and a member firm of the KPMG global organization of independent member firms affiliated with KPMG International Limited, a private English company limited by guarantee. All rights reserved. </a:t>
            </a:r>
            <a:br>
              <a:rPr lang="en-US" altLang="en-US" sz="675" dirty="0"/>
            </a:br>
            <a:r>
              <a:rPr lang="en-US" altLang="en-US" sz="675" dirty="0"/>
              <a:t>The KPMG name and logo are trademarks used under license by the independent member firms of the KPMG global organization.</a:t>
            </a:r>
            <a:endParaRPr lang="en-CA" altLang="en-US" sz="675" dirty="0"/>
          </a:p>
        </p:txBody>
      </p:sp>
    </p:spTree>
    <p:extLst>
      <p:ext uri="{BB962C8B-B14F-4D97-AF65-F5344CB8AC3E}">
        <p14:creationId xmlns:p14="http://schemas.microsoft.com/office/powerpoint/2010/main" val="39452506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9266" y="346647"/>
            <a:ext cx="8229600" cy="1714202"/>
          </a:xfrm>
        </p:spPr>
        <p:txBody>
          <a:bodyPr>
            <a:noAutofit/>
          </a:bodyPr>
          <a:lstStyle/>
          <a:p>
            <a:r>
              <a:rPr lang="en-CA" sz="3200" dirty="0">
                <a:solidFill>
                  <a:prstClr val="white"/>
                </a:solidFill>
                <a:latin typeface="Times New Roman" panose="02020603050405020304" pitchFamily="18" charset="0"/>
              </a:rPr>
              <a:t>PAC ANNUAL CONFERENCE</a:t>
            </a:r>
            <a:br>
              <a:rPr lang="en-US" sz="2800" dirty="0"/>
            </a:br>
            <a:r>
              <a:rPr lang="en-CA" sz="3600" b="1" cap="small" dirty="0">
                <a:latin typeface="Times New Roman" panose="02020603050405020304" pitchFamily="18" charset="0"/>
              </a:rPr>
              <a:t>Professional Accounting Futures</a:t>
            </a:r>
            <a:r>
              <a:rPr lang="en-CA" sz="2000" dirty="0">
                <a:solidFill>
                  <a:prstClr val="white"/>
                </a:solidFill>
                <a:latin typeface="Times New Roman" panose="02020603050405020304" pitchFamily="18" charset="0"/>
              </a:rPr>
              <a:t> </a:t>
            </a:r>
            <a:br>
              <a:rPr lang="en-CA" sz="2000" dirty="0">
                <a:solidFill>
                  <a:prstClr val="white"/>
                </a:solidFill>
                <a:latin typeface="Times New Roman" panose="02020603050405020304" pitchFamily="18" charset="0"/>
              </a:rPr>
            </a:br>
            <a:r>
              <a:rPr lang="en-CA" sz="2400" dirty="0">
                <a:solidFill>
                  <a:prstClr val="white"/>
                </a:solidFill>
                <a:latin typeface="Times New Roman" panose="02020603050405020304" pitchFamily="18" charset="0"/>
              </a:rPr>
              <a:t>October 28 &amp; 29, 2021</a:t>
            </a:r>
            <a:endParaRPr lang="en-US" sz="4000" dirty="0"/>
          </a:p>
        </p:txBody>
      </p:sp>
      <p:sp>
        <p:nvSpPr>
          <p:cNvPr id="3" name="Content Placeholder 2"/>
          <p:cNvSpPr>
            <a:spLocks noGrp="1"/>
          </p:cNvSpPr>
          <p:nvPr>
            <p:ph idx="1"/>
          </p:nvPr>
        </p:nvSpPr>
        <p:spPr>
          <a:xfrm>
            <a:off x="1981200" y="2276873"/>
            <a:ext cx="8229600" cy="2448273"/>
          </a:xfrm>
        </p:spPr>
        <p:txBody>
          <a:bodyPr>
            <a:noAutofit/>
          </a:bodyPr>
          <a:lstStyle/>
          <a:p>
            <a:pPr marL="0" indent="0" algn="ctr">
              <a:buNone/>
            </a:pPr>
            <a:r>
              <a:rPr lang="en-US" dirty="0"/>
              <a:t>Thank you for attending</a:t>
            </a:r>
            <a:br>
              <a:rPr lang="en-US" dirty="0"/>
            </a:br>
            <a:endParaRPr lang="en-US" sz="1200" dirty="0"/>
          </a:p>
          <a:p>
            <a:pPr marL="0" indent="0" algn="ctr">
              <a:buNone/>
            </a:pPr>
            <a:r>
              <a:rPr lang="en-US" dirty="0"/>
              <a:t>Visit our PAC website at </a:t>
            </a:r>
          </a:p>
          <a:p>
            <a:pPr marL="0" indent="0" algn="ctr">
              <a:buNone/>
            </a:pPr>
            <a:r>
              <a:rPr lang="en-US" dirty="0"/>
              <a:t>https://www.utm.utoronto.ca/pac/</a:t>
            </a:r>
            <a:br>
              <a:rPr lang="en-US" dirty="0"/>
            </a:br>
            <a:endParaRPr lang="en-US" sz="1200" dirty="0"/>
          </a:p>
          <a:p>
            <a:pPr marL="0" indent="0" algn="ctr">
              <a:buNone/>
            </a:pPr>
            <a:r>
              <a:rPr lang="en-US" dirty="0"/>
              <a:t>Please join us tomorrow</a:t>
            </a:r>
          </a:p>
        </p:txBody>
      </p:sp>
      <p:pic>
        <p:nvPicPr>
          <p:cNvPr id="1026" name="Picture 2" descr="D:\My Docs\z Ryan's Stuff\Branding + Logos\PAC-logo-KO-redon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49770" y="5301208"/>
            <a:ext cx="5328592" cy="1278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30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703AE9C-07AC-4716-9BF2-C32F01E0EA14}"/>
              </a:ext>
            </a:extLst>
          </p:cNvPr>
          <p:cNvSpPr>
            <a:spLocks noGrp="1"/>
          </p:cNvSpPr>
          <p:nvPr>
            <p:ph type="ctrTitle"/>
          </p:nvPr>
        </p:nvSpPr>
        <p:spPr/>
        <p:txBody>
          <a:bodyPr/>
          <a:lstStyle/>
          <a:p>
            <a:r>
              <a:rPr lang="en-US" sz="6000" dirty="0"/>
              <a:t>Professional </a:t>
            </a:r>
            <a:br>
              <a:rPr lang="en-US" sz="6000" dirty="0"/>
            </a:br>
            <a:r>
              <a:rPr lang="en-US" sz="6000" dirty="0"/>
              <a:t>Accounting Futures Conference</a:t>
            </a:r>
          </a:p>
        </p:txBody>
      </p:sp>
      <p:sp>
        <p:nvSpPr>
          <p:cNvPr id="9" name="Text Placeholder 8">
            <a:extLst>
              <a:ext uri="{FF2B5EF4-FFF2-40B4-BE49-F238E27FC236}">
                <a16:creationId xmlns:a16="http://schemas.microsoft.com/office/drawing/2014/main" id="{62905B64-EB76-4931-A3C9-4A7125C9AC62}"/>
              </a:ext>
            </a:extLst>
          </p:cNvPr>
          <p:cNvSpPr>
            <a:spLocks noGrp="1"/>
          </p:cNvSpPr>
          <p:nvPr>
            <p:ph type="body" sz="quarter" idx="11"/>
          </p:nvPr>
        </p:nvSpPr>
        <p:spPr>
          <a:xfrm>
            <a:off x="2259806" y="5085184"/>
            <a:ext cx="3679604" cy="815608"/>
          </a:xfrm>
        </p:spPr>
        <p:txBody>
          <a:bodyPr/>
          <a:lstStyle/>
          <a:p>
            <a:r>
              <a:rPr lang="en-US" sz="1200" dirty="0"/>
              <a:t>Kristy Carscallen</a:t>
            </a:r>
          </a:p>
          <a:p>
            <a:r>
              <a:rPr lang="en-US" sz="1200" b="0" dirty="0"/>
              <a:t>Canadian Managing Partner, Audit &amp; Assurance</a:t>
            </a:r>
          </a:p>
          <a:p>
            <a:endParaRPr lang="en-US" dirty="0"/>
          </a:p>
          <a:p>
            <a:r>
              <a:rPr lang="en-US" dirty="0"/>
              <a:t>October 28, 2021</a:t>
            </a:r>
          </a:p>
        </p:txBody>
      </p:sp>
    </p:spTree>
    <p:extLst>
      <p:ext uri="{BB962C8B-B14F-4D97-AF65-F5344CB8AC3E}">
        <p14:creationId xmlns:p14="http://schemas.microsoft.com/office/powerpoint/2010/main" val="9346792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006381E6-A839-441E-A043-305A9FCC4922}"/>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33" r="33"/>
          <a:stretch>
            <a:fillRect/>
          </a:stretch>
        </p:blipFill>
        <p:spPr/>
      </p:pic>
      <p:sp>
        <p:nvSpPr>
          <p:cNvPr id="4" name="Rectangle 3">
            <a:extLst>
              <a:ext uri="{FF2B5EF4-FFF2-40B4-BE49-F238E27FC236}">
                <a16:creationId xmlns:a16="http://schemas.microsoft.com/office/drawing/2014/main" id="{334DEFA2-AA1A-4485-8D2D-1452215F08A9}"/>
              </a:ext>
            </a:extLst>
          </p:cNvPr>
          <p:cNvSpPr/>
          <p:nvPr/>
        </p:nvSpPr>
        <p:spPr>
          <a:xfrm>
            <a:off x="2269333" y="1181102"/>
            <a:ext cx="3540919" cy="3028949"/>
          </a:xfrm>
          <a:prstGeom prst="rect">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defTabSz="685800"/>
            <a:endParaRPr lang="en-US" sz="1125" dirty="0" err="1">
              <a:solidFill>
                <a:prstClr val="white"/>
              </a:solidFill>
              <a:latin typeface="Arial"/>
            </a:endParaRPr>
          </a:p>
        </p:txBody>
      </p:sp>
      <p:sp>
        <p:nvSpPr>
          <p:cNvPr id="2" name="Rectangle 1">
            <a:extLst>
              <a:ext uri="{FF2B5EF4-FFF2-40B4-BE49-F238E27FC236}">
                <a16:creationId xmlns:a16="http://schemas.microsoft.com/office/drawing/2014/main" id="{90DEB5B8-479B-477E-A905-C6972B17BE22}"/>
              </a:ext>
            </a:extLst>
          </p:cNvPr>
          <p:cNvSpPr/>
          <p:nvPr/>
        </p:nvSpPr>
        <p:spPr>
          <a:xfrm>
            <a:off x="2270522" y="1181101"/>
            <a:ext cx="2014040" cy="2219324"/>
          </a:xfrm>
          <a:prstGeom prst="rect">
            <a:avLst/>
          </a:prstGeom>
          <a:gradFill flip="none" rotWithShape="1">
            <a:gsLst>
              <a:gs pos="0">
                <a:schemeClr val="bg1">
                  <a:alpha val="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defTabSz="685800"/>
            <a:endParaRPr lang="en-US" sz="1125" dirty="0" err="1">
              <a:solidFill>
                <a:prstClr val="white"/>
              </a:solidFill>
              <a:latin typeface="Arial"/>
            </a:endParaRPr>
          </a:p>
        </p:txBody>
      </p:sp>
      <p:sp>
        <p:nvSpPr>
          <p:cNvPr id="3" name="Text Placeholder 2">
            <a:extLst>
              <a:ext uri="{FF2B5EF4-FFF2-40B4-BE49-F238E27FC236}">
                <a16:creationId xmlns:a16="http://schemas.microsoft.com/office/drawing/2014/main" id="{0F22B5E7-A89A-4596-812F-610E5B82F313}"/>
              </a:ext>
            </a:extLst>
          </p:cNvPr>
          <p:cNvSpPr>
            <a:spLocks noGrp="1"/>
          </p:cNvSpPr>
          <p:nvPr>
            <p:ph type="body" sz="quarter" idx="11"/>
          </p:nvPr>
        </p:nvSpPr>
        <p:spPr>
          <a:xfrm>
            <a:off x="2484742" y="2509827"/>
            <a:ext cx="2811159" cy="919174"/>
          </a:xfrm>
        </p:spPr>
        <p:txBody>
          <a:bodyPr/>
          <a:lstStyle/>
          <a:p>
            <a:r>
              <a:rPr lang="en-US" dirty="0"/>
              <a:t>Financial Reporting &amp; Disclosure Challenges</a:t>
            </a:r>
          </a:p>
        </p:txBody>
      </p:sp>
      <p:sp>
        <p:nvSpPr>
          <p:cNvPr id="18" name="Rectangle 17">
            <a:extLst>
              <a:ext uri="{FF2B5EF4-FFF2-40B4-BE49-F238E27FC236}">
                <a16:creationId xmlns:a16="http://schemas.microsoft.com/office/drawing/2014/main" id="{FEA94592-DEAC-4B20-B556-A6CEB925C208}"/>
              </a:ext>
            </a:extLst>
          </p:cNvPr>
          <p:cNvSpPr/>
          <p:nvPr/>
        </p:nvSpPr>
        <p:spPr>
          <a:xfrm>
            <a:off x="2484741" y="2160380"/>
            <a:ext cx="975122" cy="2797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ID" sz="1050" b="1" dirty="0">
                <a:solidFill>
                  <a:prstClr val="white"/>
                </a:solidFill>
                <a:latin typeface="Arial"/>
                <a:ea typeface="Lato" panose="020F0502020204030203" pitchFamily="34" charset="0"/>
                <a:cs typeface="Arial" panose="020B0604020202020204" pitchFamily="34" charset="0"/>
              </a:rPr>
              <a:t>COVID-19</a:t>
            </a:r>
          </a:p>
        </p:txBody>
      </p:sp>
    </p:spTree>
    <p:extLst>
      <p:ext uri="{BB962C8B-B14F-4D97-AF65-F5344CB8AC3E}">
        <p14:creationId xmlns:p14="http://schemas.microsoft.com/office/powerpoint/2010/main" val="9137407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7">
            <a:extLst>
              <a:ext uri="{FF2B5EF4-FFF2-40B4-BE49-F238E27FC236}">
                <a16:creationId xmlns:a16="http://schemas.microsoft.com/office/drawing/2014/main" id="{DB8CDBDD-C37A-4395-AFA7-9B92899AEF3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151" t="1310" r="20982" b="987"/>
          <a:stretch/>
        </p:blipFill>
        <p:spPr bwMode="gray">
          <a:xfrm rot="5400000">
            <a:off x="2400698" y="2355457"/>
            <a:ext cx="3564731" cy="2411411"/>
          </a:xfrm>
          <a:prstGeom prst="rect">
            <a:avLst/>
          </a:prstGeom>
        </p:spPr>
      </p:pic>
      <p:sp>
        <p:nvSpPr>
          <p:cNvPr id="10" name="Text Placeholder 9">
            <a:extLst>
              <a:ext uri="{FF2B5EF4-FFF2-40B4-BE49-F238E27FC236}">
                <a16:creationId xmlns:a16="http://schemas.microsoft.com/office/drawing/2014/main" id="{8E7EC37B-4528-4CEA-AC23-DD5949E97CB3}"/>
              </a:ext>
            </a:extLst>
          </p:cNvPr>
          <p:cNvSpPr>
            <a:spLocks noGrp="1"/>
          </p:cNvSpPr>
          <p:nvPr>
            <p:ph type="body" sz="quarter" idx="10"/>
          </p:nvPr>
        </p:nvSpPr>
        <p:spPr>
          <a:xfrm>
            <a:off x="6507161" y="1698173"/>
            <a:ext cx="3675064" cy="478631"/>
          </a:xfrm>
        </p:spPr>
        <p:txBody>
          <a:bodyPr/>
          <a:lstStyle/>
          <a:p>
            <a:r>
              <a:rPr lang="en-US" sz="4050" dirty="0"/>
              <a:t>2020</a:t>
            </a:r>
          </a:p>
        </p:txBody>
      </p:sp>
      <p:sp>
        <p:nvSpPr>
          <p:cNvPr id="12" name="Text Placeholder 11">
            <a:extLst>
              <a:ext uri="{FF2B5EF4-FFF2-40B4-BE49-F238E27FC236}">
                <a16:creationId xmlns:a16="http://schemas.microsoft.com/office/drawing/2014/main" id="{F2493EF6-E925-4D10-9F98-F2BD091FDE75}"/>
              </a:ext>
            </a:extLst>
          </p:cNvPr>
          <p:cNvSpPr>
            <a:spLocks noGrp="1"/>
          </p:cNvSpPr>
          <p:nvPr>
            <p:ph type="body" sz="quarter" idx="12"/>
          </p:nvPr>
        </p:nvSpPr>
        <p:spPr>
          <a:xfrm>
            <a:off x="6507160" y="2439623"/>
            <a:ext cx="3371132" cy="2903903"/>
          </a:xfrm>
        </p:spPr>
        <p:txBody>
          <a:bodyPr/>
          <a:lstStyle/>
          <a:p>
            <a:r>
              <a:rPr lang="en-US" sz="1500" dirty="0">
                <a:solidFill>
                  <a:schemeClr val="accent2"/>
                </a:solidFill>
              </a:rPr>
              <a:t>Financial reporting &amp; disclosure challenges:</a:t>
            </a:r>
          </a:p>
          <a:p>
            <a:pPr marL="214313" indent="-214313">
              <a:lnSpc>
                <a:spcPts val="1125"/>
              </a:lnSpc>
              <a:spcBef>
                <a:spcPts val="600"/>
              </a:spcBef>
              <a:buClr>
                <a:schemeClr val="accent2"/>
              </a:buClr>
              <a:buFont typeface="Wingdings" panose="05000000000000000000" pitchFamily="2" charset="2"/>
              <a:buChar char="Ø"/>
            </a:pPr>
            <a:r>
              <a:rPr lang="en-US" sz="1350" b="0" spc="0" dirty="0">
                <a:solidFill>
                  <a:srgbClr val="000000">
                    <a:lumMod val="65000"/>
                    <a:lumOff val="35000"/>
                  </a:srgbClr>
                </a:solidFill>
                <a:latin typeface="Univers for KPMG Light" panose="020B0403020202020204" pitchFamily="34" charset="0"/>
              </a:rPr>
              <a:t>How do we count inventories?</a:t>
            </a:r>
          </a:p>
          <a:p>
            <a:pPr marL="214313" indent="-214313">
              <a:lnSpc>
                <a:spcPts val="1125"/>
              </a:lnSpc>
              <a:spcBef>
                <a:spcPts val="600"/>
              </a:spcBef>
              <a:buClr>
                <a:schemeClr val="accent2"/>
              </a:buClr>
              <a:buFont typeface="Wingdings" panose="05000000000000000000" pitchFamily="2" charset="2"/>
              <a:buChar char="Ø"/>
            </a:pPr>
            <a:r>
              <a:rPr lang="en-US" sz="1350" b="0" spc="0" dirty="0">
                <a:solidFill>
                  <a:srgbClr val="000000">
                    <a:lumMod val="65000"/>
                    <a:lumOff val="35000"/>
                  </a:srgbClr>
                </a:solidFill>
                <a:latin typeface="Univers for KPMG Light" panose="020B0403020202020204" pitchFamily="34" charset="0"/>
              </a:rPr>
              <a:t>How do we vouch documents?</a:t>
            </a:r>
          </a:p>
          <a:p>
            <a:pPr marL="214313" indent="-214313">
              <a:lnSpc>
                <a:spcPts val="1125"/>
              </a:lnSpc>
              <a:spcBef>
                <a:spcPts val="600"/>
              </a:spcBef>
              <a:buClr>
                <a:schemeClr val="accent2"/>
              </a:buClr>
              <a:buFont typeface="Wingdings" panose="05000000000000000000" pitchFamily="2" charset="2"/>
              <a:buChar char="Ø"/>
            </a:pPr>
            <a:r>
              <a:rPr lang="en-US" sz="1350" b="0" spc="0" dirty="0">
                <a:solidFill>
                  <a:srgbClr val="000000">
                    <a:lumMod val="65000"/>
                    <a:lumOff val="35000"/>
                  </a:srgbClr>
                </a:solidFill>
                <a:latin typeface="Univers for KPMG Light" panose="020B0403020202020204" pitchFamily="34" charset="0"/>
              </a:rPr>
              <a:t>How do we coach and supervise our teams?</a:t>
            </a:r>
          </a:p>
          <a:p>
            <a:pPr marL="214313" indent="-214313">
              <a:lnSpc>
                <a:spcPts val="1125"/>
              </a:lnSpc>
              <a:spcBef>
                <a:spcPts val="600"/>
              </a:spcBef>
              <a:buClr>
                <a:schemeClr val="accent2"/>
              </a:buClr>
              <a:buFont typeface="Wingdings" panose="05000000000000000000" pitchFamily="2" charset="2"/>
              <a:buChar char="Ø"/>
            </a:pPr>
            <a:r>
              <a:rPr lang="en-US" sz="1350" b="0" spc="0" dirty="0">
                <a:solidFill>
                  <a:srgbClr val="000000">
                    <a:lumMod val="65000"/>
                    <a:lumOff val="35000"/>
                  </a:srgbClr>
                </a:solidFill>
                <a:latin typeface="Univers for KPMG Light" panose="020B0403020202020204" pitchFamily="34" charset="0"/>
              </a:rPr>
              <a:t>Have our client’s internal control </a:t>
            </a:r>
            <a:br>
              <a:rPr lang="en-US" sz="1350" b="0" spc="0" dirty="0">
                <a:solidFill>
                  <a:srgbClr val="000000">
                    <a:lumMod val="65000"/>
                    <a:lumOff val="35000"/>
                  </a:srgbClr>
                </a:solidFill>
                <a:latin typeface="Univers for KPMG Light" panose="020B0403020202020204" pitchFamily="34" charset="0"/>
              </a:rPr>
            </a:br>
            <a:r>
              <a:rPr lang="en-US" sz="1350" b="0" spc="0" dirty="0">
                <a:solidFill>
                  <a:srgbClr val="000000">
                    <a:lumMod val="65000"/>
                    <a:lumOff val="35000"/>
                  </a:srgbClr>
                </a:solidFill>
                <a:latin typeface="Univers for KPMG Light" panose="020B0403020202020204" pitchFamily="34" charset="0"/>
              </a:rPr>
              <a:t>environments changed?</a:t>
            </a:r>
          </a:p>
          <a:p>
            <a:pPr marL="214313" indent="-214313">
              <a:lnSpc>
                <a:spcPts val="1125"/>
              </a:lnSpc>
              <a:spcBef>
                <a:spcPts val="600"/>
              </a:spcBef>
              <a:buClr>
                <a:schemeClr val="accent2"/>
              </a:buClr>
              <a:buFont typeface="Wingdings" panose="05000000000000000000" pitchFamily="2" charset="2"/>
              <a:buChar char="Ø"/>
            </a:pPr>
            <a:r>
              <a:rPr lang="en-US" sz="1350" b="0" spc="0" dirty="0">
                <a:solidFill>
                  <a:srgbClr val="000000">
                    <a:lumMod val="65000"/>
                    <a:lumOff val="35000"/>
                  </a:srgbClr>
                </a:solidFill>
                <a:latin typeface="Univers for KPMG Light" panose="020B0403020202020204" pitchFamily="34" charset="0"/>
              </a:rPr>
              <a:t>What does the future look like in terms of the economy? How do you make cash flows projections amidst the uncertainty?</a:t>
            </a:r>
          </a:p>
          <a:p>
            <a:pPr marL="214313" indent="-214313">
              <a:lnSpc>
                <a:spcPts val="1125"/>
              </a:lnSpc>
              <a:spcBef>
                <a:spcPts val="600"/>
              </a:spcBef>
              <a:buClr>
                <a:schemeClr val="accent2"/>
              </a:buClr>
              <a:buFont typeface="Wingdings" panose="05000000000000000000" pitchFamily="2" charset="2"/>
              <a:buChar char="Ø"/>
            </a:pPr>
            <a:r>
              <a:rPr lang="en-US" sz="1350" b="0" spc="0" dirty="0">
                <a:solidFill>
                  <a:srgbClr val="000000">
                    <a:lumMod val="65000"/>
                    <a:lumOff val="35000"/>
                  </a:srgbClr>
                </a:solidFill>
                <a:latin typeface="Univers for KPMG Light" panose="020B0403020202020204" pitchFamily="34" charset="0"/>
              </a:rPr>
              <a:t>What is the impact of the uncertainty on </a:t>
            </a:r>
            <a:br>
              <a:rPr lang="en-US" sz="1350" b="0" spc="0" dirty="0">
                <a:solidFill>
                  <a:srgbClr val="000000">
                    <a:lumMod val="65000"/>
                    <a:lumOff val="35000"/>
                  </a:srgbClr>
                </a:solidFill>
                <a:latin typeface="Univers for KPMG Light" panose="020B0403020202020204" pitchFamily="34" charset="0"/>
              </a:rPr>
            </a:br>
            <a:r>
              <a:rPr lang="en-US" sz="1350" b="0" spc="0" dirty="0">
                <a:solidFill>
                  <a:srgbClr val="000000">
                    <a:lumMod val="65000"/>
                    <a:lumOff val="35000"/>
                  </a:srgbClr>
                </a:solidFill>
                <a:latin typeface="Univers for KPMG Light" panose="020B0403020202020204" pitchFamily="34" charset="0"/>
              </a:rPr>
              <a:t>impairment? Debt covenants? Ability to continue as a going concern?</a:t>
            </a:r>
          </a:p>
        </p:txBody>
      </p:sp>
      <p:sp>
        <p:nvSpPr>
          <p:cNvPr id="13" name="Rectangle 12">
            <a:extLst>
              <a:ext uri="{FF2B5EF4-FFF2-40B4-BE49-F238E27FC236}">
                <a16:creationId xmlns:a16="http://schemas.microsoft.com/office/drawing/2014/main" id="{B1E66371-88F5-4FDB-8699-B6DDD80B47CF}"/>
              </a:ext>
            </a:extLst>
          </p:cNvPr>
          <p:cNvSpPr/>
          <p:nvPr/>
        </p:nvSpPr>
        <p:spPr>
          <a:xfrm>
            <a:off x="2562201" y="3429000"/>
            <a:ext cx="1809750" cy="138588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ID" sz="1350">
              <a:solidFill>
                <a:prstClr val="white"/>
              </a:solidFill>
              <a:latin typeface="Arial"/>
            </a:endParaRPr>
          </a:p>
        </p:txBody>
      </p:sp>
      <p:sp>
        <p:nvSpPr>
          <p:cNvPr id="14" name="TextBox 13">
            <a:extLst>
              <a:ext uri="{FF2B5EF4-FFF2-40B4-BE49-F238E27FC236}">
                <a16:creationId xmlns:a16="http://schemas.microsoft.com/office/drawing/2014/main" id="{D702E5F3-B3DF-4D04-92A0-BB074C6C98B2}"/>
              </a:ext>
            </a:extLst>
          </p:cNvPr>
          <p:cNvSpPr txBox="1">
            <a:spLocks noChangeArrowheads="1"/>
          </p:cNvSpPr>
          <p:nvPr/>
        </p:nvSpPr>
        <p:spPr bwMode="auto">
          <a:xfrm>
            <a:off x="2659926" y="4029284"/>
            <a:ext cx="1680126" cy="746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Roboto" pitchFamily="2" charset="0"/>
              </a:defRPr>
            </a:lvl1pPr>
            <a:lvl2pPr marL="742950" indent="-285750">
              <a:defRPr>
                <a:solidFill>
                  <a:schemeClr val="tx1"/>
                </a:solidFill>
                <a:latin typeface="Roboto" pitchFamily="2" charset="0"/>
              </a:defRPr>
            </a:lvl2pPr>
            <a:lvl3pPr marL="1143000" indent="-228600">
              <a:defRPr>
                <a:solidFill>
                  <a:schemeClr val="tx1"/>
                </a:solidFill>
                <a:latin typeface="Roboto" pitchFamily="2" charset="0"/>
              </a:defRPr>
            </a:lvl3pPr>
            <a:lvl4pPr marL="1600200" indent="-228600">
              <a:defRPr>
                <a:solidFill>
                  <a:schemeClr val="tx1"/>
                </a:solidFill>
                <a:latin typeface="Roboto" pitchFamily="2" charset="0"/>
              </a:defRPr>
            </a:lvl4pPr>
            <a:lvl5pPr marL="2057400" indent="-228600">
              <a:defRPr>
                <a:solidFill>
                  <a:schemeClr val="tx1"/>
                </a:solidFill>
                <a:latin typeface="Roboto" pitchFamily="2" charset="0"/>
              </a:defRPr>
            </a:lvl5pPr>
            <a:lvl6pPr marL="2514600" indent="-228600" fontAlgn="base">
              <a:spcBef>
                <a:spcPct val="0"/>
              </a:spcBef>
              <a:spcAft>
                <a:spcPct val="0"/>
              </a:spcAft>
              <a:defRPr>
                <a:solidFill>
                  <a:schemeClr val="tx1"/>
                </a:solidFill>
                <a:latin typeface="Roboto" pitchFamily="2" charset="0"/>
              </a:defRPr>
            </a:lvl6pPr>
            <a:lvl7pPr marL="2971800" indent="-228600" fontAlgn="base">
              <a:spcBef>
                <a:spcPct val="0"/>
              </a:spcBef>
              <a:spcAft>
                <a:spcPct val="0"/>
              </a:spcAft>
              <a:defRPr>
                <a:solidFill>
                  <a:schemeClr val="tx1"/>
                </a:solidFill>
                <a:latin typeface="Roboto" pitchFamily="2" charset="0"/>
              </a:defRPr>
            </a:lvl7pPr>
            <a:lvl8pPr marL="3429000" indent="-228600" fontAlgn="base">
              <a:spcBef>
                <a:spcPct val="0"/>
              </a:spcBef>
              <a:spcAft>
                <a:spcPct val="0"/>
              </a:spcAft>
              <a:defRPr>
                <a:solidFill>
                  <a:schemeClr val="tx1"/>
                </a:solidFill>
                <a:latin typeface="Roboto" pitchFamily="2" charset="0"/>
              </a:defRPr>
            </a:lvl8pPr>
            <a:lvl9pPr marL="3886200" indent="-228600" fontAlgn="base">
              <a:spcBef>
                <a:spcPct val="0"/>
              </a:spcBef>
              <a:spcAft>
                <a:spcPct val="0"/>
              </a:spcAft>
              <a:defRPr>
                <a:solidFill>
                  <a:schemeClr val="tx1"/>
                </a:solidFill>
                <a:latin typeface="Roboto" pitchFamily="2" charset="0"/>
              </a:defRPr>
            </a:lvl9pPr>
          </a:lstStyle>
          <a:p>
            <a:pPr defTabSz="685800">
              <a:lnSpc>
                <a:spcPts val="1650"/>
              </a:lnSpc>
            </a:pPr>
            <a:r>
              <a:rPr lang="en-US" altLang="en-US" sz="1500" dirty="0">
                <a:solidFill>
                  <a:prstClr val="white"/>
                </a:solidFill>
                <a:latin typeface="Arial"/>
                <a:cs typeface="Arial" panose="020B0604020202020204" pitchFamily="34" charset="0"/>
              </a:rPr>
              <a:t>Turn the clock back 18 months…</a:t>
            </a:r>
          </a:p>
        </p:txBody>
      </p:sp>
      <p:sp>
        <p:nvSpPr>
          <p:cNvPr id="19" name="Freeform 164">
            <a:extLst>
              <a:ext uri="{FF2B5EF4-FFF2-40B4-BE49-F238E27FC236}">
                <a16:creationId xmlns:a16="http://schemas.microsoft.com/office/drawing/2014/main" id="{8CD37D1B-E432-4FE9-83CE-37B4B914DE86}"/>
              </a:ext>
            </a:extLst>
          </p:cNvPr>
          <p:cNvSpPr>
            <a:spLocks noChangeArrowheads="1"/>
          </p:cNvSpPr>
          <p:nvPr/>
        </p:nvSpPr>
        <p:spPr bwMode="auto">
          <a:xfrm>
            <a:off x="2735727" y="3572381"/>
            <a:ext cx="379172" cy="377323"/>
          </a:xfrm>
          <a:custGeom>
            <a:avLst/>
            <a:gdLst>
              <a:gd name="T0" fmla="*/ 245 w 462"/>
              <a:gd name="T1" fmla="*/ 375 h 462"/>
              <a:gd name="T2" fmla="*/ 97 w 462"/>
              <a:gd name="T3" fmla="*/ 328 h 462"/>
              <a:gd name="T4" fmla="*/ 115 w 462"/>
              <a:gd name="T5" fmla="*/ 310 h 462"/>
              <a:gd name="T6" fmla="*/ 119 w 462"/>
              <a:gd name="T7" fmla="*/ 101 h 462"/>
              <a:gd name="T8" fmla="*/ 141 w 462"/>
              <a:gd name="T9" fmla="*/ 119 h 462"/>
              <a:gd name="T10" fmla="*/ 223 w 462"/>
              <a:gd name="T11" fmla="*/ 58 h 462"/>
              <a:gd name="T12" fmla="*/ 216 w 462"/>
              <a:gd name="T13" fmla="*/ 72 h 462"/>
              <a:gd name="T14" fmla="*/ 101 w 462"/>
              <a:gd name="T15" fmla="*/ 216 h 462"/>
              <a:gd name="T16" fmla="*/ 87 w 462"/>
              <a:gd name="T17" fmla="*/ 227 h 462"/>
              <a:gd name="T18" fmla="*/ 87 w 462"/>
              <a:gd name="T19" fmla="*/ 238 h 462"/>
              <a:gd name="T20" fmla="*/ 101 w 462"/>
              <a:gd name="T21" fmla="*/ 245 h 462"/>
              <a:gd name="T22" fmla="*/ 238 w 462"/>
              <a:gd name="T23" fmla="*/ 245 h 462"/>
              <a:gd name="T24" fmla="*/ 245 w 462"/>
              <a:gd name="T25" fmla="*/ 231 h 462"/>
              <a:gd name="T26" fmla="*/ 245 w 462"/>
              <a:gd name="T27" fmla="*/ 65 h 462"/>
              <a:gd name="T28" fmla="*/ 230 w 462"/>
              <a:gd name="T29" fmla="*/ 58 h 462"/>
              <a:gd name="T30" fmla="*/ 353 w 462"/>
              <a:gd name="T31" fmla="*/ 328 h 462"/>
              <a:gd name="T32" fmla="*/ 317 w 462"/>
              <a:gd name="T33" fmla="*/ 119 h 462"/>
              <a:gd name="T34" fmla="*/ 339 w 462"/>
              <a:gd name="T35" fmla="*/ 101 h 462"/>
              <a:gd name="T36" fmla="*/ 230 w 462"/>
              <a:gd name="T37" fmla="*/ 0 h 462"/>
              <a:gd name="T38" fmla="*/ 162 w 462"/>
              <a:gd name="T39" fmla="*/ 11 h 462"/>
              <a:gd name="T40" fmla="*/ 101 w 462"/>
              <a:gd name="T41" fmla="*/ 40 h 462"/>
              <a:gd name="T42" fmla="*/ 29 w 462"/>
              <a:gd name="T43" fmla="*/ 119 h 462"/>
              <a:gd name="T44" fmla="*/ 4 w 462"/>
              <a:gd name="T45" fmla="*/ 184 h 462"/>
              <a:gd name="T46" fmla="*/ 0 w 462"/>
              <a:gd name="T47" fmla="*/ 231 h 462"/>
              <a:gd name="T48" fmla="*/ 11 w 462"/>
              <a:gd name="T49" fmla="*/ 299 h 462"/>
              <a:gd name="T50" fmla="*/ 40 w 462"/>
              <a:gd name="T51" fmla="*/ 360 h 462"/>
              <a:gd name="T52" fmla="*/ 119 w 462"/>
              <a:gd name="T53" fmla="*/ 433 h 462"/>
              <a:gd name="T54" fmla="*/ 184 w 462"/>
              <a:gd name="T55" fmla="*/ 458 h 462"/>
              <a:gd name="T56" fmla="*/ 230 w 462"/>
              <a:gd name="T57" fmla="*/ 461 h 462"/>
              <a:gd name="T58" fmla="*/ 299 w 462"/>
              <a:gd name="T59" fmla="*/ 451 h 462"/>
              <a:gd name="T60" fmla="*/ 360 w 462"/>
              <a:gd name="T61" fmla="*/ 422 h 462"/>
              <a:gd name="T62" fmla="*/ 432 w 462"/>
              <a:gd name="T63" fmla="*/ 342 h 462"/>
              <a:gd name="T64" fmla="*/ 457 w 462"/>
              <a:gd name="T65" fmla="*/ 277 h 462"/>
              <a:gd name="T66" fmla="*/ 461 w 462"/>
              <a:gd name="T67" fmla="*/ 231 h 462"/>
              <a:gd name="T68" fmla="*/ 450 w 462"/>
              <a:gd name="T69" fmla="*/ 162 h 462"/>
              <a:gd name="T70" fmla="*/ 421 w 462"/>
              <a:gd name="T71" fmla="*/ 101 h 462"/>
              <a:gd name="T72" fmla="*/ 342 w 462"/>
              <a:gd name="T73" fmla="*/ 29 h 462"/>
              <a:gd name="T74" fmla="*/ 277 w 462"/>
              <a:gd name="T75" fmla="*/ 4 h 462"/>
              <a:gd name="T76" fmla="*/ 230 w 462"/>
              <a:gd name="T77" fmla="*/ 433 h 462"/>
              <a:gd name="T78" fmla="*/ 151 w 462"/>
              <a:gd name="T79" fmla="*/ 418 h 462"/>
              <a:gd name="T80" fmla="*/ 65 w 462"/>
              <a:gd name="T81" fmla="*/ 342 h 462"/>
              <a:gd name="T82" fmla="*/ 29 w 462"/>
              <a:gd name="T83" fmla="*/ 231 h 462"/>
              <a:gd name="T84" fmla="*/ 43 w 462"/>
              <a:gd name="T85" fmla="*/ 152 h 462"/>
              <a:gd name="T86" fmla="*/ 119 w 462"/>
              <a:gd name="T87" fmla="*/ 65 h 462"/>
              <a:gd name="T88" fmla="*/ 230 w 462"/>
              <a:gd name="T89" fmla="*/ 29 h 462"/>
              <a:gd name="T90" fmla="*/ 310 w 462"/>
              <a:gd name="T91" fmla="*/ 43 h 462"/>
              <a:gd name="T92" fmla="*/ 396 w 462"/>
              <a:gd name="T93" fmla="*/ 119 h 462"/>
              <a:gd name="T94" fmla="*/ 432 w 462"/>
              <a:gd name="T95" fmla="*/ 231 h 462"/>
              <a:gd name="T96" fmla="*/ 418 w 462"/>
              <a:gd name="T97" fmla="*/ 310 h 462"/>
              <a:gd name="T98" fmla="*/ 342 w 462"/>
              <a:gd name="T99" fmla="*/ 396 h 462"/>
              <a:gd name="T100" fmla="*/ 230 w 462"/>
              <a:gd name="T101" fmla="*/ 433 h 462"/>
              <a:gd name="T102" fmla="*/ 403 w 462"/>
              <a:gd name="T103" fmla="*/ 245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62" h="462">
                <a:moveTo>
                  <a:pt x="216" y="404"/>
                </a:moveTo>
                <a:lnTo>
                  <a:pt x="245" y="404"/>
                </a:lnTo>
                <a:lnTo>
                  <a:pt x="245" y="375"/>
                </a:lnTo>
                <a:lnTo>
                  <a:pt x="216" y="375"/>
                </a:lnTo>
                <a:lnTo>
                  <a:pt x="216" y="404"/>
                </a:lnTo>
                <a:close/>
                <a:moveTo>
                  <a:pt x="97" y="328"/>
                </a:moveTo>
                <a:lnTo>
                  <a:pt x="115" y="350"/>
                </a:lnTo>
                <a:lnTo>
                  <a:pt x="137" y="328"/>
                </a:lnTo>
                <a:lnTo>
                  <a:pt x="115" y="310"/>
                </a:lnTo>
                <a:lnTo>
                  <a:pt x="97" y="328"/>
                </a:lnTo>
                <a:close/>
                <a:moveTo>
                  <a:pt x="141" y="119"/>
                </a:moveTo>
                <a:lnTo>
                  <a:pt x="119" y="101"/>
                </a:lnTo>
                <a:lnTo>
                  <a:pt x="97" y="119"/>
                </a:lnTo>
                <a:lnTo>
                  <a:pt x="119" y="141"/>
                </a:lnTo>
                <a:lnTo>
                  <a:pt x="141" y="119"/>
                </a:lnTo>
                <a:close/>
                <a:moveTo>
                  <a:pt x="230" y="58"/>
                </a:moveTo>
                <a:lnTo>
                  <a:pt x="230" y="58"/>
                </a:lnTo>
                <a:lnTo>
                  <a:pt x="223" y="58"/>
                </a:lnTo>
                <a:lnTo>
                  <a:pt x="220" y="61"/>
                </a:lnTo>
                <a:lnTo>
                  <a:pt x="216" y="65"/>
                </a:lnTo>
                <a:lnTo>
                  <a:pt x="216" y="72"/>
                </a:lnTo>
                <a:lnTo>
                  <a:pt x="216" y="216"/>
                </a:lnTo>
                <a:lnTo>
                  <a:pt x="101" y="216"/>
                </a:lnTo>
                <a:lnTo>
                  <a:pt x="101" y="216"/>
                </a:lnTo>
                <a:lnTo>
                  <a:pt x="94" y="216"/>
                </a:lnTo>
                <a:lnTo>
                  <a:pt x="90" y="220"/>
                </a:lnTo>
                <a:lnTo>
                  <a:pt x="87" y="227"/>
                </a:lnTo>
                <a:lnTo>
                  <a:pt x="87" y="231"/>
                </a:lnTo>
                <a:lnTo>
                  <a:pt x="87" y="231"/>
                </a:lnTo>
                <a:lnTo>
                  <a:pt x="87" y="238"/>
                </a:lnTo>
                <a:lnTo>
                  <a:pt x="90" y="242"/>
                </a:lnTo>
                <a:lnTo>
                  <a:pt x="94" y="245"/>
                </a:lnTo>
                <a:lnTo>
                  <a:pt x="101" y="245"/>
                </a:lnTo>
                <a:lnTo>
                  <a:pt x="230" y="245"/>
                </a:lnTo>
                <a:lnTo>
                  <a:pt x="230" y="245"/>
                </a:lnTo>
                <a:lnTo>
                  <a:pt x="238" y="245"/>
                </a:lnTo>
                <a:lnTo>
                  <a:pt x="241" y="242"/>
                </a:lnTo>
                <a:lnTo>
                  <a:pt x="245" y="238"/>
                </a:lnTo>
                <a:lnTo>
                  <a:pt x="245" y="231"/>
                </a:lnTo>
                <a:lnTo>
                  <a:pt x="245" y="72"/>
                </a:lnTo>
                <a:lnTo>
                  <a:pt x="245" y="72"/>
                </a:lnTo>
                <a:lnTo>
                  <a:pt x="245" y="65"/>
                </a:lnTo>
                <a:lnTo>
                  <a:pt x="241" y="61"/>
                </a:lnTo>
                <a:lnTo>
                  <a:pt x="238" y="58"/>
                </a:lnTo>
                <a:lnTo>
                  <a:pt x="230" y="58"/>
                </a:lnTo>
                <a:close/>
                <a:moveTo>
                  <a:pt x="313" y="328"/>
                </a:moveTo>
                <a:lnTo>
                  <a:pt x="335" y="350"/>
                </a:lnTo>
                <a:lnTo>
                  <a:pt x="353" y="328"/>
                </a:lnTo>
                <a:lnTo>
                  <a:pt x="335" y="306"/>
                </a:lnTo>
                <a:lnTo>
                  <a:pt x="313" y="328"/>
                </a:lnTo>
                <a:close/>
                <a:moveTo>
                  <a:pt x="317" y="119"/>
                </a:moveTo>
                <a:lnTo>
                  <a:pt x="339" y="141"/>
                </a:lnTo>
                <a:lnTo>
                  <a:pt x="357" y="119"/>
                </a:lnTo>
                <a:lnTo>
                  <a:pt x="339" y="101"/>
                </a:lnTo>
                <a:lnTo>
                  <a:pt x="317" y="119"/>
                </a:lnTo>
                <a:close/>
                <a:moveTo>
                  <a:pt x="230" y="0"/>
                </a:moveTo>
                <a:lnTo>
                  <a:pt x="230" y="0"/>
                </a:lnTo>
                <a:lnTo>
                  <a:pt x="205" y="0"/>
                </a:lnTo>
                <a:lnTo>
                  <a:pt x="184" y="4"/>
                </a:lnTo>
                <a:lnTo>
                  <a:pt x="162" y="11"/>
                </a:lnTo>
                <a:lnTo>
                  <a:pt x="141" y="18"/>
                </a:lnTo>
                <a:lnTo>
                  <a:pt x="119" y="29"/>
                </a:lnTo>
                <a:lnTo>
                  <a:pt x="101" y="40"/>
                </a:lnTo>
                <a:lnTo>
                  <a:pt x="68" y="69"/>
                </a:lnTo>
                <a:lnTo>
                  <a:pt x="40" y="101"/>
                </a:lnTo>
                <a:lnTo>
                  <a:pt x="29" y="119"/>
                </a:lnTo>
                <a:lnTo>
                  <a:pt x="18" y="141"/>
                </a:lnTo>
                <a:lnTo>
                  <a:pt x="11" y="162"/>
                </a:lnTo>
                <a:lnTo>
                  <a:pt x="4" y="184"/>
                </a:lnTo>
                <a:lnTo>
                  <a:pt x="0" y="206"/>
                </a:lnTo>
                <a:lnTo>
                  <a:pt x="0" y="231"/>
                </a:lnTo>
                <a:lnTo>
                  <a:pt x="0" y="231"/>
                </a:lnTo>
                <a:lnTo>
                  <a:pt x="0" y="256"/>
                </a:lnTo>
                <a:lnTo>
                  <a:pt x="4" y="277"/>
                </a:lnTo>
                <a:lnTo>
                  <a:pt x="11" y="299"/>
                </a:lnTo>
                <a:lnTo>
                  <a:pt x="18" y="321"/>
                </a:lnTo>
                <a:lnTo>
                  <a:pt x="29" y="342"/>
                </a:lnTo>
                <a:lnTo>
                  <a:pt x="40" y="360"/>
                </a:lnTo>
                <a:lnTo>
                  <a:pt x="68" y="393"/>
                </a:lnTo>
                <a:lnTo>
                  <a:pt x="101" y="422"/>
                </a:lnTo>
                <a:lnTo>
                  <a:pt x="119" y="433"/>
                </a:lnTo>
                <a:lnTo>
                  <a:pt x="141" y="443"/>
                </a:lnTo>
                <a:lnTo>
                  <a:pt x="162" y="451"/>
                </a:lnTo>
                <a:lnTo>
                  <a:pt x="184" y="458"/>
                </a:lnTo>
                <a:lnTo>
                  <a:pt x="205" y="461"/>
                </a:lnTo>
                <a:lnTo>
                  <a:pt x="230" y="461"/>
                </a:lnTo>
                <a:lnTo>
                  <a:pt x="230" y="461"/>
                </a:lnTo>
                <a:lnTo>
                  <a:pt x="256" y="461"/>
                </a:lnTo>
                <a:lnTo>
                  <a:pt x="277" y="458"/>
                </a:lnTo>
                <a:lnTo>
                  <a:pt x="299" y="451"/>
                </a:lnTo>
                <a:lnTo>
                  <a:pt x="321" y="443"/>
                </a:lnTo>
                <a:lnTo>
                  <a:pt x="342" y="433"/>
                </a:lnTo>
                <a:lnTo>
                  <a:pt x="360" y="422"/>
                </a:lnTo>
                <a:lnTo>
                  <a:pt x="392" y="393"/>
                </a:lnTo>
                <a:lnTo>
                  <a:pt x="421" y="360"/>
                </a:lnTo>
                <a:lnTo>
                  <a:pt x="432" y="342"/>
                </a:lnTo>
                <a:lnTo>
                  <a:pt x="443" y="321"/>
                </a:lnTo>
                <a:lnTo>
                  <a:pt x="450" y="299"/>
                </a:lnTo>
                <a:lnTo>
                  <a:pt x="457" y="277"/>
                </a:lnTo>
                <a:lnTo>
                  <a:pt x="461" y="256"/>
                </a:lnTo>
                <a:lnTo>
                  <a:pt x="461" y="231"/>
                </a:lnTo>
                <a:lnTo>
                  <a:pt x="461" y="231"/>
                </a:lnTo>
                <a:lnTo>
                  <a:pt x="461" y="206"/>
                </a:lnTo>
                <a:lnTo>
                  <a:pt x="457" y="184"/>
                </a:lnTo>
                <a:lnTo>
                  <a:pt x="450" y="162"/>
                </a:lnTo>
                <a:lnTo>
                  <a:pt x="443" y="141"/>
                </a:lnTo>
                <a:lnTo>
                  <a:pt x="432" y="119"/>
                </a:lnTo>
                <a:lnTo>
                  <a:pt x="421" y="101"/>
                </a:lnTo>
                <a:lnTo>
                  <a:pt x="392" y="69"/>
                </a:lnTo>
                <a:lnTo>
                  <a:pt x="360" y="40"/>
                </a:lnTo>
                <a:lnTo>
                  <a:pt x="342" y="29"/>
                </a:lnTo>
                <a:lnTo>
                  <a:pt x="321" y="18"/>
                </a:lnTo>
                <a:lnTo>
                  <a:pt x="299" y="11"/>
                </a:lnTo>
                <a:lnTo>
                  <a:pt x="277" y="4"/>
                </a:lnTo>
                <a:lnTo>
                  <a:pt x="256" y="0"/>
                </a:lnTo>
                <a:lnTo>
                  <a:pt x="230" y="0"/>
                </a:lnTo>
                <a:close/>
                <a:moveTo>
                  <a:pt x="230" y="433"/>
                </a:moveTo>
                <a:lnTo>
                  <a:pt x="230" y="433"/>
                </a:lnTo>
                <a:lnTo>
                  <a:pt x="191" y="429"/>
                </a:lnTo>
                <a:lnTo>
                  <a:pt x="151" y="418"/>
                </a:lnTo>
                <a:lnTo>
                  <a:pt x="119" y="396"/>
                </a:lnTo>
                <a:lnTo>
                  <a:pt x="87" y="375"/>
                </a:lnTo>
                <a:lnTo>
                  <a:pt x="65" y="342"/>
                </a:lnTo>
                <a:lnTo>
                  <a:pt x="43" y="310"/>
                </a:lnTo>
                <a:lnTo>
                  <a:pt x="32" y="270"/>
                </a:lnTo>
                <a:lnTo>
                  <a:pt x="29" y="231"/>
                </a:lnTo>
                <a:lnTo>
                  <a:pt x="29" y="231"/>
                </a:lnTo>
                <a:lnTo>
                  <a:pt x="32" y="191"/>
                </a:lnTo>
                <a:lnTo>
                  <a:pt x="43" y="152"/>
                </a:lnTo>
                <a:lnTo>
                  <a:pt x="65" y="119"/>
                </a:lnTo>
                <a:lnTo>
                  <a:pt x="87" y="87"/>
                </a:lnTo>
                <a:lnTo>
                  <a:pt x="119" y="65"/>
                </a:lnTo>
                <a:lnTo>
                  <a:pt x="151" y="43"/>
                </a:lnTo>
                <a:lnTo>
                  <a:pt x="191" y="32"/>
                </a:lnTo>
                <a:lnTo>
                  <a:pt x="230" y="29"/>
                </a:lnTo>
                <a:lnTo>
                  <a:pt x="230" y="29"/>
                </a:lnTo>
                <a:lnTo>
                  <a:pt x="270" y="32"/>
                </a:lnTo>
                <a:lnTo>
                  <a:pt x="310" y="43"/>
                </a:lnTo>
                <a:lnTo>
                  <a:pt x="342" y="65"/>
                </a:lnTo>
                <a:lnTo>
                  <a:pt x="374" y="87"/>
                </a:lnTo>
                <a:lnTo>
                  <a:pt x="396" y="119"/>
                </a:lnTo>
                <a:lnTo>
                  <a:pt x="418" y="152"/>
                </a:lnTo>
                <a:lnTo>
                  <a:pt x="429" y="191"/>
                </a:lnTo>
                <a:lnTo>
                  <a:pt x="432" y="231"/>
                </a:lnTo>
                <a:lnTo>
                  <a:pt x="432" y="231"/>
                </a:lnTo>
                <a:lnTo>
                  <a:pt x="429" y="270"/>
                </a:lnTo>
                <a:lnTo>
                  <a:pt x="418" y="310"/>
                </a:lnTo>
                <a:lnTo>
                  <a:pt x="396" y="342"/>
                </a:lnTo>
                <a:lnTo>
                  <a:pt x="374" y="375"/>
                </a:lnTo>
                <a:lnTo>
                  <a:pt x="342" y="396"/>
                </a:lnTo>
                <a:lnTo>
                  <a:pt x="310" y="418"/>
                </a:lnTo>
                <a:lnTo>
                  <a:pt x="270" y="429"/>
                </a:lnTo>
                <a:lnTo>
                  <a:pt x="230" y="433"/>
                </a:lnTo>
                <a:close/>
                <a:moveTo>
                  <a:pt x="374" y="216"/>
                </a:moveTo>
                <a:lnTo>
                  <a:pt x="374" y="245"/>
                </a:lnTo>
                <a:lnTo>
                  <a:pt x="403" y="245"/>
                </a:lnTo>
                <a:lnTo>
                  <a:pt x="403" y="216"/>
                </a:lnTo>
                <a:lnTo>
                  <a:pt x="374" y="216"/>
                </a:lnTo>
                <a:close/>
              </a:path>
            </a:pathLst>
          </a:custGeom>
          <a:solidFill>
            <a:schemeClr val="bg1"/>
          </a:solidFill>
          <a:ln>
            <a:noFill/>
          </a:ln>
          <a:effectLst/>
        </p:spPr>
        <p:txBody>
          <a:bodyPr wrap="none" anchor="ctr"/>
          <a:lstStyle/>
          <a:p>
            <a:pPr defTabSz="685800">
              <a:defRPr/>
            </a:pPr>
            <a:endParaRPr lang="en-US" sz="1350">
              <a:solidFill>
                <a:srgbClr val="000000"/>
              </a:solidFill>
              <a:latin typeface="Arial"/>
            </a:endParaRPr>
          </a:p>
        </p:txBody>
      </p:sp>
    </p:spTree>
    <p:extLst>
      <p:ext uri="{BB962C8B-B14F-4D97-AF65-F5344CB8AC3E}">
        <p14:creationId xmlns:p14="http://schemas.microsoft.com/office/powerpoint/2010/main" val="20922589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E7EC37B-4528-4CEA-AC23-DD5949E97CB3}"/>
              </a:ext>
            </a:extLst>
          </p:cNvPr>
          <p:cNvSpPr>
            <a:spLocks noGrp="1"/>
          </p:cNvSpPr>
          <p:nvPr>
            <p:ph type="body" sz="quarter" idx="10"/>
          </p:nvPr>
        </p:nvSpPr>
        <p:spPr>
          <a:xfrm>
            <a:off x="2270524" y="1709059"/>
            <a:ext cx="3675064" cy="478631"/>
          </a:xfrm>
        </p:spPr>
        <p:txBody>
          <a:bodyPr/>
          <a:lstStyle/>
          <a:p>
            <a:r>
              <a:rPr lang="en-US" sz="4050" dirty="0"/>
              <a:t>Today…</a:t>
            </a:r>
          </a:p>
        </p:txBody>
      </p:sp>
      <p:sp>
        <p:nvSpPr>
          <p:cNvPr id="12" name="Text Placeholder 11">
            <a:extLst>
              <a:ext uri="{FF2B5EF4-FFF2-40B4-BE49-F238E27FC236}">
                <a16:creationId xmlns:a16="http://schemas.microsoft.com/office/drawing/2014/main" id="{F2493EF6-E925-4D10-9F98-F2BD091FDE75}"/>
              </a:ext>
            </a:extLst>
          </p:cNvPr>
          <p:cNvSpPr>
            <a:spLocks noGrp="1"/>
          </p:cNvSpPr>
          <p:nvPr>
            <p:ph type="body" sz="quarter" idx="12"/>
          </p:nvPr>
        </p:nvSpPr>
        <p:spPr>
          <a:xfrm>
            <a:off x="2270523" y="2439623"/>
            <a:ext cx="3675064" cy="2903903"/>
          </a:xfrm>
        </p:spPr>
        <p:txBody>
          <a:bodyPr/>
          <a:lstStyle/>
          <a:p>
            <a:pPr marL="214313" indent="-214313">
              <a:lnSpc>
                <a:spcPts val="1125"/>
              </a:lnSpc>
              <a:spcBef>
                <a:spcPts val="600"/>
              </a:spcBef>
              <a:buClr>
                <a:schemeClr val="accent2"/>
              </a:buClr>
              <a:buFont typeface="Wingdings" panose="05000000000000000000" pitchFamily="2" charset="2"/>
              <a:buChar char="Ø"/>
            </a:pPr>
            <a:r>
              <a:rPr lang="en-US" sz="1350" b="0" spc="0" dirty="0">
                <a:solidFill>
                  <a:srgbClr val="000000">
                    <a:lumMod val="65000"/>
                    <a:lumOff val="35000"/>
                  </a:srgbClr>
                </a:solidFill>
                <a:latin typeface="Univers for KPMG Light" panose="020B0403020202020204" pitchFamily="34" charset="0"/>
              </a:rPr>
              <a:t>Innovation has been key!</a:t>
            </a:r>
          </a:p>
          <a:p>
            <a:pPr marL="214313" indent="-214313">
              <a:lnSpc>
                <a:spcPts val="1125"/>
              </a:lnSpc>
              <a:spcBef>
                <a:spcPts val="600"/>
              </a:spcBef>
              <a:buClr>
                <a:schemeClr val="accent2"/>
              </a:buClr>
              <a:buFont typeface="Wingdings" panose="05000000000000000000" pitchFamily="2" charset="2"/>
              <a:buChar char="Ø"/>
            </a:pPr>
            <a:r>
              <a:rPr lang="en-US" sz="1350" b="0" spc="0" dirty="0">
                <a:solidFill>
                  <a:srgbClr val="000000">
                    <a:lumMod val="65000"/>
                    <a:lumOff val="35000"/>
                  </a:srgbClr>
                </a:solidFill>
                <a:latin typeface="Univers for KPMG Light" panose="020B0403020202020204" pitchFamily="34" charset="0"/>
              </a:rPr>
              <a:t>We still count inventory… sometimes virtually	</a:t>
            </a:r>
          </a:p>
          <a:p>
            <a:pPr marL="214313" indent="-214313">
              <a:lnSpc>
                <a:spcPts val="1125"/>
              </a:lnSpc>
              <a:spcBef>
                <a:spcPts val="600"/>
              </a:spcBef>
              <a:buClr>
                <a:schemeClr val="accent2"/>
              </a:buClr>
              <a:buFont typeface="Wingdings" panose="05000000000000000000" pitchFamily="2" charset="2"/>
              <a:buChar char="Ø"/>
            </a:pPr>
            <a:r>
              <a:rPr lang="en-US" sz="1350" b="0" spc="0" dirty="0">
                <a:solidFill>
                  <a:srgbClr val="000000">
                    <a:lumMod val="65000"/>
                    <a:lumOff val="35000"/>
                  </a:srgbClr>
                </a:solidFill>
                <a:latin typeface="Univers for KPMG Light" panose="020B0403020202020204" pitchFamily="34" charset="0"/>
              </a:rPr>
              <a:t>We still vouch documents… testing authenticity is key	</a:t>
            </a:r>
          </a:p>
          <a:p>
            <a:pPr marL="214313" indent="-214313">
              <a:lnSpc>
                <a:spcPts val="1125"/>
              </a:lnSpc>
              <a:spcBef>
                <a:spcPts val="600"/>
              </a:spcBef>
              <a:buClr>
                <a:schemeClr val="accent2"/>
              </a:buClr>
              <a:buFont typeface="Wingdings" panose="05000000000000000000" pitchFamily="2" charset="2"/>
              <a:buChar char="Ø"/>
            </a:pPr>
            <a:r>
              <a:rPr lang="en-US" sz="1350" b="0" spc="0" dirty="0">
                <a:solidFill>
                  <a:srgbClr val="000000">
                    <a:lumMod val="65000"/>
                    <a:lumOff val="35000"/>
                  </a:srgbClr>
                </a:solidFill>
                <a:latin typeface="Univers for KPMG Light" panose="020B0403020202020204" pitchFamily="34" charset="0"/>
              </a:rPr>
              <a:t>Set-up virtual audit rooms to recreate atmosphere and benefits of in person coaching &amp; supervision</a:t>
            </a:r>
          </a:p>
          <a:p>
            <a:pPr marL="214313" indent="-214313">
              <a:lnSpc>
                <a:spcPts val="1125"/>
              </a:lnSpc>
              <a:spcBef>
                <a:spcPts val="600"/>
              </a:spcBef>
              <a:buClr>
                <a:schemeClr val="accent2"/>
              </a:buClr>
              <a:buFont typeface="Wingdings" panose="05000000000000000000" pitchFamily="2" charset="2"/>
              <a:buChar char="Ø"/>
            </a:pPr>
            <a:r>
              <a:rPr lang="en-US" sz="1350" b="0" spc="0" dirty="0">
                <a:solidFill>
                  <a:srgbClr val="000000">
                    <a:lumMod val="65000"/>
                    <a:lumOff val="35000"/>
                  </a:srgbClr>
                </a:solidFill>
                <a:latin typeface="Univers for KPMG Light" panose="020B0403020202020204" pitchFamily="34" charset="0"/>
              </a:rPr>
              <a:t>Challenge is and remains in the area around management estimates</a:t>
            </a:r>
          </a:p>
          <a:p>
            <a:pPr marL="214313" indent="-214313">
              <a:lnSpc>
                <a:spcPts val="1125"/>
              </a:lnSpc>
              <a:spcBef>
                <a:spcPts val="600"/>
              </a:spcBef>
              <a:buClr>
                <a:schemeClr val="accent2"/>
              </a:buClr>
              <a:buFont typeface="Wingdings" panose="05000000000000000000" pitchFamily="2" charset="2"/>
              <a:buChar char="Ø"/>
            </a:pPr>
            <a:r>
              <a:rPr lang="en-US" sz="1350" b="0" spc="0" dirty="0">
                <a:solidFill>
                  <a:srgbClr val="000000">
                    <a:lumMod val="65000"/>
                    <a:lumOff val="35000"/>
                  </a:srgbClr>
                </a:solidFill>
                <a:latin typeface="Univers for KPMG Light" panose="020B0403020202020204" pitchFamily="34" charset="0"/>
              </a:rPr>
              <a:t>Demonstrating professional skepticism</a:t>
            </a:r>
          </a:p>
          <a:p>
            <a:endParaRPr lang="en-US" sz="1350" dirty="0">
              <a:solidFill>
                <a:schemeClr val="accent2"/>
              </a:solidFill>
            </a:endParaRPr>
          </a:p>
          <a:p>
            <a:endParaRPr lang="en-US" sz="975" dirty="0">
              <a:solidFill>
                <a:schemeClr val="accent2"/>
              </a:solidFill>
            </a:endParaRPr>
          </a:p>
        </p:txBody>
      </p:sp>
      <p:pic>
        <p:nvPicPr>
          <p:cNvPr id="8" name="Picture Placeholder 12">
            <a:extLst>
              <a:ext uri="{FF2B5EF4-FFF2-40B4-BE49-F238E27FC236}">
                <a16:creationId xmlns:a16="http://schemas.microsoft.com/office/drawing/2014/main" id="{3DAC7A7C-88C6-4A7E-8B68-8FA8E6C18FF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565" t="-600" r="27559" b="600"/>
          <a:stretch/>
        </p:blipFill>
        <p:spPr bwMode="gray">
          <a:xfrm>
            <a:off x="7132044" y="1753706"/>
            <a:ext cx="2535832" cy="3629025"/>
          </a:xfrm>
          <a:prstGeom prst="rect">
            <a:avLst/>
          </a:prstGeom>
        </p:spPr>
      </p:pic>
      <p:sp>
        <p:nvSpPr>
          <p:cNvPr id="13" name="Rectangle 12">
            <a:extLst>
              <a:ext uri="{FF2B5EF4-FFF2-40B4-BE49-F238E27FC236}">
                <a16:creationId xmlns:a16="http://schemas.microsoft.com/office/drawing/2014/main" id="{B1E66371-88F5-4FDB-8699-B6DDD80B47CF}"/>
              </a:ext>
            </a:extLst>
          </p:cNvPr>
          <p:cNvSpPr/>
          <p:nvPr/>
        </p:nvSpPr>
        <p:spPr>
          <a:xfrm>
            <a:off x="8142515" y="3429000"/>
            <a:ext cx="1822141" cy="173355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ID" sz="1350" dirty="0">
              <a:solidFill>
                <a:prstClr val="white"/>
              </a:solidFill>
              <a:latin typeface="Arial"/>
            </a:endParaRPr>
          </a:p>
        </p:txBody>
      </p:sp>
      <p:sp>
        <p:nvSpPr>
          <p:cNvPr id="14" name="TextBox 13">
            <a:extLst>
              <a:ext uri="{FF2B5EF4-FFF2-40B4-BE49-F238E27FC236}">
                <a16:creationId xmlns:a16="http://schemas.microsoft.com/office/drawing/2014/main" id="{D702E5F3-B3DF-4D04-92A0-BB074C6C98B2}"/>
              </a:ext>
            </a:extLst>
          </p:cNvPr>
          <p:cNvSpPr txBox="1">
            <a:spLocks noChangeArrowheads="1"/>
          </p:cNvSpPr>
          <p:nvPr/>
        </p:nvSpPr>
        <p:spPr bwMode="auto">
          <a:xfrm>
            <a:off x="8284529" y="4061942"/>
            <a:ext cx="1680126" cy="964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Roboto" pitchFamily="2" charset="0"/>
              </a:defRPr>
            </a:lvl1pPr>
            <a:lvl2pPr marL="742950" indent="-285750">
              <a:defRPr>
                <a:solidFill>
                  <a:schemeClr val="tx1"/>
                </a:solidFill>
                <a:latin typeface="Roboto" pitchFamily="2" charset="0"/>
              </a:defRPr>
            </a:lvl2pPr>
            <a:lvl3pPr marL="1143000" indent="-228600">
              <a:defRPr>
                <a:solidFill>
                  <a:schemeClr val="tx1"/>
                </a:solidFill>
                <a:latin typeface="Roboto" pitchFamily="2" charset="0"/>
              </a:defRPr>
            </a:lvl3pPr>
            <a:lvl4pPr marL="1600200" indent="-228600">
              <a:defRPr>
                <a:solidFill>
                  <a:schemeClr val="tx1"/>
                </a:solidFill>
                <a:latin typeface="Roboto" pitchFamily="2" charset="0"/>
              </a:defRPr>
            </a:lvl4pPr>
            <a:lvl5pPr marL="2057400" indent="-228600">
              <a:defRPr>
                <a:solidFill>
                  <a:schemeClr val="tx1"/>
                </a:solidFill>
                <a:latin typeface="Roboto" pitchFamily="2" charset="0"/>
              </a:defRPr>
            </a:lvl5pPr>
            <a:lvl6pPr marL="2514600" indent="-228600" fontAlgn="base">
              <a:spcBef>
                <a:spcPct val="0"/>
              </a:spcBef>
              <a:spcAft>
                <a:spcPct val="0"/>
              </a:spcAft>
              <a:defRPr>
                <a:solidFill>
                  <a:schemeClr val="tx1"/>
                </a:solidFill>
                <a:latin typeface="Roboto" pitchFamily="2" charset="0"/>
              </a:defRPr>
            </a:lvl6pPr>
            <a:lvl7pPr marL="2971800" indent="-228600" fontAlgn="base">
              <a:spcBef>
                <a:spcPct val="0"/>
              </a:spcBef>
              <a:spcAft>
                <a:spcPct val="0"/>
              </a:spcAft>
              <a:defRPr>
                <a:solidFill>
                  <a:schemeClr val="tx1"/>
                </a:solidFill>
                <a:latin typeface="Roboto" pitchFamily="2" charset="0"/>
              </a:defRPr>
            </a:lvl7pPr>
            <a:lvl8pPr marL="3429000" indent="-228600" fontAlgn="base">
              <a:spcBef>
                <a:spcPct val="0"/>
              </a:spcBef>
              <a:spcAft>
                <a:spcPct val="0"/>
              </a:spcAft>
              <a:defRPr>
                <a:solidFill>
                  <a:schemeClr val="tx1"/>
                </a:solidFill>
                <a:latin typeface="Roboto" pitchFamily="2" charset="0"/>
              </a:defRPr>
            </a:lvl8pPr>
            <a:lvl9pPr marL="3886200" indent="-228600" fontAlgn="base">
              <a:spcBef>
                <a:spcPct val="0"/>
              </a:spcBef>
              <a:spcAft>
                <a:spcPct val="0"/>
              </a:spcAft>
              <a:defRPr>
                <a:solidFill>
                  <a:schemeClr val="tx1"/>
                </a:solidFill>
                <a:latin typeface="Roboto" pitchFamily="2" charset="0"/>
              </a:defRPr>
            </a:lvl9pPr>
          </a:lstStyle>
          <a:p>
            <a:pPr defTabSz="685800">
              <a:lnSpc>
                <a:spcPts val="1650"/>
              </a:lnSpc>
            </a:pPr>
            <a:r>
              <a:rPr lang="en-US" altLang="en-US" sz="1500" dirty="0">
                <a:solidFill>
                  <a:prstClr val="white"/>
                </a:solidFill>
                <a:latin typeface="Arial"/>
                <a:cs typeface="Arial" panose="020B0604020202020204" pitchFamily="34" charset="0"/>
              </a:rPr>
              <a:t>Nothing has changed but everything </a:t>
            </a:r>
            <a:br>
              <a:rPr lang="en-US" altLang="en-US" sz="1500" dirty="0">
                <a:solidFill>
                  <a:prstClr val="white"/>
                </a:solidFill>
                <a:latin typeface="Arial"/>
                <a:cs typeface="Arial" panose="020B0604020202020204" pitchFamily="34" charset="0"/>
              </a:rPr>
            </a:br>
            <a:r>
              <a:rPr lang="en-US" altLang="en-US" sz="1500" dirty="0">
                <a:solidFill>
                  <a:prstClr val="white"/>
                </a:solidFill>
                <a:latin typeface="Arial"/>
                <a:cs typeface="Arial" panose="020B0604020202020204" pitchFamily="34" charset="0"/>
              </a:rPr>
              <a:t>has changed</a:t>
            </a:r>
          </a:p>
        </p:txBody>
      </p:sp>
      <p:sp>
        <p:nvSpPr>
          <p:cNvPr id="11" name="Freeform 160">
            <a:extLst>
              <a:ext uri="{FF2B5EF4-FFF2-40B4-BE49-F238E27FC236}">
                <a16:creationId xmlns:a16="http://schemas.microsoft.com/office/drawing/2014/main" id="{264E817F-D312-4383-BFD3-EB20C99BAE79}"/>
              </a:ext>
            </a:extLst>
          </p:cNvPr>
          <p:cNvSpPr>
            <a:spLocks noChangeAspect="1" noChangeArrowheads="1"/>
          </p:cNvSpPr>
          <p:nvPr/>
        </p:nvSpPr>
        <p:spPr bwMode="auto">
          <a:xfrm>
            <a:off x="8410081" y="3554220"/>
            <a:ext cx="279673" cy="377190"/>
          </a:xfrm>
          <a:custGeom>
            <a:avLst/>
            <a:gdLst>
              <a:gd name="T0" fmla="*/ 136 w 346"/>
              <a:gd name="T1" fmla="*/ 3 h 462"/>
              <a:gd name="T2" fmla="*/ 50 w 346"/>
              <a:gd name="T3" fmla="*/ 50 h 462"/>
              <a:gd name="T4" fmla="*/ 3 w 346"/>
              <a:gd name="T5" fmla="*/ 136 h 462"/>
              <a:gd name="T6" fmla="*/ 0 w 346"/>
              <a:gd name="T7" fmla="*/ 187 h 462"/>
              <a:gd name="T8" fmla="*/ 47 w 346"/>
              <a:gd name="T9" fmla="*/ 295 h 462"/>
              <a:gd name="T10" fmla="*/ 133 w 346"/>
              <a:gd name="T11" fmla="*/ 425 h 462"/>
              <a:gd name="T12" fmla="*/ 173 w 346"/>
              <a:gd name="T13" fmla="*/ 461 h 462"/>
              <a:gd name="T14" fmla="*/ 187 w 346"/>
              <a:gd name="T15" fmla="*/ 450 h 462"/>
              <a:gd name="T16" fmla="*/ 270 w 346"/>
              <a:gd name="T17" fmla="*/ 342 h 462"/>
              <a:gd name="T18" fmla="*/ 338 w 346"/>
              <a:gd name="T19" fmla="*/ 205 h 462"/>
              <a:gd name="T20" fmla="*/ 345 w 346"/>
              <a:gd name="T21" fmla="*/ 172 h 462"/>
              <a:gd name="T22" fmla="*/ 317 w 346"/>
              <a:gd name="T23" fmla="*/ 75 h 462"/>
              <a:gd name="T24" fmla="*/ 241 w 346"/>
              <a:gd name="T25" fmla="*/ 14 h 462"/>
              <a:gd name="T26" fmla="*/ 173 w 346"/>
              <a:gd name="T27" fmla="*/ 417 h 462"/>
              <a:gd name="T28" fmla="*/ 158 w 346"/>
              <a:gd name="T29" fmla="*/ 410 h 462"/>
              <a:gd name="T30" fmla="*/ 93 w 346"/>
              <a:gd name="T31" fmla="*/ 316 h 462"/>
              <a:gd name="T32" fmla="*/ 32 w 346"/>
              <a:gd name="T33" fmla="*/ 201 h 462"/>
              <a:gd name="T34" fmla="*/ 32 w 346"/>
              <a:gd name="T35" fmla="*/ 144 h 462"/>
              <a:gd name="T36" fmla="*/ 72 w 346"/>
              <a:gd name="T37" fmla="*/ 71 h 462"/>
              <a:gd name="T38" fmla="*/ 144 w 346"/>
              <a:gd name="T39" fmla="*/ 32 h 462"/>
              <a:gd name="T40" fmla="*/ 201 w 346"/>
              <a:gd name="T41" fmla="*/ 32 h 462"/>
              <a:gd name="T42" fmla="*/ 274 w 346"/>
              <a:gd name="T43" fmla="*/ 71 h 462"/>
              <a:gd name="T44" fmla="*/ 313 w 346"/>
              <a:gd name="T45" fmla="*/ 144 h 462"/>
              <a:gd name="T46" fmla="*/ 313 w 346"/>
              <a:gd name="T47" fmla="*/ 201 h 462"/>
              <a:gd name="T48" fmla="*/ 252 w 346"/>
              <a:gd name="T49" fmla="*/ 316 h 462"/>
              <a:gd name="T50" fmla="*/ 187 w 346"/>
              <a:gd name="T51" fmla="*/ 410 h 462"/>
              <a:gd name="T52" fmla="*/ 173 w 346"/>
              <a:gd name="T53" fmla="*/ 100 h 462"/>
              <a:gd name="T54" fmla="*/ 144 w 346"/>
              <a:gd name="T55" fmla="*/ 108 h 462"/>
              <a:gd name="T56" fmla="*/ 111 w 346"/>
              <a:gd name="T57" fmla="*/ 133 h 462"/>
              <a:gd name="T58" fmla="*/ 100 w 346"/>
              <a:gd name="T59" fmla="*/ 172 h 462"/>
              <a:gd name="T60" fmla="*/ 108 w 346"/>
              <a:gd name="T61" fmla="*/ 201 h 462"/>
              <a:gd name="T62" fmla="*/ 133 w 346"/>
              <a:gd name="T63" fmla="*/ 234 h 462"/>
              <a:gd name="T64" fmla="*/ 173 w 346"/>
              <a:gd name="T65" fmla="*/ 245 h 462"/>
              <a:gd name="T66" fmla="*/ 201 w 346"/>
              <a:gd name="T67" fmla="*/ 237 h 462"/>
              <a:gd name="T68" fmla="*/ 234 w 346"/>
              <a:gd name="T69" fmla="*/ 212 h 462"/>
              <a:gd name="T70" fmla="*/ 245 w 346"/>
              <a:gd name="T71" fmla="*/ 172 h 462"/>
              <a:gd name="T72" fmla="*/ 238 w 346"/>
              <a:gd name="T73" fmla="*/ 144 h 462"/>
              <a:gd name="T74" fmla="*/ 212 w 346"/>
              <a:gd name="T75" fmla="*/ 111 h 462"/>
              <a:gd name="T76" fmla="*/ 173 w 346"/>
              <a:gd name="T77" fmla="*/ 100 h 462"/>
              <a:gd name="T78" fmla="*/ 155 w 346"/>
              <a:gd name="T79" fmla="*/ 212 h 462"/>
              <a:gd name="T80" fmla="*/ 129 w 346"/>
              <a:gd name="T81" fmla="*/ 172 h 462"/>
              <a:gd name="T82" fmla="*/ 144 w 346"/>
              <a:gd name="T83" fmla="*/ 144 h 462"/>
              <a:gd name="T84" fmla="*/ 173 w 346"/>
              <a:gd name="T85" fmla="*/ 129 h 462"/>
              <a:gd name="T86" fmla="*/ 212 w 346"/>
              <a:gd name="T87" fmla="*/ 154 h 462"/>
              <a:gd name="T88" fmla="*/ 212 w 346"/>
              <a:gd name="T89" fmla="*/ 190 h 462"/>
              <a:gd name="T90" fmla="*/ 173 w 346"/>
              <a:gd name="T91" fmla="*/ 21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6" h="462">
                <a:moveTo>
                  <a:pt x="173" y="0"/>
                </a:moveTo>
                <a:lnTo>
                  <a:pt x="173" y="0"/>
                </a:lnTo>
                <a:lnTo>
                  <a:pt x="136" y="3"/>
                </a:lnTo>
                <a:lnTo>
                  <a:pt x="104" y="14"/>
                </a:lnTo>
                <a:lnTo>
                  <a:pt x="76" y="28"/>
                </a:lnTo>
                <a:lnTo>
                  <a:pt x="50" y="50"/>
                </a:lnTo>
                <a:lnTo>
                  <a:pt x="29" y="75"/>
                </a:lnTo>
                <a:lnTo>
                  <a:pt x="14" y="104"/>
                </a:lnTo>
                <a:lnTo>
                  <a:pt x="3" y="136"/>
                </a:lnTo>
                <a:lnTo>
                  <a:pt x="0" y="172"/>
                </a:lnTo>
                <a:lnTo>
                  <a:pt x="0" y="172"/>
                </a:lnTo>
                <a:lnTo>
                  <a:pt x="0" y="187"/>
                </a:lnTo>
                <a:lnTo>
                  <a:pt x="7" y="205"/>
                </a:lnTo>
                <a:lnTo>
                  <a:pt x="21" y="248"/>
                </a:lnTo>
                <a:lnTo>
                  <a:pt x="47" y="295"/>
                </a:lnTo>
                <a:lnTo>
                  <a:pt x="76" y="345"/>
                </a:lnTo>
                <a:lnTo>
                  <a:pt x="104" y="389"/>
                </a:lnTo>
                <a:lnTo>
                  <a:pt x="133" y="425"/>
                </a:lnTo>
                <a:lnTo>
                  <a:pt x="158" y="450"/>
                </a:lnTo>
                <a:lnTo>
                  <a:pt x="165" y="457"/>
                </a:lnTo>
                <a:lnTo>
                  <a:pt x="173" y="461"/>
                </a:lnTo>
                <a:lnTo>
                  <a:pt x="173" y="461"/>
                </a:lnTo>
                <a:lnTo>
                  <a:pt x="180" y="457"/>
                </a:lnTo>
                <a:lnTo>
                  <a:pt x="187" y="450"/>
                </a:lnTo>
                <a:lnTo>
                  <a:pt x="212" y="425"/>
                </a:lnTo>
                <a:lnTo>
                  <a:pt x="241" y="389"/>
                </a:lnTo>
                <a:lnTo>
                  <a:pt x="270" y="342"/>
                </a:lnTo>
                <a:lnTo>
                  <a:pt x="299" y="295"/>
                </a:lnTo>
                <a:lnTo>
                  <a:pt x="324" y="248"/>
                </a:lnTo>
                <a:lnTo>
                  <a:pt x="338" y="205"/>
                </a:lnTo>
                <a:lnTo>
                  <a:pt x="345" y="187"/>
                </a:lnTo>
                <a:lnTo>
                  <a:pt x="345" y="172"/>
                </a:lnTo>
                <a:lnTo>
                  <a:pt x="345" y="172"/>
                </a:lnTo>
                <a:lnTo>
                  <a:pt x="342" y="136"/>
                </a:lnTo>
                <a:lnTo>
                  <a:pt x="331" y="104"/>
                </a:lnTo>
                <a:lnTo>
                  <a:pt x="317" y="75"/>
                </a:lnTo>
                <a:lnTo>
                  <a:pt x="295" y="50"/>
                </a:lnTo>
                <a:lnTo>
                  <a:pt x="270" y="28"/>
                </a:lnTo>
                <a:lnTo>
                  <a:pt x="241" y="14"/>
                </a:lnTo>
                <a:lnTo>
                  <a:pt x="209" y="3"/>
                </a:lnTo>
                <a:lnTo>
                  <a:pt x="173" y="0"/>
                </a:lnTo>
                <a:close/>
                <a:moveTo>
                  <a:pt x="173" y="417"/>
                </a:moveTo>
                <a:lnTo>
                  <a:pt x="173" y="417"/>
                </a:lnTo>
                <a:lnTo>
                  <a:pt x="165" y="414"/>
                </a:lnTo>
                <a:lnTo>
                  <a:pt x="158" y="410"/>
                </a:lnTo>
                <a:lnTo>
                  <a:pt x="140" y="389"/>
                </a:lnTo>
                <a:lnTo>
                  <a:pt x="115" y="356"/>
                </a:lnTo>
                <a:lnTo>
                  <a:pt x="93" y="316"/>
                </a:lnTo>
                <a:lnTo>
                  <a:pt x="68" y="277"/>
                </a:lnTo>
                <a:lnTo>
                  <a:pt x="47" y="237"/>
                </a:lnTo>
                <a:lnTo>
                  <a:pt x="32" y="201"/>
                </a:lnTo>
                <a:lnTo>
                  <a:pt x="29" y="172"/>
                </a:lnTo>
                <a:lnTo>
                  <a:pt x="29" y="172"/>
                </a:lnTo>
                <a:lnTo>
                  <a:pt x="32" y="144"/>
                </a:lnTo>
                <a:lnTo>
                  <a:pt x="39" y="115"/>
                </a:lnTo>
                <a:lnTo>
                  <a:pt x="54" y="93"/>
                </a:lnTo>
                <a:lnTo>
                  <a:pt x="72" y="71"/>
                </a:lnTo>
                <a:lnTo>
                  <a:pt x="93" y="53"/>
                </a:lnTo>
                <a:lnTo>
                  <a:pt x="115" y="39"/>
                </a:lnTo>
                <a:lnTo>
                  <a:pt x="144" y="32"/>
                </a:lnTo>
                <a:lnTo>
                  <a:pt x="173" y="28"/>
                </a:lnTo>
                <a:lnTo>
                  <a:pt x="173" y="28"/>
                </a:lnTo>
                <a:lnTo>
                  <a:pt x="201" y="32"/>
                </a:lnTo>
                <a:lnTo>
                  <a:pt x="230" y="39"/>
                </a:lnTo>
                <a:lnTo>
                  <a:pt x="252" y="53"/>
                </a:lnTo>
                <a:lnTo>
                  <a:pt x="274" y="71"/>
                </a:lnTo>
                <a:lnTo>
                  <a:pt x="292" y="93"/>
                </a:lnTo>
                <a:lnTo>
                  <a:pt x="306" y="115"/>
                </a:lnTo>
                <a:lnTo>
                  <a:pt x="313" y="144"/>
                </a:lnTo>
                <a:lnTo>
                  <a:pt x="317" y="172"/>
                </a:lnTo>
                <a:lnTo>
                  <a:pt x="317" y="172"/>
                </a:lnTo>
                <a:lnTo>
                  <a:pt x="313" y="201"/>
                </a:lnTo>
                <a:lnTo>
                  <a:pt x="299" y="237"/>
                </a:lnTo>
                <a:lnTo>
                  <a:pt x="277" y="277"/>
                </a:lnTo>
                <a:lnTo>
                  <a:pt x="252" y="316"/>
                </a:lnTo>
                <a:lnTo>
                  <a:pt x="230" y="356"/>
                </a:lnTo>
                <a:lnTo>
                  <a:pt x="205" y="389"/>
                </a:lnTo>
                <a:lnTo>
                  <a:pt x="187" y="410"/>
                </a:lnTo>
                <a:lnTo>
                  <a:pt x="180" y="414"/>
                </a:lnTo>
                <a:lnTo>
                  <a:pt x="173" y="417"/>
                </a:lnTo>
                <a:close/>
                <a:moveTo>
                  <a:pt x="173" y="100"/>
                </a:moveTo>
                <a:lnTo>
                  <a:pt x="173" y="100"/>
                </a:lnTo>
                <a:lnTo>
                  <a:pt x="158" y="100"/>
                </a:lnTo>
                <a:lnTo>
                  <a:pt x="144" y="108"/>
                </a:lnTo>
                <a:lnTo>
                  <a:pt x="133" y="111"/>
                </a:lnTo>
                <a:lnTo>
                  <a:pt x="122" y="122"/>
                </a:lnTo>
                <a:lnTo>
                  <a:pt x="111" y="133"/>
                </a:lnTo>
                <a:lnTo>
                  <a:pt x="108" y="144"/>
                </a:lnTo>
                <a:lnTo>
                  <a:pt x="100" y="158"/>
                </a:lnTo>
                <a:lnTo>
                  <a:pt x="100" y="172"/>
                </a:lnTo>
                <a:lnTo>
                  <a:pt x="100" y="172"/>
                </a:lnTo>
                <a:lnTo>
                  <a:pt x="100" y="187"/>
                </a:lnTo>
                <a:lnTo>
                  <a:pt x="108" y="201"/>
                </a:lnTo>
                <a:lnTo>
                  <a:pt x="111" y="212"/>
                </a:lnTo>
                <a:lnTo>
                  <a:pt x="122" y="223"/>
                </a:lnTo>
                <a:lnTo>
                  <a:pt x="133" y="234"/>
                </a:lnTo>
                <a:lnTo>
                  <a:pt x="144" y="237"/>
                </a:lnTo>
                <a:lnTo>
                  <a:pt x="158" y="245"/>
                </a:lnTo>
                <a:lnTo>
                  <a:pt x="173" y="245"/>
                </a:lnTo>
                <a:lnTo>
                  <a:pt x="173" y="245"/>
                </a:lnTo>
                <a:lnTo>
                  <a:pt x="187" y="245"/>
                </a:lnTo>
                <a:lnTo>
                  <a:pt x="201" y="237"/>
                </a:lnTo>
                <a:lnTo>
                  <a:pt x="212" y="234"/>
                </a:lnTo>
                <a:lnTo>
                  <a:pt x="223" y="223"/>
                </a:lnTo>
                <a:lnTo>
                  <a:pt x="234" y="212"/>
                </a:lnTo>
                <a:lnTo>
                  <a:pt x="238" y="201"/>
                </a:lnTo>
                <a:lnTo>
                  <a:pt x="245" y="187"/>
                </a:lnTo>
                <a:lnTo>
                  <a:pt x="245" y="172"/>
                </a:lnTo>
                <a:lnTo>
                  <a:pt x="245" y="172"/>
                </a:lnTo>
                <a:lnTo>
                  <a:pt x="245" y="158"/>
                </a:lnTo>
                <a:lnTo>
                  <a:pt x="238" y="144"/>
                </a:lnTo>
                <a:lnTo>
                  <a:pt x="234" y="133"/>
                </a:lnTo>
                <a:lnTo>
                  <a:pt x="223" y="122"/>
                </a:lnTo>
                <a:lnTo>
                  <a:pt x="212" y="111"/>
                </a:lnTo>
                <a:lnTo>
                  <a:pt x="201" y="108"/>
                </a:lnTo>
                <a:lnTo>
                  <a:pt x="187" y="100"/>
                </a:lnTo>
                <a:lnTo>
                  <a:pt x="173" y="100"/>
                </a:lnTo>
                <a:close/>
                <a:moveTo>
                  <a:pt x="173" y="216"/>
                </a:moveTo>
                <a:lnTo>
                  <a:pt x="173" y="216"/>
                </a:lnTo>
                <a:lnTo>
                  <a:pt x="155" y="212"/>
                </a:lnTo>
                <a:lnTo>
                  <a:pt x="144" y="201"/>
                </a:lnTo>
                <a:lnTo>
                  <a:pt x="133" y="190"/>
                </a:lnTo>
                <a:lnTo>
                  <a:pt x="129" y="172"/>
                </a:lnTo>
                <a:lnTo>
                  <a:pt x="129" y="172"/>
                </a:lnTo>
                <a:lnTo>
                  <a:pt x="133" y="154"/>
                </a:lnTo>
                <a:lnTo>
                  <a:pt x="144" y="144"/>
                </a:lnTo>
                <a:lnTo>
                  <a:pt x="155" y="133"/>
                </a:lnTo>
                <a:lnTo>
                  <a:pt x="173" y="129"/>
                </a:lnTo>
                <a:lnTo>
                  <a:pt x="173" y="129"/>
                </a:lnTo>
                <a:lnTo>
                  <a:pt x="191" y="133"/>
                </a:lnTo>
                <a:lnTo>
                  <a:pt x="201" y="144"/>
                </a:lnTo>
                <a:lnTo>
                  <a:pt x="212" y="154"/>
                </a:lnTo>
                <a:lnTo>
                  <a:pt x="216" y="172"/>
                </a:lnTo>
                <a:lnTo>
                  <a:pt x="216" y="172"/>
                </a:lnTo>
                <a:lnTo>
                  <a:pt x="212" y="190"/>
                </a:lnTo>
                <a:lnTo>
                  <a:pt x="201" y="201"/>
                </a:lnTo>
                <a:lnTo>
                  <a:pt x="191" y="212"/>
                </a:lnTo>
                <a:lnTo>
                  <a:pt x="173" y="216"/>
                </a:lnTo>
                <a:close/>
              </a:path>
            </a:pathLst>
          </a:custGeom>
          <a:solidFill>
            <a:schemeClr val="bg1"/>
          </a:solidFill>
          <a:ln>
            <a:noFill/>
          </a:ln>
          <a:effectLst/>
        </p:spPr>
        <p:txBody>
          <a:bodyPr wrap="none" anchor="ctr"/>
          <a:lstStyle/>
          <a:p>
            <a:pPr defTabSz="685800">
              <a:defRPr/>
            </a:pPr>
            <a:endParaRPr lang="en-US" sz="1350">
              <a:solidFill>
                <a:srgbClr val="000000"/>
              </a:solidFill>
              <a:latin typeface="Arial"/>
            </a:endParaRPr>
          </a:p>
        </p:txBody>
      </p:sp>
    </p:spTree>
    <p:extLst>
      <p:ext uri="{BB962C8B-B14F-4D97-AF65-F5344CB8AC3E}">
        <p14:creationId xmlns:p14="http://schemas.microsoft.com/office/powerpoint/2010/main" val="22322265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0BAFF7-799A-49B6-AB4D-4E8F2A805519}"/>
              </a:ext>
            </a:extLst>
          </p:cNvPr>
          <p:cNvSpPr>
            <a:spLocks noGrp="1"/>
          </p:cNvSpPr>
          <p:nvPr>
            <p:ph type="body" sz="quarter" idx="10"/>
          </p:nvPr>
        </p:nvSpPr>
        <p:spPr>
          <a:xfrm>
            <a:off x="2270523" y="1892723"/>
            <a:ext cx="2088357" cy="1031051"/>
          </a:xfrm>
        </p:spPr>
        <p:txBody>
          <a:bodyPr/>
          <a:lstStyle/>
          <a:p>
            <a:r>
              <a:rPr lang="en-US" sz="4050" dirty="0"/>
              <a:t>Auditing Estimates</a:t>
            </a:r>
          </a:p>
        </p:txBody>
      </p:sp>
      <p:sp>
        <p:nvSpPr>
          <p:cNvPr id="3" name="Text Placeholder 2">
            <a:extLst>
              <a:ext uri="{FF2B5EF4-FFF2-40B4-BE49-F238E27FC236}">
                <a16:creationId xmlns:a16="http://schemas.microsoft.com/office/drawing/2014/main" id="{5154C90F-2768-45F8-B7D4-54341E449AD1}"/>
              </a:ext>
            </a:extLst>
          </p:cNvPr>
          <p:cNvSpPr>
            <a:spLocks noGrp="1"/>
          </p:cNvSpPr>
          <p:nvPr>
            <p:ph type="body" sz="quarter" idx="11"/>
          </p:nvPr>
        </p:nvSpPr>
        <p:spPr>
          <a:xfrm>
            <a:off x="2282379" y="2976563"/>
            <a:ext cx="2088357" cy="1031051"/>
          </a:xfrm>
        </p:spPr>
        <p:txBody>
          <a:bodyPr/>
          <a:lstStyle/>
          <a:p>
            <a:r>
              <a:rPr lang="en-US" dirty="0"/>
              <a:t>Goodwill Impairment Testing</a:t>
            </a:r>
          </a:p>
        </p:txBody>
      </p:sp>
      <p:sp>
        <p:nvSpPr>
          <p:cNvPr id="4" name="Text Placeholder 3">
            <a:extLst>
              <a:ext uri="{FF2B5EF4-FFF2-40B4-BE49-F238E27FC236}">
                <a16:creationId xmlns:a16="http://schemas.microsoft.com/office/drawing/2014/main" id="{28A1FDE5-3823-4A77-978F-E944C0768DD7}"/>
              </a:ext>
            </a:extLst>
          </p:cNvPr>
          <p:cNvSpPr>
            <a:spLocks noGrp="1"/>
          </p:cNvSpPr>
          <p:nvPr>
            <p:ph type="body" sz="quarter" idx="12"/>
          </p:nvPr>
        </p:nvSpPr>
        <p:spPr>
          <a:xfrm>
            <a:off x="7340714" y="2383182"/>
            <a:ext cx="2237183" cy="229875"/>
          </a:xfrm>
        </p:spPr>
        <p:txBody>
          <a:bodyPr/>
          <a:lstStyle/>
          <a:p>
            <a:r>
              <a:rPr lang="en-US" sz="975" dirty="0"/>
              <a:t>Relevant Assumptions &amp; Data</a:t>
            </a:r>
          </a:p>
        </p:txBody>
      </p:sp>
      <p:sp>
        <p:nvSpPr>
          <p:cNvPr id="5" name="Text Placeholder 4">
            <a:extLst>
              <a:ext uri="{FF2B5EF4-FFF2-40B4-BE49-F238E27FC236}">
                <a16:creationId xmlns:a16="http://schemas.microsoft.com/office/drawing/2014/main" id="{E36A1E62-A105-465F-8A99-09087CD715BD}"/>
              </a:ext>
            </a:extLst>
          </p:cNvPr>
          <p:cNvSpPr>
            <a:spLocks noGrp="1"/>
          </p:cNvSpPr>
          <p:nvPr>
            <p:ph type="body" sz="quarter" idx="13"/>
          </p:nvPr>
        </p:nvSpPr>
        <p:spPr>
          <a:xfrm>
            <a:off x="4897769" y="2383181"/>
            <a:ext cx="1677995" cy="246211"/>
          </a:xfrm>
        </p:spPr>
        <p:txBody>
          <a:bodyPr/>
          <a:lstStyle/>
          <a:p>
            <a:r>
              <a:rPr lang="en-US" sz="975" dirty="0"/>
              <a:t>Risk Assessment</a:t>
            </a:r>
          </a:p>
        </p:txBody>
      </p:sp>
      <p:sp>
        <p:nvSpPr>
          <p:cNvPr id="6" name="Text Placeholder 5">
            <a:extLst>
              <a:ext uri="{FF2B5EF4-FFF2-40B4-BE49-F238E27FC236}">
                <a16:creationId xmlns:a16="http://schemas.microsoft.com/office/drawing/2014/main" id="{D462E01C-0218-4299-A535-714AD9369ED9}"/>
              </a:ext>
            </a:extLst>
          </p:cNvPr>
          <p:cNvSpPr>
            <a:spLocks noGrp="1"/>
          </p:cNvSpPr>
          <p:nvPr>
            <p:ph type="body" sz="quarter" idx="14"/>
          </p:nvPr>
        </p:nvSpPr>
        <p:spPr>
          <a:xfrm>
            <a:off x="7340712" y="4072328"/>
            <a:ext cx="2587062" cy="267361"/>
          </a:xfrm>
        </p:spPr>
        <p:txBody>
          <a:bodyPr/>
          <a:lstStyle/>
          <a:p>
            <a:r>
              <a:rPr lang="en-US" sz="975" dirty="0"/>
              <a:t>Specified Team Members &amp; Specialists</a:t>
            </a:r>
          </a:p>
        </p:txBody>
      </p:sp>
      <p:sp>
        <p:nvSpPr>
          <p:cNvPr id="7" name="Text Placeholder 6">
            <a:extLst>
              <a:ext uri="{FF2B5EF4-FFF2-40B4-BE49-F238E27FC236}">
                <a16:creationId xmlns:a16="http://schemas.microsoft.com/office/drawing/2014/main" id="{F3ED7085-0872-46A3-8F03-6925D6B21CE2}"/>
              </a:ext>
            </a:extLst>
          </p:cNvPr>
          <p:cNvSpPr>
            <a:spLocks noGrp="1"/>
          </p:cNvSpPr>
          <p:nvPr>
            <p:ph type="body" sz="quarter" idx="15"/>
          </p:nvPr>
        </p:nvSpPr>
        <p:spPr>
          <a:xfrm>
            <a:off x="4897769" y="4081595"/>
            <a:ext cx="1677995" cy="258122"/>
          </a:xfrm>
        </p:spPr>
        <p:txBody>
          <a:bodyPr/>
          <a:lstStyle/>
          <a:p>
            <a:r>
              <a:rPr lang="en-US" sz="975" dirty="0"/>
              <a:t>Sufficient Evidence</a:t>
            </a:r>
          </a:p>
        </p:txBody>
      </p:sp>
      <p:sp>
        <p:nvSpPr>
          <p:cNvPr id="20" name="Text Placeholder 19">
            <a:extLst>
              <a:ext uri="{FF2B5EF4-FFF2-40B4-BE49-F238E27FC236}">
                <a16:creationId xmlns:a16="http://schemas.microsoft.com/office/drawing/2014/main" id="{9C653EBD-E75F-444E-BC94-FDF5AE19582B}"/>
              </a:ext>
            </a:extLst>
          </p:cNvPr>
          <p:cNvSpPr>
            <a:spLocks noGrp="1"/>
          </p:cNvSpPr>
          <p:nvPr>
            <p:ph type="body" sz="quarter" idx="16"/>
          </p:nvPr>
        </p:nvSpPr>
        <p:spPr>
          <a:xfrm>
            <a:off x="4897767" y="2641274"/>
            <a:ext cx="1632106" cy="685800"/>
          </a:xfrm>
        </p:spPr>
        <p:txBody>
          <a:bodyPr vert="horz" lIns="0" tIns="0" rIns="0" bIns="0" rtlCol="0" anchor="t" anchorCtr="0">
            <a:noAutofit/>
          </a:bodyPr>
          <a:lstStyle/>
          <a:p>
            <a:r>
              <a:rPr lang="en-GB" sz="975" dirty="0"/>
              <a:t>Do you understand how management makes their estimate? What is the method, model, data and assumptions used. How are these developed.</a:t>
            </a:r>
          </a:p>
        </p:txBody>
      </p:sp>
      <p:sp>
        <p:nvSpPr>
          <p:cNvPr id="21" name="Text Placeholder 20">
            <a:extLst>
              <a:ext uri="{FF2B5EF4-FFF2-40B4-BE49-F238E27FC236}">
                <a16:creationId xmlns:a16="http://schemas.microsoft.com/office/drawing/2014/main" id="{07914379-9000-45C7-96ED-5D91BA9E51B1}"/>
              </a:ext>
            </a:extLst>
          </p:cNvPr>
          <p:cNvSpPr>
            <a:spLocks noGrp="1"/>
          </p:cNvSpPr>
          <p:nvPr>
            <p:ph type="body" sz="quarter" idx="17"/>
          </p:nvPr>
        </p:nvSpPr>
        <p:spPr>
          <a:xfrm>
            <a:off x="7340714" y="2641274"/>
            <a:ext cx="1557453" cy="685800"/>
          </a:xfrm>
        </p:spPr>
        <p:txBody>
          <a:bodyPr/>
          <a:lstStyle/>
          <a:p>
            <a:r>
              <a:rPr lang="en-GB" sz="975" dirty="0"/>
              <a:t>Have all relevant assumptions and data been identified? Develop audit approach to auditing assumptions and data.</a:t>
            </a:r>
          </a:p>
          <a:p>
            <a:endParaRPr lang="en-US" sz="975" dirty="0"/>
          </a:p>
        </p:txBody>
      </p:sp>
      <p:sp>
        <p:nvSpPr>
          <p:cNvPr id="24" name="Text Placeholder 23">
            <a:extLst>
              <a:ext uri="{FF2B5EF4-FFF2-40B4-BE49-F238E27FC236}">
                <a16:creationId xmlns:a16="http://schemas.microsoft.com/office/drawing/2014/main" id="{1A5D68EC-4681-4565-BF12-2C3199872AEE}"/>
              </a:ext>
            </a:extLst>
          </p:cNvPr>
          <p:cNvSpPr>
            <a:spLocks noGrp="1"/>
          </p:cNvSpPr>
          <p:nvPr>
            <p:ph type="body" sz="quarter" idx="18"/>
          </p:nvPr>
        </p:nvSpPr>
        <p:spPr>
          <a:xfrm>
            <a:off x="4897768" y="4339688"/>
            <a:ext cx="1666321" cy="685800"/>
          </a:xfrm>
        </p:spPr>
        <p:txBody>
          <a:bodyPr/>
          <a:lstStyle/>
          <a:p>
            <a:pPr defTabSz="342892">
              <a:spcAft>
                <a:spcPts val="2100"/>
              </a:spcAft>
            </a:pPr>
            <a:r>
              <a:rPr lang="en-GB" sz="975" dirty="0"/>
              <a:t>Gather sufficient audit evidence over estimate. Given sensitivities and </a:t>
            </a:r>
            <a:br>
              <a:rPr lang="en-GB" sz="975" dirty="0"/>
            </a:br>
            <a:r>
              <a:rPr lang="en-GB" sz="975" dirty="0"/>
              <a:t>the nature of estimates </a:t>
            </a:r>
            <a:br>
              <a:rPr lang="en-GB" sz="975" dirty="0"/>
            </a:br>
            <a:r>
              <a:rPr lang="en-GB" sz="975" dirty="0"/>
              <a:t>the level of evidence obtained is expected to be high.</a:t>
            </a:r>
          </a:p>
        </p:txBody>
      </p:sp>
      <p:sp>
        <p:nvSpPr>
          <p:cNvPr id="25" name="Text Placeholder 24">
            <a:extLst>
              <a:ext uri="{FF2B5EF4-FFF2-40B4-BE49-F238E27FC236}">
                <a16:creationId xmlns:a16="http://schemas.microsoft.com/office/drawing/2014/main" id="{A732ABA9-AE19-4F6B-8AB8-6AD3F7A663A2}"/>
              </a:ext>
            </a:extLst>
          </p:cNvPr>
          <p:cNvSpPr>
            <a:spLocks noGrp="1"/>
          </p:cNvSpPr>
          <p:nvPr>
            <p:ph type="body" sz="quarter" idx="19"/>
          </p:nvPr>
        </p:nvSpPr>
        <p:spPr>
          <a:xfrm>
            <a:off x="7340714" y="4339688"/>
            <a:ext cx="1557453" cy="685800"/>
          </a:xfrm>
        </p:spPr>
        <p:txBody>
          <a:bodyPr/>
          <a:lstStyle/>
          <a:p>
            <a:r>
              <a:rPr lang="en-US" sz="975" dirty="0">
                <a:cs typeface="Arial" panose="020B0604020202020204" pitchFamily="34" charset="0"/>
              </a:rPr>
              <a:t>Involve specialists throughout the audit. Given current environment more specialist time and resources are required</a:t>
            </a:r>
            <a:endParaRPr lang="en-US" sz="975" dirty="0"/>
          </a:p>
        </p:txBody>
      </p:sp>
      <p:grpSp>
        <p:nvGrpSpPr>
          <p:cNvPr id="35" name="Group 34">
            <a:extLst>
              <a:ext uri="{FF2B5EF4-FFF2-40B4-BE49-F238E27FC236}">
                <a16:creationId xmlns:a16="http://schemas.microsoft.com/office/drawing/2014/main" id="{B0E20463-29CF-4BFF-B712-05D524D01E16}"/>
              </a:ext>
            </a:extLst>
          </p:cNvPr>
          <p:cNvGrpSpPr>
            <a:grpSpLocks noChangeAspect="1"/>
          </p:cNvGrpSpPr>
          <p:nvPr/>
        </p:nvGrpSpPr>
        <p:grpSpPr>
          <a:xfrm>
            <a:off x="4884740" y="2011382"/>
            <a:ext cx="336035" cy="344813"/>
            <a:chOff x="4335463" y="50800"/>
            <a:chExt cx="850900" cy="873126"/>
          </a:xfrm>
          <a:solidFill>
            <a:schemeClr val="accent2"/>
          </a:solidFill>
        </p:grpSpPr>
        <p:sp>
          <p:nvSpPr>
            <p:cNvPr id="36" name="Freeform 277">
              <a:extLst>
                <a:ext uri="{FF2B5EF4-FFF2-40B4-BE49-F238E27FC236}">
                  <a16:creationId xmlns:a16="http://schemas.microsoft.com/office/drawing/2014/main" id="{EA753B1D-7388-4A48-A38D-E6AD5528B659}"/>
                </a:ext>
              </a:extLst>
            </p:cNvPr>
            <p:cNvSpPr>
              <a:spLocks/>
            </p:cNvSpPr>
            <p:nvPr/>
          </p:nvSpPr>
          <p:spPr bwMode="auto">
            <a:xfrm>
              <a:off x="4560888" y="284163"/>
              <a:ext cx="400050" cy="495300"/>
            </a:xfrm>
            <a:custGeom>
              <a:avLst/>
              <a:gdLst>
                <a:gd name="T0" fmla="*/ 55 w 55"/>
                <a:gd name="T1" fmla="*/ 28 h 68"/>
                <a:gd name="T2" fmla="*/ 26 w 55"/>
                <a:gd name="T3" fmla="*/ 1 h 68"/>
                <a:gd name="T4" fmla="*/ 1 w 55"/>
                <a:gd name="T5" fmla="*/ 26 h 68"/>
                <a:gd name="T6" fmla="*/ 6 w 55"/>
                <a:gd name="T7" fmla="*/ 44 h 68"/>
                <a:gd name="T8" fmla="*/ 16 w 55"/>
                <a:gd name="T9" fmla="*/ 63 h 68"/>
                <a:gd name="T10" fmla="*/ 17 w 55"/>
                <a:gd name="T11" fmla="*/ 68 h 68"/>
                <a:gd name="T12" fmla="*/ 39 w 55"/>
                <a:gd name="T13" fmla="*/ 68 h 68"/>
                <a:gd name="T14" fmla="*/ 40 w 55"/>
                <a:gd name="T15" fmla="*/ 62 h 68"/>
                <a:gd name="T16" fmla="*/ 49 w 55"/>
                <a:gd name="T17" fmla="*/ 45 h 68"/>
                <a:gd name="T18" fmla="*/ 55 w 55"/>
                <a:gd name="T19" fmla="*/ 2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68">
                  <a:moveTo>
                    <a:pt x="55" y="28"/>
                  </a:moveTo>
                  <a:cubicBezTo>
                    <a:pt x="55" y="12"/>
                    <a:pt x="42" y="0"/>
                    <a:pt x="26" y="1"/>
                  </a:cubicBezTo>
                  <a:cubicBezTo>
                    <a:pt x="12" y="2"/>
                    <a:pt x="1" y="13"/>
                    <a:pt x="1" y="26"/>
                  </a:cubicBezTo>
                  <a:cubicBezTo>
                    <a:pt x="0" y="33"/>
                    <a:pt x="2" y="40"/>
                    <a:pt x="6" y="44"/>
                  </a:cubicBezTo>
                  <a:cubicBezTo>
                    <a:pt x="12" y="51"/>
                    <a:pt x="15" y="54"/>
                    <a:pt x="16" y="63"/>
                  </a:cubicBezTo>
                  <a:cubicBezTo>
                    <a:pt x="17" y="68"/>
                    <a:pt x="17" y="68"/>
                    <a:pt x="17" y="68"/>
                  </a:cubicBezTo>
                  <a:cubicBezTo>
                    <a:pt x="39" y="68"/>
                    <a:pt x="39" y="68"/>
                    <a:pt x="39" y="68"/>
                  </a:cubicBezTo>
                  <a:cubicBezTo>
                    <a:pt x="40" y="62"/>
                    <a:pt x="40" y="62"/>
                    <a:pt x="40" y="62"/>
                  </a:cubicBezTo>
                  <a:cubicBezTo>
                    <a:pt x="41" y="54"/>
                    <a:pt x="44" y="51"/>
                    <a:pt x="49" y="45"/>
                  </a:cubicBezTo>
                  <a:cubicBezTo>
                    <a:pt x="53" y="40"/>
                    <a:pt x="55" y="34"/>
                    <a:pt x="55"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685800"/>
              <a:endParaRPr lang="en-IN" sz="1013">
                <a:solidFill>
                  <a:srgbClr val="000000"/>
                </a:solidFill>
                <a:latin typeface="Arial"/>
              </a:endParaRPr>
            </a:p>
          </p:txBody>
        </p:sp>
        <p:sp>
          <p:nvSpPr>
            <p:cNvPr id="37" name="Freeform 278">
              <a:extLst>
                <a:ext uri="{FF2B5EF4-FFF2-40B4-BE49-F238E27FC236}">
                  <a16:creationId xmlns:a16="http://schemas.microsoft.com/office/drawing/2014/main" id="{7E70CB38-86A0-4C57-A5BF-AA561AA214CC}"/>
                </a:ext>
              </a:extLst>
            </p:cNvPr>
            <p:cNvSpPr>
              <a:spLocks/>
            </p:cNvSpPr>
            <p:nvPr/>
          </p:nvSpPr>
          <p:spPr bwMode="auto">
            <a:xfrm>
              <a:off x="4668838" y="808038"/>
              <a:ext cx="182563" cy="50800"/>
            </a:xfrm>
            <a:custGeom>
              <a:avLst/>
              <a:gdLst>
                <a:gd name="T0" fmla="*/ 22 w 25"/>
                <a:gd name="T1" fmla="*/ 7 h 7"/>
                <a:gd name="T2" fmla="*/ 4 w 25"/>
                <a:gd name="T3" fmla="*/ 7 h 7"/>
                <a:gd name="T4" fmla="*/ 0 w 25"/>
                <a:gd name="T5" fmla="*/ 3 h 7"/>
                <a:gd name="T6" fmla="*/ 4 w 25"/>
                <a:gd name="T7" fmla="*/ 0 h 7"/>
                <a:gd name="T8" fmla="*/ 22 w 25"/>
                <a:gd name="T9" fmla="*/ 0 h 7"/>
                <a:gd name="T10" fmla="*/ 25 w 25"/>
                <a:gd name="T11" fmla="*/ 3 h 7"/>
                <a:gd name="T12" fmla="*/ 22 w 25"/>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5" h="7">
                  <a:moveTo>
                    <a:pt x="22" y="7"/>
                  </a:moveTo>
                  <a:cubicBezTo>
                    <a:pt x="4" y="7"/>
                    <a:pt x="4" y="7"/>
                    <a:pt x="4" y="7"/>
                  </a:cubicBezTo>
                  <a:cubicBezTo>
                    <a:pt x="2" y="7"/>
                    <a:pt x="0" y="5"/>
                    <a:pt x="0" y="3"/>
                  </a:cubicBezTo>
                  <a:cubicBezTo>
                    <a:pt x="0" y="2"/>
                    <a:pt x="2" y="0"/>
                    <a:pt x="4" y="0"/>
                  </a:cubicBezTo>
                  <a:cubicBezTo>
                    <a:pt x="22" y="0"/>
                    <a:pt x="22" y="0"/>
                    <a:pt x="22" y="0"/>
                  </a:cubicBezTo>
                  <a:cubicBezTo>
                    <a:pt x="23" y="0"/>
                    <a:pt x="25" y="2"/>
                    <a:pt x="25" y="3"/>
                  </a:cubicBezTo>
                  <a:cubicBezTo>
                    <a:pt x="25" y="5"/>
                    <a:pt x="23" y="7"/>
                    <a:pt x="2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685800"/>
              <a:endParaRPr lang="en-IN" sz="1013">
                <a:solidFill>
                  <a:srgbClr val="000000"/>
                </a:solidFill>
                <a:latin typeface="Arial"/>
              </a:endParaRPr>
            </a:p>
          </p:txBody>
        </p:sp>
        <p:sp>
          <p:nvSpPr>
            <p:cNvPr id="38" name="Freeform 279">
              <a:extLst>
                <a:ext uri="{FF2B5EF4-FFF2-40B4-BE49-F238E27FC236}">
                  <a16:creationId xmlns:a16="http://schemas.microsoft.com/office/drawing/2014/main" id="{A9A0DE00-1E6E-43D9-BF82-0138C68EBAB2}"/>
                </a:ext>
              </a:extLst>
            </p:cNvPr>
            <p:cNvSpPr>
              <a:spLocks/>
            </p:cNvSpPr>
            <p:nvPr/>
          </p:nvSpPr>
          <p:spPr bwMode="auto">
            <a:xfrm>
              <a:off x="4684713" y="881063"/>
              <a:ext cx="158750" cy="42863"/>
            </a:xfrm>
            <a:custGeom>
              <a:avLst/>
              <a:gdLst>
                <a:gd name="T0" fmla="*/ 19 w 22"/>
                <a:gd name="T1" fmla="*/ 6 h 6"/>
                <a:gd name="T2" fmla="*/ 3 w 22"/>
                <a:gd name="T3" fmla="*/ 6 h 6"/>
                <a:gd name="T4" fmla="*/ 0 w 22"/>
                <a:gd name="T5" fmla="*/ 3 h 6"/>
                <a:gd name="T6" fmla="*/ 3 w 22"/>
                <a:gd name="T7" fmla="*/ 0 h 6"/>
                <a:gd name="T8" fmla="*/ 19 w 22"/>
                <a:gd name="T9" fmla="*/ 0 h 6"/>
                <a:gd name="T10" fmla="*/ 22 w 22"/>
                <a:gd name="T11" fmla="*/ 3 h 6"/>
                <a:gd name="T12" fmla="*/ 19 w 22"/>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22" h="6">
                  <a:moveTo>
                    <a:pt x="19" y="6"/>
                  </a:moveTo>
                  <a:cubicBezTo>
                    <a:pt x="3" y="6"/>
                    <a:pt x="3" y="6"/>
                    <a:pt x="3" y="6"/>
                  </a:cubicBezTo>
                  <a:cubicBezTo>
                    <a:pt x="1" y="6"/>
                    <a:pt x="0" y="4"/>
                    <a:pt x="0" y="3"/>
                  </a:cubicBezTo>
                  <a:cubicBezTo>
                    <a:pt x="0" y="1"/>
                    <a:pt x="1" y="0"/>
                    <a:pt x="3" y="0"/>
                  </a:cubicBezTo>
                  <a:cubicBezTo>
                    <a:pt x="19" y="0"/>
                    <a:pt x="19" y="0"/>
                    <a:pt x="19" y="0"/>
                  </a:cubicBezTo>
                  <a:cubicBezTo>
                    <a:pt x="20" y="0"/>
                    <a:pt x="22" y="1"/>
                    <a:pt x="22" y="3"/>
                  </a:cubicBezTo>
                  <a:cubicBezTo>
                    <a:pt x="22" y="4"/>
                    <a:pt x="20" y="6"/>
                    <a:pt x="19"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685800"/>
              <a:endParaRPr lang="en-IN" sz="1013">
                <a:solidFill>
                  <a:srgbClr val="000000"/>
                </a:solidFill>
                <a:latin typeface="Arial"/>
              </a:endParaRPr>
            </a:p>
          </p:txBody>
        </p:sp>
        <p:sp>
          <p:nvSpPr>
            <p:cNvPr id="39" name="Freeform 280">
              <a:extLst>
                <a:ext uri="{FF2B5EF4-FFF2-40B4-BE49-F238E27FC236}">
                  <a16:creationId xmlns:a16="http://schemas.microsoft.com/office/drawing/2014/main" id="{DA3BF0B5-E2DC-4E6F-BAD1-EA90BA033624}"/>
                </a:ext>
              </a:extLst>
            </p:cNvPr>
            <p:cNvSpPr>
              <a:spLocks/>
            </p:cNvSpPr>
            <p:nvPr/>
          </p:nvSpPr>
          <p:spPr bwMode="auto">
            <a:xfrm>
              <a:off x="4741863" y="50800"/>
              <a:ext cx="44450" cy="160338"/>
            </a:xfrm>
            <a:custGeom>
              <a:avLst/>
              <a:gdLst>
                <a:gd name="T0" fmla="*/ 3 w 6"/>
                <a:gd name="T1" fmla="*/ 22 h 22"/>
                <a:gd name="T2" fmla="*/ 0 w 6"/>
                <a:gd name="T3" fmla="*/ 18 h 22"/>
                <a:gd name="T4" fmla="*/ 0 w 6"/>
                <a:gd name="T5" fmla="*/ 3 h 22"/>
                <a:gd name="T6" fmla="*/ 3 w 6"/>
                <a:gd name="T7" fmla="*/ 0 h 22"/>
                <a:gd name="T8" fmla="*/ 6 w 6"/>
                <a:gd name="T9" fmla="*/ 3 h 22"/>
                <a:gd name="T10" fmla="*/ 6 w 6"/>
                <a:gd name="T11" fmla="*/ 18 h 22"/>
                <a:gd name="T12" fmla="*/ 3 w 6"/>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6" h="22">
                  <a:moveTo>
                    <a:pt x="3" y="22"/>
                  </a:moveTo>
                  <a:cubicBezTo>
                    <a:pt x="1" y="22"/>
                    <a:pt x="0" y="20"/>
                    <a:pt x="0" y="18"/>
                  </a:cubicBezTo>
                  <a:cubicBezTo>
                    <a:pt x="0" y="3"/>
                    <a:pt x="0" y="3"/>
                    <a:pt x="0" y="3"/>
                  </a:cubicBezTo>
                  <a:cubicBezTo>
                    <a:pt x="0" y="1"/>
                    <a:pt x="1" y="0"/>
                    <a:pt x="3" y="0"/>
                  </a:cubicBezTo>
                  <a:cubicBezTo>
                    <a:pt x="4" y="0"/>
                    <a:pt x="6" y="1"/>
                    <a:pt x="6" y="3"/>
                  </a:cubicBezTo>
                  <a:cubicBezTo>
                    <a:pt x="6" y="18"/>
                    <a:pt x="6" y="18"/>
                    <a:pt x="6" y="18"/>
                  </a:cubicBezTo>
                  <a:cubicBezTo>
                    <a:pt x="6" y="20"/>
                    <a:pt x="4" y="22"/>
                    <a:pt x="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685800"/>
              <a:endParaRPr lang="en-IN" sz="1013">
                <a:solidFill>
                  <a:srgbClr val="000000"/>
                </a:solidFill>
                <a:latin typeface="Arial"/>
              </a:endParaRPr>
            </a:p>
          </p:txBody>
        </p:sp>
        <p:sp>
          <p:nvSpPr>
            <p:cNvPr id="40" name="Freeform 281">
              <a:extLst>
                <a:ext uri="{FF2B5EF4-FFF2-40B4-BE49-F238E27FC236}">
                  <a16:creationId xmlns:a16="http://schemas.microsoft.com/office/drawing/2014/main" id="{78BBED29-32CA-4F80-96F2-C10E4C597CB1}"/>
                </a:ext>
              </a:extLst>
            </p:cNvPr>
            <p:cNvSpPr>
              <a:spLocks/>
            </p:cNvSpPr>
            <p:nvPr/>
          </p:nvSpPr>
          <p:spPr bwMode="auto">
            <a:xfrm>
              <a:off x="4335463" y="450850"/>
              <a:ext cx="158750" cy="50800"/>
            </a:xfrm>
            <a:custGeom>
              <a:avLst/>
              <a:gdLst>
                <a:gd name="T0" fmla="*/ 19 w 22"/>
                <a:gd name="T1" fmla="*/ 7 h 7"/>
                <a:gd name="T2" fmla="*/ 3 w 22"/>
                <a:gd name="T3" fmla="*/ 7 h 7"/>
                <a:gd name="T4" fmla="*/ 0 w 22"/>
                <a:gd name="T5" fmla="*/ 4 h 7"/>
                <a:gd name="T6" fmla="*/ 3 w 22"/>
                <a:gd name="T7" fmla="*/ 0 h 7"/>
                <a:gd name="T8" fmla="*/ 19 w 22"/>
                <a:gd name="T9" fmla="*/ 0 h 7"/>
                <a:gd name="T10" fmla="*/ 22 w 22"/>
                <a:gd name="T11" fmla="*/ 4 h 7"/>
                <a:gd name="T12" fmla="*/ 19 w 22"/>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2" h="7">
                  <a:moveTo>
                    <a:pt x="19" y="7"/>
                  </a:moveTo>
                  <a:cubicBezTo>
                    <a:pt x="3" y="7"/>
                    <a:pt x="3" y="7"/>
                    <a:pt x="3" y="7"/>
                  </a:cubicBezTo>
                  <a:cubicBezTo>
                    <a:pt x="1" y="7"/>
                    <a:pt x="0" y="5"/>
                    <a:pt x="0" y="4"/>
                  </a:cubicBezTo>
                  <a:cubicBezTo>
                    <a:pt x="0" y="2"/>
                    <a:pt x="1" y="0"/>
                    <a:pt x="3" y="0"/>
                  </a:cubicBezTo>
                  <a:cubicBezTo>
                    <a:pt x="19" y="0"/>
                    <a:pt x="19" y="0"/>
                    <a:pt x="19" y="0"/>
                  </a:cubicBezTo>
                  <a:cubicBezTo>
                    <a:pt x="20" y="0"/>
                    <a:pt x="22" y="2"/>
                    <a:pt x="22" y="4"/>
                  </a:cubicBezTo>
                  <a:cubicBezTo>
                    <a:pt x="22" y="5"/>
                    <a:pt x="20" y="7"/>
                    <a:pt x="19"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685800"/>
              <a:endParaRPr lang="en-IN" sz="1013">
                <a:solidFill>
                  <a:srgbClr val="000000"/>
                </a:solidFill>
                <a:latin typeface="Arial"/>
              </a:endParaRPr>
            </a:p>
          </p:txBody>
        </p:sp>
        <p:sp>
          <p:nvSpPr>
            <p:cNvPr id="41" name="Freeform 282">
              <a:extLst>
                <a:ext uri="{FF2B5EF4-FFF2-40B4-BE49-F238E27FC236}">
                  <a16:creationId xmlns:a16="http://schemas.microsoft.com/office/drawing/2014/main" id="{81680A8B-6A5B-42C6-AA9D-5522FDA82A6B}"/>
                </a:ext>
              </a:extLst>
            </p:cNvPr>
            <p:cNvSpPr>
              <a:spLocks/>
            </p:cNvSpPr>
            <p:nvPr/>
          </p:nvSpPr>
          <p:spPr bwMode="auto">
            <a:xfrm>
              <a:off x="5033963" y="450850"/>
              <a:ext cx="152400" cy="50800"/>
            </a:xfrm>
            <a:custGeom>
              <a:avLst/>
              <a:gdLst>
                <a:gd name="T0" fmla="*/ 18 w 21"/>
                <a:gd name="T1" fmla="*/ 7 h 7"/>
                <a:gd name="T2" fmla="*/ 3 w 21"/>
                <a:gd name="T3" fmla="*/ 7 h 7"/>
                <a:gd name="T4" fmla="*/ 0 w 21"/>
                <a:gd name="T5" fmla="*/ 4 h 7"/>
                <a:gd name="T6" fmla="*/ 3 w 21"/>
                <a:gd name="T7" fmla="*/ 0 h 7"/>
                <a:gd name="T8" fmla="*/ 18 w 21"/>
                <a:gd name="T9" fmla="*/ 0 h 7"/>
                <a:gd name="T10" fmla="*/ 21 w 21"/>
                <a:gd name="T11" fmla="*/ 4 h 7"/>
                <a:gd name="T12" fmla="*/ 18 w 21"/>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1" h="7">
                  <a:moveTo>
                    <a:pt x="18" y="7"/>
                  </a:moveTo>
                  <a:cubicBezTo>
                    <a:pt x="3" y="7"/>
                    <a:pt x="3" y="7"/>
                    <a:pt x="3" y="7"/>
                  </a:cubicBezTo>
                  <a:cubicBezTo>
                    <a:pt x="1" y="7"/>
                    <a:pt x="0" y="5"/>
                    <a:pt x="0" y="4"/>
                  </a:cubicBezTo>
                  <a:cubicBezTo>
                    <a:pt x="0" y="2"/>
                    <a:pt x="1" y="0"/>
                    <a:pt x="3" y="0"/>
                  </a:cubicBezTo>
                  <a:cubicBezTo>
                    <a:pt x="18" y="0"/>
                    <a:pt x="18" y="0"/>
                    <a:pt x="18" y="0"/>
                  </a:cubicBezTo>
                  <a:cubicBezTo>
                    <a:pt x="20" y="0"/>
                    <a:pt x="21" y="2"/>
                    <a:pt x="21" y="4"/>
                  </a:cubicBezTo>
                  <a:cubicBezTo>
                    <a:pt x="21" y="5"/>
                    <a:pt x="20" y="7"/>
                    <a:pt x="18"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685800"/>
              <a:endParaRPr lang="en-IN" sz="1013">
                <a:solidFill>
                  <a:srgbClr val="000000"/>
                </a:solidFill>
                <a:latin typeface="Arial"/>
              </a:endParaRPr>
            </a:p>
          </p:txBody>
        </p:sp>
        <p:sp>
          <p:nvSpPr>
            <p:cNvPr id="42" name="Freeform 283">
              <a:extLst>
                <a:ext uri="{FF2B5EF4-FFF2-40B4-BE49-F238E27FC236}">
                  <a16:creationId xmlns:a16="http://schemas.microsoft.com/office/drawing/2014/main" id="{5B8A20A6-BB9C-499F-9335-6BABB27FE389}"/>
                </a:ext>
              </a:extLst>
            </p:cNvPr>
            <p:cNvSpPr>
              <a:spLocks/>
            </p:cNvSpPr>
            <p:nvPr/>
          </p:nvSpPr>
          <p:spPr bwMode="auto">
            <a:xfrm>
              <a:off x="4451350" y="168275"/>
              <a:ext cx="130175" cy="123825"/>
            </a:xfrm>
            <a:custGeom>
              <a:avLst/>
              <a:gdLst>
                <a:gd name="T0" fmla="*/ 14 w 18"/>
                <a:gd name="T1" fmla="*/ 17 h 17"/>
                <a:gd name="T2" fmla="*/ 12 w 18"/>
                <a:gd name="T3" fmla="*/ 16 h 17"/>
                <a:gd name="T4" fmla="*/ 1 w 18"/>
                <a:gd name="T5" fmla="*/ 6 h 17"/>
                <a:gd name="T6" fmla="*/ 1 w 18"/>
                <a:gd name="T7" fmla="*/ 1 h 17"/>
                <a:gd name="T8" fmla="*/ 6 w 18"/>
                <a:gd name="T9" fmla="*/ 1 h 17"/>
                <a:gd name="T10" fmla="*/ 17 w 18"/>
                <a:gd name="T11" fmla="*/ 12 h 17"/>
                <a:gd name="T12" fmla="*/ 17 w 18"/>
                <a:gd name="T13" fmla="*/ 16 h 17"/>
                <a:gd name="T14" fmla="*/ 14 w 18"/>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7">
                  <a:moveTo>
                    <a:pt x="14" y="17"/>
                  </a:moveTo>
                  <a:cubicBezTo>
                    <a:pt x="14" y="17"/>
                    <a:pt x="13" y="17"/>
                    <a:pt x="12" y="16"/>
                  </a:cubicBezTo>
                  <a:cubicBezTo>
                    <a:pt x="1" y="6"/>
                    <a:pt x="1" y="6"/>
                    <a:pt x="1" y="6"/>
                  </a:cubicBezTo>
                  <a:cubicBezTo>
                    <a:pt x="0" y="4"/>
                    <a:pt x="0" y="2"/>
                    <a:pt x="1" y="1"/>
                  </a:cubicBezTo>
                  <a:cubicBezTo>
                    <a:pt x="2" y="0"/>
                    <a:pt x="4" y="0"/>
                    <a:pt x="6" y="1"/>
                  </a:cubicBezTo>
                  <a:cubicBezTo>
                    <a:pt x="17" y="12"/>
                    <a:pt x="17" y="12"/>
                    <a:pt x="17" y="12"/>
                  </a:cubicBezTo>
                  <a:cubicBezTo>
                    <a:pt x="18" y="13"/>
                    <a:pt x="18" y="15"/>
                    <a:pt x="17" y="16"/>
                  </a:cubicBezTo>
                  <a:cubicBezTo>
                    <a:pt x="16" y="17"/>
                    <a:pt x="15" y="17"/>
                    <a:pt x="14"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685800"/>
              <a:endParaRPr lang="en-IN" sz="1013">
                <a:solidFill>
                  <a:srgbClr val="000000"/>
                </a:solidFill>
                <a:latin typeface="Arial"/>
              </a:endParaRPr>
            </a:p>
          </p:txBody>
        </p:sp>
        <p:sp>
          <p:nvSpPr>
            <p:cNvPr id="43" name="Freeform 284">
              <a:extLst>
                <a:ext uri="{FF2B5EF4-FFF2-40B4-BE49-F238E27FC236}">
                  <a16:creationId xmlns:a16="http://schemas.microsoft.com/office/drawing/2014/main" id="{F004E7FB-A01B-4BB6-8906-4CD4CE199945}"/>
                </a:ext>
              </a:extLst>
            </p:cNvPr>
            <p:cNvSpPr>
              <a:spLocks/>
            </p:cNvSpPr>
            <p:nvPr/>
          </p:nvSpPr>
          <p:spPr bwMode="auto">
            <a:xfrm>
              <a:off x="4946650" y="655638"/>
              <a:ext cx="123825" cy="130175"/>
            </a:xfrm>
            <a:custGeom>
              <a:avLst/>
              <a:gdLst>
                <a:gd name="T0" fmla="*/ 14 w 17"/>
                <a:gd name="T1" fmla="*/ 18 h 18"/>
                <a:gd name="T2" fmla="*/ 12 w 17"/>
                <a:gd name="T3" fmla="*/ 17 h 18"/>
                <a:gd name="T4" fmla="*/ 1 w 17"/>
                <a:gd name="T5" fmla="*/ 6 h 18"/>
                <a:gd name="T6" fmla="*/ 1 w 17"/>
                <a:gd name="T7" fmla="*/ 2 h 18"/>
                <a:gd name="T8" fmla="*/ 5 w 17"/>
                <a:gd name="T9" fmla="*/ 2 h 18"/>
                <a:gd name="T10" fmla="*/ 16 w 17"/>
                <a:gd name="T11" fmla="*/ 13 h 18"/>
                <a:gd name="T12" fmla="*/ 16 w 17"/>
                <a:gd name="T13" fmla="*/ 17 h 18"/>
                <a:gd name="T14" fmla="*/ 14 w 17"/>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8">
                  <a:moveTo>
                    <a:pt x="14" y="18"/>
                  </a:moveTo>
                  <a:cubicBezTo>
                    <a:pt x="13" y="18"/>
                    <a:pt x="12" y="18"/>
                    <a:pt x="12" y="17"/>
                  </a:cubicBezTo>
                  <a:cubicBezTo>
                    <a:pt x="1" y="6"/>
                    <a:pt x="1" y="6"/>
                    <a:pt x="1" y="6"/>
                  </a:cubicBezTo>
                  <a:cubicBezTo>
                    <a:pt x="0" y="5"/>
                    <a:pt x="0" y="3"/>
                    <a:pt x="1" y="2"/>
                  </a:cubicBezTo>
                  <a:cubicBezTo>
                    <a:pt x="2" y="0"/>
                    <a:pt x="4" y="0"/>
                    <a:pt x="5" y="2"/>
                  </a:cubicBezTo>
                  <a:cubicBezTo>
                    <a:pt x="16" y="13"/>
                    <a:pt x="16" y="13"/>
                    <a:pt x="16" y="13"/>
                  </a:cubicBezTo>
                  <a:cubicBezTo>
                    <a:pt x="17" y="14"/>
                    <a:pt x="17" y="16"/>
                    <a:pt x="16" y="17"/>
                  </a:cubicBezTo>
                  <a:cubicBezTo>
                    <a:pt x="16" y="18"/>
                    <a:pt x="15" y="18"/>
                    <a:pt x="1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685800"/>
              <a:endParaRPr lang="en-IN" sz="1013">
                <a:solidFill>
                  <a:srgbClr val="000000"/>
                </a:solidFill>
                <a:latin typeface="Arial"/>
              </a:endParaRPr>
            </a:p>
          </p:txBody>
        </p:sp>
        <p:sp>
          <p:nvSpPr>
            <p:cNvPr id="44" name="Freeform 285">
              <a:extLst>
                <a:ext uri="{FF2B5EF4-FFF2-40B4-BE49-F238E27FC236}">
                  <a16:creationId xmlns:a16="http://schemas.microsoft.com/office/drawing/2014/main" id="{03020DB4-3605-43E7-A8F0-E451506F8763}"/>
                </a:ext>
              </a:extLst>
            </p:cNvPr>
            <p:cNvSpPr>
              <a:spLocks/>
            </p:cNvSpPr>
            <p:nvPr/>
          </p:nvSpPr>
          <p:spPr bwMode="auto">
            <a:xfrm>
              <a:off x="4451350" y="655638"/>
              <a:ext cx="130175" cy="130175"/>
            </a:xfrm>
            <a:custGeom>
              <a:avLst/>
              <a:gdLst>
                <a:gd name="T0" fmla="*/ 3 w 18"/>
                <a:gd name="T1" fmla="*/ 18 h 18"/>
                <a:gd name="T2" fmla="*/ 1 w 18"/>
                <a:gd name="T3" fmla="*/ 17 h 18"/>
                <a:gd name="T4" fmla="*/ 1 w 18"/>
                <a:gd name="T5" fmla="*/ 13 h 18"/>
                <a:gd name="T6" fmla="*/ 12 w 18"/>
                <a:gd name="T7" fmla="*/ 2 h 18"/>
                <a:gd name="T8" fmla="*/ 17 w 18"/>
                <a:gd name="T9" fmla="*/ 2 h 18"/>
                <a:gd name="T10" fmla="*/ 17 w 18"/>
                <a:gd name="T11" fmla="*/ 6 h 18"/>
                <a:gd name="T12" fmla="*/ 6 w 18"/>
                <a:gd name="T13" fmla="*/ 17 h 18"/>
                <a:gd name="T14" fmla="*/ 3 w 18"/>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8">
                  <a:moveTo>
                    <a:pt x="3" y="18"/>
                  </a:moveTo>
                  <a:cubicBezTo>
                    <a:pt x="3" y="18"/>
                    <a:pt x="2" y="18"/>
                    <a:pt x="1" y="17"/>
                  </a:cubicBezTo>
                  <a:cubicBezTo>
                    <a:pt x="0" y="16"/>
                    <a:pt x="0" y="14"/>
                    <a:pt x="1" y="13"/>
                  </a:cubicBezTo>
                  <a:cubicBezTo>
                    <a:pt x="12" y="2"/>
                    <a:pt x="12" y="2"/>
                    <a:pt x="12" y="2"/>
                  </a:cubicBezTo>
                  <a:cubicBezTo>
                    <a:pt x="13" y="0"/>
                    <a:pt x="15" y="0"/>
                    <a:pt x="17" y="2"/>
                  </a:cubicBezTo>
                  <a:cubicBezTo>
                    <a:pt x="18" y="3"/>
                    <a:pt x="18" y="5"/>
                    <a:pt x="17" y="6"/>
                  </a:cubicBezTo>
                  <a:cubicBezTo>
                    <a:pt x="6" y="17"/>
                    <a:pt x="6" y="17"/>
                    <a:pt x="6" y="17"/>
                  </a:cubicBezTo>
                  <a:cubicBezTo>
                    <a:pt x="5" y="18"/>
                    <a:pt x="4" y="18"/>
                    <a:pt x="3"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685800"/>
              <a:endParaRPr lang="en-IN" sz="1013">
                <a:solidFill>
                  <a:srgbClr val="000000"/>
                </a:solidFill>
                <a:latin typeface="Arial"/>
              </a:endParaRPr>
            </a:p>
          </p:txBody>
        </p:sp>
        <p:sp>
          <p:nvSpPr>
            <p:cNvPr id="45" name="Freeform 286">
              <a:extLst>
                <a:ext uri="{FF2B5EF4-FFF2-40B4-BE49-F238E27FC236}">
                  <a16:creationId xmlns:a16="http://schemas.microsoft.com/office/drawing/2014/main" id="{D8881B6F-A2FE-464F-9918-C0F74B8296F6}"/>
                </a:ext>
              </a:extLst>
            </p:cNvPr>
            <p:cNvSpPr>
              <a:spLocks/>
            </p:cNvSpPr>
            <p:nvPr/>
          </p:nvSpPr>
          <p:spPr bwMode="auto">
            <a:xfrm>
              <a:off x="4946650" y="168275"/>
              <a:ext cx="123825" cy="123825"/>
            </a:xfrm>
            <a:custGeom>
              <a:avLst/>
              <a:gdLst>
                <a:gd name="T0" fmla="*/ 3 w 17"/>
                <a:gd name="T1" fmla="*/ 17 h 17"/>
                <a:gd name="T2" fmla="*/ 1 w 17"/>
                <a:gd name="T3" fmla="*/ 16 h 17"/>
                <a:gd name="T4" fmla="*/ 1 w 17"/>
                <a:gd name="T5" fmla="*/ 12 h 17"/>
                <a:gd name="T6" fmla="*/ 12 w 17"/>
                <a:gd name="T7" fmla="*/ 1 h 17"/>
                <a:gd name="T8" fmla="*/ 16 w 17"/>
                <a:gd name="T9" fmla="*/ 1 h 17"/>
                <a:gd name="T10" fmla="*/ 16 w 17"/>
                <a:gd name="T11" fmla="*/ 6 h 17"/>
                <a:gd name="T12" fmla="*/ 5 w 17"/>
                <a:gd name="T13" fmla="*/ 16 h 17"/>
                <a:gd name="T14" fmla="*/ 3 w 17"/>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7">
                  <a:moveTo>
                    <a:pt x="3" y="17"/>
                  </a:moveTo>
                  <a:cubicBezTo>
                    <a:pt x="2" y="17"/>
                    <a:pt x="1" y="17"/>
                    <a:pt x="1" y="16"/>
                  </a:cubicBezTo>
                  <a:cubicBezTo>
                    <a:pt x="0" y="15"/>
                    <a:pt x="0" y="13"/>
                    <a:pt x="1" y="12"/>
                  </a:cubicBezTo>
                  <a:cubicBezTo>
                    <a:pt x="12" y="1"/>
                    <a:pt x="12" y="1"/>
                    <a:pt x="12" y="1"/>
                  </a:cubicBezTo>
                  <a:cubicBezTo>
                    <a:pt x="13" y="0"/>
                    <a:pt x="15" y="0"/>
                    <a:pt x="16" y="1"/>
                  </a:cubicBezTo>
                  <a:cubicBezTo>
                    <a:pt x="17" y="2"/>
                    <a:pt x="17" y="4"/>
                    <a:pt x="16" y="6"/>
                  </a:cubicBezTo>
                  <a:cubicBezTo>
                    <a:pt x="5" y="16"/>
                    <a:pt x="5" y="16"/>
                    <a:pt x="5" y="16"/>
                  </a:cubicBezTo>
                  <a:cubicBezTo>
                    <a:pt x="5" y="17"/>
                    <a:pt x="4" y="17"/>
                    <a:pt x="3"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685800"/>
              <a:endParaRPr lang="en-IN" sz="1013">
                <a:solidFill>
                  <a:srgbClr val="000000"/>
                </a:solidFill>
                <a:latin typeface="Arial"/>
              </a:endParaRPr>
            </a:p>
          </p:txBody>
        </p:sp>
      </p:grpSp>
      <p:sp>
        <p:nvSpPr>
          <p:cNvPr id="46" name="Freeform 27">
            <a:extLst>
              <a:ext uri="{FF2B5EF4-FFF2-40B4-BE49-F238E27FC236}">
                <a16:creationId xmlns:a16="http://schemas.microsoft.com/office/drawing/2014/main" id="{AF97679C-EB0A-4B48-BF64-38CE931EE03E}"/>
              </a:ext>
            </a:extLst>
          </p:cNvPr>
          <p:cNvSpPr>
            <a:spLocks noChangeAspect="1" noEditPoints="1"/>
          </p:cNvSpPr>
          <p:nvPr/>
        </p:nvSpPr>
        <p:spPr bwMode="auto">
          <a:xfrm>
            <a:off x="7284561" y="2042195"/>
            <a:ext cx="318880" cy="333486"/>
          </a:xfrm>
          <a:custGeom>
            <a:avLst/>
            <a:gdLst>
              <a:gd name="T0" fmla="*/ 586 w 1263"/>
              <a:gd name="T1" fmla="*/ 312 h 1321"/>
              <a:gd name="T2" fmla="*/ 579 w 1263"/>
              <a:gd name="T3" fmla="*/ 454 h 1321"/>
              <a:gd name="T4" fmla="*/ 448 w 1263"/>
              <a:gd name="T5" fmla="*/ 534 h 1321"/>
              <a:gd name="T6" fmla="*/ 328 w 1263"/>
              <a:gd name="T7" fmla="*/ 442 h 1321"/>
              <a:gd name="T8" fmla="*/ 305 w 1263"/>
              <a:gd name="T9" fmla="*/ 591 h 1321"/>
              <a:gd name="T10" fmla="*/ 155 w 1263"/>
              <a:gd name="T11" fmla="*/ 622 h 1321"/>
              <a:gd name="T12" fmla="*/ 152 w 1263"/>
              <a:gd name="T13" fmla="*/ 500 h 1321"/>
              <a:gd name="T14" fmla="*/ 87 w 1263"/>
              <a:gd name="T15" fmla="*/ 337 h 1321"/>
              <a:gd name="T16" fmla="*/ 5 w 1263"/>
              <a:gd name="T17" fmla="*/ 247 h 1321"/>
              <a:gd name="T18" fmla="*/ 167 w 1263"/>
              <a:gd name="T19" fmla="*/ 155 h 1321"/>
              <a:gd name="T20" fmla="*/ 158 w 1263"/>
              <a:gd name="T21" fmla="*/ 15 h 1321"/>
              <a:gd name="T22" fmla="*/ 248 w 1263"/>
              <a:gd name="T23" fmla="*/ 122 h 1321"/>
              <a:gd name="T24" fmla="*/ 429 w 1263"/>
              <a:gd name="T25" fmla="*/ 78 h 1321"/>
              <a:gd name="T26" fmla="*/ 532 w 1263"/>
              <a:gd name="T27" fmla="*/ 176 h 1321"/>
              <a:gd name="T28" fmla="*/ 976 w 1263"/>
              <a:gd name="T29" fmla="*/ 773 h 1321"/>
              <a:gd name="T30" fmla="*/ 1104 w 1263"/>
              <a:gd name="T31" fmla="*/ 714 h 1321"/>
              <a:gd name="T32" fmla="*/ 1131 w 1263"/>
              <a:gd name="T33" fmla="*/ 529 h 1321"/>
              <a:gd name="T34" fmla="*/ 1263 w 1263"/>
              <a:gd name="T35" fmla="*/ 486 h 1321"/>
              <a:gd name="T36" fmla="*/ 1131 w 1263"/>
              <a:gd name="T37" fmla="*/ 442 h 1321"/>
              <a:gd name="T38" fmla="*/ 1104 w 1263"/>
              <a:gd name="T39" fmla="*/ 258 h 1321"/>
              <a:gd name="T40" fmla="*/ 990 w 1263"/>
              <a:gd name="T41" fmla="*/ 300 h 1321"/>
              <a:gd name="T42" fmla="*/ 815 w 1263"/>
              <a:gd name="T43" fmla="*/ 300 h 1321"/>
              <a:gd name="T44" fmla="*/ 700 w 1263"/>
              <a:gd name="T45" fmla="*/ 258 h 1321"/>
              <a:gd name="T46" fmla="*/ 674 w 1263"/>
              <a:gd name="T47" fmla="*/ 409 h 1321"/>
              <a:gd name="T48" fmla="*/ 804 w 1263"/>
              <a:gd name="T49" fmla="*/ 486 h 1321"/>
              <a:gd name="T50" fmla="*/ 674 w 1263"/>
              <a:gd name="T51" fmla="*/ 563 h 1321"/>
              <a:gd name="T52" fmla="*/ 700 w 1263"/>
              <a:gd name="T53" fmla="*/ 714 h 1321"/>
              <a:gd name="T54" fmla="*/ 829 w 1263"/>
              <a:gd name="T55" fmla="*/ 773 h 1321"/>
              <a:gd name="T56" fmla="*/ 976 w 1263"/>
              <a:gd name="T57" fmla="*/ 773 h 1321"/>
              <a:gd name="T58" fmla="*/ 673 w 1263"/>
              <a:gd name="T59" fmla="*/ 1004 h 1321"/>
              <a:gd name="T60" fmla="*/ 699 w 1263"/>
              <a:gd name="T61" fmla="*/ 1189 h 1321"/>
              <a:gd name="T62" fmla="*/ 828 w 1263"/>
              <a:gd name="T63" fmla="*/ 1248 h 1321"/>
              <a:gd name="T64" fmla="*/ 975 w 1263"/>
              <a:gd name="T65" fmla="*/ 1248 h 1321"/>
              <a:gd name="T66" fmla="*/ 1103 w 1263"/>
              <a:gd name="T67" fmla="*/ 1189 h 1321"/>
              <a:gd name="T68" fmla="*/ 1130 w 1263"/>
              <a:gd name="T69" fmla="*/ 1037 h 1321"/>
              <a:gd name="T70" fmla="*/ 999 w 1263"/>
              <a:gd name="T71" fmla="*/ 960 h 1321"/>
              <a:gd name="T72" fmla="*/ 1130 w 1263"/>
              <a:gd name="T73" fmla="*/ 884 h 1321"/>
              <a:gd name="T74" fmla="*/ 1103 w 1263"/>
              <a:gd name="T75" fmla="*/ 732 h 1321"/>
              <a:gd name="T76" fmla="*/ 989 w 1263"/>
              <a:gd name="T77" fmla="*/ 775 h 1321"/>
              <a:gd name="T78" fmla="*/ 814 w 1263"/>
              <a:gd name="T79" fmla="*/ 775 h 1321"/>
              <a:gd name="T80" fmla="*/ 699 w 1263"/>
              <a:gd name="T81" fmla="*/ 732 h 1321"/>
              <a:gd name="T82" fmla="*/ 673 w 1263"/>
              <a:gd name="T83" fmla="*/ 917 h 1321"/>
              <a:gd name="T84" fmla="*/ 540 w 1263"/>
              <a:gd name="T85" fmla="*/ 960 h 1321"/>
              <a:gd name="T86" fmla="*/ 354 w 1263"/>
              <a:gd name="T87" fmla="*/ 673 h 1321"/>
              <a:gd name="T88" fmla="*/ 225 w 1263"/>
              <a:gd name="T89" fmla="*/ 733 h 1321"/>
              <a:gd name="T90" fmla="*/ 199 w 1263"/>
              <a:gd name="T91" fmla="*/ 917 h 1321"/>
              <a:gd name="T92" fmla="*/ 66 w 1263"/>
              <a:gd name="T93" fmla="*/ 961 h 1321"/>
              <a:gd name="T94" fmla="*/ 199 w 1263"/>
              <a:gd name="T95" fmla="*/ 1005 h 1321"/>
              <a:gd name="T96" fmla="*/ 225 w 1263"/>
              <a:gd name="T97" fmla="*/ 1189 h 1321"/>
              <a:gd name="T98" fmla="*/ 339 w 1263"/>
              <a:gd name="T99" fmla="*/ 1147 h 1321"/>
              <a:gd name="T100" fmla="*/ 515 w 1263"/>
              <a:gd name="T101" fmla="*/ 1147 h 1321"/>
              <a:gd name="T102" fmla="*/ 629 w 1263"/>
              <a:gd name="T103" fmla="*/ 1189 h 1321"/>
              <a:gd name="T104" fmla="*/ 655 w 1263"/>
              <a:gd name="T105" fmla="*/ 1038 h 1321"/>
              <a:gd name="T106" fmla="*/ 525 w 1263"/>
              <a:gd name="T107" fmla="*/ 961 h 1321"/>
              <a:gd name="T108" fmla="*/ 655 w 1263"/>
              <a:gd name="T109" fmla="*/ 884 h 1321"/>
              <a:gd name="T110" fmla="*/ 629 w 1263"/>
              <a:gd name="T111" fmla="*/ 733 h 1321"/>
              <a:gd name="T112" fmla="*/ 501 w 1263"/>
              <a:gd name="T113" fmla="*/ 673 h 1321"/>
              <a:gd name="T114" fmla="*/ 354 w 1263"/>
              <a:gd name="T115" fmla="*/ 673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63" h="1321">
                <a:moveTo>
                  <a:pt x="627" y="217"/>
                </a:moveTo>
                <a:cubicBezTo>
                  <a:pt x="642" y="254"/>
                  <a:pt x="624" y="297"/>
                  <a:pt x="586" y="312"/>
                </a:cubicBezTo>
                <a:cubicBezTo>
                  <a:pt x="564" y="321"/>
                  <a:pt x="539" y="318"/>
                  <a:pt x="520" y="306"/>
                </a:cubicBezTo>
                <a:cubicBezTo>
                  <a:pt x="579" y="454"/>
                  <a:pt x="579" y="454"/>
                  <a:pt x="579" y="454"/>
                </a:cubicBezTo>
                <a:cubicBezTo>
                  <a:pt x="584" y="467"/>
                  <a:pt x="577" y="482"/>
                  <a:pt x="564" y="488"/>
                </a:cubicBezTo>
                <a:cubicBezTo>
                  <a:pt x="448" y="534"/>
                  <a:pt x="448" y="534"/>
                  <a:pt x="448" y="534"/>
                </a:cubicBezTo>
                <a:cubicBezTo>
                  <a:pt x="449" y="520"/>
                  <a:pt x="448" y="505"/>
                  <a:pt x="442" y="491"/>
                </a:cubicBezTo>
                <a:cubicBezTo>
                  <a:pt x="424" y="446"/>
                  <a:pt x="373" y="424"/>
                  <a:pt x="328" y="442"/>
                </a:cubicBezTo>
                <a:cubicBezTo>
                  <a:pt x="283" y="459"/>
                  <a:pt x="261" y="510"/>
                  <a:pt x="279" y="555"/>
                </a:cubicBezTo>
                <a:cubicBezTo>
                  <a:pt x="285" y="570"/>
                  <a:pt x="294" y="582"/>
                  <a:pt x="305" y="591"/>
                </a:cubicBezTo>
                <a:cubicBezTo>
                  <a:pt x="189" y="637"/>
                  <a:pt x="189" y="637"/>
                  <a:pt x="189" y="637"/>
                </a:cubicBezTo>
                <a:cubicBezTo>
                  <a:pt x="175" y="642"/>
                  <a:pt x="160" y="636"/>
                  <a:pt x="155" y="622"/>
                </a:cubicBezTo>
                <a:cubicBezTo>
                  <a:pt x="108" y="506"/>
                  <a:pt x="108" y="506"/>
                  <a:pt x="108" y="506"/>
                </a:cubicBezTo>
                <a:cubicBezTo>
                  <a:pt x="123" y="508"/>
                  <a:pt x="138" y="506"/>
                  <a:pt x="152" y="500"/>
                </a:cubicBezTo>
                <a:cubicBezTo>
                  <a:pt x="197" y="483"/>
                  <a:pt x="219" y="432"/>
                  <a:pt x="201" y="387"/>
                </a:cubicBezTo>
                <a:cubicBezTo>
                  <a:pt x="183" y="342"/>
                  <a:pt x="132" y="320"/>
                  <a:pt x="87" y="337"/>
                </a:cubicBezTo>
                <a:cubicBezTo>
                  <a:pt x="73" y="343"/>
                  <a:pt x="61" y="352"/>
                  <a:pt x="52" y="363"/>
                </a:cubicBezTo>
                <a:cubicBezTo>
                  <a:pt x="5" y="247"/>
                  <a:pt x="5" y="247"/>
                  <a:pt x="5" y="247"/>
                </a:cubicBezTo>
                <a:cubicBezTo>
                  <a:pt x="0" y="234"/>
                  <a:pt x="7" y="218"/>
                  <a:pt x="20" y="213"/>
                </a:cubicBezTo>
                <a:cubicBezTo>
                  <a:pt x="167" y="155"/>
                  <a:pt x="167" y="155"/>
                  <a:pt x="167" y="155"/>
                </a:cubicBezTo>
                <a:cubicBezTo>
                  <a:pt x="145" y="149"/>
                  <a:pt x="126" y="133"/>
                  <a:pt x="117" y="111"/>
                </a:cubicBezTo>
                <a:cubicBezTo>
                  <a:pt x="102" y="73"/>
                  <a:pt x="121" y="30"/>
                  <a:pt x="158" y="15"/>
                </a:cubicBezTo>
                <a:cubicBezTo>
                  <a:pt x="196" y="0"/>
                  <a:pt x="239" y="19"/>
                  <a:pt x="254" y="56"/>
                </a:cubicBezTo>
                <a:cubicBezTo>
                  <a:pt x="263" y="79"/>
                  <a:pt x="260" y="103"/>
                  <a:pt x="248" y="122"/>
                </a:cubicBezTo>
                <a:cubicBezTo>
                  <a:pt x="395" y="64"/>
                  <a:pt x="395" y="64"/>
                  <a:pt x="395" y="64"/>
                </a:cubicBezTo>
                <a:cubicBezTo>
                  <a:pt x="409" y="58"/>
                  <a:pt x="424" y="65"/>
                  <a:pt x="429" y="78"/>
                </a:cubicBezTo>
                <a:cubicBezTo>
                  <a:pt x="488" y="226"/>
                  <a:pt x="488" y="226"/>
                  <a:pt x="488" y="226"/>
                </a:cubicBezTo>
                <a:cubicBezTo>
                  <a:pt x="493" y="204"/>
                  <a:pt x="509" y="185"/>
                  <a:pt x="532" y="176"/>
                </a:cubicBezTo>
                <a:cubicBezTo>
                  <a:pt x="570" y="161"/>
                  <a:pt x="612" y="179"/>
                  <a:pt x="627" y="217"/>
                </a:cubicBezTo>
                <a:close/>
                <a:moveTo>
                  <a:pt x="976" y="773"/>
                </a:moveTo>
                <a:cubicBezTo>
                  <a:pt x="976" y="749"/>
                  <a:pt x="964" y="727"/>
                  <a:pt x="946" y="714"/>
                </a:cubicBezTo>
                <a:cubicBezTo>
                  <a:pt x="1104" y="714"/>
                  <a:pt x="1104" y="714"/>
                  <a:pt x="1104" y="714"/>
                </a:cubicBezTo>
                <a:cubicBezTo>
                  <a:pt x="1119" y="714"/>
                  <a:pt x="1131" y="702"/>
                  <a:pt x="1131" y="688"/>
                </a:cubicBezTo>
                <a:cubicBezTo>
                  <a:pt x="1131" y="529"/>
                  <a:pt x="1131" y="529"/>
                  <a:pt x="1131" y="529"/>
                </a:cubicBezTo>
                <a:cubicBezTo>
                  <a:pt x="1144" y="548"/>
                  <a:pt x="1165" y="559"/>
                  <a:pt x="1190" y="559"/>
                </a:cubicBezTo>
                <a:cubicBezTo>
                  <a:pt x="1230" y="559"/>
                  <a:pt x="1263" y="526"/>
                  <a:pt x="1263" y="486"/>
                </a:cubicBezTo>
                <a:cubicBezTo>
                  <a:pt x="1263" y="445"/>
                  <a:pt x="1230" y="412"/>
                  <a:pt x="1190" y="412"/>
                </a:cubicBezTo>
                <a:cubicBezTo>
                  <a:pt x="1165" y="412"/>
                  <a:pt x="1144" y="424"/>
                  <a:pt x="1131" y="442"/>
                </a:cubicBezTo>
                <a:cubicBezTo>
                  <a:pt x="1131" y="284"/>
                  <a:pt x="1131" y="284"/>
                  <a:pt x="1131" y="284"/>
                </a:cubicBezTo>
                <a:cubicBezTo>
                  <a:pt x="1131" y="269"/>
                  <a:pt x="1119" y="258"/>
                  <a:pt x="1104" y="258"/>
                </a:cubicBezTo>
                <a:cubicBezTo>
                  <a:pt x="979" y="258"/>
                  <a:pt x="979" y="258"/>
                  <a:pt x="979" y="258"/>
                </a:cubicBezTo>
                <a:cubicBezTo>
                  <a:pt x="986" y="270"/>
                  <a:pt x="990" y="285"/>
                  <a:pt x="990" y="300"/>
                </a:cubicBezTo>
                <a:cubicBezTo>
                  <a:pt x="990" y="349"/>
                  <a:pt x="951" y="388"/>
                  <a:pt x="902" y="388"/>
                </a:cubicBezTo>
                <a:cubicBezTo>
                  <a:pt x="854" y="388"/>
                  <a:pt x="815" y="349"/>
                  <a:pt x="815" y="300"/>
                </a:cubicBezTo>
                <a:cubicBezTo>
                  <a:pt x="815" y="285"/>
                  <a:pt x="819" y="270"/>
                  <a:pt x="826" y="258"/>
                </a:cubicBezTo>
                <a:cubicBezTo>
                  <a:pt x="700" y="258"/>
                  <a:pt x="700" y="258"/>
                  <a:pt x="700" y="258"/>
                </a:cubicBezTo>
                <a:cubicBezTo>
                  <a:pt x="686" y="258"/>
                  <a:pt x="674" y="269"/>
                  <a:pt x="674" y="284"/>
                </a:cubicBezTo>
                <a:cubicBezTo>
                  <a:pt x="674" y="409"/>
                  <a:pt x="674" y="409"/>
                  <a:pt x="674" y="409"/>
                </a:cubicBezTo>
                <a:cubicBezTo>
                  <a:pt x="687" y="402"/>
                  <a:pt x="701" y="398"/>
                  <a:pt x="717" y="398"/>
                </a:cubicBezTo>
                <a:cubicBezTo>
                  <a:pt x="765" y="398"/>
                  <a:pt x="804" y="437"/>
                  <a:pt x="804" y="486"/>
                </a:cubicBezTo>
                <a:cubicBezTo>
                  <a:pt x="804" y="534"/>
                  <a:pt x="765" y="573"/>
                  <a:pt x="717" y="573"/>
                </a:cubicBezTo>
                <a:cubicBezTo>
                  <a:pt x="701" y="573"/>
                  <a:pt x="687" y="569"/>
                  <a:pt x="674" y="563"/>
                </a:cubicBezTo>
                <a:cubicBezTo>
                  <a:pt x="674" y="688"/>
                  <a:pt x="674" y="688"/>
                  <a:pt x="674" y="688"/>
                </a:cubicBezTo>
                <a:cubicBezTo>
                  <a:pt x="674" y="702"/>
                  <a:pt x="686" y="714"/>
                  <a:pt x="700" y="714"/>
                </a:cubicBezTo>
                <a:cubicBezTo>
                  <a:pt x="859" y="714"/>
                  <a:pt x="859" y="714"/>
                  <a:pt x="859" y="714"/>
                </a:cubicBezTo>
                <a:cubicBezTo>
                  <a:pt x="841" y="727"/>
                  <a:pt x="829" y="749"/>
                  <a:pt x="829" y="773"/>
                </a:cubicBezTo>
                <a:cubicBezTo>
                  <a:pt x="829" y="814"/>
                  <a:pt x="862" y="847"/>
                  <a:pt x="902" y="847"/>
                </a:cubicBezTo>
                <a:cubicBezTo>
                  <a:pt x="943" y="847"/>
                  <a:pt x="976" y="814"/>
                  <a:pt x="976" y="773"/>
                </a:cubicBezTo>
                <a:close/>
                <a:moveTo>
                  <a:pt x="614" y="1034"/>
                </a:moveTo>
                <a:cubicBezTo>
                  <a:pt x="638" y="1034"/>
                  <a:pt x="660" y="1022"/>
                  <a:pt x="673" y="1004"/>
                </a:cubicBezTo>
                <a:cubicBezTo>
                  <a:pt x="673" y="1162"/>
                  <a:pt x="673" y="1162"/>
                  <a:pt x="673" y="1162"/>
                </a:cubicBezTo>
                <a:cubicBezTo>
                  <a:pt x="673" y="1177"/>
                  <a:pt x="685" y="1189"/>
                  <a:pt x="699" y="1189"/>
                </a:cubicBezTo>
                <a:cubicBezTo>
                  <a:pt x="858" y="1189"/>
                  <a:pt x="858" y="1189"/>
                  <a:pt x="858" y="1189"/>
                </a:cubicBezTo>
                <a:cubicBezTo>
                  <a:pt x="840" y="1202"/>
                  <a:pt x="828" y="1223"/>
                  <a:pt x="828" y="1248"/>
                </a:cubicBezTo>
                <a:cubicBezTo>
                  <a:pt x="828" y="1288"/>
                  <a:pt x="861" y="1321"/>
                  <a:pt x="901" y="1321"/>
                </a:cubicBezTo>
                <a:cubicBezTo>
                  <a:pt x="942" y="1321"/>
                  <a:pt x="975" y="1288"/>
                  <a:pt x="975" y="1248"/>
                </a:cubicBezTo>
                <a:cubicBezTo>
                  <a:pt x="975" y="1223"/>
                  <a:pt x="963" y="1202"/>
                  <a:pt x="945" y="1189"/>
                </a:cubicBezTo>
                <a:cubicBezTo>
                  <a:pt x="1103" y="1189"/>
                  <a:pt x="1103" y="1189"/>
                  <a:pt x="1103" y="1189"/>
                </a:cubicBezTo>
                <a:cubicBezTo>
                  <a:pt x="1118" y="1189"/>
                  <a:pt x="1130" y="1177"/>
                  <a:pt x="1130" y="1162"/>
                </a:cubicBezTo>
                <a:cubicBezTo>
                  <a:pt x="1130" y="1037"/>
                  <a:pt x="1130" y="1037"/>
                  <a:pt x="1130" y="1037"/>
                </a:cubicBezTo>
                <a:cubicBezTo>
                  <a:pt x="1117" y="1044"/>
                  <a:pt x="1102" y="1048"/>
                  <a:pt x="1087" y="1048"/>
                </a:cubicBezTo>
                <a:cubicBezTo>
                  <a:pt x="1039" y="1048"/>
                  <a:pt x="999" y="1009"/>
                  <a:pt x="999" y="960"/>
                </a:cubicBezTo>
                <a:cubicBezTo>
                  <a:pt x="999" y="912"/>
                  <a:pt x="1039" y="873"/>
                  <a:pt x="1087" y="873"/>
                </a:cubicBezTo>
                <a:cubicBezTo>
                  <a:pt x="1102" y="873"/>
                  <a:pt x="1117" y="877"/>
                  <a:pt x="1130" y="884"/>
                </a:cubicBezTo>
                <a:cubicBezTo>
                  <a:pt x="1130" y="758"/>
                  <a:pt x="1130" y="758"/>
                  <a:pt x="1130" y="758"/>
                </a:cubicBezTo>
                <a:cubicBezTo>
                  <a:pt x="1130" y="744"/>
                  <a:pt x="1118" y="732"/>
                  <a:pt x="1103" y="732"/>
                </a:cubicBezTo>
                <a:cubicBezTo>
                  <a:pt x="978" y="732"/>
                  <a:pt x="978" y="732"/>
                  <a:pt x="978" y="732"/>
                </a:cubicBezTo>
                <a:cubicBezTo>
                  <a:pt x="985" y="745"/>
                  <a:pt x="989" y="759"/>
                  <a:pt x="989" y="775"/>
                </a:cubicBezTo>
                <a:cubicBezTo>
                  <a:pt x="989" y="823"/>
                  <a:pt x="950" y="862"/>
                  <a:pt x="901" y="862"/>
                </a:cubicBezTo>
                <a:cubicBezTo>
                  <a:pt x="853" y="862"/>
                  <a:pt x="814" y="823"/>
                  <a:pt x="814" y="775"/>
                </a:cubicBezTo>
                <a:cubicBezTo>
                  <a:pt x="814" y="759"/>
                  <a:pt x="818" y="745"/>
                  <a:pt x="825" y="732"/>
                </a:cubicBezTo>
                <a:cubicBezTo>
                  <a:pt x="699" y="732"/>
                  <a:pt x="699" y="732"/>
                  <a:pt x="699" y="732"/>
                </a:cubicBezTo>
                <a:cubicBezTo>
                  <a:pt x="685" y="732"/>
                  <a:pt x="673" y="744"/>
                  <a:pt x="673" y="758"/>
                </a:cubicBezTo>
                <a:cubicBezTo>
                  <a:pt x="673" y="917"/>
                  <a:pt x="673" y="917"/>
                  <a:pt x="673" y="917"/>
                </a:cubicBezTo>
                <a:cubicBezTo>
                  <a:pt x="660" y="899"/>
                  <a:pt x="638" y="887"/>
                  <a:pt x="614" y="887"/>
                </a:cubicBezTo>
                <a:cubicBezTo>
                  <a:pt x="573" y="887"/>
                  <a:pt x="540" y="920"/>
                  <a:pt x="540" y="960"/>
                </a:cubicBezTo>
                <a:cubicBezTo>
                  <a:pt x="540" y="1001"/>
                  <a:pt x="573" y="1034"/>
                  <a:pt x="614" y="1034"/>
                </a:cubicBezTo>
                <a:close/>
                <a:moveTo>
                  <a:pt x="354" y="673"/>
                </a:moveTo>
                <a:cubicBezTo>
                  <a:pt x="354" y="698"/>
                  <a:pt x="365" y="720"/>
                  <a:pt x="384" y="733"/>
                </a:cubicBezTo>
                <a:cubicBezTo>
                  <a:pt x="225" y="733"/>
                  <a:pt x="225" y="733"/>
                  <a:pt x="225" y="733"/>
                </a:cubicBezTo>
                <a:cubicBezTo>
                  <a:pt x="211" y="733"/>
                  <a:pt x="199" y="745"/>
                  <a:pt x="199" y="759"/>
                </a:cubicBezTo>
                <a:cubicBezTo>
                  <a:pt x="199" y="917"/>
                  <a:pt x="199" y="917"/>
                  <a:pt x="199" y="917"/>
                </a:cubicBezTo>
                <a:cubicBezTo>
                  <a:pt x="186" y="899"/>
                  <a:pt x="164" y="887"/>
                  <a:pt x="140" y="887"/>
                </a:cubicBezTo>
                <a:cubicBezTo>
                  <a:pt x="99" y="887"/>
                  <a:pt x="66" y="920"/>
                  <a:pt x="66" y="961"/>
                </a:cubicBezTo>
                <a:cubicBezTo>
                  <a:pt x="66" y="1002"/>
                  <a:pt x="99" y="1035"/>
                  <a:pt x="140" y="1035"/>
                </a:cubicBezTo>
                <a:cubicBezTo>
                  <a:pt x="164" y="1035"/>
                  <a:pt x="186" y="1023"/>
                  <a:pt x="199" y="1005"/>
                </a:cubicBezTo>
                <a:cubicBezTo>
                  <a:pt x="199" y="1163"/>
                  <a:pt x="199" y="1163"/>
                  <a:pt x="199" y="1163"/>
                </a:cubicBezTo>
                <a:cubicBezTo>
                  <a:pt x="199" y="1177"/>
                  <a:pt x="211" y="1189"/>
                  <a:pt x="225" y="1189"/>
                </a:cubicBezTo>
                <a:cubicBezTo>
                  <a:pt x="350" y="1189"/>
                  <a:pt x="350" y="1189"/>
                  <a:pt x="350" y="1189"/>
                </a:cubicBezTo>
                <a:cubicBezTo>
                  <a:pt x="343" y="1177"/>
                  <a:pt x="339" y="1162"/>
                  <a:pt x="339" y="1147"/>
                </a:cubicBezTo>
                <a:cubicBezTo>
                  <a:pt x="339" y="1098"/>
                  <a:pt x="379" y="1059"/>
                  <a:pt x="427" y="1059"/>
                </a:cubicBezTo>
                <a:cubicBezTo>
                  <a:pt x="476" y="1059"/>
                  <a:pt x="515" y="1098"/>
                  <a:pt x="515" y="1147"/>
                </a:cubicBezTo>
                <a:cubicBezTo>
                  <a:pt x="515" y="1162"/>
                  <a:pt x="511" y="1177"/>
                  <a:pt x="504" y="1189"/>
                </a:cubicBezTo>
                <a:cubicBezTo>
                  <a:pt x="629" y="1189"/>
                  <a:pt x="629" y="1189"/>
                  <a:pt x="629" y="1189"/>
                </a:cubicBezTo>
                <a:cubicBezTo>
                  <a:pt x="644" y="1189"/>
                  <a:pt x="655" y="1177"/>
                  <a:pt x="655" y="1163"/>
                </a:cubicBezTo>
                <a:cubicBezTo>
                  <a:pt x="655" y="1038"/>
                  <a:pt x="655" y="1038"/>
                  <a:pt x="655" y="1038"/>
                </a:cubicBezTo>
                <a:cubicBezTo>
                  <a:pt x="643" y="1045"/>
                  <a:pt x="628" y="1049"/>
                  <a:pt x="613" y="1049"/>
                </a:cubicBezTo>
                <a:cubicBezTo>
                  <a:pt x="565" y="1049"/>
                  <a:pt x="525" y="1010"/>
                  <a:pt x="525" y="961"/>
                </a:cubicBezTo>
                <a:cubicBezTo>
                  <a:pt x="525" y="913"/>
                  <a:pt x="565" y="873"/>
                  <a:pt x="613" y="873"/>
                </a:cubicBezTo>
                <a:cubicBezTo>
                  <a:pt x="628" y="873"/>
                  <a:pt x="643" y="877"/>
                  <a:pt x="655" y="884"/>
                </a:cubicBezTo>
                <a:cubicBezTo>
                  <a:pt x="655" y="759"/>
                  <a:pt x="655" y="759"/>
                  <a:pt x="655" y="759"/>
                </a:cubicBezTo>
                <a:cubicBezTo>
                  <a:pt x="655" y="745"/>
                  <a:pt x="644" y="733"/>
                  <a:pt x="629" y="733"/>
                </a:cubicBezTo>
                <a:cubicBezTo>
                  <a:pt x="470" y="733"/>
                  <a:pt x="470" y="733"/>
                  <a:pt x="470" y="733"/>
                </a:cubicBezTo>
                <a:cubicBezTo>
                  <a:pt x="489" y="720"/>
                  <a:pt x="501" y="698"/>
                  <a:pt x="501" y="673"/>
                </a:cubicBezTo>
                <a:cubicBezTo>
                  <a:pt x="501" y="633"/>
                  <a:pt x="468" y="600"/>
                  <a:pt x="427" y="600"/>
                </a:cubicBezTo>
                <a:cubicBezTo>
                  <a:pt x="387" y="600"/>
                  <a:pt x="354" y="633"/>
                  <a:pt x="354" y="673"/>
                </a:cubicBezTo>
                <a:close/>
              </a:path>
            </a:pathLst>
          </a:custGeom>
          <a:solidFill>
            <a:schemeClr val="accent2"/>
          </a:solidFill>
          <a:ln>
            <a:noFill/>
          </a:ln>
        </p:spPr>
        <p:txBody>
          <a:bodyPr vert="horz" wrap="square" lIns="51435" tIns="25718" rIns="51435" bIns="25718" numCol="1" anchor="t" anchorCtr="0" compatLnSpc="1">
            <a:prstTxWarp prst="textNoShape">
              <a:avLst/>
            </a:prstTxWarp>
          </a:bodyPr>
          <a:lstStyle/>
          <a:p>
            <a:pPr defTabSz="685800"/>
            <a:endParaRPr lang="en-IN" sz="1013">
              <a:solidFill>
                <a:srgbClr val="000000"/>
              </a:solidFill>
              <a:latin typeface="Arial"/>
            </a:endParaRPr>
          </a:p>
        </p:txBody>
      </p:sp>
      <p:grpSp>
        <p:nvGrpSpPr>
          <p:cNvPr id="47" name="Group 46">
            <a:extLst>
              <a:ext uri="{FF2B5EF4-FFF2-40B4-BE49-F238E27FC236}">
                <a16:creationId xmlns:a16="http://schemas.microsoft.com/office/drawing/2014/main" id="{86BE00F7-4F54-47B0-8AE9-6A76494E3326}"/>
              </a:ext>
            </a:extLst>
          </p:cNvPr>
          <p:cNvGrpSpPr>
            <a:grpSpLocks noChangeAspect="1"/>
          </p:cNvGrpSpPr>
          <p:nvPr/>
        </p:nvGrpSpPr>
        <p:grpSpPr>
          <a:xfrm>
            <a:off x="4918616" y="3700389"/>
            <a:ext cx="306391" cy="275403"/>
            <a:chOff x="12301538" y="746125"/>
            <a:chExt cx="1397000" cy="1255713"/>
          </a:xfrm>
          <a:solidFill>
            <a:schemeClr val="accent2"/>
          </a:solidFill>
        </p:grpSpPr>
        <p:sp>
          <p:nvSpPr>
            <p:cNvPr id="48" name="Freeform 15">
              <a:extLst>
                <a:ext uri="{FF2B5EF4-FFF2-40B4-BE49-F238E27FC236}">
                  <a16:creationId xmlns:a16="http://schemas.microsoft.com/office/drawing/2014/main" id="{3663C223-754E-4005-8C35-E3E1CF0A6345}"/>
                </a:ext>
              </a:extLst>
            </p:cNvPr>
            <p:cNvSpPr>
              <a:spLocks/>
            </p:cNvSpPr>
            <p:nvPr/>
          </p:nvSpPr>
          <p:spPr bwMode="auto">
            <a:xfrm>
              <a:off x="12301538" y="746125"/>
              <a:ext cx="1397000" cy="1255713"/>
            </a:xfrm>
            <a:custGeom>
              <a:avLst/>
              <a:gdLst>
                <a:gd name="T0" fmla="*/ 285 w 300"/>
                <a:gd name="T1" fmla="*/ 270 h 270"/>
                <a:gd name="T2" fmla="*/ 15 w 300"/>
                <a:gd name="T3" fmla="*/ 270 h 270"/>
                <a:gd name="T4" fmla="*/ 0 w 300"/>
                <a:gd name="T5" fmla="*/ 255 h 270"/>
                <a:gd name="T6" fmla="*/ 0 w 300"/>
                <a:gd name="T7" fmla="*/ 15 h 270"/>
                <a:gd name="T8" fmla="*/ 15 w 300"/>
                <a:gd name="T9" fmla="*/ 0 h 270"/>
                <a:gd name="T10" fmla="*/ 30 w 300"/>
                <a:gd name="T11" fmla="*/ 15 h 270"/>
                <a:gd name="T12" fmla="*/ 30 w 300"/>
                <a:gd name="T13" fmla="*/ 240 h 270"/>
                <a:gd name="T14" fmla="*/ 285 w 300"/>
                <a:gd name="T15" fmla="*/ 240 h 270"/>
                <a:gd name="T16" fmla="*/ 300 w 300"/>
                <a:gd name="T17" fmla="*/ 255 h 270"/>
                <a:gd name="T18" fmla="*/ 285 w 300"/>
                <a:gd name="T19" fmla="*/ 27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0" h="270">
                  <a:moveTo>
                    <a:pt x="285" y="270"/>
                  </a:moveTo>
                  <a:cubicBezTo>
                    <a:pt x="15" y="270"/>
                    <a:pt x="15" y="270"/>
                    <a:pt x="15" y="270"/>
                  </a:cubicBezTo>
                  <a:cubicBezTo>
                    <a:pt x="7" y="270"/>
                    <a:pt x="0" y="263"/>
                    <a:pt x="0" y="255"/>
                  </a:cubicBezTo>
                  <a:cubicBezTo>
                    <a:pt x="0" y="15"/>
                    <a:pt x="0" y="15"/>
                    <a:pt x="0" y="15"/>
                  </a:cubicBezTo>
                  <a:cubicBezTo>
                    <a:pt x="0" y="7"/>
                    <a:pt x="7" y="0"/>
                    <a:pt x="15" y="0"/>
                  </a:cubicBezTo>
                  <a:cubicBezTo>
                    <a:pt x="23" y="0"/>
                    <a:pt x="30" y="7"/>
                    <a:pt x="30" y="15"/>
                  </a:cubicBezTo>
                  <a:cubicBezTo>
                    <a:pt x="30" y="240"/>
                    <a:pt x="30" y="240"/>
                    <a:pt x="30" y="240"/>
                  </a:cubicBezTo>
                  <a:cubicBezTo>
                    <a:pt x="285" y="240"/>
                    <a:pt x="285" y="240"/>
                    <a:pt x="285" y="240"/>
                  </a:cubicBezTo>
                  <a:cubicBezTo>
                    <a:pt x="293" y="240"/>
                    <a:pt x="300" y="247"/>
                    <a:pt x="300" y="255"/>
                  </a:cubicBezTo>
                  <a:cubicBezTo>
                    <a:pt x="300" y="263"/>
                    <a:pt x="293" y="270"/>
                    <a:pt x="285" y="2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685800"/>
              <a:endParaRPr lang="en-US" sz="1013">
                <a:solidFill>
                  <a:srgbClr val="000000"/>
                </a:solidFill>
                <a:latin typeface="Arial"/>
              </a:endParaRPr>
            </a:p>
          </p:txBody>
        </p:sp>
        <p:sp>
          <p:nvSpPr>
            <p:cNvPr id="49" name="Freeform 16">
              <a:extLst>
                <a:ext uri="{FF2B5EF4-FFF2-40B4-BE49-F238E27FC236}">
                  <a16:creationId xmlns:a16="http://schemas.microsoft.com/office/drawing/2014/main" id="{18D248C3-EF84-40C4-9357-2DD4E3467B85}"/>
                </a:ext>
              </a:extLst>
            </p:cNvPr>
            <p:cNvSpPr>
              <a:spLocks/>
            </p:cNvSpPr>
            <p:nvPr/>
          </p:nvSpPr>
          <p:spPr bwMode="auto">
            <a:xfrm>
              <a:off x="12539663" y="1377950"/>
              <a:ext cx="293688" cy="404813"/>
            </a:xfrm>
            <a:custGeom>
              <a:avLst/>
              <a:gdLst>
                <a:gd name="T0" fmla="*/ 60 w 63"/>
                <a:gd name="T1" fmla="*/ 0 h 87"/>
                <a:gd name="T2" fmla="*/ 3 w 63"/>
                <a:gd name="T3" fmla="*/ 0 h 87"/>
                <a:gd name="T4" fmla="*/ 0 w 63"/>
                <a:gd name="T5" fmla="*/ 3 h 87"/>
                <a:gd name="T6" fmla="*/ 0 w 63"/>
                <a:gd name="T7" fmla="*/ 84 h 87"/>
                <a:gd name="T8" fmla="*/ 3 w 63"/>
                <a:gd name="T9" fmla="*/ 87 h 87"/>
                <a:gd name="T10" fmla="*/ 60 w 63"/>
                <a:gd name="T11" fmla="*/ 87 h 87"/>
                <a:gd name="T12" fmla="*/ 63 w 63"/>
                <a:gd name="T13" fmla="*/ 84 h 87"/>
                <a:gd name="T14" fmla="*/ 63 w 63"/>
                <a:gd name="T15" fmla="*/ 3 h 87"/>
                <a:gd name="T16" fmla="*/ 60 w 63"/>
                <a:gd name="T1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87">
                  <a:moveTo>
                    <a:pt x="60" y="0"/>
                  </a:moveTo>
                  <a:cubicBezTo>
                    <a:pt x="3" y="0"/>
                    <a:pt x="3" y="0"/>
                    <a:pt x="3" y="0"/>
                  </a:cubicBezTo>
                  <a:cubicBezTo>
                    <a:pt x="1" y="0"/>
                    <a:pt x="0" y="2"/>
                    <a:pt x="0" y="3"/>
                  </a:cubicBezTo>
                  <a:cubicBezTo>
                    <a:pt x="0" y="84"/>
                    <a:pt x="0" y="84"/>
                    <a:pt x="0" y="84"/>
                  </a:cubicBezTo>
                  <a:cubicBezTo>
                    <a:pt x="0" y="86"/>
                    <a:pt x="1" y="87"/>
                    <a:pt x="3" y="87"/>
                  </a:cubicBezTo>
                  <a:cubicBezTo>
                    <a:pt x="60" y="87"/>
                    <a:pt x="60" y="87"/>
                    <a:pt x="60" y="87"/>
                  </a:cubicBezTo>
                  <a:cubicBezTo>
                    <a:pt x="62" y="87"/>
                    <a:pt x="63" y="86"/>
                    <a:pt x="63" y="84"/>
                  </a:cubicBezTo>
                  <a:cubicBezTo>
                    <a:pt x="63" y="3"/>
                    <a:pt x="63" y="3"/>
                    <a:pt x="63" y="3"/>
                  </a:cubicBezTo>
                  <a:cubicBezTo>
                    <a:pt x="63" y="2"/>
                    <a:pt x="62" y="0"/>
                    <a:pt x="6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685800"/>
              <a:endParaRPr lang="en-US" sz="1013">
                <a:solidFill>
                  <a:srgbClr val="000000"/>
                </a:solidFill>
                <a:latin typeface="Arial"/>
              </a:endParaRPr>
            </a:p>
          </p:txBody>
        </p:sp>
        <p:sp>
          <p:nvSpPr>
            <p:cNvPr id="50" name="Freeform 17">
              <a:extLst>
                <a:ext uri="{FF2B5EF4-FFF2-40B4-BE49-F238E27FC236}">
                  <a16:creationId xmlns:a16="http://schemas.microsoft.com/office/drawing/2014/main" id="{DD1A16B2-A57F-464D-BE06-93019E73E7A5}"/>
                </a:ext>
              </a:extLst>
            </p:cNvPr>
            <p:cNvSpPr>
              <a:spLocks/>
            </p:cNvSpPr>
            <p:nvPr/>
          </p:nvSpPr>
          <p:spPr bwMode="auto">
            <a:xfrm>
              <a:off x="12906376" y="1503363"/>
              <a:ext cx="298450" cy="279400"/>
            </a:xfrm>
            <a:custGeom>
              <a:avLst/>
              <a:gdLst>
                <a:gd name="T0" fmla="*/ 61 w 64"/>
                <a:gd name="T1" fmla="*/ 0 h 60"/>
                <a:gd name="T2" fmla="*/ 3 w 64"/>
                <a:gd name="T3" fmla="*/ 0 h 60"/>
                <a:gd name="T4" fmla="*/ 0 w 64"/>
                <a:gd name="T5" fmla="*/ 3 h 60"/>
                <a:gd name="T6" fmla="*/ 0 w 64"/>
                <a:gd name="T7" fmla="*/ 57 h 60"/>
                <a:gd name="T8" fmla="*/ 3 w 64"/>
                <a:gd name="T9" fmla="*/ 60 h 60"/>
                <a:gd name="T10" fmla="*/ 61 w 64"/>
                <a:gd name="T11" fmla="*/ 60 h 60"/>
                <a:gd name="T12" fmla="*/ 64 w 64"/>
                <a:gd name="T13" fmla="*/ 57 h 60"/>
                <a:gd name="T14" fmla="*/ 64 w 64"/>
                <a:gd name="T15" fmla="*/ 3 h 60"/>
                <a:gd name="T16" fmla="*/ 61 w 64"/>
                <a:gd name="T1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60">
                  <a:moveTo>
                    <a:pt x="61" y="0"/>
                  </a:moveTo>
                  <a:cubicBezTo>
                    <a:pt x="3" y="0"/>
                    <a:pt x="3" y="0"/>
                    <a:pt x="3" y="0"/>
                  </a:cubicBezTo>
                  <a:cubicBezTo>
                    <a:pt x="1" y="0"/>
                    <a:pt x="0" y="2"/>
                    <a:pt x="0" y="3"/>
                  </a:cubicBezTo>
                  <a:cubicBezTo>
                    <a:pt x="0" y="57"/>
                    <a:pt x="0" y="57"/>
                    <a:pt x="0" y="57"/>
                  </a:cubicBezTo>
                  <a:cubicBezTo>
                    <a:pt x="0" y="59"/>
                    <a:pt x="1" y="60"/>
                    <a:pt x="3" y="60"/>
                  </a:cubicBezTo>
                  <a:cubicBezTo>
                    <a:pt x="61" y="60"/>
                    <a:pt x="61" y="60"/>
                    <a:pt x="61" y="60"/>
                  </a:cubicBezTo>
                  <a:cubicBezTo>
                    <a:pt x="62" y="60"/>
                    <a:pt x="64" y="59"/>
                    <a:pt x="64" y="57"/>
                  </a:cubicBezTo>
                  <a:cubicBezTo>
                    <a:pt x="64" y="3"/>
                    <a:pt x="64" y="3"/>
                    <a:pt x="64" y="3"/>
                  </a:cubicBezTo>
                  <a:cubicBezTo>
                    <a:pt x="64" y="2"/>
                    <a:pt x="62" y="0"/>
                    <a:pt x="6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685800"/>
              <a:endParaRPr lang="en-US" sz="1013">
                <a:solidFill>
                  <a:srgbClr val="000000"/>
                </a:solidFill>
                <a:latin typeface="Arial"/>
              </a:endParaRPr>
            </a:p>
          </p:txBody>
        </p:sp>
        <p:sp>
          <p:nvSpPr>
            <p:cNvPr id="51" name="Freeform 18">
              <a:extLst>
                <a:ext uri="{FF2B5EF4-FFF2-40B4-BE49-F238E27FC236}">
                  <a16:creationId xmlns:a16="http://schemas.microsoft.com/office/drawing/2014/main" id="{E41C76C6-D3C5-4792-8C42-24AEB0600AF2}"/>
                </a:ext>
              </a:extLst>
            </p:cNvPr>
            <p:cNvSpPr>
              <a:spLocks/>
            </p:cNvSpPr>
            <p:nvPr/>
          </p:nvSpPr>
          <p:spPr bwMode="auto">
            <a:xfrm>
              <a:off x="13274676" y="996950"/>
              <a:ext cx="298450" cy="785813"/>
            </a:xfrm>
            <a:custGeom>
              <a:avLst/>
              <a:gdLst>
                <a:gd name="T0" fmla="*/ 61 w 64"/>
                <a:gd name="T1" fmla="*/ 0 h 169"/>
                <a:gd name="T2" fmla="*/ 3 w 64"/>
                <a:gd name="T3" fmla="*/ 0 h 169"/>
                <a:gd name="T4" fmla="*/ 0 w 64"/>
                <a:gd name="T5" fmla="*/ 3 h 169"/>
                <a:gd name="T6" fmla="*/ 0 w 64"/>
                <a:gd name="T7" fmla="*/ 166 h 169"/>
                <a:gd name="T8" fmla="*/ 3 w 64"/>
                <a:gd name="T9" fmla="*/ 169 h 169"/>
                <a:gd name="T10" fmla="*/ 61 w 64"/>
                <a:gd name="T11" fmla="*/ 169 h 169"/>
                <a:gd name="T12" fmla="*/ 64 w 64"/>
                <a:gd name="T13" fmla="*/ 166 h 169"/>
                <a:gd name="T14" fmla="*/ 64 w 64"/>
                <a:gd name="T15" fmla="*/ 3 h 169"/>
                <a:gd name="T16" fmla="*/ 61 w 64"/>
                <a:gd name="T17"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169">
                  <a:moveTo>
                    <a:pt x="61" y="0"/>
                  </a:moveTo>
                  <a:cubicBezTo>
                    <a:pt x="3" y="0"/>
                    <a:pt x="3" y="0"/>
                    <a:pt x="3" y="0"/>
                  </a:cubicBezTo>
                  <a:cubicBezTo>
                    <a:pt x="2" y="0"/>
                    <a:pt x="0" y="1"/>
                    <a:pt x="0" y="3"/>
                  </a:cubicBezTo>
                  <a:cubicBezTo>
                    <a:pt x="0" y="166"/>
                    <a:pt x="0" y="166"/>
                    <a:pt x="0" y="166"/>
                  </a:cubicBezTo>
                  <a:cubicBezTo>
                    <a:pt x="0" y="168"/>
                    <a:pt x="2" y="169"/>
                    <a:pt x="3" y="169"/>
                  </a:cubicBezTo>
                  <a:cubicBezTo>
                    <a:pt x="61" y="169"/>
                    <a:pt x="61" y="169"/>
                    <a:pt x="61" y="169"/>
                  </a:cubicBezTo>
                  <a:cubicBezTo>
                    <a:pt x="63" y="169"/>
                    <a:pt x="64" y="168"/>
                    <a:pt x="64" y="166"/>
                  </a:cubicBezTo>
                  <a:cubicBezTo>
                    <a:pt x="64" y="3"/>
                    <a:pt x="64" y="3"/>
                    <a:pt x="64" y="3"/>
                  </a:cubicBezTo>
                  <a:cubicBezTo>
                    <a:pt x="64" y="1"/>
                    <a:pt x="63" y="0"/>
                    <a:pt x="6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685800"/>
              <a:endParaRPr lang="en-US" sz="1013">
                <a:solidFill>
                  <a:srgbClr val="000000"/>
                </a:solidFill>
                <a:latin typeface="Arial"/>
              </a:endParaRPr>
            </a:p>
          </p:txBody>
        </p:sp>
      </p:grpSp>
      <p:sp>
        <p:nvSpPr>
          <p:cNvPr id="52" name="Freeform 289">
            <a:extLst>
              <a:ext uri="{FF2B5EF4-FFF2-40B4-BE49-F238E27FC236}">
                <a16:creationId xmlns:a16="http://schemas.microsoft.com/office/drawing/2014/main" id="{F2CC472D-5061-46B0-882F-344B23C06243}"/>
              </a:ext>
            </a:extLst>
          </p:cNvPr>
          <p:cNvSpPr>
            <a:spLocks noChangeAspect="1" noEditPoints="1"/>
          </p:cNvSpPr>
          <p:nvPr/>
        </p:nvSpPr>
        <p:spPr bwMode="auto">
          <a:xfrm>
            <a:off x="7340712" y="3671485"/>
            <a:ext cx="262728" cy="304307"/>
          </a:xfrm>
          <a:custGeom>
            <a:avLst/>
            <a:gdLst>
              <a:gd name="T0" fmla="*/ 51 w 95"/>
              <a:gd name="T1" fmla="*/ 0 h 110"/>
              <a:gd name="T2" fmla="*/ 33 w 95"/>
              <a:gd name="T3" fmla="*/ 4 h 110"/>
              <a:gd name="T4" fmla="*/ 8 w 95"/>
              <a:gd name="T5" fmla="*/ 43 h 110"/>
              <a:gd name="T6" fmla="*/ 8 w 95"/>
              <a:gd name="T7" fmla="*/ 49 h 110"/>
              <a:gd name="T8" fmla="*/ 8 w 95"/>
              <a:gd name="T9" fmla="*/ 51 h 110"/>
              <a:gd name="T10" fmla="*/ 1 w 95"/>
              <a:gd name="T11" fmla="*/ 64 h 110"/>
              <a:gd name="T12" fmla="*/ 3 w 95"/>
              <a:gd name="T13" fmla="*/ 69 h 110"/>
              <a:gd name="T14" fmla="*/ 6 w 95"/>
              <a:gd name="T15" fmla="*/ 70 h 110"/>
              <a:gd name="T16" fmla="*/ 8 w 95"/>
              <a:gd name="T17" fmla="*/ 73 h 110"/>
              <a:gd name="T18" fmla="*/ 8 w 95"/>
              <a:gd name="T19" fmla="*/ 86 h 110"/>
              <a:gd name="T20" fmla="*/ 13 w 95"/>
              <a:gd name="T21" fmla="*/ 93 h 110"/>
              <a:gd name="T22" fmla="*/ 30 w 95"/>
              <a:gd name="T23" fmla="*/ 94 h 110"/>
              <a:gd name="T24" fmla="*/ 30 w 95"/>
              <a:gd name="T25" fmla="*/ 105 h 110"/>
              <a:gd name="T26" fmla="*/ 35 w 95"/>
              <a:gd name="T27" fmla="*/ 110 h 110"/>
              <a:gd name="T28" fmla="*/ 75 w 95"/>
              <a:gd name="T29" fmla="*/ 100 h 110"/>
              <a:gd name="T30" fmla="*/ 81 w 95"/>
              <a:gd name="T31" fmla="*/ 93 h 110"/>
              <a:gd name="T32" fmla="*/ 81 w 95"/>
              <a:gd name="T33" fmla="*/ 75 h 110"/>
              <a:gd name="T34" fmla="*/ 95 w 95"/>
              <a:gd name="T35" fmla="*/ 43 h 110"/>
              <a:gd name="T36" fmla="*/ 51 w 95"/>
              <a:gd name="T37" fmla="*/ 0 h 110"/>
              <a:gd name="T38" fmla="*/ 72 w 95"/>
              <a:gd name="T39" fmla="*/ 39 h 110"/>
              <a:gd name="T40" fmla="*/ 66 w 95"/>
              <a:gd name="T41" fmla="*/ 44 h 110"/>
              <a:gd name="T42" fmla="*/ 65 w 95"/>
              <a:gd name="T43" fmla="*/ 45 h 110"/>
              <a:gd name="T44" fmla="*/ 64 w 95"/>
              <a:gd name="T45" fmla="*/ 43 h 110"/>
              <a:gd name="T46" fmla="*/ 61 w 95"/>
              <a:gd name="T47" fmla="*/ 39 h 110"/>
              <a:gd name="T48" fmla="*/ 56 w 95"/>
              <a:gd name="T49" fmla="*/ 40 h 110"/>
              <a:gd name="T50" fmla="*/ 56 w 95"/>
              <a:gd name="T51" fmla="*/ 41 h 110"/>
              <a:gd name="T52" fmla="*/ 56 w 95"/>
              <a:gd name="T53" fmla="*/ 41 h 110"/>
              <a:gd name="T54" fmla="*/ 55 w 95"/>
              <a:gd name="T55" fmla="*/ 46 h 110"/>
              <a:gd name="T56" fmla="*/ 59 w 95"/>
              <a:gd name="T57" fmla="*/ 48 h 110"/>
              <a:gd name="T58" fmla="*/ 60 w 95"/>
              <a:gd name="T59" fmla="*/ 49 h 110"/>
              <a:gd name="T60" fmla="*/ 60 w 95"/>
              <a:gd name="T61" fmla="*/ 50 h 110"/>
              <a:gd name="T62" fmla="*/ 55 w 95"/>
              <a:gd name="T63" fmla="*/ 56 h 110"/>
              <a:gd name="T64" fmla="*/ 52 w 95"/>
              <a:gd name="T65" fmla="*/ 56 h 110"/>
              <a:gd name="T66" fmla="*/ 47 w 95"/>
              <a:gd name="T67" fmla="*/ 51 h 110"/>
              <a:gd name="T68" fmla="*/ 43 w 95"/>
              <a:gd name="T69" fmla="*/ 52 h 110"/>
              <a:gd name="T70" fmla="*/ 37 w 95"/>
              <a:gd name="T71" fmla="*/ 54 h 110"/>
              <a:gd name="T72" fmla="*/ 39 w 95"/>
              <a:gd name="T73" fmla="*/ 48 h 110"/>
              <a:gd name="T74" fmla="*/ 40 w 95"/>
              <a:gd name="T75" fmla="*/ 44 h 110"/>
              <a:gd name="T76" fmla="*/ 35 w 95"/>
              <a:gd name="T77" fmla="*/ 39 h 110"/>
              <a:gd name="T78" fmla="*/ 35 w 95"/>
              <a:gd name="T79" fmla="*/ 36 h 110"/>
              <a:gd name="T80" fmla="*/ 40 w 95"/>
              <a:gd name="T81" fmla="*/ 31 h 110"/>
              <a:gd name="T82" fmla="*/ 39 w 95"/>
              <a:gd name="T83" fmla="*/ 27 h 110"/>
              <a:gd name="T84" fmla="*/ 37 w 95"/>
              <a:gd name="T85" fmla="*/ 21 h 110"/>
              <a:gd name="T86" fmla="*/ 43 w 95"/>
              <a:gd name="T87" fmla="*/ 23 h 110"/>
              <a:gd name="T88" fmla="*/ 47 w 95"/>
              <a:gd name="T89" fmla="*/ 24 h 110"/>
              <a:gd name="T90" fmla="*/ 52 w 95"/>
              <a:gd name="T91" fmla="*/ 19 h 110"/>
              <a:gd name="T92" fmla="*/ 54 w 95"/>
              <a:gd name="T93" fmla="*/ 19 h 110"/>
              <a:gd name="T94" fmla="*/ 60 w 95"/>
              <a:gd name="T95" fmla="*/ 25 h 110"/>
              <a:gd name="T96" fmla="*/ 64 w 95"/>
              <a:gd name="T97" fmla="*/ 23 h 110"/>
              <a:gd name="T98" fmla="*/ 70 w 95"/>
              <a:gd name="T99" fmla="*/ 21 h 110"/>
              <a:gd name="T100" fmla="*/ 68 w 95"/>
              <a:gd name="T101" fmla="*/ 27 h 110"/>
              <a:gd name="T102" fmla="*/ 66 w 95"/>
              <a:gd name="T103" fmla="*/ 31 h 110"/>
              <a:gd name="T104" fmla="*/ 71 w 95"/>
              <a:gd name="T105" fmla="*/ 36 h 110"/>
              <a:gd name="T106" fmla="*/ 72 w 95"/>
              <a:gd name="T107" fmla="*/ 39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5" h="110">
                <a:moveTo>
                  <a:pt x="51" y="0"/>
                </a:moveTo>
                <a:cubicBezTo>
                  <a:pt x="45" y="0"/>
                  <a:pt x="39" y="2"/>
                  <a:pt x="33" y="4"/>
                </a:cubicBezTo>
                <a:cubicBezTo>
                  <a:pt x="18" y="11"/>
                  <a:pt x="8" y="26"/>
                  <a:pt x="8" y="43"/>
                </a:cubicBezTo>
                <a:cubicBezTo>
                  <a:pt x="8" y="49"/>
                  <a:pt x="8" y="49"/>
                  <a:pt x="8" y="49"/>
                </a:cubicBezTo>
                <a:cubicBezTo>
                  <a:pt x="8" y="51"/>
                  <a:pt x="8" y="51"/>
                  <a:pt x="8" y="51"/>
                </a:cubicBezTo>
                <a:cubicBezTo>
                  <a:pt x="1" y="64"/>
                  <a:pt x="1" y="64"/>
                  <a:pt x="1" y="64"/>
                </a:cubicBezTo>
                <a:cubicBezTo>
                  <a:pt x="0" y="66"/>
                  <a:pt x="1" y="68"/>
                  <a:pt x="3" y="69"/>
                </a:cubicBezTo>
                <a:cubicBezTo>
                  <a:pt x="6" y="70"/>
                  <a:pt x="6" y="70"/>
                  <a:pt x="6" y="70"/>
                </a:cubicBezTo>
                <a:cubicBezTo>
                  <a:pt x="7" y="70"/>
                  <a:pt x="8" y="72"/>
                  <a:pt x="8" y="73"/>
                </a:cubicBezTo>
                <a:cubicBezTo>
                  <a:pt x="8" y="86"/>
                  <a:pt x="8" y="86"/>
                  <a:pt x="8" y="86"/>
                </a:cubicBezTo>
                <a:cubicBezTo>
                  <a:pt x="8" y="89"/>
                  <a:pt x="10" y="92"/>
                  <a:pt x="13" y="93"/>
                </a:cubicBezTo>
                <a:cubicBezTo>
                  <a:pt x="30" y="94"/>
                  <a:pt x="30" y="94"/>
                  <a:pt x="30" y="94"/>
                </a:cubicBezTo>
                <a:cubicBezTo>
                  <a:pt x="30" y="105"/>
                  <a:pt x="30" y="105"/>
                  <a:pt x="30" y="105"/>
                </a:cubicBezTo>
                <a:cubicBezTo>
                  <a:pt x="30" y="108"/>
                  <a:pt x="32" y="110"/>
                  <a:pt x="35" y="110"/>
                </a:cubicBezTo>
                <a:cubicBezTo>
                  <a:pt x="75" y="100"/>
                  <a:pt x="75" y="100"/>
                  <a:pt x="75" y="100"/>
                </a:cubicBezTo>
                <a:cubicBezTo>
                  <a:pt x="79" y="99"/>
                  <a:pt x="81" y="96"/>
                  <a:pt x="81" y="93"/>
                </a:cubicBezTo>
                <a:cubicBezTo>
                  <a:pt x="81" y="75"/>
                  <a:pt x="81" y="75"/>
                  <a:pt x="81" y="75"/>
                </a:cubicBezTo>
                <a:cubicBezTo>
                  <a:pt x="89" y="67"/>
                  <a:pt x="95" y="56"/>
                  <a:pt x="95" y="43"/>
                </a:cubicBezTo>
                <a:cubicBezTo>
                  <a:pt x="95" y="20"/>
                  <a:pt x="75" y="0"/>
                  <a:pt x="51" y="0"/>
                </a:cubicBezTo>
                <a:close/>
                <a:moveTo>
                  <a:pt x="72" y="39"/>
                </a:moveTo>
                <a:cubicBezTo>
                  <a:pt x="66" y="44"/>
                  <a:pt x="66" y="44"/>
                  <a:pt x="66" y="44"/>
                </a:cubicBezTo>
                <a:cubicBezTo>
                  <a:pt x="66" y="44"/>
                  <a:pt x="65" y="45"/>
                  <a:pt x="65" y="45"/>
                </a:cubicBezTo>
                <a:cubicBezTo>
                  <a:pt x="64" y="44"/>
                  <a:pt x="64" y="44"/>
                  <a:pt x="64" y="43"/>
                </a:cubicBezTo>
                <a:cubicBezTo>
                  <a:pt x="64" y="41"/>
                  <a:pt x="63" y="40"/>
                  <a:pt x="61" y="39"/>
                </a:cubicBezTo>
                <a:cubicBezTo>
                  <a:pt x="60" y="39"/>
                  <a:pt x="58" y="39"/>
                  <a:pt x="56" y="40"/>
                </a:cubicBezTo>
                <a:cubicBezTo>
                  <a:pt x="56" y="41"/>
                  <a:pt x="56" y="41"/>
                  <a:pt x="56" y="41"/>
                </a:cubicBezTo>
                <a:cubicBezTo>
                  <a:pt x="56" y="41"/>
                  <a:pt x="56" y="41"/>
                  <a:pt x="56" y="41"/>
                </a:cubicBezTo>
                <a:cubicBezTo>
                  <a:pt x="55" y="42"/>
                  <a:pt x="54" y="44"/>
                  <a:pt x="55" y="46"/>
                </a:cubicBezTo>
                <a:cubicBezTo>
                  <a:pt x="56" y="47"/>
                  <a:pt x="57" y="48"/>
                  <a:pt x="59" y="48"/>
                </a:cubicBezTo>
                <a:cubicBezTo>
                  <a:pt x="60" y="48"/>
                  <a:pt x="60" y="49"/>
                  <a:pt x="60" y="49"/>
                </a:cubicBezTo>
                <a:cubicBezTo>
                  <a:pt x="61" y="49"/>
                  <a:pt x="60" y="50"/>
                  <a:pt x="60" y="50"/>
                </a:cubicBezTo>
                <a:cubicBezTo>
                  <a:pt x="55" y="56"/>
                  <a:pt x="55" y="56"/>
                  <a:pt x="55" y="56"/>
                </a:cubicBezTo>
                <a:cubicBezTo>
                  <a:pt x="54" y="56"/>
                  <a:pt x="53" y="56"/>
                  <a:pt x="52" y="56"/>
                </a:cubicBezTo>
                <a:cubicBezTo>
                  <a:pt x="47" y="51"/>
                  <a:pt x="47" y="51"/>
                  <a:pt x="47" y="51"/>
                </a:cubicBezTo>
                <a:cubicBezTo>
                  <a:pt x="45" y="49"/>
                  <a:pt x="43" y="50"/>
                  <a:pt x="43" y="52"/>
                </a:cubicBezTo>
                <a:cubicBezTo>
                  <a:pt x="43" y="55"/>
                  <a:pt x="39" y="57"/>
                  <a:pt x="37" y="54"/>
                </a:cubicBezTo>
                <a:cubicBezTo>
                  <a:pt x="34" y="51"/>
                  <a:pt x="36" y="48"/>
                  <a:pt x="39" y="48"/>
                </a:cubicBezTo>
                <a:cubicBezTo>
                  <a:pt x="41" y="48"/>
                  <a:pt x="42" y="46"/>
                  <a:pt x="40" y="44"/>
                </a:cubicBezTo>
                <a:cubicBezTo>
                  <a:pt x="35" y="39"/>
                  <a:pt x="35" y="39"/>
                  <a:pt x="35" y="39"/>
                </a:cubicBezTo>
                <a:cubicBezTo>
                  <a:pt x="34" y="38"/>
                  <a:pt x="34" y="37"/>
                  <a:pt x="35" y="36"/>
                </a:cubicBezTo>
                <a:cubicBezTo>
                  <a:pt x="40" y="31"/>
                  <a:pt x="40" y="31"/>
                  <a:pt x="40" y="31"/>
                </a:cubicBezTo>
                <a:cubicBezTo>
                  <a:pt x="42" y="29"/>
                  <a:pt x="41" y="27"/>
                  <a:pt x="39" y="27"/>
                </a:cubicBezTo>
                <a:cubicBezTo>
                  <a:pt x="36" y="27"/>
                  <a:pt x="34" y="24"/>
                  <a:pt x="37" y="21"/>
                </a:cubicBezTo>
                <a:cubicBezTo>
                  <a:pt x="39" y="18"/>
                  <a:pt x="43" y="20"/>
                  <a:pt x="43" y="23"/>
                </a:cubicBezTo>
                <a:cubicBezTo>
                  <a:pt x="43" y="25"/>
                  <a:pt x="45" y="26"/>
                  <a:pt x="47" y="24"/>
                </a:cubicBezTo>
                <a:cubicBezTo>
                  <a:pt x="52" y="19"/>
                  <a:pt x="52" y="19"/>
                  <a:pt x="52" y="19"/>
                </a:cubicBezTo>
                <a:cubicBezTo>
                  <a:pt x="53" y="18"/>
                  <a:pt x="54" y="19"/>
                  <a:pt x="54" y="19"/>
                </a:cubicBezTo>
                <a:cubicBezTo>
                  <a:pt x="60" y="25"/>
                  <a:pt x="60" y="25"/>
                  <a:pt x="60" y="25"/>
                </a:cubicBezTo>
                <a:cubicBezTo>
                  <a:pt x="62" y="26"/>
                  <a:pt x="63" y="25"/>
                  <a:pt x="64" y="23"/>
                </a:cubicBezTo>
                <a:cubicBezTo>
                  <a:pt x="64" y="20"/>
                  <a:pt x="67" y="18"/>
                  <a:pt x="70" y="21"/>
                </a:cubicBezTo>
                <a:cubicBezTo>
                  <a:pt x="72" y="24"/>
                  <a:pt x="71" y="27"/>
                  <a:pt x="68" y="27"/>
                </a:cubicBezTo>
                <a:cubicBezTo>
                  <a:pt x="66" y="27"/>
                  <a:pt x="65" y="29"/>
                  <a:pt x="66" y="31"/>
                </a:cubicBezTo>
                <a:cubicBezTo>
                  <a:pt x="71" y="36"/>
                  <a:pt x="71" y="36"/>
                  <a:pt x="71" y="36"/>
                </a:cubicBezTo>
                <a:cubicBezTo>
                  <a:pt x="72" y="37"/>
                  <a:pt x="72" y="38"/>
                  <a:pt x="72" y="39"/>
                </a:cubicBezTo>
                <a:close/>
              </a:path>
            </a:pathLst>
          </a:custGeom>
          <a:solidFill>
            <a:schemeClr val="accent2"/>
          </a:solidFill>
          <a:ln>
            <a:noFill/>
          </a:ln>
        </p:spPr>
        <p:txBody>
          <a:bodyPr vert="horz" wrap="square" lIns="51435" tIns="25718" rIns="51435" bIns="25718" numCol="1" anchor="t" anchorCtr="0" compatLnSpc="1">
            <a:prstTxWarp prst="textNoShape">
              <a:avLst/>
            </a:prstTxWarp>
          </a:bodyPr>
          <a:lstStyle/>
          <a:p>
            <a:pPr defTabSz="685800"/>
            <a:endParaRPr lang="en-IN" sz="1013">
              <a:solidFill>
                <a:srgbClr val="000000"/>
              </a:solidFill>
              <a:latin typeface="Arial"/>
            </a:endParaRPr>
          </a:p>
        </p:txBody>
      </p:sp>
    </p:spTree>
    <p:extLst>
      <p:ext uri="{BB962C8B-B14F-4D97-AF65-F5344CB8AC3E}">
        <p14:creationId xmlns:p14="http://schemas.microsoft.com/office/powerpoint/2010/main" val="12923855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0BAFF7-799A-49B6-AB4D-4E8F2A805519}"/>
              </a:ext>
            </a:extLst>
          </p:cNvPr>
          <p:cNvSpPr>
            <a:spLocks noGrp="1"/>
          </p:cNvSpPr>
          <p:nvPr>
            <p:ph type="body" sz="quarter" idx="10"/>
          </p:nvPr>
        </p:nvSpPr>
        <p:spPr>
          <a:xfrm>
            <a:off x="2270522" y="1892723"/>
            <a:ext cx="2385318" cy="1031051"/>
          </a:xfrm>
        </p:spPr>
        <p:txBody>
          <a:bodyPr/>
          <a:lstStyle/>
          <a:p>
            <a:r>
              <a:rPr lang="en-US" sz="4050" dirty="0"/>
              <a:t>Auditing Estimates</a:t>
            </a:r>
          </a:p>
        </p:txBody>
      </p:sp>
      <p:sp>
        <p:nvSpPr>
          <p:cNvPr id="3" name="Text Placeholder 2">
            <a:extLst>
              <a:ext uri="{FF2B5EF4-FFF2-40B4-BE49-F238E27FC236}">
                <a16:creationId xmlns:a16="http://schemas.microsoft.com/office/drawing/2014/main" id="{5154C90F-2768-45F8-B7D4-54341E449AD1}"/>
              </a:ext>
            </a:extLst>
          </p:cNvPr>
          <p:cNvSpPr>
            <a:spLocks noGrp="1"/>
          </p:cNvSpPr>
          <p:nvPr>
            <p:ph type="body" sz="quarter" idx="11"/>
          </p:nvPr>
        </p:nvSpPr>
        <p:spPr>
          <a:xfrm>
            <a:off x="2282379" y="2976563"/>
            <a:ext cx="2088357" cy="1031051"/>
          </a:xfrm>
        </p:spPr>
        <p:txBody>
          <a:bodyPr/>
          <a:lstStyle/>
          <a:p>
            <a:r>
              <a:rPr lang="en-US" dirty="0"/>
              <a:t>Goodwill Impairment Testing</a:t>
            </a:r>
          </a:p>
        </p:txBody>
      </p:sp>
      <p:pic>
        <p:nvPicPr>
          <p:cNvPr id="17" name="KPM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857250"/>
            <a:ext cx="9144000" cy="5143500"/>
          </a:xfrm>
          <a:prstGeom prst="rect">
            <a:avLst/>
          </a:prstGeom>
        </p:spPr>
      </p:pic>
    </p:spTree>
    <p:extLst>
      <p:ext uri="{BB962C8B-B14F-4D97-AF65-F5344CB8AC3E}">
        <p14:creationId xmlns:p14="http://schemas.microsoft.com/office/powerpoint/2010/main" val="9962417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7"/>
                                        </p:tgtEl>
                                      </p:cBhvr>
                                    </p:cmd>
                                  </p:childTnLst>
                                </p:cTn>
                              </p:par>
                            </p:childTnLst>
                          </p:cTn>
                        </p:par>
                      </p:childTnLst>
                    </p:cTn>
                  </p:par>
                </p:childTnLst>
              </p:cTn>
              <p:nextCondLst>
                <p:cond evt="onClick" delay="0">
                  <p:tgtEl>
                    <p:spTgt spid="17"/>
                  </p:tgtEl>
                </p:cond>
              </p:nextCondLst>
            </p:seq>
            <p:video>
              <p:cMediaNode vol="80000">
                <p:cTn id="7" fill="hold" display="0">
                  <p:stCondLst>
                    <p:cond delay="indefinite"/>
                  </p:stCondLst>
                </p:cTn>
                <p:tgtEl>
                  <p:spTgt spid="17"/>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E953D70-3670-4543-8924-23F615D5C4CF}"/>
              </a:ext>
            </a:extLst>
          </p:cNvPr>
          <p:cNvSpPr/>
          <p:nvPr/>
        </p:nvSpPr>
        <p:spPr>
          <a:xfrm>
            <a:off x="1983581" y="1181101"/>
            <a:ext cx="8235554" cy="43624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ID" sz="1350">
              <a:solidFill>
                <a:prstClr val="white"/>
              </a:solidFill>
              <a:latin typeface="Arial"/>
            </a:endParaRPr>
          </a:p>
        </p:txBody>
      </p:sp>
      <p:sp>
        <p:nvSpPr>
          <p:cNvPr id="4" name="Text Placeholder 3">
            <a:extLst>
              <a:ext uri="{FF2B5EF4-FFF2-40B4-BE49-F238E27FC236}">
                <a16:creationId xmlns:a16="http://schemas.microsoft.com/office/drawing/2014/main" id="{0B824569-102E-416C-BC01-59C72FBE957B}"/>
              </a:ext>
            </a:extLst>
          </p:cNvPr>
          <p:cNvSpPr>
            <a:spLocks noGrp="1"/>
          </p:cNvSpPr>
          <p:nvPr>
            <p:ph type="body" sz="quarter" idx="11"/>
          </p:nvPr>
        </p:nvSpPr>
        <p:spPr>
          <a:xfrm>
            <a:off x="2270522" y="1533694"/>
            <a:ext cx="2530078" cy="961801"/>
          </a:xfrm>
        </p:spPr>
        <p:txBody>
          <a:bodyPr/>
          <a:lstStyle/>
          <a:p>
            <a:pPr defTabSz="816769"/>
            <a:r>
              <a:rPr lang="en-US" sz="4050" dirty="0"/>
              <a:t>Looking </a:t>
            </a:r>
            <a:br>
              <a:rPr lang="en-US" sz="4050" dirty="0"/>
            </a:br>
            <a:r>
              <a:rPr lang="en-US" sz="4050" dirty="0"/>
              <a:t>	forward …</a:t>
            </a:r>
          </a:p>
        </p:txBody>
      </p:sp>
      <p:sp>
        <p:nvSpPr>
          <p:cNvPr id="13" name="Text Placeholder 11">
            <a:extLst>
              <a:ext uri="{FF2B5EF4-FFF2-40B4-BE49-F238E27FC236}">
                <a16:creationId xmlns:a16="http://schemas.microsoft.com/office/drawing/2014/main" id="{97E39A7B-ABF6-4C22-9570-A53042D4A62E}"/>
              </a:ext>
            </a:extLst>
          </p:cNvPr>
          <p:cNvSpPr txBox="1">
            <a:spLocks/>
          </p:cNvSpPr>
          <p:nvPr/>
        </p:nvSpPr>
        <p:spPr bwMode="gray">
          <a:xfrm>
            <a:off x="5185683" y="1724422"/>
            <a:ext cx="4891768" cy="2104628"/>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Tx/>
              <a:buNone/>
              <a:defRPr sz="1600" b="1"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600" kern="1200">
                <a:solidFill>
                  <a:schemeClr val="accent2"/>
                </a:solidFill>
                <a:latin typeface="+mn-lt"/>
                <a:ea typeface="+mn-ea"/>
                <a:cs typeface="+mn-cs"/>
              </a:defRPr>
            </a:lvl2pPr>
            <a:lvl3pPr marL="28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accent2"/>
                </a:solidFill>
                <a:latin typeface="+mn-lt"/>
                <a:ea typeface="+mn-ea"/>
                <a:cs typeface="+mn-cs"/>
              </a:defRPr>
            </a:lvl3pPr>
            <a:lvl4pPr marL="623888" indent="-279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accent2"/>
                </a:solidFill>
                <a:latin typeface="+mn-lt"/>
                <a:ea typeface="+mn-ea"/>
                <a:cs typeface="+mn-cs"/>
              </a:defRPr>
            </a:lvl4pPr>
            <a:lvl5pPr marL="896938" indent="-27305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baseline="0">
                <a:solidFill>
                  <a:schemeClr val="accent2"/>
                </a:solidFill>
                <a:latin typeface="+mn-lt"/>
                <a:ea typeface="+mn-ea"/>
                <a:cs typeface="+mn-cs"/>
              </a:defRPr>
            </a:lvl5pPr>
            <a:lvl6pPr marL="1098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13716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6452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4313" indent="-214313" defTabSz="685800">
              <a:lnSpc>
                <a:spcPts val="1125"/>
              </a:lnSpc>
              <a:spcBef>
                <a:spcPts val="600"/>
              </a:spcBef>
              <a:spcAft>
                <a:spcPts val="0"/>
              </a:spcAft>
              <a:buClr>
                <a:srgbClr val="6D2077"/>
              </a:buClr>
              <a:buFont typeface="Wingdings" panose="05000000000000000000" pitchFamily="2" charset="2"/>
              <a:buChar char="Ø"/>
            </a:pPr>
            <a:r>
              <a:rPr lang="en-US" sz="1500" b="0" dirty="0">
                <a:solidFill>
                  <a:srgbClr val="000000">
                    <a:lumMod val="65000"/>
                    <a:lumOff val="35000"/>
                  </a:srgbClr>
                </a:solidFill>
                <a:latin typeface="Univers for KPMG Light" panose="020B0403020202020204" pitchFamily="34" charset="0"/>
              </a:rPr>
              <a:t>Hybrid work</a:t>
            </a:r>
          </a:p>
          <a:p>
            <a:pPr marL="214313" indent="-214313" defTabSz="685800">
              <a:lnSpc>
                <a:spcPts val="1125"/>
              </a:lnSpc>
              <a:spcBef>
                <a:spcPts val="600"/>
              </a:spcBef>
              <a:spcAft>
                <a:spcPts val="0"/>
              </a:spcAft>
              <a:buClr>
                <a:srgbClr val="6D2077"/>
              </a:buClr>
              <a:buFont typeface="Wingdings" panose="05000000000000000000" pitchFamily="2" charset="2"/>
              <a:buChar char="Ø"/>
            </a:pPr>
            <a:r>
              <a:rPr lang="en-US" sz="1500" b="0" dirty="0">
                <a:solidFill>
                  <a:srgbClr val="000000">
                    <a:lumMod val="65000"/>
                    <a:lumOff val="35000"/>
                  </a:srgbClr>
                </a:solidFill>
                <a:latin typeface="Univers for KPMG Light" panose="020B0403020202020204" pitchFamily="34" charset="0"/>
              </a:rPr>
              <a:t>Connections need to be deliberate</a:t>
            </a:r>
          </a:p>
          <a:p>
            <a:pPr marL="214313" indent="-214313" defTabSz="685800">
              <a:lnSpc>
                <a:spcPts val="1125"/>
              </a:lnSpc>
              <a:spcBef>
                <a:spcPts val="600"/>
              </a:spcBef>
              <a:spcAft>
                <a:spcPts val="0"/>
              </a:spcAft>
              <a:buClr>
                <a:srgbClr val="6D2077"/>
              </a:buClr>
              <a:buFont typeface="Wingdings" panose="05000000000000000000" pitchFamily="2" charset="2"/>
              <a:buChar char="Ø"/>
            </a:pPr>
            <a:r>
              <a:rPr lang="en-US" sz="1500" b="0" dirty="0">
                <a:solidFill>
                  <a:srgbClr val="000000">
                    <a:lumMod val="65000"/>
                    <a:lumOff val="35000"/>
                  </a:srgbClr>
                </a:solidFill>
                <a:latin typeface="Univers for KPMG Light" panose="020B0403020202020204" pitchFamily="34" charset="0"/>
              </a:rPr>
              <a:t>Continue to use virtual audit rooms but deliberate connections are critical</a:t>
            </a:r>
          </a:p>
          <a:p>
            <a:pPr marL="214313" indent="-214313" defTabSz="685800">
              <a:lnSpc>
                <a:spcPts val="1125"/>
              </a:lnSpc>
              <a:spcBef>
                <a:spcPts val="600"/>
              </a:spcBef>
              <a:spcAft>
                <a:spcPts val="0"/>
              </a:spcAft>
              <a:buClr>
                <a:srgbClr val="6D2077"/>
              </a:buClr>
              <a:buFont typeface="Wingdings" panose="05000000000000000000" pitchFamily="2" charset="2"/>
              <a:buChar char="Ø"/>
            </a:pPr>
            <a:r>
              <a:rPr lang="en-US" sz="1500" b="0" dirty="0">
                <a:solidFill>
                  <a:srgbClr val="000000">
                    <a:lumMod val="65000"/>
                    <a:lumOff val="35000"/>
                  </a:srgbClr>
                </a:solidFill>
                <a:latin typeface="Univers for KPMG Light" panose="020B0403020202020204" pitchFamily="34" charset="0"/>
              </a:rPr>
              <a:t>Coaching and supervision</a:t>
            </a:r>
          </a:p>
          <a:p>
            <a:pPr marL="214313" indent="-214313" defTabSz="685800">
              <a:lnSpc>
                <a:spcPts val="1125"/>
              </a:lnSpc>
              <a:spcBef>
                <a:spcPts val="600"/>
              </a:spcBef>
              <a:spcAft>
                <a:spcPts val="0"/>
              </a:spcAft>
              <a:buClr>
                <a:srgbClr val="6D2077"/>
              </a:buClr>
              <a:buFont typeface="Wingdings" panose="05000000000000000000" pitchFamily="2" charset="2"/>
              <a:buChar char="Ø"/>
            </a:pPr>
            <a:r>
              <a:rPr lang="en-US" sz="1500" b="0" dirty="0">
                <a:solidFill>
                  <a:srgbClr val="000000">
                    <a:lumMod val="65000"/>
                    <a:lumOff val="35000"/>
                  </a:srgbClr>
                </a:solidFill>
                <a:latin typeface="Univers for KPMG Light" panose="020B0403020202020204" pitchFamily="34" charset="0"/>
              </a:rPr>
              <a:t>And with ESG, the uncertainty will continue!</a:t>
            </a:r>
          </a:p>
          <a:p>
            <a:pPr marL="214313" indent="-214313" defTabSz="685800">
              <a:lnSpc>
                <a:spcPts val="1125"/>
              </a:lnSpc>
              <a:spcBef>
                <a:spcPts val="600"/>
              </a:spcBef>
              <a:spcAft>
                <a:spcPts val="0"/>
              </a:spcAft>
              <a:buClr>
                <a:srgbClr val="6D2077"/>
              </a:buClr>
              <a:buFont typeface="Wingdings" panose="05000000000000000000" pitchFamily="2" charset="2"/>
              <a:buChar char="Ø"/>
            </a:pPr>
            <a:endParaRPr lang="en-US" sz="975" b="0" dirty="0">
              <a:solidFill>
                <a:srgbClr val="000000">
                  <a:lumMod val="65000"/>
                  <a:lumOff val="35000"/>
                </a:srgbClr>
              </a:solidFill>
              <a:latin typeface="Arial"/>
            </a:endParaRPr>
          </a:p>
          <a:p>
            <a:pPr defTabSz="685800">
              <a:spcAft>
                <a:spcPts val="450"/>
              </a:spcAft>
            </a:pPr>
            <a:r>
              <a:rPr lang="en-US" sz="975" dirty="0">
                <a:solidFill>
                  <a:srgbClr val="6D2077"/>
                </a:solidFill>
                <a:latin typeface="Arial"/>
              </a:rPr>
              <a:t> </a:t>
            </a:r>
          </a:p>
          <a:p>
            <a:pPr defTabSz="685800">
              <a:spcAft>
                <a:spcPts val="450"/>
              </a:spcAft>
            </a:pPr>
            <a:endParaRPr lang="en-US" sz="975" dirty="0">
              <a:solidFill>
                <a:srgbClr val="6D2077"/>
              </a:solidFill>
              <a:latin typeface="Arial"/>
            </a:endParaRPr>
          </a:p>
        </p:txBody>
      </p:sp>
      <p:pic>
        <p:nvPicPr>
          <p:cNvPr id="17" name="Picture Placeholder 11">
            <a:extLst>
              <a:ext uri="{FF2B5EF4-FFF2-40B4-BE49-F238E27FC236}">
                <a16:creationId xmlns:a16="http://schemas.microsoft.com/office/drawing/2014/main" id="{A6EBB583-6E99-4A1A-BE8A-EECDB0DA619B}"/>
              </a:ext>
            </a:extLst>
          </p:cNvPr>
          <p:cNvPicPr>
            <a:picLocks noGrp="1" noChangeAspect="1"/>
          </p:cNvPicPr>
          <p:nvPr>
            <p:ph type="pic" sz="quarter" idx="10"/>
          </p:nvPr>
        </p:nvPicPr>
        <p:blipFill rotWithShape="1">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rcRect l="470" t="1821" r="5344" b="-57"/>
          <a:stretch/>
        </p:blipFill>
        <p:spPr>
          <a:xfrm>
            <a:off x="1983583" y="3331029"/>
            <a:ext cx="8235553" cy="2208267"/>
          </a:xfrm>
        </p:spPr>
      </p:pic>
    </p:spTree>
    <p:extLst>
      <p:ext uri="{BB962C8B-B14F-4D97-AF65-F5344CB8AC3E}">
        <p14:creationId xmlns:p14="http://schemas.microsoft.com/office/powerpoint/2010/main" val="6424295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E7EC37B-4528-4CEA-AC23-DD5949E97CB3}"/>
              </a:ext>
            </a:extLst>
          </p:cNvPr>
          <p:cNvSpPr>
            <a:spLocks noGrp="1"/>
          </p:cNvSpPr>
          <p:nvPr>
            <p:ph type="body" sz="quarter" idx="10"/>
          </p:nvPr>
        </p:nvSpPr>
        <p:spPr>
          <a:xfrm>
            <a:off x="6507161" y="1698173"/>
            <a:ext cx="3675064" cy="478631"/>
          </a:xfrm>
        </p:spPr>
        <p:txBody>
          <a:bodyPr/>
          <a:lstStyle/>
          <a:p>
            <a:r>
              <a:rPr lang="en-US" sz="4050" dirty="0"/>
              <a:t>Closing the gap</a:t>
            </a:r>
          </a:p>
        </p:txBody>
      </p:sp>
      <p:sp>
        <p:nvSpPr>
          <p:cNvPr id="12" name="Text Placeholder 11">
            <a:extLst>
              <a:ext uri="{FF2B5EF4-FFF2-40B4-BE49-F238E27FC236}">
                <a16:creationId xmlns:a16="http://schemas.microsoft.com/office/drawing/2014/main" id="{F2493EF6-E925-4D10-9F98-F2BD091FDE75}"/>
              </a:ext>
            </a:extLst>
          </p:cNvPr>
          <p:cNvSpPr>
            <a:spLocks noGrp="1"/>
          </p:cNvSpPr>
          <p:nvPr>
            <p:ph type="body" sz="quarter" idx="12"/>
          </p:nvPr>
        </p:nvSpPr>
        <p:spPr>
          <a:xfrm>
            <a:off x="6508183" y="2277192"/>
            <a:ext cx="3478130" cy="2903903"/>
          </a:xfrm>
        </p:spPr>
        <p:txBody>
          <a:bodyPr/>
          <a:lstStyle/>
          <a:p>
            <a:pPr marL="214313" indent="-214313">
              <a:lnSpc>
                <a:spcPts val="1125"/>
              </a:lnSpc>
              <a:spcBef>
                <a:spcPts val="600"/>
              </a:spcBef>
              <a:buClr>
                <a:schemeClr val="accent2"/>
              </a:buClr>
              <a:buFont typeface="Wingdings" panose="05000000000000000000" pitchFamily="2" charset="2"/>
              <a:buChar char="Ø"/>
            </a:pPr>
            <a:r>
              <a:rPr lang="en-US" sz="1500" b="0" spc="0" dirty="0">
                <a:solidFill>
                  <a:srgbClr val="000000">
                    <a:lumMod val="65000"/>
                    <a:lumOff val="35000"/>
                  </a:srgbClr>
                </a:solidFill>
                <a:latin typeface="Univers for KPMG Light" panose="020B0403020202020204" pitchFamily="34" charset="0"/>
              </a:rPr>
              <a:t>Continued maturation of hybrid work</a:t>
            </a:r>
          </a:p>
          <a:p>
            <a:pPr marL="214313" indent="-214313">
              <a:lnSpc>
                <a:spcPts val="1125"/>
              </a:lnSpc>
              <a:spcBef>
                <a:spcPts val="600"/>
              </a:spcBef>
              <a:buClr>
                <a:schemeClr val="accent2"/>
              </a:buClr>
              <a:buFont typeface="Wingdings" panose="05000000000000000000" pitchFamily="2" charset="2"/>
              <a:buChar char="Ø"/>
            </a:pPr>
            <a:r>
              <a:rPr lang="en-US" sz="1500" b="0" spc="0" dirty="0">
                <a:solidFill>
                  <a:srgbClr val="000000">
                    <a:lumMod val="65000"/>
                    <a:lumOff val="35000"/>
                  </a:srgbClr>
                </a:solidFill>
                <a:latin typeface="Univers for KPMG Light" panose="020B0403020202020204" pitchFamily="34" charset="0"/>
              </a:rPr>
              <a:t>Upskilling in ESG</a:t>
            </a:r>
          </a:p>
          <a:p>
            <a:pPr marL="214313" indent="-214313">
              <a:spcBef>
                <a:spcPts val="600"/>
              </a:spcBef>
              <a:buClr>
                <a:schemeClr val="accent2"/>
              </a:buClr>
              <a:buFont typeface="Wingdings" panose="05000000000000000000" pitchFamily="2" charset="2"/>
              <a:buChar char="Ø"/>
            </a:pPr>
            <a:r>
              <a:rPr lang="en-US" sz="1500" b="0" spc="0" dirty="0">
                <a:solidFill>
                  <a:srgbClr val="000000">
                    <a:lumMod val="65000"/>
                    <a:lumOff val="35000"/>
                  </a:srgbClr>
                </a:solidFill>
                <a:latin typeface="Univers for KPMG Light" panose="020B0403020202020204" pitchFamily="34" charset="0"/>
              </a:rPr>
              <a:t>Agility to apply judgment/operate in continued uncertainty</a:t>
            </a:r>
          </a:p>
          <a:p>
            <a:pPr marL="214313" indent="-214313">
              <a:lnSpc>
                <a:spcPts val="1125"/>
              </a:lnSpc>
              <a:spcBef>
                <a:spcPts val="600"/>
              </a:spcBef>
              <a:buClr>
                <a:schemeClr val="accent2"/>
              </a:buClr>
              <a:buFont typeface="Wingdings" panose="05000000000000000000" pitchFamily="2" charset="2"/>
              <a:buChar char="Ø"/>
            </a:pPr>
            <a:r>
              <a:rPr lang="en-US" sz="1500" b="0" spc="0" dirty="0">
                <a:solidFill>
                  <a:srgbClr val="000000">
                    <a:lumMod val="65000"/>
                    <a:lumOff val="35000"/>
                  </a:srgbClr>
                </a:solidFill>
                <a:latin typeface="Univers for KPMG Light" panose="020B0403020202020204" pitchFamily="34" charset="0"/>
              </a:rPr>
              <a:t>Rapid adoption of innovation, AI </a:t>
            </a:r>
          </a:p>
          <a:p>
            <a:pPr>
              <a:spcBef>
                <a:spcPts val="450"/>
              </a:spcBef>
            </a:pPr>
            <a:r>
              <a:rPr lang="en-US" sz="1500" dirty="0">
                <a:solidFill>
                  <a:schemeClr val="accent2"/>
                </a:solidFill>
                <a:latin typeface="Univers for KPMG Light" panose="020B0403020202020204" pitchFamily="34" charset="0"/>
              </a:rPr>
              <a:t> </a:t>
            </a:r>
          </a:p>
          <a:p>
            <a:endParaRPr lang="en-US" sz="975" dirty="0">
              <a:solidFill>
                <a:schemeClr val="accent2"/>
              </a:solidFill>
            </a:endParaRPr>
          </a:p>
        </p:txBody>
      </p:sp>
      <p:pic>
        <p:nvPicPr>
          <p:cNvPr id="7" name="Picture Placeholder 6">
            <a:extLst>
              <a:ext uri="{FF2B5EF4-FFF2-40B4-BE49-F238E27FC236}">
                <a16:creationId xmlns:a16="http://schemas.microsoft.com/office/drawing/2014/main" id="{1194A799-3841-4528-A206-F069A07042D8}"/>
              </a:ext>
            </a:extLst>
          </p:cNvPr>
          <p:cNvPicPr>
            <a:picLocks noGrp="1" noChangeAspect="1"/>
          </p:cNvPicPr>
          <p:nvPr>
            <p:ph type="pic" sz="quarter" idx="16"/>
          </p:nvPr>
        </p:nvPicPr>
        <p:blipFill>
          <a:blip r:embed="rId3" cstate="screen">
            <a:extLst>
              <a:ext uri="{28A0092B-C50C-407E-A947-70E740481C1C}">
                <a14:useLocalDpi xmlns:a14="http://schemas.microsoft.com/office/drawing/2010/main"/>
              </a:ext>
            </a:extLst>
          </a:blip>
          <a:srcRect l="4461" r="4461"/>
          <a:stretch>
            <a:fillRect/>
          </a:stretch>
        </p:blipFill>
        <p:spPr/>
      </p:pic>
      <p:sp>
        <p:nvSpPr>
          <p:cNvPr id="13" name="Rectangle 12">
            <a:extLst>
              <a:ext uri="{FF2B5EF4-FFF2-40B4-BE49-F238E27FC236}">
                <a16:creationId xmlns:a16="http://schemas.microsoft.com/office/drawing/2014/main" id="{B1E66371-88F5-4FDB-8699-B6DDD80B47CF}"/>
              </a:ext>
            </a:extLst>
          </p:cNvPr>
          <p:cNvSpPr/>
          <p:nvPr/>
        </p:nvSpPr>
        <p:spPr>
          <a:xfrm>
            <a:off x="2368154" y="3429000"/>
            <a:ext cx="1809750" cy="138588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ID" sz="1350">
              <a:solidFill>
                <a:prstClr val="white"/>
              </a:solidFill>
              <a:latin typeface="Arial"/>
            </a:endParaRPr>
          </a:p>
        </p:txBody>
      </p:sp>
      <p:sp>
        <p:nvSpPr>
          <p:cNvPr id="14" name="TextBox 13">
            <a:extLst>
              <a:ext uri="{FF2B5EF4-FFF2-40B4-BE49-F238E27FC236}">
                <a16:creationId xmlns:a16="http://schemas.microsoft.com/office/drawing/2014/main" id="{D702E5F3-B3DF-4D04-92A0-BB074C6C98B2}"/>
              </a:ext>
            </a:extLst>
          </p:cNvPr>
          <p:cNvSpPr txBox="1">
            <a:spLocks noChangeArrowheads="1"/>
          </p:cNvSpPr>
          <p:nvPr/>
        </p:nvSpPr>
        <p:spPr bwMode="auto">
          <a:xfrm>
            <a:off x="2497779" y="4029284"/>
            <a:ext cx="1550501" cy="746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Roboto" pitchFamily="2" charset="0"/>
              </a:defRPr>
            </a:lvl1pPr>
            <a:lvl2pPr marL="742950" indent="-285750">
              <a:defRPr>
                <a:solidFill>
                  <a:schemeClr val="tx1"/>
                </a:solidFill>
                <a:latin typeface="Roboto" pitchFamily="2" charset="0"/>
              </a:defRPr>
            </a:lvl2pPr>
            <a:lvl3pPr marL="1143000" indent="-228600">
              <a:defRPr>
                <a:solidFill>
                  <a:schemeClr val="tx1"/>
                </a:solidFill>
                <a:latin typeface="Roboto" pitchFamily="2" charset="0"/>
              </a:defRPr>
            </a:lvl3pPr>
            <a:lvl4pPr marL="1600200" indent="-228600">
              <a:defRPr>
                <a:solidFill>
                  <a:schemeClr val="tx1"/>
                </a:solidFill>
                <a:latin typeface="Roboto" pitchFamily="2" charset="0"/>
              </a:defRPr>
            </a:lvl4pPr>
            <a:lvl5pPr marL="2057400" indent="-228600">
              <a:defRPr>
                <a:solidFill>
                  <a:schemeClr val="tx1"/>
                </a:solidFill>
                <a:latin typeface="Roboto" pitchFamily="2" charset="0"/>
              </a:defRPr>
            </a:lvl5pPr>
            <a:lvl6pPr marL="2514600" indent="-228600" fontAlgn="base">
              <a:spcBef>
                <a:spcPct val="0"/>
              </a:spcBef>
              <a:spcAft>
                <a:spcPct val="0"/>
              </a:spcAft>
              <a:defRPr>
                <a:solidFill>
                  <a:schemeClr val="tx1"/>
                </a:solidFill>
                <a:latin typeface="Roboto" pitchFamily="2" charset="0"/>
              </a:defRPr>
            </a:lvl6pPr>
            <a:lvl7pPr marL="2971800" indent="-228600" fontAlgn="base">
              <a:spcBef>
                <a:spcPct val="0"/>
              </a:spcBef>
              <a:spcAft>
                <a:spcPct val="0"/>
              </a:spcAft>
              <a:defRPr>
                <a:solidFill>
                  <a:schemeClr val="tx1"/>
                </a:solidFill>
                <a:latin typeface="Roboto" pitchFamily="2" charset="0"/>
              </a:defRPr>
            </a:lvl7pPr>
            <a:lvl8pPr marL="3429000" indent="-228600" fontAlgn="base">
              <a:spcBef>
                <a:spcPct val="0"/>
              </a:spcBef>
              <a:spcAft>
                <a:spcPct val="0"/>
              </a:spcAft>
              <a:defRPr>
                <a:solidFill>
                  <a:schemeClr val="tx1"/>
                </a:solidFill>
                <a:latin typeface="Roboto" pitchFamily="2" charset="0"/>
              </a:defRPr>
            </a:lvl8pPr>
            <a:lvl9pPr marL="3886200" indent="-228600" fontAlgn="base">
              <a:spcBef>
                <a:spcPct val="0"/>
              </a:spcBef>
              <a:spcAft>
                <a:spcPct val="0"/>
              </a:spcAft>
              <a:defRPr>
                <a:solidFill>
                  <a:schemeClr val="tx1"/>
                </a:solidFill>
                <a:latin typeface="Roboto" pitchFamily="2" charset="0"/>
              </a:defRPr>
            </a:lvl9pPr>
          </a:lstStyle>
          <a:p>
            <a:pPr defTabSz="685800">
              <a:lnSpc>
                <a:spcPts val="1650"/>
              </a:lnSpc>
            </a:pPr>
            <a:r>
              <a:rPr lang="en-US" altLang="en-US" sz="1500" dirty="0">
                <a:solidFill>
                  <a:prstClr val="white"/>
                </a:solidFill>
                <a:latin typeface="Arial"/>
                <a:cs typeface="Arial" panose="020B0604020202020204" pitchFamily="34" charset="0"/>
              </a:rPr>
              <a:t>Closing the gap between today and tomorrow</a:t>
            </a:r>
          </a:p>
        </p:txBody>
      </p:sp>
      <p:sp>
        <p:nvSpPr>
          <p:cNvPr id="8" name="Freeform 209">
            <a:extLst>
              <a:ext uri="{FF2B5EF4-FFF2-40B4-BE49-F238E27FC236}">
                <a16:creationId xmlns:a16="http://schemas.microsoft.com/office/drawing/2014/main" id="{340FFE4B-0403-4E7B-8BA1-EB84317B4CD4}"/>
              </a:ext>
            </a:extLst>
          </p:cNvPr>
          <p:cNvSpPr>
            <a:spLocks noChangeAspect="1" noChangeArrowheads="1"/>
          </p:cNvSpPr>
          <p:nvPr/>
        </p:nvSpPr>
        <p:spPr bwMode="auto">
          <a:xfrm>
            <a:off x="2575560" y="3540548"/>
            <a:ext cx="377190" cy="377190"/>
          </a:xfrm>
          <a:custGeom>
            <a:avLst/>
            <a:gdLst>
              <a:gd name="T0" fmla="*/ 331 w 433"/>
              <a:gd name="T1" fmla="*/ 303 h 434"/>
              <a:gd name="T2" fmla="*/ 403 w 433"/>
              <a:gd name="T3" fmla="*/ 231 h 434"/>
              <a:gd name="T4" fmla="*/ 360 w 433"/>
              <a:gd name="T5" fmla="*/ 231 h 434"/>
              <a:gd name="T6" fmla="*/ 202 w 433"/>
              <a:gd name="T7" fmla="*/ 73 h 434"/>
              <a:gd name="T8" fmla="*/ 198 w 433"/>
              <a:gd name="T9" fmla="*/ 0 h 434"/>
              <a:gd name="T10" fmla="*/ 0 w 433"/>
              <a:gd name="T11" fmla="*/ 198 h 434"/>
              <a:gd name="T12" fmla="*/ 72 w 433"/>
              <a:gd name="T13" fmla="*/ 202 h 434"/>
              <a:gd name="T14" fmla="*/ 230 w 433"/>
              <a:gd name="T15" fmla="*/ 360 h 434"/>
              <a:gd name="T16" fmla="*/ 230 w 433"/>
              <a:gd name="T17" fmla="*/ 404 h 434"/>
              <a:gd name="T18" fmla="*/ 303 w 433"/>
              <a:gd name="T19" fmla="*/ 332 h 434"/>
              <a:gd name="T20" fmla="*/ 421 w 433"/>
              <a:gd name="T21" fmla="*/ 433 h 434"/>
              <a:gd name="T22" fmla="*/ 432 w 433"/>
              <a:gd name="T23" fmla="*/ 422 h 434"/>
              <a:gd name="T24" fmla="*/ 331 w 433"/>
              <a:gd name="T25" fmla="*/ 303 h 434"/>
              <a:gd name="T26" fmla="*/ 252 w 433"/>
              <a:gd name="T27" fmla="*/ 339 h 434"/>
              <a:gd name="T28" fmla="*/ 93 w 433"/>
              <a:gd name="T29" fmla="*/ 180 h 434"/>
              <a:gd name="T30" fmla="*/ 180 w 433"/>
              <a:gd name="T31" fmla="*/ 94 h 434"/>
              <a:gd name="T32" fmla="*/ 338 w 433"/>
              <a:gd name="T33" fmla="*/ 253 h 434"/>
              <a:gd name="T34" fmla="*/ 252 w 433"/>
              <a:gd name="T35" fmla="*/ 339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3" h="434">
                <a:moveTo>
                  <a:pt x="331" y="303"/>
                </a:moveTo>
                <a:lnTo>
                  <a:pt x="403" y="231"/>
                </a:lnTo>
                <a:lnTo>
                  <a:pt x="360" y="231"/>
                </a:lnTo>
                <a:lnTo>
                  <a:pt x="202" y="73"/>
                </a:lnTo>
                <a:lnTo>
                  <a:pt x="198" y="0"/>
                </a:lnTo>
                <a:lnTo>
                  <a:pt x="0" y="198"/>
                </a:lnTo>
                <a:lnTo>
                  <a:pt x="72" y="202"/>
                </a:lnTo>
                <a:lnTo>
                  <a:pt x="230" y="360"/>
                </a:lnTo>
                <a:lnTo>
                  <a:pt x="230" y="404"/>
                </a:lnTo>
                <a:lnTo>
                  <a:pt x="303" y="332"/>
                </a:lnTo>
                <a:lnTo>
                  <a:pt x="421" y="433"/>
                </a:lnTo>
                <a:lnTo>
                  <a:pt x="432" y="422"/>
                </a:lnTo>
                <a:lnTo>
                  <a:pt x="331" y="303"/>
                </a:lnTo>
                <a:close/>
                <a:moveTo>
                  <a:pt x="252" y="339"/>
                </a:moveTo>
                <a:lnTo>
                  <a:pt x="93" y="180"/>
                </a:lnTo>
                <a:lnTo>
                  <a:pt x="180" y="94"/>
                </a:lnTo>
                <a:lnTo>
                  <a:pt x="338" y="253"/>
                </a:lnTo>
                <a:lnTo>
                  <a:pt x="252" y="339"/>
                </a:lnTo>
                <a:close/>
              </a:path>
            </a:pathLst>
          </a:custGeom>
          <a:solidFill>
            <a:schemeClr val="bg1"/>
          </a:solidFill>
          <a:ln>
            <a:noFill/>
          </a:ln>
          <a:effectLst/>
        </p:spPr>
        <p:txBody>
          <a:bodyPr wrap="none" anchor="ctr"/>
          <a:lstStyle/>
          <a:p>
            <a:pPr defTabSz="685800">
              <a:defRPr/>
            </a:pPr>
            <a:endParaRPr lang="en-US" sz="1350">
              <a:solidFill>
                <a:srgbClr val="000000"/>
              </a:solidFill>
              <a:latin typeface="Arial"/>
            </a:endParaRPr>
          </a:p>
        </p:txBody>
      </p:sp>
    </p:spTree>
    <p:extLst>
      <p:ext uri="{BB962C8B-B14F-4D97-AF65-F5344CB8AC3E}">
        <p14:creationId xmlns:p14="http://schemas.microsoft.com/office/powerpoint/2010/main" val="32752910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Blue Theme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PMG_Widescreen">
  <a:themeElements>
    <a:clrScheme name="Custom 8">
      <a:dk1>
        <a:srgbClr val="000000"/>
      </a:dk1>
      <a:lt1>
        <a:sysClr val="window" lastClr="FFFFFF"/>
      </a:lt1>
      <a:dk2>
        <a:srgbClr val="00338D"/>
      </a:dk2>
      <a:lt2>
        <a:srgbClr val="F0F0F0"/>
      </a:lt2>
      <a:accent1>
        <a:srgbClr val="0091DA"/>
      </a:accent1>
      <a:accent2>
        <a:srgbClr val="6D2077"/>
      </a:accent2>
      <a:accent3>
        <a:srgbClr val="005EB8"/>
      </a:accent3>
      <a:accent4>
        <a:srgbClr val="00A3A1"/>
      </a:accent4>
      <a:accent5>
        <a:srgbClr val="EAAA00"/>
      </a:accent5>
      <a:accent6>
        <a:srgbClr val="43B02A"/>
      </a:accent6>
      <a:hlink>
        <a:srgbClr val="FFFFFF"/>
      </a:hlink>
      <a:folHlink>
        <a:srgbClr val="FFFFFF"/>
      </a:folHlink>
    </a:clrScheme>
    <a:fontScheme name="KPMG">
      <a:majorFont>
        <a:latin typeface="KPMG Extralight"/>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54610" tIns="54610" rIns="54610" bIns="54610" rtlCol="0" anchor="ctr"/>
      <a:lstStyle>
        <a:defPPr algn="l">
          <a:defRPr sz="15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54610" tIns="54610" rIns="54610" bIns="54610" rtlCol="0">
        <a:noAutofit/>
      </a:bodyPr>
      <a:lstStyle>
        <a:defPPr>
          <a:spcAft>
            <a:spcPts val="600"/>
          </a:spcAft>
          <a:defRPr sz="1500" dirty="0" err="1" smtClean="0">
            <a:solidFill>
              <a:schemeClr val="tx2"/>
            </a:solidFill>
          </a:defRPr>
        </a:defPPr>
      </a:lstStyle>
    </a:txDef>
  </a:objectDefaults>
  <a:extraClrSchemeLst/>
  <a:custClrLst>
    <a:custClr name="KPMG Blue">
      <a:srgbClr val="00338D"/>
    </a:custClr>
    <a:custClr name="Medium Blue">
      <a:srgbClr val="005EB8"/>
    </a:custClr>
    <a:custClr name="Light Blue">
      <a:srgbClr val="0091DA"/>
    </a:custClr>
    <a:custClr name="Violet">
      <a:srgbClr val="483698"/>
    </a:custClr>
    <a:custClr name="Purple">
      <a:srgbClr val="470A68"/>
    </a:custClr>
    <a:custClr name="Light Purple">
      <a:srgbClr val="6D2077"/>
    </a:custClr>
    <a:custClr name="Green">
      <a:srgbClr val="00A3A1"/>
    </a:custClr>
    <a:custClr name="Dark Green">
      <a:srgbClr val="009A44"/>
    </a:custClr>
    <a:custClr name="Light Green">
      <a:srgbClr val="43B02A"/>
    </a:custClr>
    <a:custClr name="Yellow">
      <a:srgbClr val="EAAA00"/>
    </a:custClr>
    <a:custClr name="Orange">
      <a:srgbClr val="F68D2E"/>
    </a:custClr>
    <a:custClr name="Red ">
      <a:srgbClr val="BC204B"/>
    </a:custClr>
    <a:custClr name="Pink">
      <a:srgbClr val="C6007E"/>
    </a:custClr>
    <a:custClr name="Dark Brown">
      <a:srgbClr val="753F19"/>
    </a:custClr>
    <a:custClr name="Light Brown">
      <a:srgbClr val="9B642E"/>
    </a:custClr>
    <a:custClr name="Olive">
      <a:srgbClr val="9D9375"/>
    </a:custClr>
    <a:custClr name="Beige">
      <a:srgbClr val="E3BC9F"/>
    </a:custClr>
    <a:custClr name="Light Pink">
      <a:srgbClr val="E36877"/>
    </a:custClr>
  </a:custClrLst>
  <a:extLst>
    <a:ext uri="{05A4C25C-085E-4340-85A3-A5531E510DB2}">
      <thm15:themeFamily xmlns:thm15="http://schemas.microsoft.com/office/thememl/2012/main" name="PPT_Template_Photography1_widescreen_EN" id="{E1CCE8A3-0F2D-4E3D-95FE-257E291D8B71}" vid="{C2CC1196-9EC3-4485-A3EF-0749D47CC58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578</Words>
  <Application>Microsoft Office PowerPoint</Application>
  <PresentationFormat>Widescreen</PresentationFormat>
  <Paragraphs>69</Paragraphs>
  <Slides>11</Slides>
  <Notes>7</Notes>
  <HiddenSlides>0</HiddenSlides>
  <MMClips>1</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11</vt:i4>
      </vt:variant>
    </vt:vector>
  </HeadingPairs>
  <TitlesOfParts>
    <vt:vector size="20" baseType="lpstr">
      <vt:lpstr>Arial</vt:lpstr>
      <vt:lpstr>Calibri</vt:lpstr>
      <vt:lpstr>KPMG Extralight</vt:lpstr>
      <vt:lpstr>Times New Roman</vt:lpstr>
      <vt:lpstr>Univers for KPMG Light</vt:lpstr>
      <vt:lpstr>Wingdings</vt:lpstr>
      <vt:lpstr>Blue Theme Template</vt:lpstr>
      <vt:lpstr>KPMG_Widescreen</vt:lpstr>
      <vt:lpstr>Diapositive think-cell</vt:lpstr>
      <vt:lpstr>PAC ANNUAL CONFERENCE Professional Accounting Futures  October 28, 2021</vt:lpstr>
      <vt:lpstr>Professional  Accounting Futures Conference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PAC ANNUAL CONFERENCE Professional Accounting Futures  October 28 &amp; 29, 2021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PAC ANNUAL CONFERENCE Professional Accounting Futures  October 28, 2021</dc:title>
  <dc:creator>Abdullah Qaisar</dc:creator>
  <cp:lastModifiedBy>Abdullah Qaisar</cp:lastModifiedBy>
  <cp:revision>1</cp:revision>
  <dcterms:created xsi:type="dcterms:W3CDTF">2021-11-03T16:48:33Z</dcterms:created>
  <dcterms:modified xsi:type="dcterms:W3CDTF">2021-11-03T17:10:19Z</dcterms:modified>
</cp:coreProperties>
</file>