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835" r:id="rId5"/>
    <p:sldMasterId id="2147483886" r:id="rId6"/>
  </p:sldMasterIdLst>
  <p:notesMasterIdLst>
    <p:notesMasterId r:id="rId24"/>
  </p:notesMasterIdLst>
  <p:sldIdLst>
    <p:sldId id="267" r:id="rId7"/>
    <p:sldId id="12091" r:id="rId8"/>
    <p:sldId id="645" r:id="rId9"/>
    <p:sldId id="646" r:id="rId10"/>
    <p:sldId id="656" r:id="rId11"/>
    <p:sldId id="622" r:id="rId12"/>
    <p:sldId id="662" r:id="rId13"/>
    <p:sldId id="665" r:id="rId14"/>
    <p:sldId id="668" r:id="rId15"/>
    <p:sldId id="678" r:id="rId16"/>
    <p:sldId id="679" r:id="rId17"/>
    <p:sldId id="673" r:id="rId18"/>
    <p:sldId id="674" r:id="rId19"/>
    <p:sldId id="680" r:id="rId20"/>
    <p:sldId id="676" r:id="rId21"/>
    <p:sldId id="593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6" autoAdjust="0"/>
    <p:restoredTop sz="94660"/>
  </p:normalViewPr>
  <p:slideViewPr>
    <p:cSldViewPr>
      <p:cViewPr varScale="1">
        <p:scale>
          <a:sx n="109" d="100"/>
          <a:sy n="109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data_all!$B$1</c:f>
              <c:strCache>
                <c:ptCount val="1"/>
                <c:pt idx="0">
                  <c:v>Hybrid Meetings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data_all!$A$2:$A$21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data_all!$B$2:$B$21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8</c:v>
                </c:pt>
                <c:pt idx="11">
                  <c:v>12</c:v>
                </c:pt>
                <c:pt idx="12">
                  <c:v>23</c:v>
                </c:pt>
                <c:pt idx="13">
                  <c:v>24</c:v>
                </c:pt>
                <c:pt idx="14">
                  <c:v>26</c:v>
                </c:pt>
                <c:pt idx="15">
                  <c:v>26</c:v>
                </c:pt>
                <c:pt idx="16">
                  <c:v>22</c:v>
                </c:pt>
                <c:pt idx="17">
                  <c:v>23</c:v>
                </c:pt>
                <c:pt idx="18">
                  <c:v>32</c:v>
                </c:pt>
                <c:pt idx="19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DC-45F6-8303-A42F255359D2}"/>
            </c:ext>
          </c:extLst>
        </c:ser>
        <c:ser>
          <c:idx val="1"/>
          <c:order val="1"/>
          <c:tx>
            <c:strRef>
              <c:f>data_all!$C$1</c:f>
              <c:strCache>
                <c:ptCount val="1"/>
                <c:pt idx="0">
                  <c:v>Virtual-Only Meetings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data_all!$A$2:$A$21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data_all!$C$2:$C$21</c:f>
              <c:numCache>
                <c:formatCode>General</c:formatCode>
                <c:ptCount val="2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3</c:v>
                </c:pt>
                <c:pt idx="9">
                  <c:v>5</c:v>
                </c:pt>
                <c:pt idx="10">
                  <c:v>19</c:v>
                </c:pt>
                <c:pt idx="11">
                  <c:v>20</c:v>
                </c:pt>
                <c:pt idx="12">
                  <c:v>29</c:v>
                </c:pt>
                <c:pt idx="13">
                  <c:v>39</c:v>
                </c:pt>
                <c:pt idx="14">
                  <c:v>61</c:v>
                </c:pt>
                <c:pt idx="15">
                  <c:v>94</c:v>
                </c:pt>
                <c:pt idx="16">
                  <c:v>156</c:v>
                </c:pt>
                <c:pt idx="17">
                  <c:v>210</c:v>
                </c:pt>
                <c:pt idx="18">
                  <c:v>245</c:v>
                </c:pt>
                <c:pt idx="19">
                  <c:v>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DC-45F6-8303-A42F255359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4422912"/>
        <c:axId val="902649136"/>
      </c:areaChart>
      <c:catAx>
        <c:axId val="1214422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2649136"/>
        <c:crosses val="autoZero"/>
        <c:auto val="1"/>
        <c:lblAlgn val="ctr"/>
        <c:lblOffset val="100"/>
        <c:tickLblSkip val="3"/>
        <c:tickMarkSkip val="1"/>
        <c:noMultiLvlLbl val="0"/>
      </c:catAx>
      <c:valAx>
        <c:axId val="902649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442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36181485779494899"/>
          <c:y val="0.18250700313836921"/>
          <c:w val="0.42723693513279898"/>
          <c:h val="0.216076115485564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1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40000"/>
            <a:lumOff val="60000"/>
          </a:schemeClr>
        </a:solidFill>
        <a:round/>
      </a:ln>
    </cs:spPr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F7FB4-E840-43D1-B078-1ABB1DE160D5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60FCD-6DF1-43C3-8833-A2D6162F0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01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E28B2-5030-0743-9DD3-6BBDECEB53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614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E28B2-5030-0743-9DD3-6BBDECEB53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506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E28B2-5030-0743-9DD3-6BBDECEB53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076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E28B2-5030-0743-9DD3-6BBDECEB53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164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E28B2-5030-0743-9DD3-6BBDECEB53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705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E28B2-5030-0743-9DD3-6BBDECEB53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504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BACKUP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E28B2-5030-0743-9DD3-6BBDECEB53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66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E28B2-5030-0743-9DD3-6BBDECEB53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042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E28B2-5030-0743-9DD3-6BBDECEB53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321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E28B2-5030-0743-9DD3-6BBDECEB53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4313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E28B2-5030-0743-9DD3-6BBDECEB53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175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E28B2-5030-0743-9DD3-6BBDECEB53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582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E28B2-5030-0743-9DD3-6BBDECEB53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070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E28B2-5030-0743-9DD3-6BBDECEB53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345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E28B2-5030-0743-9DD3-6BBDECEB53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540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 Professional Accounting Futures 2019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 Professional Accounting Futures 2019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4B0007-DA02-48C7-9137-9386DFC24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373392" y="795662"/>
            <a:ext cx="3695884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81325" y="1954221"/>
            <a:ext cx="3245009" cy="979702"/>
          </a:xfrm>
        </p:spPr>
        <p:txBody>
          <a:bodyPr/>
          <a:lstStyle>
            <a:lvl1pPr>
              <a:defRPr sz="2249" b="0">
                <a:solidFill>
                  <a:schemeClr val="tx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81325" y="3046159"/>
            <a:ext cx="3245009" cy="1046323"/>
          </a:xfrm>
        </p:spPr>
        <p:txBody>
          <a:bodyPr/>
          <a:lstStyle>
            <a:lvl1pPr marL="0" indent="0" algn="l">
              <a:spcAft>
                <a:spcPts val="900"/>
              </a:spcAft>
              <a:buNone/>
              <a:defRPr sz="1499">
                <a:solidFill>
                  <a:schemeClr val="tx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199" b="1">
                <a:solidFill>
                  <a:srgbClr val="404040"/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8422AE9-8257-41A9-AB41-1F10585C88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4960938"/>
            <a:ext cx="918684" cy="1435100"/>
            <a:chOff x="6529" y="3125"/>
            <a:chExt cx="772" cy="90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D19659BD-653C-4300-9060-420AFAE395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A4669336-72A1-4233-827A-C41AB4C1CC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</p:grpSp>
    </p:spTree>
    <p:extLst>
      <p:ext uri="{BB962C8B-B14F-4D97-AF65-F5344CB8AC3E}">
        <p14:creationId xmlns:p14="http://schemas.microsoft.com/office/powerpoint/2010/main" val="355661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>
          <a:xfrm>
            <a:off x="373392" y="5826613"/>
            <a:ext cx="290700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708291" y="2158329"/>
            <a:ext cx="3586044" cy="860400"/>
          </a:xfrm>
          <a:prstGeom prst="rect">
            <a:avLst/>
          </a:prstGeom>
        </p:spPr>
        <p:txBody>
          <a:bodyPr/>
          <a:lstStyle>
            <a:lvl1pPr>
              <a:defRPr sz="224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708435" y="3200329"/>
            <a:ext cx="3604144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9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1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366834" y="723658"/>
            <a:ext cx="4258491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366834" y="4021756"/>
            <a:ext cx="113676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580721" y="4021756"/>
            <a:ext cx="113676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794519" y="4021756"/>
            <a:ext cx="113676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grpSp>
        <p:nvGrpSpPr>
          <p:cNvPr id="104" name="Group 4">
            <a:extLst>
              <a:ext uri="{FF2B5EF4-FFF2-40B4-BE49-F238E27FC236}">
                <a16:creationId xmlns:a16="http://schemas.microsoft.com/office/drawing/2014/main" id="{89402076-F24D-44C5-B8A7-1127F9C4B9B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4960938"/>
            <a:ext cx="918684" cy="1435100"/>
            <a:chOff x="6529" y="3125"/>
            <a:chExt cx="772" cy="904"/>
          </a:xfrm>
        </p:grpSpPr>
        <p:sp>
          <p:nvSpPr>
            <p:cNvPr id="105" name="Freeform 5">
              <a:extLst>
                <a:ext uri="{FF2B5EF4-FFF2-40B4-BE49-F238E27FC236}">
                  <a16:creationId xmlns:a16="http://schemas.microsoft.com/office/drawing/2014/main" id="{A239DDBF-0740-4B20-9CF3-A05C2A0BF5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06" name="Freeform 6">
              <a:extLst>
                <a:ext uri="{FF2B5EF4-FFF2-40B4-BE49-F238E27FC236}">
                  <a16:creationId xmlns:a16="http://schemas.microsoft.com/office/drawing/2014/main" id="{380EECCA-3396-425E-AB04-F11ABB1B50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</p:grpSp>
    </p:spTree>
    <p:extLst>
      <p:ext uri="{BB962C8B-B14F-4D97-AF65-F5344CB8AC3E}">
        <p14:creationId xmlns:p14="http://schemas.microsoft.com/office/powerpoint/2010/main" val="29903635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>
            <a:extLst>
              <a:ext uri="{FF2B5EF4-FFF2-40B4-BE49-F238E27FC236}">
                <a16:creationId xmlns:a16="http://schemas.microsoft.com/office/drawing/2014/main" id="{32889845-07EE-48FB-A972-F8ECF1EF8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4" b="502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5" name="Graphic 84">
            <a:extLst>
              <a:ext uri="{FF2B5EF4-FFF2-40B4-BE49-F238E27FC236}">
                <a16:creationId xmlns:a16="http://schemas.microsoft.com/office/drawing/2014/main" id="{819BCB30-E1AA-4383-BEF0-0BE30C6425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834" y="869577"/>
            <a:ext cx="3634125" cy="3933825"/>
          </a:xfrm>
          <a:prstGeom prst="rect">
            <a:avLst/>
          </a:prstGeom>
        </p:spPr>
      </p:pic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373392" y="5826613"/>
            <a:ext cx="2907003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291" y="2158329"/>
            <a:ext cx="2998765" cy="860400"/>
          </a:xfrm>
          <a:prstGeom prst="rect">
            <a:avLst/>
          </a:prstGeom>
        </p:spPr>
        <p:txBody>
          <a:bodyPr/>
          <a:lstStyle>
            <a:lvl1pPr>
              <a:defRPr sz="224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435" y="3200329"/>
            <a:ext cx="3013901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9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1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82" name="Group 4">
            <a:extLst>
              <a:ext uri="{FF2B5EF4-FFF2-40B4-BE49-F238E27FC236}">
                <a16:creationId xmlns:a16="http://schemas.microsoft.com/office/drawing/2014/main" id="{A63454B3-EB4E-450A-98AA-6B5943D8973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4960938"/>
            <a:ext cx="918684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C4ED221A-C963-42C0-91ED-C597F6BDAF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7956D1CB-5F24-4766-80AE-D7551538344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</p:grpSp>
    </p:spTree>
    <p:extLst>
      <p:ext uri="{BB962C8B-B14F-4D97-AF65-F5344CB8AC3E}">
        <p14:creationId xmlns:p14="http://schemas.microsoft.com/office/powerpoint/2010/main" val="49273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7921"/>
            <a:ext cx="8229600" cy="4834617"/>
          </a:xfrm>
        </p:spPr>
        <p:txBody>
          <a:bodyPr/>
          <a:lstStyle>
            <a:lvl1pPr marL="267319" marR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499">
                <a:solidFill>
                  <a:schemeClr val="bg1"/>
                </a:solidFill>
              </a:defRPr>
            </a:lvl1pPr>
            <a:lvl2pPr marL="534639" marR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349">
                <a:solidFill>
                  <a:schemeClr val="bg1"/>
                </a:solidFill>
              </a:defRPr>
            </a:lvl2pPr>
            <a:lvl3pPr marL="801958" marR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199">
                <a:solidFill>
                  <a:schemeClr val="bg1"/>
                </a:solidFill>
              </a:defRPr>
            </a:lvl3pPr>
            <a:lvl4pPr marL="1069277" marR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1049">
                <a:solidFill>
                  <a:schemeClr val="bg1"/>
                </a:solidFill>
              </a:defRPr>
            </a:lvl4pPr>
            <a:lvl5pPr marL="1336597" marR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 sz="900">
                <a:solidFill>
                  <a:schemeClr val="bg1"/>
                </a:solidFill>
              </a:defRPr>
            </a:lvl5pPr>
          </a:lstStyle>
          <a:p>
            <a:pPr marL="267319" marR="0" lvl="0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4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Click to edit Master text styles</a:t>
            </a:r>
          </a:p>
          <a:p>
            <a:pPr marL="534639" marR="0" lvl="1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34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Second level</a:t>
            </a:r>
          </a:p>
          <a:p>
            <a:pPr marL="801958" marR="0" lvl="2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1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Third level</a:t>
            </a:r>
          </a:p>
          <a:p>
            <a:pPr marL="1069277" marR="0" lvl="3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104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Fourth level</a:t>
            </a:r>
          </a:p>
          <a:p>
            <a:pPr marL="1336597" marR="0" lvl="4" indent="-267319" algn="l" defTabSz="68543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level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806A2-2AA7-4EC7-8FA5-6DD8E9FC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29 October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6F6B4-9E49-490D-8FE1-DB903509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Auditing under extreme uncertainty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35AEC-478D-4BBF-9883-4CE09EB3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6885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F0AABF-D862-4E52-856A-98A908BD8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64B8C-A770-4438-A6A9-5903BFD521A1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FDC76-F946-4827-A773-FCD68068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BF873B-E40B-4AF7-8D2F-967775EB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54064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6139" y="1"/>
            <a:ext cx="2997862" cy="615610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5580410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7921"/>
            <a:ext cx="5471882" cy="873760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1" y="2311401"/>
            <a:ext cx="2683690" cy="384470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45392" y="2311402"/>
            <a:ext cx="2683690" cy="1254759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45392" y="4236721"/>
            <a:ext cx="2683690" cy="1944160"/>
          </a:xfrm>
        </p:spPr>
        <p:txBody>
          <a:bodyPr numCol="1"/>
          <a:lstStyle>
            <a:lvl1pPr marL="0" indent="0">
              <a:buNone/>
              <a:defRPr sz="134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578987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DA286-FC7C-4768-AFFF-1618056D687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F4281B-95E6-4902-971E-8F5A42D63974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73E4D-1EBD-404A-B8F4-9B8AD7336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9C267-49E7-46A8-B353-C5EB81154AB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451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20418" y="907750"/>
            <a:ext cx="666552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DDD53-DA5D-4F66-8EAA-913A40461E3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9F144E0-65DF-4AB7-85DE-7786EA533D6D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A18168-B280-402E-8310-35BC958D390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562B9-5194-4705-ABBD-89576E2CC7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6511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7920"/>
            <a:ext cx="6175841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349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199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049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69D6F-A030-48CA-9C7C-9FC3A6F1F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022C-DA3A-450F-A66E-377444103368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2C3F7-BD0A-4AD4-95D8-328DA6F5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2C8-68BE-4650-89F1-3BECCFF9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177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92080" y="6356350"/>
            <a:ext cx="3039616" cy="365125"/>
          </a:xfrm>
        </p:spPr>
        <p:txBody>
          <a:bodyPr/>
          <a:lstStyle/>
          <a:p>
            <a:r>
              <a:rPr lang="en-US" dirty="0"/>
              <a:t>PAC   Professional Accounting Futures  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3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4443D1-37A3-4969-A6D3-4E99E05604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11084E0-75D3-414C-8A28-7E16CB7AA47E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AB04F4-59F4-4102-9BBD-DB62B48E184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9AB0A-887B-46B8-BA72-781970F002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9534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4" y="0"/>
            <a:ext cx="4476046" cy="6858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135" y="2578743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135" y="3840384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6DB61-969F-46BA-942C-3600269FA4D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FFE28C5-2B93-4174-BE6E-6C178C1C4BD6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C562FF-E912-4424-B259-AED677C026A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C1B82-1A85-4CFD-98C3-C21698A96B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172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37921"/>
            <a:ext cx="3716193" cy="4267457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47311" y="3813288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7311" y="4055931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9865" y="3578084"/>
            <a:ext cx="583915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866" y="1137921"/>
            <a:ext cx="409693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9866" y="1635009"/>
            <a:ext cx="4096935" cy="1611554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822E28-B24F-4CF6-8F50-70ED7C22A114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6A9DC1C0-DECD-46CC-8421-0A765DF310E0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5E1CD-A05B-41DC-B488-E4BA204E7AE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6ABDB-CF45-4001-9487-F3BA3DD8DAC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4015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D06B42-27A8-4223-AE57-EB729EB5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E644-A70E-422C-8133-F0DC666C5F7F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F4AD2-0FC3-4A7D-B553-FC19C918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89B92-9E6D-4E4B-A5F6-7BC8B1612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4470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8533" y="2060235"/>
            <a:ext cx="3966934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099" dirty="0" smtClean="0">
                <a:latin typeface="Georgia" panose="02040502050405020303" pitchFamily="18" charset="0"/>
              </a:defRPr>
            </a:lvl1pPr>
          </a:lstStyle>
          <a:p>
            <a:pPr marL="267319" lvl="0" indent="-267319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533" y="5506678"/>
            <a:ext cx="3966934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199" dirty="0" smtClean="0">
                <a:solidFill>
                  <a:srgbClr val="FFE600"/>
                </a:solidFill>
                <a:latin typeface="+mn-lt"/>
              </a:defRPr>
            </a:lvl1pPr>
          </a:lstStyle>
          <a:p>
            <a:pPr marL="267319" lvl="0" indent="-267319" algn="ctr">
              <a:spcBef>
                <a:spcPts val="0"/>
              </a:spcBef>
              <a:spcAft>
                <a:spcPts val="45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8533" y="5818717"/>
            <a:ext cx="3966934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199" dirty="0" smtClean="0">
                <a:latin typeface="+mn-lt"/>
              </a:defRPr>
            </a:lvl1pPr>
          </a:lstStyle>
          <a:p>
            <a:pPr marL="267319" lvl="0" indent="-267319" algn="ctr">
              <a:spcBef>
                <a:spcPts val="0"/>
              </a:spcBef>
              <a:spcAft>
                <a:spcPts val="45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3695561" y="979788"/>
            <a:ext cx="175287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396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3062243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357827" y="1488927"/>
            <a:ext cx="175287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8396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812" y="2526765"/>
            <a:ext cx="3966934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099" dirty="0" smtClean="0">
                <a:latin typeface="Georgia" panose="02040502050405020303" pitchFamily="18" charset="0"/>
              </a:defRPr>
            </a:lvl1pPr>
          </a:lstStyle>
          <a:p>
            <a:pPr marL="267319" lvl="0" indent="-267319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812" y="4632765"/>
            <a:ext cx="3966934" cy="316838"/>
          </a:xfrm>
        </p:spPr>
        <p:txBody>
          <a:bodyPr lIns="90000" tIns="46800" rIns="90000" bIns="46800"/>
          <a:lstStyle>
            <a:lvl1pPr marL="0" indent="0" algn="l" defTabSz="685434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199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7319" indent="0">
              <a:buNone/>
              <a:defRPr lang="en-US" sz="1499" smtClean="0">
                <a:latin typeface="+mn-lt"/>
              </a:defRPr>
            </a:lvl2pPr>
            <a:lvl3pPr>
              <a:defRPr lang="en-US" sz="1349" smtClean="0">
                <a:latin typeface="+mn-lt"/>
              </a:defRPr>
            </a:lvl3pPr>
            <a:lvl4pPr>
              <a:defRPr lang="en-US" sz="1199" smtClean="0">
                <a:latin typeface="+mn-lt"/>
              </a:defRPr>
            </a:lvl4pPr>
            <a:lvl5pPr>
              <a:defRPr lang="en-IN" sz="1199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812" y="4971442"/>
            <a:ext cx="3966934" cy="316838"/>
          </a:xfrm>
        </p:spPr>
        <p:txBody>
          <a:bodyPr lIns="90000" tIns="46800" rIns="90000" bIns="46800"/>
          <a:lstStyle>
            <a:lvl1pPr marL="0" indent="0" algn="l" defTabSz="685434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199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7319" indent="0">
              <a:buNone/>
              <a:defRPr lang="en-US" sz="1499" smtClean="0">
                <a:latin typeface="+mn-lt"/>
              </a:defRPr>
            </a:lvl2pPr>
            <a:lvl3pPr>
              <a:defRPr lang="en-US" sz="1349" smtClean="0">
                <a:latin typeface="+mn-lt"/>
              </a:defRPr>
            </a:lvl3pPr>
            <a:lvl4pPr>
              <a:defRPr lang="en-US" sz="1199" smtClean="0">
                <a:latin typeface="+mn-lt"/>
              </a:defRPr>
            </a:lvl4pPr>
            <a:lvl5pPr>
              <a:defRPr lang="en-IN" sz="1199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2731668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137920"/>
            <a:ext cx="6175841" cy="4834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7319">
              <a:defRPr>
                <a:solidFill>
                  <a:schemeClr val="bg1"/>
                </a:solidFill>
              </a:defRPr>
            </a:lvl2pPr>
            <a:lvl3pPr marL="534639">
              <a:defRPr>
                <a:solidFill>
                  <a:schemeClr val="bg1"/>
                </a:solidFill>
              </a:defRPr>
            </a:lvl3pPr>
            <a:lvl4pPr marL="801958">
              <a:defRPr>
                <a:solidFill>
                  <a:schemeClr val="bg1"/>
                </a:solidFill>
              </a:defRPr>
            </a:lvl4pPr>
            <a:lvl5pPr marL="1069277"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AEB49-9ADD-490C-B904-979B3953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859C7-C573-4520-8F21-D8F56E82B362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28C68-2511-4745-B448-A5AA41E7B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C8157-0191-4E69-819F-DB443768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95504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88B559-CD59-4D3D-87C0-5D51BCF9B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38B9-2BCA-43BF-BA2D-38569E11F765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FB98F-FBCE-4F2C-978B-A5576B57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A95690-F0A7-4101-82DB-B17CE6B7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3053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137919"/>
            <a:ext cx="4038600" cy="4834800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137919"/>
            <a:ext cx="4038600" cy="4834800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B9B26-E95B-4DC1-A613-4C0C0933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6D2D6-0A17-4ABC-A57D-ED173FEB4F7E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7373D8-2AB5-4625-822C-B1F2B5CDC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E3B4B-D68B-4AFA-A20D-2ECE6912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26808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247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304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1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7304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FCCF0-19BC-4024-9BCA-E14DB77EAF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07D572-F9C3-4F4B-AC50-6DCAB708BE1F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54F7E-BDC4-4386-B2E2-1FC66609D1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FBF9A-EC9A-41E4-A24C-ECB5DC15CC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0253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EDF149-816A-4257-A64D-E23E91A5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D67D-1788-49E9-8A72-D51BBDC35ED5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8256F-B716-4FA1-B0CC-85D20C72F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44F6A-D6D0-4CE3-8495-873C004D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82393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39B669-D18F-448E-A005-0A353671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68E19-67BD-479F-86A4-83562D16088A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031300-352D-4FEE-9216-28FB24137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ADEB71-FD7D-4974-99DD-0F48E0466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1179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70B882-5FC5-4C48-9562-890886DD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560F-DDF3-445C-BCFF-188940BE86C9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E7899-FE60-4FDA-8608-58147D09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2B5C-3285-477F-B755-A6F2F0F4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2751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416E9-5919-4213-81D7-5E74B3B61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B28F-9241-4A81-98DA-E2D7B604AE84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FF1B2-A745-40FB-B885-B3638A4F4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9AD96-7B7E-4E05-90E8-1F98943B0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1587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845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1B3654-4C35-482F-B580-02C23F975B9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73453E7-DB68-4F83-8DFF-04AFBEC97959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2EFEC5-10C4-4E79-B06E-F14B8F305F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C05763-C066-4818-A1DF-64ED4D64BE2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5567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129049-E3D5-4C0A-BB1F-72BEDB1FB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" y="0"/>
            <a:ext cx="913924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2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9" indent="-13208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9" indent="-14160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9104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501A2F11-32A0-4526-A5F7-F4382DA5B4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" y="0"/>
            <a:ext cx="9139240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2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9" indent="-13208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9" indent="-14160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0435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3BDE2E-2BCF-4140-945E-7D5610CDE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" y="0"/>
            <a:ext cx="9139244" cy="685800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2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9" indent="-13208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9" indent="-14160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99988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039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6">
            <a:extLst>
              <a:ext uri="{FF2B5EF4-FFF2-40B4-BE49-F238E27FC236}">
                <a16:creationId xmlns:a16="http://schemas.microsoft.com/office/drawing/2014/main" id="{13A7AC18-CF42-4EC5-8D40-441EAE30A06C}"/>
              </a:ext>
            </a:extLst>
          </p:cNvPr>
          <p:cNvSpPr/>
          <p:nvPr userDrawn="1"/>
        </p:nvSpPr>
        <p:spPr>
          <a:xfrm>
            <a:off x="373392" y="795662"/>
            <a:ext cx="3695884" cy="3581484"/>
          </a:xfrm>
          <a:custGeom>
            <a:avLst/>
            <a:gdLst>
              <a:gd name="connsiteX0" fmla="*/ 4238387 w 4257675"/>
              <a:gd name="connsiteY0" fmla="*/ 0 h 3092804"/>
              <a:gd name="connsiteX1" fmla="*/ 4257675 w 4257675"/>
              <a:gd name="connsiteY1" fmla="*/ 0 h 3092804"/>
              <a:gd name="connsiteX2" fmla="*/ 4257675 w 4257675"/>
              <a:gd name="connsiteY2" fmla="*/ 3092804 h 3092804"/>
              <a:gd name="connsiteX3" fmla="*/ 0 w 4257675"/>
              <a:gd name="connsiteY3" fmla="*/ 3092804 h 3092804"/>
              <a:gd name="connsiteX4" fmla="*/ 0 w 4257675"/>
              <a:gd name="connsiteY4" fmla="*/ 747342 h 3092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7675" h="3092804">
                <a:moveTo>
                  <a:pt x="4238387" y="0"/>
                </a:moveTo>
                <a:lnTo>
                  <a:pt x="4257675" y="0"/>
                </a:lnTo>
                <a:lnTo>
                  <a:pt x="4257675" y="3092804"/>
                </a:lnTo>
                <a:lnTo>
                  <a:pt x="0" y="3092804"/>
                </a:lnTo>
                <a:lnTo>
                  <a:pt x="0" y="747342"/>
                </a:lnTo>
                <a:close/>
              </a:path>
            </a:pathLst>
          </a:custGeom>
          <a:solidFill>
            <a:srgbClr val="FF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81325" y="1954221"/>
            <a:ext cx="3245009" cy="979702"/>
          </a:xfrm>
        </p:spPr>
        <p:txBody>
          <a:bodyPr/>
          <a:lstStyle>
            <a:lvl1pPr>
              <a:defRPr sz="224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81325" y="3046159"/>
            <a:ext cx="3245009" cy="1046323"/>
          </a:xfrm>
        </p:spPr>
        <p:txBody>
          <a:bodyPr/>
          <a:lstStyle>
            <a:lvl1pPr marL="0" indent="0" algn="l">
              <a:spcAft>
                <a:spcPts val="900"/>
              </a:spcAft>
              <a:buNone/>
              <a:defRPr sz="1499">
                <a:solidFill>
                  <a:schemeClr val="bg1"/>
                </a:solidFill>
                <a:latin typeface="EYInterstate" panose="02000503020000020004" pitchFamily="2" charset="0"/>
                <a:cs typeface="Arial" pitchFamily="34" charset="0"/>
              </a:defRPr>
            </a:lvl1pPr>
            <a:lvl2pPr marL="0" indent="0" algn="l">
              <a:buNone/>
              <a:defRPr sz="1199" b="1">
                <a:solidFill>
                  <a:srgbClr val="404040"/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 userDrawn="1"/>
        </p:nvCxnSpPr>
        <p:spPr>
          <a:xfrm>
            <a:off x="999368" y="5709060"/>
            <a:ext cx="6088405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 userDrawn="1"/>
        </p:nvSpPr>
        <p:spPr>
          <a:xfrm>
            <a:off x="346308" y="5605201"/>
            <a:ext cx="783397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 dirty="0">
                <a:solidFill>
                  <a:srgbClr val="828290"/>
                </a:solidFill>
                <a:latin typeface="EYInterstate Light" panose="02000506000000020004" pitchFamily="2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9368" y="6019189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9368" y="6216807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29A5E1BC-8F6B-43EF-9FF6-8242E7708B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6307" y="5914642"/>
            <a:ext cx="431775" cy="57600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3F02F42-4916-4588-807F-4BB7367EB0E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4960938"/>
            <a:ext cx="918684" cy="1435100"/>
            <a:chOff x="6529" y="3125"/>
            <a:chExt cx="772" cy="904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BD928C5-1C7D-4599-A7E9-8AB1B188C6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37C281E8-2924-471F-A849-26C37A059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</p:grpSp>
    </p:spTree>
    <p:extLst>
      <p:ext uri="{BB962C8B-B14F-4D97-AF65-F5344CB8AC3E}">
        <p14:creationId xmlns:p14="http://schemas.microsoft.com/office/powerpoint/2010/main" val="1425911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CDE954B-B280-441B-9B2D-3DC58AAE3926}"/>
              </a:ext>
            </a:extLst>
          </p:cNvPr>
          <p:cNvGrpSpPr/>
          <p:nvPr userDrawn="1"/>
        </p:nvGrpSpPr>
        <p:grpSpPr>
          <a:xfrm>
            <a:off x="373392" y="5826613"/>
            <a:ext cx="2907003" cy="570195"/>
            <a:chOff x="498115" y="5951018"/>
            <a:chExt cx="3878023" cy="570195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3D8FAC8-9530-49D4-8284-D35D1B1509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88" name="Rectangle 6">
              <a:extLst>
                <a:ext uri="{FF2B5EF4-FFF2-40B4-BE49-F238E27FC236}">
                  <a16:creationId xmlns:a16="http://schemas.microsoft.com/office/drawing/2014/main" id="{FD924F44-93C1-4254-B594-53DB14FD995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2A2DA425-7935-45A1-B63F-2D14CF8D5F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90" name="Freeform 8">
              <a:extLst>
                <a:ext uri="{FF2B5EF4-FFF2-40B4-BE49-F238E27FC236}">
                  <a16:creationId xmlns:a16="http://schemas.microsoft.com/office/drawing/2014/main" id="{91EFF75E-13E7-4E35-B108-D9FD5E9C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9">
              <a:extLst>
                <a:ext uri="{FF2B5EF4-FFF2-40B4-BE49-F238E27FC236}">
                  <a16:creationId xmlns:a16="http://schemas.microsoft.com/office/drawing/2014/main" id="{4411951F-E009-4FE7-B2EC-47771CA8E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10">
              <a:extLst>
                <a:ext uri="{FF2B5EF4-FFF2-40B4-BE49-F238E27FC236}">
                  <a16:creationId xmlns:a16="http://schemas.microsoft.com/office/drawing/2014/main" id="{B28EE49C-5F5A-49C6-AEB8-6D12DDF34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11">
              <a:extLst>
                <a:ext uri="{FF2B5EF4-FFF2-40B4-BE49-F238E27FC236}">
                  <a16:creationId xmlns:a16="http://schemas.microsoft.com/office/drawing/2014/main" id="{6E2B7D76-D660-491F-8B04-169C6F138B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12">
              <a:extLst>
                <a:ext uri="{FF2B5EF4-FFF2-40B4-BE49-F238E27FC236}">
                  <a16:creationId xmlns:a16="http://schemas.microsoft.com/office/drawing/2014/main" id="{41BE51DE-402B-48B5-99C8-D8BB9A32DF3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13">
              <a:extLst>
                <a:ext uri="{FF2B5EF4-FFF2-40B4-BE49-F238E27FC236}">
                  <a16:creationId xmlns:a16="http://schemas.microsoft.com/office/drawing/2014/main" id="{8D5E878B-8859-44FA-A69D-DCE630AAB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14">
              <a:extLst>
                <a:ext uri="{FF2B5EF4-FFF2-40B4-BE49-F238E27FC236}">
                  <a16:creationId xmlns:a16="http://schemas.microsoft.com/office/drawing/2014/main" id="{08D55808-ECDC-4E9B-84ED-7301E9E716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15">
              <a:extLst>
                <a:ext uri="{FF2B5EF4-FFF2-40B4-BE49-F238E27FC236}">
                  <a16:creationId xmlns:a16="http://schemas.microsoft.com/office/drawing/2014/main" id="{3436B310-313E-4A53-A70D-CA0D0D97F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16">
              <a:extLst>
                <a:ext uri="{FF2B5EF4-FFF2-40B4-BE49-F238E27FC236}">
                  <a16:creationId xmlns:a16="http://schemas.microsoft.com/office/drawing/2014/main" id="{F3CE55A9-AE55-4169-A58D-8171D9916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17">
              <a:extLst>
                <a:ext uri="{FF2B5EF4-FFF2-40B4-BE49-F238E27FC236}">
                  <a16:creationId xmlns:a16="http://schemas.microsoft.com/office/drawing/2014/main" id="{FA01BC48-4605-46FC-A7AC-192C7DBCA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18">
              <a:extLst>
                <a:ext uri="{FF2B5EF4-FFF2-40B4-BE49-F238E27FC236}">
                  <a16:creationId xmlns:a16="http://schemas.microsoft.com/office/drawing/2014/main" id="{870190F3-472B-4296-B88D-D6904B9F3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19">
              <a:extLst>
                <a:ext uri="{FF2B5EF4-FFF2-40B4-BE49-F238E27FC236}">
                  <a16:creationId xmlns:a16="http://schemas.microsoft.com/office/drawing/2014/main" id="{6CEA0F2B-4AAB-4A16-B7F1-CFCB0C0DC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20">
              <a:extLst>
                <a:ext uri="{FF2B5EF4-FFF2-40B4-BE49-F238E27FC236}">
                  <a16:creationId xmlns:a16="http://schemas.microsoft.com/office/drawing/2014/main" id="{CD64F657-7EE7-4AF2-ADE4-160C87E64D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21">
              <a:extLst>
                <a:ext uri="{FF2B5EF4-FFF2-40B4-BE49-F238E27FC236}">
                  <a16:creationId xmlns:a16="http://schemas.microsoft.com/office/drawing/2014/main" id="{FA80A690-9084-4519-8D88-A01963C02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22">
              <a:extLst>
                <a:ext uri="{FF2B5EF4-FFF2-40B4-BE49-F238E27FC236}">
                  <a16:creationId xmlns:a16="http://schemas.microsoft.com/office/drawing/2014/main" id="{E847401D-2482-482A-AC12-D2E83C1354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23">
              <a:extLst>
                <a:ext uri="{FF2B5EF4-FFF2-40B4-BE49-F238E27FC236}">
                  <a16:creationId xmlns:a16="http://schemas.microsoft.com/office/drawing/2014/main" id="{86054F72-4509-4465-B9A8-8DAE3EFD35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24">
              <a:extLst>
                <a:ext uri="{FF2B5EF4-FFF2-40B4-BE49-F238E27FC236}">
                  <a16:creationId xmlns:a16="http://schemas.microsoft.com/office/drawing/2014/main" id="{813850E4-4B62-4FDA-ABD6-F5A5AA5E7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25">
              <a:extLst>
                <a:ext uri="{FF2B5EF4-FFF2-40B4-BE49-F238E27FC236}">
                  <a16:creationId xmlns:a16="http://schemas.microsoft.com/office/drawing/2014/main" id="{1B4F0124-2FAE-4D54-9ECC-E88A8031BB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26">
              <a:extLst>
                <a:ext uri="{FF2B5EF4-FFF2-40B4-BE49-F238E27FC236}">
                  <a16:creationId xmlns:a16="http://schemas.microsoft.com/office/drawing/2014/main" id="{2A730E5F-DF9C-488E-B4E0-EE9F501529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27">
              <a:extLst>
                <a:ext uri="{FF2B5EF4-FFF2-40B4-BE49-F238E27FC236}">
                  <a16:creationId xmlns:a16="http://schemas.microsoft.com/office/drawing/2014/main" id="{39861D7E-D8DA-436F-9E2F-5C08A8BFB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28">
              <a:extLst>
                <a:ext uri="{FF2B5EF4-FFF2-40B4-BE49-F238E27FC236}">
                  <a16:creationId xmlns:a16="http://schemas.microsoft.com/office/drawing/2014/main" id="{8B038F9F-6A9C-4E57-A659-0090AF470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29">
              <a:extLst>
                <a:ext uri="{FF2B5EF4-FFF2-40B4-BE49-F238E27FC236}">
                  <a16:creationId xmlns:a16="http://schemas.microsoft.com/office/drawing/2014/main" id="{15E4EB7D-754D-4053-9A23-596C7CFDA9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28E147CB-2B8F-497B-B00B-C25E679DC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31">
              <a:extLst>
                <a:ext uri="{FF2B5EF4-FFF2-40B4-BE49-F238E27FC236}">
                  <a16:creationId xmlns:a16="http://schemas.microsoft.com/office/drawing/2014/main" id="{E68BC676-C787-429D-B59B-1A5CE062F7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32">
              <a:extLst>
                <a:ext uri="{FF2B5EF4-FFF2-40B4-BE49-F238E27FC236}">
                  <a16:creationId xmlns:a16="http://schemas.microsoft.com/office/drawing/2014/main" id="{71266960-73CB-44B9-9A97-8108589891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33">
              <a:extLst>
                <a:ext uri="{FF2B5EF4-FFF2-40B4-BE49-F238E27FC236}">
                  <a16:creationId xmlns:a16="http://schemas.microsoft.com/office/drawing/2014/main" id="{3FF3AC5A-B742-4B29-8E04-03A71D82B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34">
              <a:extLst>
                <a:ext uri="{FF2B5EF4-FFF2-40B4-BE49-F238E27FC236}">
                  <a16:creationId xmlns:a16="http://schemas.microsoft.com/office/drawing/2014/main" id="{0C912743-E24B-4E48-8196-5FBD1ECEE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35">
              <a:extLst>
                <a:ext uri="{FF2B5EF4-FFF2-40B4-BE49-F238E27FC236}">
                  <a16:creationId xmlns:a16="http://schemas.microsoft.com/office/drawing/2014/main" id="{6E2F01F4-1410-4FE1-B043-EA97A1541F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36">
              <a:extLst>
                <a:ext uri="{FF2B5EF4-FFF2-40B4-BE49-F238E27FC236}">
                  <a16:creationId xmlns:a16="http://schemas.microsoft.com/office/drawing/2014/main" id="{58ACFF1C-49F0-414E-B9E3-DE4E9FFAA3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37">
              <a:extLst>
                <a:ext uri="{FF2B5EF4-FFF2-40B4-BE49-F238E27FC236}">
                  <a16:creationId xmlns:a16="http://schemas.microsoft.com/office/drawing/2014/main" id="{DACBD04B-22FF-4A4F-8B29-A2F31A0542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38">
              <a:extLst>
                <a:ext uri="{FF2B5EF4-FFF2-40B4-BE49-F238E27FC236}">
                  <a16:creationId xmlns:a16="http://schemas.microsoft.com/office/drawing/2014/main" id="{A13F6E37-C22B-4FD3-ADFE-9C53ECB446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39">
              <a:extLst>
                <a:ext uri="{FF2B5EF4-FFF2-40B4-BE49-F238E27FC236}">
                  <a16:creationId xmlns:a16="http://schemas.microsoft.com/office/drawing/2014/main" id="{76256F1D-405A-49F9-8592-A899623F2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40">
              <a:extLst>
                <a:ext uri="{FF2B5EF4-FFF2-40B4-BE49-F238E27FC236}">
                  <a16:creationId xmlns:a16="http://schemas.microsoft.com/office/drawing/2014/main" id="{2F9CAE14-DB05-4B70-867F-3F6164BDB7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41">
              <a:extLst>
                <a:ext uri="{FF2B5EF4-FFF2-40B4-BE49-F238E27FC236}">
                  <a16:creationId xmlns:a16="http://schemas.microsoft.com/office/drawing/2014/main" id="{30C7B10F-7027-41F9-BEE2-F1575CB690D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42">
              <a:extLst>
                <a:ext uri="{FF2B5EF4-FFF2-40B4-BE49-F238E27FC236}">
                  <a16:creationId xmlns:a16="http://schemas.microsoft.com/office/drawing/2014/main" id="{16B384B2-A2D9-4CB4-AF87-AF1004852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43">
              <a:extLst>
                <a:ext uri="{FF2B5EF4-FFF2-40B4-BE49-F238E27FC236}">
                  <a16:creationId xmlns:a16="http://schemas.microsoft.com/office/drawing/2014/main" id="{DC309D60-84B9-4652-BEF1-F71EFAD3A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44">
              <a:extLst>
                <a:ext uri="{FF2B5EF4-FFF2-40B4-BE49-F238E27FC236}">
                  <a16:creationId xmlns:a16="http://schemas.microsoft.com/office/drawing/2014/main" id="{A4440044-5486-483F-B652-7EE384946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45">
              <a:extLst>
                <a:ext uri="{FF2B5EF4-FFF2-40B4-BE49-F238E27FC236}">
                  <a16:creationId xmlns:a16="http://schemas.microsoft.com/office/drawing/2014/main" id="{446771E9-EA09-4256-8955-FE392C07AF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46">
              <a:extLst>
                <a:ext uri="{FF2B5EF4-FFF2-40B4-BE49-F238E27FC236}">
                  <a16:creationId xmlns:a16="http://schemas.microsoft.com/office/drawing/2014/main" id="{FE985025-CAA5-44F2-9174-87CD1D8BA1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47">
              <a:extLst>
                <a:ext uri="{FF2B5EF4-FFF2-40B4-BE49-F238E27FC236}">
                  <a16:creationId xmlns:a16="http://schemas.microsoft.com/office/drawing/2014/main" id="{1105FBBE-AD06-4F22-94D8-E2E98185FA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48">
              <a:extLst>
                <a:ext uri="{FF2B5EF4-FFF2-40B4-BE49-F238E27FC236}">
                  <a16:creationId xmlns:a16="http://schemas.microsoft.com/office/drawing/2014/main" id="{8141824A-6AD4-4B53-B837-71461DD53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49">
              <a:extLst>
                <a:ext uri="{FF2B5EF4-FFF2-40B4-BE49-F238E27FC236}">
                  <a16:creationId xmlns:a16="http://schemas.microsoft.com/office/drawing/2014/main" id="{1CEF1D95-CD6C-417A-9539-CB4DBAA5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50">
              <a:extLst>
                <a:ext uri="{FF2B5EF4-FFF2-40B4-BE49-F238E27FC236}">
                  <a16:creationId xmlns:a16="http://schemas.microsoft.com/office/drawing/2014/main" id="{BF6CB5D3-9648-4D73-AB7C-5374814E5B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51">
              <a:extLst>
                <a:ext uri="{FF2B5EF4-FFF2-40B4-BE49-F238E27FC236}">
                  <a16:creationId xmlns:a16="http://schemas.microsoft.com/office/drawing/2014/main" id="{55F0E322-3AEE-482E-8E59-9FB04FACA9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4" name="Freeform 52">
              <a:extLst>
                <a:ext uri="{FF2B5EF4-FFF2-40B4-BE49-F238E27FC236}">
                  <a16:creationId xmlns:a16="http://schemas.microsoft.com/office/drawing/2014/main" id="{0D3C59AD-7CCF-4166-9D21-3C3484889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5" name="Freeform 53">
              <a:extLst>
                <a:ext uri="{FF2B5EF4-FFF2-40B4-BE49-F238E27FC236}">
                  <a16:creationId xmlns:a16="http://schemas.microsoft.com/office/drawing/2014/main" id="{9C9DA4CE-7B4D-42AE-9264-92B7D7757D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6" name="Freeform 54">
              <a:extLst>
                <a:ext uri="{FF2B5EF4-FFF2-40B4-BE49-F238E27FC236}">
                  <a16:creationId xmlns:a16="http://schemas.microsoft.com/office/drawing/2014/main" id="{DBCBD0D2-5C9C-4B12-8CF8-9CA320825E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7" name="Freeform 55">
              <a:extLst>
                <a:ext uri="{FF2B5EF4-FFF2-40B4-BE49-F238E27FC236}">
                  <a16:creationId xmlns:a16="http://schemas.microsoft.com/office/drawing/2014/main" id="{CDCFBD31-7961-4587-876E-1FAFC4E74A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8" name="Freeform 56">
              <a:extLst>
                <a:ext uri="{FF2B5EF4-FFF2-40B4-BE49-F238E27FC236}">
                  <a16:creationId xmlns:a16="http://schemas.microsoft.com/office/drawing/2014/main" id="{52482C08-723A-4738-9787-3516B3C17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9" name="Freeform 57">
              <a:extLst>
                <a:ext uri="{FF2B5EF4-FFF2-40B4-BE49-F238E27FC236}">
                  <a16:creationId xmlns:a16="http://schemas.microsoft.com/office/drawing/2014/main" id="{5B72A8F0-33E3-42CD-88C2-C35BEC0E9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0" name="Freeform 58">
              <a:extLst>
                <a:ext uri="{FF2B5EF4-FFF2-40B4-BE49-F238E27FC236}">
                  <a16:creationId xmlns:a16="http://schemas.microsoft.com/office/drawing/2014/main" id="{73FC54A2-6588-499B-968A-79F4CA9CF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1" name="Freeform 59">
              <a:extLst>
                <a:ext uri="{FF2B5EF4-FFF2-40B4-BE49-F238E27FC236}">
                  <a16:creationId xmlns:a16="http://schemas.microsoft.com/office/drawing/2014/main" id="{1E6AB002-C130-4648-A18E-BA496FF175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2" name="Freeform 60">
              <a:extLst>
                <a:ext uri="{FF2B5EF4-FFF2-40B4-BE49-F238E27FC236}">
                  <a16:creationId xmlns:a16="http://schemas.microsoft.com/office/drawing/2014/main" id="{B0044278-9F7F-4596-96D2-ACFBE0DEC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3" name="Freeform 61">
              <a:extLst>
                <a:ext uri="{FF2B5EF4-FFF2-40B4-BE49-F238E27FC236}">
                  <a16:creationId xmlns:a16="http://schemas.microsoft.com/office/drawing/2014/main" id="{79F75E0D-27A7-44C1-BF19-495F4768F9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4" name="Freeform 62">
              <a:extLst>
                <a:ext uri="{FF2B5EF4-FFF2-40B4-BE49-F238E27FC236}">
                  <a16:creationId xmlns:a16="http://schemas.microsoft.com/office/drawing/2014/main" id="{E5B9E395-C74C-4D98-8911-EE2C765D8B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5" name="Freeform 63">
              <a:extLst>
                <a:ext uri="{FF2B5EF4-FFF2-40B4-BE49-F238E27FC236}">
                  <a16:creationId xmlns:a16="http://schemas.microsoft.com/office/drawing/2014/main" id="{53BB8418-388C-4142-9A80-8BF00A87F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6" name="Freeform 64">
              <a:extLst>
                <a:ext uri="{FF2B5EF4-FFF2-40B4-BE49-F238E27FC236}">
                  <a16:creationId xmlns:a16="http://schemas.microsoft.com/office/drawing/2014/main" id="{0256DB41-B3C1-4FEB-B394-9762C00E7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7" name="Freeform 65">
              <a:extLst>
                <a:ext uri="{FF2B5EF4-FFF2-40B4-BE49-F238E27FC236}">
                  <a16:creationId xmlns:a16="http://schemas.microsoft.com/office/drawing/2014/main" id="{F2BC9C1F-3F30-47A6-B503-20FB179B7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8" name="Freeform 66">
              <a:extLst>
                <a:ext uri="{FF2B5EF4-FFF2-40B4-BE49-F238E27FC236}">
                  <a16:creationId xmlns:a16="http://schemas.microsoft.com/office/drawing/2014/main" id="{F2E1921C-CA0E-4886-93CA-956A6497CF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49" name="Freeform 67">
              <a:extLst>
                <a:ext uri="{FF2B5EF4-FFF2-40B4-BE49-F238E27FC236}">
                  <a16:creationId xmlns:a16="http://schemas.microsoft.com/office/drawing/2014/main" id="{33147323-CD74-4B45-8B3D-9FC2D6AB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50" name="Freeform 68">
              <a:extLst>
                <a:ext uri="{FF2B5EF4-FFF2-40B4-BE49-F238E27FC236}">
                  <a16:creationId xmlns:a16="http://schemas.microsoft.com/office/drawing/2014/main" id="{646502BE-8655-4E99-B8D3-19E6C1D2B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51" name="Freeform 69">
              <a:extLst>
                <a:ext uri="{FF2B5EF4-FFF2-40B4-BE49-F238E27FC236}">
                  <a16:creationId xmlns:a16="http://schemas.microsoft.com/office/drawing/2014/main" id="{7B89F1B5-6B06-45D2-838B-039A44EFF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52" name="Freeform 70">
              <a:extLst>
                <a:ext uri="{FF2B5EF4-FFF2-40B4-BE49-F238E27FC236}">
                  <a16:creationId xmlns:a16="http://schemas.microsoft.com/office/drawing/2014/main" id="{07A005EC-C937-4146-8D02-C00C5931E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</p:grpSp>
      <p:sp>
        <p:nvSpPr>
          <p:cNvPr id="263" name="Title 1">
            <a:extLst>
              <a:ext uri="{FF2B5EF4-FFF2-40B4-BE49-F238E27FC236}">
                <a16:creationId xmlns:a16="http://schemas.microsoft.com/office/drawing/2014/main" id="{3F36D6CC-3534-47CC-AECE-83EDA4639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291" y="2158329"/>
            <a:ext cx="2998765" cy="860400"/>
          </a:xfrm>
          <a:prstGeom prst="rect">
            <a:avLst/>
          </a:prstGeom>
        </p:spPr>
        <p:txBody>
          <a:bodyPr/>
          <a:lstStyle>
            <a:lvl1pPr>
              <a:defRPr sz="224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4" name="Subtitle 2">
            <a:extLst>
              <a:ext uri="{FF2B5EF4-FFF2-40B4-BE49-F238E27FC236}">
                <a16:creationId xmlns:a16="http://schemas.microsoft.com/office/drawing/2014/main" id="{C26FB38E-4E99-4AFB-8C8C-F03F7A963D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435" y="3200329"/>
            <a:ext cx="3013901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9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1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E95BC52-A56D-4358-A294-750179EBB698}"/>
              </a:ext>
            </a:extLst>
          </p:cNvPr>
          <p:cNvGrpSpPr/>
          <p:nvPr userDrawn="1"/>
        </p:nvGrpSpPr>
        <p:grpSpPr>
          <a:xfrm>
            <a:off x="366834" y="876059"/>
            <a:ext cx="3639576" cy="3374475"/>
            <a:chOff x="6855933" y="899048"/>
            <a:chExt cx="4855295" cy="3374475"/>
          </a:xfrm>
          <a:solidFill>
            <a:schemeClr val="tx2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CBD2AD5-9A79-4CFE-A808-769ADC8898F3}"/>
                </a:ext>
              </a:extLst>
            </p:cNvPr>
            <p:cNvSpPr/>
            <p:nvPr/>
          </p:nvSpPr>
          <p:spPr>
            <a:xfrm>
              <a:off x="6855933" y="899048"/>
              <a:ext cx="4855295" cy="3374475"/>
            </a:xfrm>
            <a:custGeom>
              <a:avLst/>
              <a:gdLst>
                <a:gd name="connsiteX0" fmla="*/ 6731 w 4855294"/>
                <a:gd name="connsiteY0" fmla="*/ 863542 h 3374474"/>
                <a:gd name="connsiteX1" fmla="*/ 6731 w 4855294"/>
                <a:gd name="connsiteY1" fmla="*/ 3095901 h 3374474"/>
                <a:gd name="connsiteX2" fmla="*/ 145659 w 4855294"/>
                <a:gd name="connsiteY2" fmla="*/ 3095901 h 3374474"/>
                <a:gd name="connsiteX3" fmla="*/ 145659 w 4855294"/>
                <a:gd name="connsiteY3" fmla="*/ 988380 h 3374474"/>
                <a:gd name="connsiteX4" fmla="*/ 4715918 w 4855294"/>
                <a:gd name="connsiteY4" fmla="*/ 179673 h 3374474"/>
                <a:gd name="connsiteX5" fmla="*/ 4715918 w 4855294"/>
                <a:gd name="connsiteY5" fmla="*/ 3234829 h 3374474"/>
                <a:gd name="connsiteX6" fmla="*/ 840208 w 4855294"/>
                <a:gd name="connsiteY6" fmla="*/ 3234829 h 3374474"/>
                <a:gd name="connsiteX7" fmla="*/ 840208 w 4855294"/>
                <a:gd name="connsiteY7" fmla="*/ 3373757 h 3374474"/>
                <a:gd name="connsiteX8" fmla="*/ 4854846 w 4855294"/>
                <a:gd name="connsiteY8" fmla="*/ 3373757 h 3374474"/>
                <a:gd name="connsiteX9" fmla="*/ 4854846 w 4855294"/>
                <a:gd name="connsiteY9" fmla="*/ 6731 h 3374474"/>
                <a:gd name="connsiteX10" fmla="*/ 6731 w 4855294"/>
                <a:gd name="connsiteY10" fmla="*/ 863542 h 3374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5294" h="3374474">
                  <a:moveTo>
                    <a:pt x="6731" y="863542"/>
                  </a:moveTo>
                  <a:lnTo>
                    <a:pt x="6731" y="3095901"/>
                  </a:lnTo>
                  <a:lnTo>
                    <a:pt x="145659" y="3095901"/>
                  </a:lnTo>
                  <a:lnTo>
                    <a:pt x="145659" y="988380"/>
                  </a:lnTo>
                  <a:lnTo>
                    <a:pt x="4715918" y="179673"/>
                  </a:lnTo>
                  <a:lnTo>
                    <a:pt x="4715918" y="3234829"/>
                  </a:lnTo>
                  <a:lnTo>
                    <a:pt x="840208" y="3234829"/>
                  </a:lnTo>
                  <a:lnTo>
                    <a:pt x="840208" y="3373757"/>
                  </a:lnTo>
                  <a:lnTo>
                    <a:pt x="4854846" y="3373757"/>
                  </a:lnTo>
                  <a:lnTo>
                    <a:pt x="4854846" y="6731"/>
                  </a:lnTo>
                  <a:lnTo>
                    <a:pt x="6731" y="8635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49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9EE673CB-A779-4F64-B72D-93428DD2B26D}"/>
                </a:ext>
              </a:extLst>
            </p:cNvPr>
            <p:cNvSpPr/>
            <p:nvPr/>
          </p:nvSpPr>
          <p:spPr>
            <a:xfrm>
              <a:off x="6855933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49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8144C98-507D-403B-8819-FBBF64A82FA3}"/>
                </a:ext>
              </a:extLst>
            </p:cNvPr>
            <p:cNvSpPr/>
            <p:nvPr/>
          </p:nvSpPr>
          <p:spPr>
            <a:xfrm>
              <a:off x="7133789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49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21919CB3-2430-4DA6-BF41-59A1EF9C03CB}"/>
                </a:ext>
              </a:extLst>
            </p:cNvPr>
            <p:cNvSpPr/>
            <p:nvPr/>
          </p:nvSpPr>
          <p:spPr>
            <a:xfrm>
              <a:off x="7411555" y="4127146"/>
              <a:ext cx="143595" cy="143595"/>
            </a:xfrm>
            <a:custGeom>
              <a:avLst/>
              <a:gdLst>
                <a:gd name="connsiteX0" fmla="*/ 6731 w 143594"/>
                <a:gd name="connsiteY0" fmla="*/ 6731 h 143594"/>
                <a:gd name="connsiteX1" fmla="*/ 145659 w 143594"/>
                <a:gd name="connsiteY1" fmla="*/ 6731 h 143594"/>
                <a:gd name="connsiteX2" fmla="*/ 145659 w 143594"/>
                <a:gd name="connsiteY2" fmla="*/ 145659 h 143594"/>
                <a:gd name="connsiteX3" fmla="*/ 6731 w 143594"/>
                <a:gd name="connsiteY3" fmla="*/ 145659 h 14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594" h="143594">
                  <a:moveTo>
                    <a:pt x="6731" y="6731"/>
                  </a:moveTo>
                  <a:lnTo>
                    <a:pt x="145659" y="6731"/>
                  </a:lnTo>
                  <a:lnTo>
                    <a:pt x="145659" y="145659"/>
                  </a:lnTo>
                  <a:lnTo>
                    <a:pt x="6731" y="145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sz="1349" dirty="0"/>
            </a:p>
          </p:txBody>
        </p:sp>
      </p:grpSp>
      <p:grpSp>
        <p:nvGrpSpPr>
          <p:cNvPr id="82" name="Group 4">
            <a:extLst>
              <a:ext uri="{FF2B5EF4-FFF2-40B4-BE49-F238E27FC236}">
                <a16:creationId xmlns:a16="http://schemas.microsoft.com/office/drawing/2014/main" id="{C5FADEE5-07C4-41A9-88D6-C6D2ED1362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4960938"/>
            <a:ext cx="918684" cy="1435100"/>
            <a:chOff x="6529" y="3125"/>
            <a:chExt cx="772" cy="904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5A2C465B-7D43-431D-A35E-50762E7696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AC35E6C1-71A8-4C9D-A1A5-682B0BD0A0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</p:grpSp>
    </p:spTree>
    <p:extLst>
      <p:ext uri="{BB962C8B-B14F-4D97-AF65-F5344CB8AC3E}">
        <p14:creationId xmlns:p14="http://schemas.microsoft.com/office/powerpoint/2010/main" val="4287329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342E118-6F1D-4C46-956E-4CCCBCAA7952}"/>
              </a:ext>
            </a:extLst>
          </p:cNvPr>
          <p:cNvGrpSpPr/>
          <p:nvPr userDrawn="1"/>
        </p:nvGrpSpPr>
        <p:grpSpPr>
          <a:xfrm>
            <a:off x="373392" y="5826613"/>
            <a:ext cx="2907003" cy="570195"/>
            <a:chOff x="498115" y="5951018"/>
            <a:chExt cx="3878023" cy="5701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A22049CA-64AE-409F-988D-A7317F8AD1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98115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69" name="Rectangle 6">
              <a:extLst>
                <a:ext uri="{FF2B5EF4-FFF2-40B4-BE49-F238E27FC236}">
                  <a16:creationId xmlns:a16="http://schemas.microsoft.com/office/drawing/2014/main" id="{E37A0A05-0A78-44A7-8873-0A1A20C8717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341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70" name="Rectangle 7">
              <a:extLst>
                <a:ext uri="{FF2B5EF4-FFF2-40B4-BE49-F238E27FC236}">
                  <a16:creationId xmlns:a16="http://schemas.microsoft.com/office/drawing/2014/main" id="{0DEA0CBE-8527-4287-BF98-DA48947875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90451" y="5951018"/>
              <a:ext cx="99392" cy="9764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71" name="Freeform 8">
              <a:extLst>
                <a:ext uri="{FF2B5EF4-FFF2-40B4-BE49-F238E27FC236}">
                  <a16:creationId xmlns:a16="http://schemas.microsoft.com/office/drawing/2014/main" id="{444058C6-612A-446E-8F68-0E5CC4CFF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181188"/>
              <a:ext cx="94161" cy="130778"/>
            </a:xfrm>
            <a:custGeom>
              <a:avLst/>
              <a:gdLst>
                <a:gd name="T0" fmla="*/ 32 w 54"/>
                <a:gd name="T1" fmla="*/ 11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1 h 75"/>
                <a:gd name="T8" fmla="*/ 0 w 54"/>
                <a:gd name="T9" fmla="*/ 11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1 h 75"/>
                <a:gd name="T16" fmla="*/ 32 w 54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1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1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2" name="Freeform 9">
              <a:extLst>
                <a:ext uri="{FF2B5EF4-FFF2-40B4-BE49-F238E27FC236}">
                  <a16:creationId xmlns:a16="http://schemas.microsoft.com/office/drawing/2014/main" id="{1011EC31-E0C3-404F-93B3-EFD3DADC1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174213"/>
              <a:ext cx="78468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3" name="Freeform 10">
              <a:extLst>
                <a:ext uri="{FF2B5EF4-FFF2-40B4-BE49-F238E27FC236}">
                  <a16:creationId xmlns:a16="http://schemas.microsoft.com/office/drawing/2014/main" id="{3C9D076B-D88C-4089-8D58-9A31CFCDB0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4" name="Freeform 11">
              <a:extLst>
                <a:ext uri="{FF2B5EF4-FFF2-40B4-BE49-F238E27FC236}">
                  <a16:creationId xmlns:a16="http://schemas.microsoft.com/office/drawing/2014/main" id="{29DB43AC-B765-4ECB-B483-562473BD4A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174213"/>
              <a:ext cx="83698" cy="139497"/>
            </a:xfrm>
            <a:custGeom>
              <a:avLst/>
              <a:gdLst>
                <a:gd name="T0" fmla="*/ 33 w 33"/>
                <a:gd name="T1" fmla="*/ 35 h 55"/>
                <a:gd name="T2" fmla="*/ 31 w 33"/>
                <a:gd name="T3" fmla="*/ 44 h 55"/>
                <a:gd name="T4" fmla="*/ 28 w 33"/>
                <a:gd name="T5" fmla="*/ 50 h 55"/>
                <a:gd name="T6" fmla="*/ 23 w 33"/>
                <a:gd name="T7" fmla="*/ 53 h 55"/>
                <a:gd name="T8" fmla="*/ 17 w 33"/>
                <a:gd name="T9" fmla="*/ 55 h 55"/>
                <a:gd name="T10" fmla="*/ 12 w 33"/>
                <a:gd name="T11" fmla="*/ 53 h 55"/>
                <a:gd name="T12" fmla="*/ 8 w 33"/>
                <a:gd name="T13" fmla="*/ 50 h 55"/>
                <a:gd name="T14" fmla="*/ 8 w 33"/>
                <a:gd name="T15" fmla="*/ 54 h 55"/>
                <a:gd name="T16" fmla="*/ 0 w 33"/>
                <a:gd name="T17" fmla="*/ 54 h 55"/>
                <a:gd name="T18" fmla="*/ 0 w 33"/>
                <a:gd name="T19" fmla="*/ 4 h 55"/>
                <a:gd name="T20" fmla="*/ 8 w 33"/>
                <a:gd name="T21" fmla="*/ 0 h 55"/>
                <a:gd name="T22" fmla="*/ 8 w 33"/>
                <a:gd name="T23" fmla="*/ 19 h 55"/>
                <a:gd name="T24" fmla="*/ 10 w 33"/>
                <a:gd name="T25" fmla="*/ 17 h 55"/>
                <a:gd name="T26" fmla="*/ 12 w 33"/>
                <a:gd name="T27" fmla="*/ 16 h 55"/>
                <a:gd name="T28" fmla="*/ 14 w 33"/>
                <a:gd name="T29" fmla="*/ 15 h 55"/>
                <a:gd name="T30" fmla="*/ 18 w 33"/>
                <a:gd name="T31" fmla="*/ 15 h 55"/>
                <a:gd name="T32" fmla="*/ 24 w 33"/>
                <a:gd name="T33" fmla="*/ 16 h 55"/>
                <a:gd name="T34" fmla="*/ 28 w 33"/>
                <a:gd name="T35" fmla="*/ 19 h 55"/>
                <a:gd name="T36" fmla="*/ 31 w 33"/>
                <a:gd name="T37" fmla="*/ 26 h 55"/>
                <a:gd name="T38" fmla="*/ 33 w 33"/>
                <a:gd name="T39" fmla="*/ 35 h 55"/>
                <a:gd name="T40" fmla="*/ 25 w 33"/>
                <a:gd name="T41" fmla="*/ 35 h 55"/>
                <a:gd name="T42" fmla="*/ 23 w 33"/>
                <a:gd name="T43" fmla="*/ 25 h 55"/>
                <a:gd name="T44" fmla="*/ 16 w 33"/>
                <a:gd name="T45" fmla="*/ 22 h 55"/>
                <a:gd name="T46" fmla="*/ 14 w 33"/>
                <a:gd name="T47" fmla="*/ 22 h 55"/>
                <a:gd name="T48" fmla="*/ 11 w 33"/>
                <a:gd name="T49" fmla="*/ 23 h 55"/>
                <a:gd name="T50" fmla="*/ 9 w 33"/>
                <a:gd name="T51" fmla="*/ 25 h 55"/>
                <a:gd name="T52" fmla="*/ 8 w 33"/>
                <a:gd name="T53" fmla="*/ 26 h 55"/>
                <a:gd name="T54" fmla="*/ 8 w 33"/>
                <a:gd name="T55" fmla="*/ 43 h 55"/>
                <a:gd name="T56" fmla="*/ 9 w 33"/>
                <a:gd name="T57" fmla="*/ 44 h 55"/>
                <a:gd name="T58" fmla="*/ 11 w 33"/>
                <a:gd name="T59" fmla="*/ 46 h 55"/>
                <a:gd name="T60" fmla="*/ 14 w 33"/>
                <a:gd name="T61" fmla="*/ 47 h 55"/>
                <a:gd name="T62" fmla="*/ 17 w 33"/>
                <a:gd name="T63" fmla="*/ 48 h 55"/>
                <a:gd name="T64" fmla="*/ 23 w 33"/>
                <a:gd name="T65" fmla="*/ 45 h 55"/>
                <a:gd name="T66" fmla="*/ 25 w 33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5">
                  <a:moveTo>
                    <a:pt x="33" y="35"/>
                  </a:moveTo>
                  <a:cubicBezTo>
                    <a:pt x="33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7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6" y="55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8"/>
                    <a:pt x="10" y="17"/>
                  </a:cubicBezTo>
                  <a:cubicBezTo>
                    <a:pt x="11" y="17"/>
                    <a:pt x="11" y="16"/>
                    <a:pt x="12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5"/>
                    <a:pt x="16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30" y="21"/>
                    <a:pt x="31" y="23"/>
                    <a:pt x="31" y="26"/>
                  </a:cubicBezTo>
                  <a:cubicBezTo>
                    <a:pt x="32" y="28"/>
                    <a:pt x="33" y="32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5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1" y="23"/>
                    <a:pt x="10" y="24"/>
                    <a:pt x="9" y="25"/>
                  </a:cubicBezTo>
                  <a:cubicBezTo>
                    <a:pt x="9" y="25"/>
                    <a:pt x="8" y="26"/>
                    <a:pt x="8" y="26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9" y="44"/>
                    <a:pt x="9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6" y="48"/>
                    <a:pt x="17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5" name="Freeform 12">
              <a:extLst>
                <a:ext uri="{FF2B5EF4-FFF2-40B4-BE49-F238E27FC236}">
                  <a16:creationId xmlns:a16="http://schemas.microsoft.com/office/drawing/2014/main" id="{AF1DE1B8-EA4B-4A98-A97D-BA5EEA42B1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6" name="Freeform 13">
              <a:extLst>
                <a:ext uri="{FF2B5EF4-FFF2-40B4-BE49-F238E27FC236}">
                  <a16:creationId xmlns:a16="http://schemas.microsoft.com/office/drawing/2014/main" id="{F8F60B79-7AF5-4C5E-A5EF-126F117D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1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2" y="54"/>
                    <a:pt x="11" y="54"/>
                  </a:cubicBezTo>
                  <a:cubicBezTo>
                    <a:pt x="10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2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7" name="Freeform 14">
              <a:extLst>
                <a:ext uri="{FF2B5EF4-FFF2-40B4-BE49-F238E27FC236}">
                  <a16:creationId xmlns:a16="http://schemas.microsoft.com/office/drawing/2014/main" id="{0A0438AD-9937-4C25-AB9E-7F8C8CCA23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8" name="Freeform 15">
              <a:extLst>
                <a:ext uri="{FF2B5EF4-FFF2-40B4-BE49-F238E27FC236}">
                  <a16:creationId xmlns:a16="http://schemas.microsoft.com/office/drawing/2014/main" id="{6FDE2726-7032-4BE4-A420-0ECF49A32A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0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0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2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2" y="21"/>
                    <a:pt x="32" y="22"/>
                    <a:pt x="32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0" y="32"/>
                    <a:pt x="21" y="32"/>
                  </a:cubicBezTo>
                  <a:cubicBezTo>
                    <a:pt x="22" y="32"/>
                    <a:pt x="22" y="31"/>
                    <a:pt x="23" y="31"/>
                  </a:cubicBezTo>
                  <a:cubicBezTo>
                    <a:pt x="23" y="31"/>
                    <a:pt x="24" y="30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0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3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7" y="6"/>
                    <a:pt x="16" y="6"/>
                  </a:cubicBezTo>
                  <a:cubicBezTo>
                    <a:pt x="15" y="6"/>
                    <a:pt x="13" y="7"/>
                    <a:pt x="12" y="7"/>
                  </a:cubicBezTo>
                  <a:cubicBezTo>
                    <a:pt x="11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79" name="Freeform 16">
              <a:extLst>
                <a:ext uri="{FF2B5EF4-FFF2-40B4-BE49-F238E27FC236}">
                  <a16:creationId xmlns:a16="http://schemas.microsoft.com/office/drawing/2014/main" id="{50C22C21-F8DB-486D-9042-765D68AE3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212575"/>
              <a:ext cx="55799" cy="99391"/>
            </a:xfrm>
            <a:custGeom>
              <a:avLst/>
              <a:gdLst>
                <a:gd name="T0" fmla="*/ 20 w 22"/>
                <a:gd name="T1" fmla="*/ 8 h 39"/>
                <a:gd name="T2" fmla="*/ 18 w 22"/>
                <a:gd name="T3" fmla="*/ 7 h 39"/>
                <a:gd name="T4" fmla="*/ 15 w 22"/>
                <a:gd name="T5" fmla="*/ 7 h 39"/>
                <a:gd name="T6" fmla="*/ 9 w 22"/>
                <a:gd name="T7" fmla="*/ 9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0 h 39"/>
                <a:gd name="T16" fmla="*/ 7 w 22"/>
                <a:gd name="T17" fmla="*/ 0 h 39"/>
                <a:gd name="T18" fmla="*/ 7 w 22"/>
                <a:gd name="T19" fmla="*/ 4 h 39"/>
                <a:gd name="T20" fmla="*/ 9 w 22"/>
                <a:gd name="T21" fmla="*/ 2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0 h 39"/>
                <a:gd name="T30" fmla="*/ 22 w 22"/>
                <a:gd name="T31" fmla="*/ 1 h 39"/>
                <a:gd name="T32" fmla="*/ 20 w 22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2" y="7"/>
                    <a:pt x="10" y="8"/>
                    <a:pt x="9" y="9"/>
                  </a:cubicBezTo>
                  <a:cubicBezTo>
                    <a:pt x="8" y="11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9" y="2"/>
                    <a:pt x="10" y="1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1" y="0"/>
                    <a:pt x="22" y="1"/>
                    <a:pt x="22" y="1"/>
                  </a:cubicBezTo>
                  <a:lnTo>
                    <a:pt x="20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0" name="Freeform 17">
              <a:extLst>
                <a:ext uri="{FF2B5EF4-FFF2-40B4-BE49-F238E27FC236}">
                  <a16:creationId xmlns:a16="http://schemas.microsoft.com/office/drawing/2014/main" id="{7F763F72-BB8F-482C-9FDA-40EDD6EE5F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3 w 22"/>
                <a:gd name="T25" fmla="*/ 0 h 55"/>
                <a:gd name="T26" fmla="*/ 13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3 w 22"/>
                <a:gd name="T33" fmla="*/ 22 h 55"/>
                <a:gd name="T34" fmla="*/ 13 w 22"/>
                <a:gd name="T35" fmla="*/ 43 h 55"/>
                <a:gd name="T36" fmla="*/ 13 w 22"/>
                <a:gd name="T37" fmla="*/ 45 h 55"/>
                <a:gd name="T38" fmla="*/ 14 w 22"/>
                <a:gd name="T39" fmla="*/ 47 h 55"/>
                <a:gd name="T40" fmla="*/ 15 w 22"/>
                <a:gd name="T41" fmla="*/ 47 h 55"/>
                <a:gd name="T42" fmla="*/ 17 w 22"/>
                <a:gd name="T43" fmla="*/ 48 h 55"/>
                <a:gd name="T44" fmla="*/ 20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3" y="55"/>
                    <a:pt x="11" y="54"/>
                    <a:pt x="10" y="54"/>
                  </a:cubicBezTo>
                  <a:cubicBezTo>
                    <a:pt x="9" y="54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5"/>
                    <a:pt x="13" y="45"/>
                  </a:cubicBezTo>
                  <a:cubicBezTo>
                    <a:pt x="13" y="46"/>
                    <a:pt x="13" y="46"/>
                    <a:pt x="14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7" y="48"/>
                  </a:cubicBezTo>
                  <a:cubicBezTo>
                    <a:pt x="18" y="48"/>
                    <a:pt x="19" y="48"/>
                    <a:pt x="20" y="47"/>
                  </a:cubicBezTo>
                  <a:cubicBezTo>
                    <a:pt x="21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1" name="Freeform 18">
              <a:extLst>
                <a:ext uri="{FF2B5EF4-FFF2-40B4-BE49-F238E27FC236}">
                  <a16:creationId xmlns:a16="http://schemas.microsoft.com/office/drawing/2014/main" id="{710F466C-6BEC-4970-9707-40D8002740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2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8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9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2" name="Freeform 19">
              <a:extLst>
                <a:ext uri="{FF2B5EF4-FFF2-40B4-BE49-F238E27FC236}">
                  <a16:creationId xmlns:a16="http://schemas.microsoft.com/office/drawing/2014/main" id="{3332407D-F423-41B2-985F-8A4482C61D9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3" name="Freeform 20">
              <a:extLst>
                <a:ext uri="{FF2B5EF4-FFF2-40B4-BE49-F238E27FC236}">
                  <a16:creationId xmlns:a16="http://schemas.microsoft.com/office/drawing/2014/main" id="{44E3286F-1188-47B1-8B46-3498795DF2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0922" y="6212575"/>
              <a:ext cx="80211" cy="134265"/>
            </a:xfrm>
            <a:custGeom>
              <a:avLst/>
              <a:gdLst>
                <a:gd name="T0" fmla="*/ 25 w 32"/>
                <a:gd name="T1" fmla="*/ 53 h 53"/>
                <a:gd name="T2" fmla="*/ 25 w 32"/>
                <a:gd name="T3" fmla="*/ 35 h 53"/>
                <a:gd name="T4" fmla="*/ 20 w 32"/>
                <a:gd name="T5" fmla="*/ 38 h 53"/>
                <a:gd name="T6" fmla="*/ 15 w 32"/>
                <a:gd name="T7" fmla="*/ 40 h 53"/>
                <a:gd name="T8" fmla="*/ 9 w 32"/>
                <a:gd name="T9" fmla="*/ 38 h 53"/>
                <a:gd name="T10" fmla="*/ 4 w 32"/>
                <a:gd name="T11" fmla="*/ 35 h 53"/>
                <a:gd name="T12" fmla="*/ 1 w 32"/>
                <a:gd name="T13" fmla="*/ 28 h 53"/>
                <a:gd name="T14" fmla="*/ 0 w 32"/>
                <a:gd name="T15" fmla="*/ 19 h 53"/>
                <a:gd name="T16" fmla="*/ 1 w 32"/>
                <a:gd name="T17" fmla="*/ 10 h 53"/>
                <a:gd name="T18" fmla="*/ 4 w 32"/>
                <a:gd name="T19" fmla="*/ 4 h 53"/>
                <a:gd name="T20" fmla="*/ 9 w 32"/>
                <a:gd name="T21" fmla="*/ 1 h 53"/>
                <a:gd name="T22" fmla="*/ 15 w 32"/>
                <a:gd name="T23" fmla="*/ 0 h 53"/>
                <a:gd name="T24" fmla="*/ 18 w 32"/>
                <a:gd name="T25" fmla="*/ 0 h 53"/>
                <a:gd name="T26" fmla="*/ 20 w 32"/>
                <a:gd name="T27" fmla="*/ 1 h 53"/>
                <a:gd name="T28" fmla="*/ 23 w 32"/>
                <a:gd name="T29" fmla="*/ 2 h 53"/>
                <a:gd name="T30" fmla="*/ 25 w 32"/>
                <a:gd name="T31" fmla="*/ 4 h 53"/>
                <a:gd name="T32" fmla="*/ 25 w 32"/>
                <a:gd name="T33" fmla="*/ 0 h 53"/>
                <a:gd name="T34" fmla="*/ 32 w 32"/>
                <a:gd name="T35" fmla="*/ 0 h 53"/>
                <a:gd name="T36" fmla="*/ 32 w 32"/>
                <a:gd name="T37" fmla="*/ 49 h 53"/>
                <a:gd name="T38" fmla="*/ 25 w 32"/>
                <a:gd name="T39" fmla="*/ 53 h 53"/>
                <a:gd name="T40" fmla="*/ 25 w 32"/>
                <a:gd name="T41" fmla="*/ 12 h 53"/>
                <a:gd name="T42" fmla="*/ 23 w 32"/>
                <a:gd name="T43" fmla="*/ 10 h 53"/>
                <a:gd name="T44" fmla="*/ 21 w 32"/>
                <a:gd name="T45" fmla="*/ 8 h 53"/>
                <a:gd name="T46" fmla="*/ 18 w 32"/>
                <a:gd name="T47" fmla="*/ 7 h 53"/>
                <a:gd name="T48" fmla="*/ 16 w 32"/>
                <a:gd name="T49" fmla="*/ 7 h 53"/>
                <a:gd name="T50" fmla="*/ 9 w 32"/>
                <a:gd name="T51" fmla="*/ 10 h 53"/>
                <a:gd name="T52" fmla="*/ 7 w 32"/>
                <a:gd name="T53" fmla="*/ 19 h 53"/>
                <a:gd name="T54" fmla="*/ 10 w 32"/>
                <a:gd name="T55" fmla="*/ 29 h 53"/>
                <a:gd name="T56" fmla="*/ 16 w 32"/>
                <a:gd name="T57" fmla="*/ 33 h 53"/>
                <a:gd name="T58" fmla="*/ 21 w 32"/>
                <a:gd name="T59" fmla="*/ 31 h 53"/>
                <a:gd name="T60" fmla="*/ 25 w 32"/>
                <a:gd name="T61" fmla="*/ 28 h 53"/>
                <a:gd name="T62" fmla="*/ 25 w 32"/>
                <a:gd name="T63" fmla="*/ 1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" h="53">
                  <a:moveTo>
                    <a:pt x="25" y="53"/>
                  </a:moveTo>
                  <a:cubicBezTo>
                    <a:pt x="25" y="35"/>
                    <a:pt x="25" y="35"/>
                    <a:pt x="25" y="35"/>
                  </a:cubicBezTo>
                  <a:cubicBezTo>
                    <a:pt x="23" y="36"/>
                    <a:pt x="22" y="37"/>
                    <a:pt x="20" y="38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3" y="40"/>
                    <a:pt x="11" y="39"/>
                    <a:pt x="9" y="38"/>
                  </a:cubicBezTo>
                  <a:cubicBezTo>
                    <a:pt x="7" y="38"/>
                    <a:pt x="5" y="36"/>
                    <a:pt x="4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0" y="26"/>
                    <a:pt x="0" y="23"/>
                    <a:pt x="0" y="19"/>
                  </a:cubicBezTo>
                  <a:cubicBezTo>
                    <a:pt x="0" y="16"/>
                    <a:pt x="0" y="13"/>
                    <a:pt x="1" y="10"/>
                  </a:cubicBezTo>
                  <a:cubicBezTo>
                    <a:pt x="2" y="8"/>
                    <a:pt x="3" y="6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9" y="0"/>
                    <a:pt x="20" y="0"/>
                    <a:pt x="20" y="1"/>
                  </a:cubicBezTo>
                  <a:cubicBezTo>
                    <a:pt x="21" y="1"/>
                    <a:pt x="22" y="2"/>
                    <a:pt x="23" y="2"/>
                  </a:cubicBezTo>
                  <a:cubicBezTo>
                    <a:pt x="23" y="3"/>
                    <a:pt x="24" y="3"/>
                    <a:pt x="25" y="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49"/>
                    <a:pt x="32" y="49"/>
                    <a:pt x="32" y="49"/>
                  </a:cubicBezTo>
                  <a:lnTo>
                    <a:pt x="25" y="53"/>
                  </a:lnTo>
                  <a:close/>
                  <a:moveTo>
                    <a:pt x="25" y="12"/>
                  </a:moveTo>
                  <a:cubicBezTo>
                    <a:pt x="24" y="11"/>
                    <a:pt x="24" y="10"/>
                    <a:pt x="23" y="10"/>
                  </a:cubicBezTo>
                  <a:cubicBezTo>
                    <a:pt x="23" y="9"/>
                    <a:pt x="22" y="9"/>
                    <a:pt x="21" y="8"/>
                  </a:cubicBezTo>
                  <a:cubicBezTo>
                    <a:pt x="20" y="8"/>
                    <a:pt x="19" y="7"/>
                    <a:pt x="18" y="7"/>
                  </a:cubicBezTo>
                  <a:cubicBezTo>
                    <a:pt x="18" y="7"/>
                    <a:pt x="17" y="7"/>
                    <a:pt x="16" y="7"/>
                  </a:cubicBezTo>
                  <a:cubicBezTo>
                    <a:pt x="13" y="7"/>
                    <a:pt x="11" y="8"/>
                    <a:pt x="9" y="10"/>
                  </a:cubicBezTo>
                  <a:cubicBezTo>
                    <a:pt x="8" y="12"/>
                    <a:pt x="7" y="15"/>
                    <a:pt x="7" y="19"/>
                  </a:cubicBezTo>
                  <a:cubicBezTo>
                    <a:pt x="7" y="23"/>
                    <a:pt x="8" y="27"/>
                    <a:pt x="10" y="29"/>
                  </a:cubicBezTo>
                  <a:cubicBezTo>
                    <a:pt x="11" y="31"/>
                    <a:pt x="13" y="33"/>
                    <a:pt x="16" y="33"/>
                  </a:cubicBezTo>
                  <a:cubicBezTo>
                    <a:pt x="18" y="33"/>
                    <a:pt x="19" y="32"/>
                    <a:pt x="21" y="31"/>
                  </a:cubicBezTo>
                  <a:cubicBezTo>
                    <a:pt x="22" y="30"/>
                    <a:pt x="24" y="29"/>
                    <a:pt x="25" y="28"/>
                  </a:cubicBezTo>
                  <a:lnTo>
                    <a:pt x="25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4" name="Freeform 21">
              <a:extLst>
                <a:ext uri="{FF2B5EF4-FFF2-40B4-BE49-F238E27FC236}">
                  <a16:creationId xmlns:a16="http://schemas.microsoft.com/office/drawing/2014/main" id="{E7BD9E0B-920A-4409-95E7-40A47107B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5545" y="6212575"/>
              <a:ext cx="78468" cy="101135"/>
            </a:xfrm>
            <a:custGeom>
              <a:avLst/>
              <a:gdLst>
                <a:gd name="T0" fmla="*/ 24 w 31"/>
                <a:gd name="T1" fmla="*/ 39 h 40"/>
                <a:gd name="T2" fmla="*/ 24 w 31"/>
                <a:gd name="T3" fmla="*/ 35 h 40"/>
                <a:gd name="T4" fmla="*/ 20 w 31"/>
                <a:gd name="T5" fmla="*/ 38 h 40"/>
                <a:gd name="T6" fmla="*/ 14 w 31"/>
                <a:gd name="T7" fmla="*/ 40 h 40"/>
                <a:gd name="T8" fmla="*/ 4 w 31"/>
                <a:gd name="T9" fmla="*/ 35 h 40"/>
                <a:gd name="T10" fmla="*/ 0 w 31"/>
                <a:gd name="T11" fmla="*/ 22 h 40"/>
                <a:gd name="T12" fmla="*/ 0 w 31"/>
                <a:gd name="T13" fmla="*/ 0 h 40"/>
                <a:gd name="T14" fmla="*/ 8 w 31"/>
                <a:gd name="T15" fmla="*/ 0 h 40"/>
                <a:gd name="T16" fmla="*/ 8 w 31"/>
                <a:gd name="T17" fmla="*/ 22 h 40"/>
                <a:gd name="T18" fmla="*/ 10 w 31"/>
                <a:gd name="T19" fmla="*/ 30 h 40"/>
                <a:gd name="T20" fmla="*/ 16 w 31"/>
                <a:gd name="T21" fmla="*/ 33 h 40"/>
                <a:gd name="T22" fmla="*/ 22 w 31"/>
                <a:gd name="T23" fmla="*/ 30 h 40"/>
                <a:gd name="T24" fmla="*/ 24 w 31"/>
                <a:gd name="T25" fmla="*/ 23 h 40"/>
                <a:gd name="T26" fmla="*/ 24 w 31"/>
                <a:gd name="T27" fmla="*/ 0 h 40"/>
                <a:gd name="T28" fmla="*/ 31 w 31"/>
                <a:gd name="T29" fmla="*/ 0 h 40"/>
                <a:gd name="T30" fmla="*/ 31 w 31"/>
                <a:gd name="T31" fmla="*/ 39 h 40"/>
                <a:gd name="T32" fmla="*/ 24 w 31"/>
                <a:gd name="T33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2" y="38"/>
                    <a:pt x="20" y="38"/>
                  </a:cubicBezTo>
                  <a:cubicBezTo>
                    <a:pt x="18" y="39"/>
                    <a:pt x="16" y="40"/>
                    <a:pt x="14" y="40"/>
                  </a:cubicBezTo>
                  <a:cubicBezTo>
                    <a:pt x="10" y="40"/>
                    <a:pt x="6" y="38"/>
                    <a:pt x="4" y="35"/>
                  </a:cubicBezTo>
                  <a:cubicBezTo>
                    <a:pt x="2" y="32"/>
                    <a:pt x="0" y="28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6"/>
                    <a:pt x="9" y="28"/>
                    <a:pt x="10" y="30"/>
                  </a:cubicBezTo>
                  <a:cubicBezTo>
                    <a:pt x="11" y="32"/>
                    <a:pt x="13" y="33"/>
                    <a:pt x="16" y="33"/>
                  </a:cubicBezTo>
                  <a:cubicBezTo>
                    <a:pt x="18" y="33"/>
                    <a:pt x="20" y="32"/>
                    <a:pt x="22" y="30"/>
                  </a:cubicBezTo>
                  <a:cubicBezTo>
                    <a:pt x="23" y="28"/>
                    <a:pt x="24" y="26"/>
                    <a:pt x="24" y="23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5" name="Freeform 22">
              <a:extLst>
                <a:ext uri="{FF2B5EF4-FFF2-40B4-BE49-F238E27FC236}">
                  <a16:creationId xmlns:a16="http://schemas.microsoft.com/office/drawing/2014/main" id="{9D2625B8-0A5B-46EF-8302-77353AB0D3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34936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1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2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6" name="Freeform 23">
              <a:extLst>
                <a:ext uri="{FF2B5EF4-FFF2-40B4-BE49-F238E27FC236}">
                  <a16:creationId xmlns:a16="http://schemas.microsoft.com/office/drawing/2014/main" id="{DE6C9E0E-C49B-4FBE-97F3-BB6DFAC5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0841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1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4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7 w 29"/>
                <a:gd name="T55" fmla="*/ 24 h 40"/>
                <a:gd name="T56" fmla="*/ 13 w 29"/>
                <a:gd name="T57" fmla="*/ 22 h 40"/>
                <a:gd name="T58" fmla="*/ 8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2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3" y="6"/>
                    <a:pt x="11" y="7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1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9" y="25"/>
                    <a:pt x="18" y="24"/>
                    <a:pt x="17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8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3" y="15"/>
                    <a:pt x="2" y="14"/>
                  </a:cubicBezTo>
                  <a:cubicBezTo>
                    <a:pt x="2" y="13"/>
                    <a:pt x="2" y="12"/>
                    <a:pt x="2" y="10"/>
                  </a:cubicBezTo>
                  <a:cubicBezTo>
                    <a:pt x="2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7" name="Freeform 24">
              <a:extLst>
                <a:ext uri="{FF2B5EF4-FFF2-40B4-BE49-F238E27FC236}">
                  <a16:creationId xmlns:a16="http://schemas.microsoft.com/office/drawing/2014/main" id="{580801ED-9260-41DB-A0B7-5AF24B3227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18027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8" name="Freeform 25">
              <a:extLst>
                <a:ext uri="{FF2B5EF4-FFF2-40B4-BE49-F238E27FC236}">
                  <a16:creationId xmlns:a16="http://schemas.microsoft.com/office/drawing/2014/main" id="{3A9842FB-6E95-4D11-B5B9-58C4CB82C2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94750" y="6175958"/>
              <a:ext cx="24412" cy="136010"/>
            </a:xfrm>
            <a:custGeom>
              <a:avLst/>
              <a:gdLst>
                <a:gd name="T0" fmla="*/ 10 w 10"/>
                <a:gd name="T1" fmla="*/ 5 h 53"/>
                <a:gd name="T2" fmla="*/ 9 w 10"/>
                <a:gd name="T3" fmla="*/ 6 h 53"/>
                <a:gd name="T4" fmla="*/ 8 w 10"/>
                <a:gd name="T5" fmla="*/ 8 h 53"/>
                <a:gd name="T6" fmla="*/ 7 w 10"/>
                <a:gd name="T7" fmla="*/ 9 h 53"/>
                <a:gd name="T8" fmla="*/ 5 w 10"/>
                <a:gd name="T9" fmla="*/ 9 h 53"/>
                <a:gd name="T10" fmla="*/ 3 w 10"/>
                <a:gd name="T11" fmla="*/ 9 h 53"/>
                <a:gd name="T12" fmla="*/ 1 w 10"/>
                <a:gd name="T13" fmla="*/ 8 h 53"/>
                <a:gd name="T14" fmla="*/ 0 w 10"/>
                <a:gd name="T15" fmla="*/ 6 h 53"/>
                <a:gd name="T16" fmla="*/ 0 w 10"/>
                <a:gd name="T17" fmla="*/ 5 h 53"/>
                <a:gd name="T18" fmla="*/ 0 w 10"/>
                <a:gd name="T19" fmla="*/ 3 h 53"/>
                <a:gd name="T20" fmla="*/ 1 w 10"/>
                <a:gd name="T21" fmla="*/ 1 h 53"/>
                <a:gd name="T22" fmla="*/ 3 w 10"/>
                <a:gd name="T23" fmla="*/ 0 h 53"/>
                <a:gd name="T24" fmla="*/ 5 w 10"/>
                <a:gd name="T25" fmla="*/ 0 h 53"/>
                <a:gd name="T26" fmla="*/ 7 w 10"/>
                <a:gd name="T27" fmla="*/ 0 h 53"/>
                <a:gd name="T28" fmla="*/ 8 w 10"/>
                <a:gd name="T29" fmla="*/ 1 h 53"/>
                <a:gd name="T30" fmla="*/ 9 w 10"/>
                <a:gd name="T31" fmla="*/ 3 h 53"/>
                <a:gd name="T32" fmla="*/ 10 w 10"/>
                <a:gd name="T33" fmla="*/ 5 h 53"/>
                <a:gd name="T34" fmla="*/ 1 w 10"/>
                <a:gd name="T35" fmla="*/ 53 h 53"/>
                <a:gd name="T36" fmla="*/ 1 w 10"/>
                <a:gd name="T37" fmla="*/ 14 h 53"/>
                <a:gd name="T38" fmla="*/ 9 w 10"/>
                <a:gd name="T39" fmla="*/ 14 h 53"/>
                <a:gd name="T40" fmla="*/ 9 w 10"/>
                <a:gd name="T41" fmla="*/ 53 h 53"/>
                <a:gd name="T42" fmla="*/ 1 w 10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53">
                  <a:moveTo>
                    <a:pt x="10" y="5"/>
                  </a:moveTo>
                  <a:cubicBezTo>
                    <a:pt x="10" y="5"/>
                    <a:pt x="10" y="6"/>
                    <a:pt x="9" y="6"/>
                  </a:cubicBezTo>
                  <a:cubicBezTo>
                    <a:pt x="9" y="7"/>
                    <a:pt x="9" y="8"/>
                    <a:pt x="8" y="8"/>
                  </a:cubicBezTo>
                  <a:cubicBezTo>
                    <a:pt x="8" y="8"/>
                    <a:pt x="7" y="9"/>
                    <a:pt x="7" y="9"/>
                  </a:cubicBezTo>
                  <a:cubicBezTo>
                    <a:pt x="6" y="9"/>
                    <a:pt x="6" y="9"/>
                    <a:pt x="5" y="9"/>
                  </a:cubicBezTo>
                  <a:cubicBezTo>
                    <a:pt x="4" y="9"/>
                    <a:pt x="4" y="9"/>
                    <a:pt x="3" y="9"/>
                  </a:cubicBezTo>
                  <a:cubicBezTo>
                    <a:pt x="2" y="9"/>
                    <a:pt x="2" y="8"/>
                    <a:pt x="1" y="8"/>
                  </a:cubicBezTo>
                  <a:cubicBezTo>
                    <a:pt x="1" y="8"/>
                    <a:pt x="1" y="7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4" y="0"/>
                    <a:pt x="5" y="0"/>
                  </a:cubicBezTo>
                  <a:cubicBezTo>
                    <a:pt x="6" y="0"/>
                    <a:pt x="6" y="0"/>
                    <a:pt x="7" y="0"/>
                  </a:cubicBezTo>
                  <a:cubicBezTo>
                    <a:pt x="7" y="0"/>
                    <a:pt x="8" y="1"/>
                    <a:pt x="8" y="1"/>
                  </a:cubicBezTo>
                  <a:cubicBezTo>
                    <a:pt x="9" y="2"/>
                    <a:pt x="9" y="2"/>
                    <a:pt x="9" y="3"/>
                  </a:cubicBezTo>
                  <a:cubicBezTo>
                    <a:pt x="10" y="3"/>
                    <a:pt x="10" y="4"/>
                    <a:pt x="10" y="5"/>
                  </a:cubicBezTo>
                  <a:close/>
                  <a:moveTo>
                    <a:pt x="1" y="5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53"/>
                    <a:pt x="9" y="53"/>
                    <a:pt x="9" y="53"/>
                  </a:cubicBezTo>
                  <a:lnTo>
                    <a:pt x="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89" name="Freeform 26">
              <a:extLst>
                <a:ext uri="{FF2B5EF4-FFF2-40B4-BE49-F238E27FC236}">
                  <a16:creationId xmlns:a16="http://schemas.microsoft.com/office/drawing/2014/main" id="{076538BB-C266-42BE-916B-458AF9EFB2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6599" y="6212575"/>
              <a:ext cx="87186" cy="101135"/>
            </a:xfrm>
            <a:custGeom>
              <a:avLst/>
              <a:gdLst>
                <a:gd name="T0" fmla="*/ 34 w 34"/>
                <a:gd name="T1" fmla="*/ 19 h 40"/>
                <a:gd name="T2" fmla="*/ 33 w 34"/>
                <a:gd name="T3" fmla="*/ 28 h 40"/>
                <a:gd name="T4" fmla="*/ 29 w 34"/>
                <a:gd name="T5" fmla="*/ 34 h 40"/>
                <a:gd name="T6" fmla="*/ 24 w 34"/>
                <a:gd name="T7" fmla="*/ 38 h 40"/>
                <a:gd name="T8" fmla="*/ 17 w 34"/>
                <a:gd name="T9" fmla="*/ 40 h 40"/>
                <a:gd name="T10" fmla="*/ 10 w 34"/>
                <a:gd name="T11" fmla="*/ 38 h 40"/>
                <a:gd name="T12" fmla="*/ 5 w 34"/>
                <a:gd name="T13" fmla="*/ 34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1 h 40"/>
                <a:gd name="T20" fmla="*/ 5 w 34"/>
                <a:gd name="T21" fmla="*/ 5 h 40"/>
                <a:gd name="T22" fmla="*/ 10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1 h 40"/>
                <a:gd name="T32" fmla="*/ 34 w 34"/>
                <a:gd name="T33" fmla="*/ 19 h 40"/>
                <a:gd name="T34" fmla="*/ 26 w 34"/>
                <a:gd name="T35" fmla="*/ 20 h 40"/>
                <a:gd name="T36" fmla="*/ 26 w 34"/>
                <a:gd name="T37" fmla="*/ 14 h 40"/>
                <a:gd name="T38" fmla="*/ 24 w 34"/>
                <a:gd name="T39" fmla="*/ 10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0 h 40"/>
                <a:gd name="T48" fmla="*/ 8 w 34"/>
                <a:gd name="T49" fmla="*/ 14 h 40"/>
                <a:gd name="T50" fmla="*/ 7 w 34"/>
                <a:gd name="T51" fmla="*/ 19 h 40"/>
                <a:gd name="T52" fmla="*/ 8 w 34"/>
                <a:gd name="T53" fmla="*/ 25 h 40"/>
                <a:gd name="T54" fmla="*/ 10 w 34"/>
                <a:gd name="T55" fmla="*/ 29 h 40"/>
                <a:gd name="T56" fmla="*/ 13 w 34"/>
                <a:gd name="T57" fmla="*/ 32 h 40"/>
                <a:gd name="T58" fmla="*/ 17 w 34"/>
                <a:gd name="T59" fmla="*/ 32 h 40"/>
                <a:gd name="T60" fmla="*/ 21 w 34"/>
                <a:gd name="T61" fmla="*/ 31 h 40"/>
                <a:gd name="T62" fmla="*/ 24 w 34"/>
                <a:gd name="T63" fmla="*/ 29 h 40"/>
                <a:gd name="T64" fmla="*/ 26 w 34"/>
                <a:gd name="T65" fmla="*/ 25 h 40"/>
                <a:gd name="T66" fmla="*/ 26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19"/>
                  </a:moveTo>
                  <a:cubicBezTo>
                    <a:pt x="34" y="23"/>
                    <a:pt x="34" y="25"/>
                    <a:pt x="33" y="28"/>
                  </a:cubicBezTo>
                  <a:cubicBezTo>
                    <a:pt x="32" y="30"/>
                    <a:pt x="31" y="33"/>
                    <a:pt x="29" y="34"/>
                  </a:cubicBezTo>
                  <a:cubicBezTo>
                    <a:pt x="28" y="36"/>
                    <a:pt x="26" y="37"/>
                    <a:pt x="24" y="38"/>
                  </a:cubicBezTo>
                  <a:cubicBezTo>
                    <a:pt x="21" y="39"/>
                    <a:pt x="19" y="40"/>
                    <a:pt x="17" y="40"/>
                  </a:cubicBezTo>
                  <a:cubicBezTo>
                    <a:pt x="14" y="40"/>
                    <a:pt x="12" y="39"/>
                    <a:pt x="10" y="38"/>
                  </a:cubicBezTo>
                  <a:cubicBezTo>
                    <a:pt x="8" y="37"/>
                    <a:pt x="6" y="36"/>
                    <a:pt x="5" y="34"/>
                  </a:cubicBezTo>
                  <a:cubicBezTo>
                    <a:pt x="3" y="32"/>
                    <a:pt x="2" y="30"/>
                    <a:pt x="1" y="28"/>
                  </a:cubicBezTo>
                  <a:cubicBezTo>
                    <a:pt x="0" y="25"/>
                    <a:pt x="0" y="23"/>
                    <a:pt x="0" y="20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8" y="3"/>
                    <a:pt x="29" y="5"/>
                  </a:cubicBezTo>
                  <a:cubicBezTo>
                    <a:pt x="31" y="7"/>
                    <a:pt x="32" y="9"/>
                    <a:pt x="33" y="11"/>
                  </a:cubicBezTo>
                  <a:cubicBezTo>
                    <a:pt x="34" y="14"/>
                    <a:pt x="34" y="16"/>
                    <a:pt x="34" y="19"/>
                  </a:cubicBezTo>
                  <a:close/>
                  <a:moveTo>
                    <a:pt x="26" y="20"/>
                  </a:moveTo>
                  <a:cubicBezTo>
                    <a:pt x="26" y="18"/>
                    <a:pt x="26" y="16"/>
                    <a:pt x="26" y="14"/>
                  </a:cubicBezTo>
                  <a:cubicBezTo>
                    <a:pt x="25" y="13"/>
                    <a:pt x="25" y="11"/>
                    <a:pt x="24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19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10"/>
                  </a:cubicBezTo>
                  <a:cubicBezTo>
                    <a:pt x="9" y="11"/>
                    <a:pt x="8" y="13"/>
                    <a:pt x="8" y="14"/>
                  </a:cubicBezTo>
                  <a:cubicBezTo>
                    <a:pt x="8" y="16"/>
                    <a:pt x="7" y="17"/>
                    <a:pt x="7" y="19"/>
                  </a:cubicBezTo>
                  <a:cubicBezTo>
                    <a:pt x="7" y="21"/>
                    <a:pt x="8" y="23"/>
                    <a:pt x="8" y="25"/>
                  </a:cubicBezTo>
                  <a:cubicBezTo>
                    <a:pt x="9" y="27"/>
                    <a:pt x="9" y="28"/>
                    <a:pt x="10" y="29"/>
                  </a:cubicBezTo>
                  <a:cubicBezTo>
                    <a:pt x="11" y="30"/>
                    <a:pt x="12" y="31"/>
                    <a:pt x="13" y="32"/>
                  </a:cubicBezTo>
                  <a:cubicBezTo>
                    <a:pt x="14" y="32"/>
                    <a:pt x="16" y="32"/>
                    <a:pt x="17" y="32"/>
                  </a:cubicBezTo>
                  <a:cubicBezTo>
                    <a:pt x="18" y="32"/>
                    <a:pt x="20" y="32"/>
                    <a:pt x="21" y="31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7"/>
                    <a:pt x="25" y="26"/>
                    <a:pt x="26" y="25"/>
                  </a:cubicBezTo>
                  <a:cubicBezTo>
                    <a:pt x="26" y="23"/>
                    <a:pt x="26" y="21"/>
                    <a:pt x="26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0" name="Freeform 27">
              <a:extLst>
                <a:ext uri="{FF2B5EF4-FFF2-40B4-BE49-F238E27FC236}">
                  <a16:creationId xmlns:a16="http://schemas.microsoft.com/office/drawing/2014/main" id="{A7C95C0F-A1E9-46B5-B9DB-284F35C728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4710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1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9 w 31"/>
                <a:gd name="T11" fmla="*/ 9 h 39"/>
                <a:gd name="T12" fmla="*/ 8 w 31"/>
                <a:gd name="T13" fmla="*/ 12 h 39"/>
                <a:gd name="T14" fmla="*/ 7 w 31"/>
                <a:gd name="T15" fmla="*/ 16 h 39"/>
                <a:gd name="T16" fmla="*/ 7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7 w 31"/>
                <a:gd name="T23" fmla="*/ 0 h 39"/>
                <a:gd name="T24" fmla="*/ 7 w 31"/>
                <a:gd name="T25" fmla="*/ 4 h 39"/>
                <a:gd name="T26" fmla="*/ 9 w 31"/>
                <a:gd name="T27" fmla="*/ 2 h 39"/>
                <a:gd name="T28" fmla="*/ 11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7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1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7" y="15"/>
                    <a:pt x="7" y="16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9" y="0"/>
                    <a:pt x="21" y="0"/>
                    <a:pt x="23" y="1"/>
                  </a:cubicBezTo>
                  <a:cubicBezTo>
                    <a:pt x="25" y="1"/>
                    <a:pt x="26" y="2"/>
                    <a:pt x="27" y="4"/>
                  </a:cubicBezTo>
                  <a:cubicBezTo>
                    <a:pt x="28" y="5"/>
                    <a:pt x="29" y="7"/>
                    <a:pt x="30" y="9"/>
                  </a:cubicBezTo>
                  <a:cubicBezTo>
                    <a:pt x="30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1" name="Freeform 28">
              <a:extLst>
                <a:ext uri="{FF2B5EF4-FFF2-40B4-BE49-F238E27FC236}">
                  <a16:creationId xmlns:a16="http://schemas.microsoft.com/office/drawing/2014/main" id="{BEEA6186-B2B9-4E5E-9631-B6332C7FDB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5845" y="6284068"/>
              <a:ext cx="31387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4 w 12"/>
                <a:gd name="T11" fmla="*/ 11 h 12"/>
                <a:gd name="T12" fmla="*/ 2 w 12"/>
                <a:gd name="T13" fmla="*/ 10 h 12"/>
                <a:gd name="T14" fmla="*/ 1 w 12"/>
                <a:gd name="T15" fmla="*/ 8 h 12"/>
                <a:gd name="T16" fmla="*/ 0 w 12"/>
                <a:gd name="T17" fmla="*/ 6 h 12"/>
                <a:gd name="T18" fmla="*/ 1 w 12"/>
                <a:gd name="T19" fmla="*/ 4 h 12"/>
                <a:gd name="T20" fmla="*/ 2 w 12"/>
                <a:gd name="T21" fmla="*/ 2 h 12"/>
                <a:gd name="T22" fmla="*/ 4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2" name="Freeform 29">
              <a:extLst>
                <a:ext uri="{FF2B5EF4-FFF2-40B4-BE49-F238E27FC236}">
                  <a16:creationId xmlns:a16="http://schemas.microsoft.com/office/drawing/2014/main" id="{E9B00A5D-BE04-4D7D-B4A2-204E2D0E0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006" y="6181188"/>
              <a:ext cx="97648" cy="130778"/>
            </a:xfrm>
            <a:custGeom>
              <a:avLst/>
              <a:gdLst>
                <a:gd name="T0" fmla="*/ 34 w 56"/>
                <a:gd name="T1" fmla="*/ 11 h 75"/>
                <a:gd name="T2" fmla="*/ 34 w 56"/>
                <a:gd name="T3" fmla="*/ 75 h 75"/>
                <a:gd name="T4" fmla="*/ 22 w 56"/>
                <a:gd name="T5" fmla="*/ 75 h 75"/>
                <a:gd name="T6" fmla="*/ 22 w 56"/>
                <a:gd name="T7" fmla="*/ 11 h 75"/>
                <a:gd name="T8" fmla="*/ 0 w 56"/>
                <a:gd name="T9" fmla="*/ 11 h 75"/>
                <a:gd name="T10" fmla="*/ 0 w 56"/>
                <a:gd name="T11" fmla="*/ 0 h 75"/>
                <a:gd name="T12" fmla="*/ 56 w 56"/>
                <a:gd name="T13" fmla="*/ 0 h 75"/>
                <a:gd name="T14" fmla="*/ 56 w 56"/>
                <a:gd name="T15" fmla="*/ 11 h 75"/>
                <a:gd name="T16" fmla="*/ 34 w 56"/>
                <a:gd name="T17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75">
                  <a:moveTo>
                    <a:pt x="34" y="11"/>
                  </a:moveTo>
                  <a:lnTo>
                    <a:pt x="34" y="75"/>
                  </a:lnTo>
                  <a:lnTo>
                    <a:pt x="22" y="75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56" y="0"/>
                  </a:lnTo>
                  <a:lnTo>
                    <a:pt x="56" y="11"/>
                  </a:lnTo>
                  <a:lnTo>
                    <a:pt x="34" y="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3" name="Freeform 30">
              <a:extLst>
                <a:ext uri="{FF2B5EF4-FFF2-40B4-BE49-F238E27FC236}">
                  <a16:creationId xmlns:a16="http://schemas.microsoft.com/office/drawing/2014/main" id="{72C85502-C007-49A3-A8AB-2BCC8C539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1603" y="6174213"/>
              <a:ext cx="80211" cy="137753"/>
            </a:xfrm>
            <a:custGeom>
              <a:avLst/>
              <a:gdLst>
                <a:gd name="T0" fmla="*/ 24 w 31"/>
                <a:gd name="T1" fmla="*/ 54 h 54"/>
                <a:gd name="T2" fmla="*/ 24 w 31"/>
                <a:gd name="T3" fmla="*/ 32 h 54"/>
                <a:gd name="T4" fmla="*/ 22 w 31"/>
                <a:gd name="T5" fmla="*/ 24 h 54"/>
                <a:gd name="T6" fmla="*/ 16 w 31"/>
                <a:gd name="T7" fmla="*/ 22 h 54"/>
                <a:gd name="T8" fmla="*/ 13 w 31"/>
                <a:gd name="T9" fmla="*/ 22 h 54"/>
                <a:gd name="T10" fmla="*/ 10 w 31"/>
                <a:gd name="T11" fmla="*/ 24 h 54"/>
                <a:gd name="T12" fmla="*/ 8 w 31"/>
                <a:gd name="T13" fmla="*/ 27 h 54"/>
                <a:gd name="T14" fmla="*/ 8 w 31"/>
                <a:gd name="T15" fmla="*/ 31 h 54"/>
                <a:gd name="T16" fmla="*/ 8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8 w 31"/>
                <a:gd name="T23" fmla="*/ 0 h 54"/>
                <a:gd name="T24" fmla="*/ 8 w 31"/>
                <a:gd name="T25" fmla="*/ 19 h 54"/>
                <a:gd name="T26" fmla="*/ 10 w 31"/>
                <a:gd name="T27" fmla="*/ 17 h 54"/>
                <a:gd name="T28" fmla="*/ 12 w 31"/>
                <a:gd name="T29" fmla="*/ 16 h 54"/>
                <a:gd name="T30" fmla="*/ 15 w 31"/>
                <a:gd name="T31" fmla="*/ 15 h 54"/>
                <a:gd name="T32" fmla="*/ 18 w 31"/>
                <a:gd name="T33" fmla="*/ 15 h 54"/>
                <a:gd name="T34" fmla="*/ 24 w 31"/>
                <a:gd name="T35" fmla="*/ 16 h 54"/>
                <a:gd name="T36" fmla="*/ 28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4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4" y="54"/>
                  </a:moveTo>
                  <a:cubicBezTo>
                    <a:pt x="24" y="32"/>
                    <a:pt x="24" y="32"/>
                    <a:pt x="24" y="32"/>
                  </a:cubicBezTo>
                  <a:cubicBezTo>
                    <a:pt x="24" y="28"/>
                    <a:pt x="23" y="26"/>
                    <a:pt x="22" y="24"/>
                  </a:cubicBezTo>
                  <a:cubicBezTo>
                    <a:pt x="21" y="22"/>
                    <a:pt x="19" y="22"/>
                    <a:pt x="16" y="22"/>
                  </a:cubicBezTo>
                  <a:cubicBezTo>
                    <a:pt x="15" y="22"/>
                    <a:pt x="14" y="22"/>
                    <a:pt x="13" y="22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9" y="26"/>
                    <a:pt x="8" y="27"/>
                  </a:cubicBezTo>
                  <a:cubicBezTo>
                    <a:pt x="8" y="28"/>
                    <a:pt x="8" y="30"/>
                    <a:pt x="8" y="31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6" y="15"/>
                    <a:pt x="17" y="15"/>
                    <a:pt x="18" y="15"/>
                  </a:cubicBezTo>
                  <a:cubicBezTo>
                    <a:pt x="20" y="15"/>
                    <a:pt x="22" y="15"/>
                    <a:pt x="24" y="16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29" y="20"/>
                    <a:pt x="30" y="22"/>
                    <a:pt x="30" y="24"/>
                  </a:cubicBezTo>
                  <a:cubicBezTo>
                    <a:pt x="31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4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4" name="Freeform 31">
              <a:extLst>
                <a:ext uri="{FF2B5EF4-FFF2-40B4-BE49-F238E27FC236}">
                  <a16:creationId xmlns:a16="http://schemas.microsoft.com/office/drawing/2014/main" id="{9A42586B-B388-4323-82EB-ED3423EDC5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50996" y="6212575"/>
              <a:ext cx="85443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8 w 33"/>
                <a:gd name="T9" fmla="*/ 27 h 40"/>
                <a:gd name="T10" fmla="*/ 11 w 33"/>
                <a:gd name="T11" fmla="*/ 30 h 40"/>
                <a:gd name="T12" fmla="*/ 13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4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4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8" y="26"/>
                    <a:pt x="8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2"/>
                    <a:pt x="21" y="32"/>
                    <a:pt x="21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4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19" y="39"/>
                    <a:pt x="18" y="40"/>
                    <a:pt x="16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0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2" y="31"/>
                  </a:cubicBezTo>
                  <a:cubicBezTo>
                    <a:pt x="1" y="29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4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19" y="0"/>
                    <a:pt x="22" y="0"/>
                    <a:pt x="24" y="1"/>
                  </a:cubicBezTo>
                  <a:cubicBezTo>
                    <a:pt x="26" y="2"/>
                    <a:pt x="27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2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4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3"/>
                    <a:pt x="7" y="14"/>
                    <a:pt x="7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5" name="Freeform 32">
              <a:extLst>
                <a:ext uri="{FF2B5EF4-FFF2-40B4-BE49-F238E27FC236}">
                  <a16:creationId xmlns:a16="http://schemas.microsoft.com/office/drawing/2014/main" id="{558D2F0C-3796-492F-9EBD-4BB822191F3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02698" y="6174213"/>
              <a:ext cx="80211" cy="139497"/>
            </a:xfrm>
            <a:custGeom>
              <a:avLst/>
              <a:gdLst>
                <a:gd name="T0" fmla="*/ 32 w 32"/>
                <a:gd name="T1" fmla="*/ 35 h 55"/>
                <a:gd name="T2" fmla="*/ 31 w 32"/>
                <a:gd name="T3" fmla="*/ 44 h 55"/>
                <a:gd name="T4" fmla="*/ 28 w 32"/>
                <a:gd name="T5" fmla="*/ 50 h 55"/>
                <a:gd name="T6" fmla="*/ 23 w 32"/>
                <a:gd name="T7" fmla="*/ 53 h 55"/>
                <a:gd name="T8" fmla="*/ 17 w 32"/>
                <a:gd name="T9" fmla="*/ 55 h 55"/>
                <a:gd name="T10" fmla="*/ 12 w 32"/>
                <a:gd name="T11" fmla="*/ 53 h 55"/>
                <a:gd name="T12" fmla="*/ 7 w 32"/>
                <a:gd name="T13" fmla="*/ 50 h 55"/>
                <a:gd name="T14" fmla="*/ 7 w 32"/>
                <a:gd name="T15" fmla="*/ 54 h 55"/>
                <a:gd name="T16" fmla="*/ 0 w 32"/>
                <a:gd name="T17" fmla="*/ 54 h 55"/>
                <a:gd name="T18" fmla="*/ 0 w 32"/>
                <a:gd name="T19" fmla="*/ 4 h 55"/>
                <a:gd name="T20" fmla="*/ 7 w 32"/>
                <a:gd name="T21" fmla="*/ 0 h 55"/>
                <a:gd name="T22" fmla="*/ 7 w 32"/>
                <a:gd name="T23" fmla="*/ 19 h 55"/>
                <a:gd name="T24" fmla="*/ 10 w 32"/>
                <a:gd name="T25" fmla="*/ 17 h 55"/>
                <a:gd name="T26" fmla="*/ 12 w 32"/>
                <a:gd name="T27" fmla="*/ 16 h 55"/>
                <a:gd name="T28" fmla="*/ 14 w 32"/>
                <a:gd name="T29" fmla="*/ 15 h 55"/>
                <a:gd name="T30" fmla="*/ 17 w 32"/>
                <a:gd name="T31" fmla="*/ 15 h 55"/>
                <a:gd name="T32" fmla="*/ 23 w 32"/>
                <a:gd name="T33" fmla="*/ 16 h 55"/>
                <a:gd name="T34" fmla="*/ 28 w 32"/>
                <a:gd name="T35" fmla="*/ 19 h 55"/>
                <a:gd name="T36" fmla="*/ 31 w 32"/>
                <a:gd name="T37" fmla="*/ 26 h 55"/>
                <a:gd name="T38" fmla="*/ 32 w 32"/>
                <a:gd name="T39" fmla="*/ 35 h 55"/>
                <a:gd name="T40" fmla="*/ 25 w 32"/>
                <a:gd name="T41" fmla="*/ 35 h 55"/>
                <a:gd name="T42" fmla="*/ 23 w 32"/>
                <a:gd name="T43" fmla="*/ 25 h 55"/>
                <a:gd name="T44" fmla="*/ 16 w 32"/>
                <a:gd name="T45" fmla="*/ 22 h 55"/>
                <a:gd name="T46" fmla="*/ 14 w 32"/>
                <a:gd name="T47" fmla="*/ 22 h 55"/>
                <a:gd name="T48" fmla="*/ 11 w 32"/>
                <a:gd name="T49" fmla="*/ 23 h 55"/>
                <a:gd name="T50" fmla="*/ 9 w 32"/>
                <a:gd name="T51" fmla="*/ 25 h 55"/>
                <a:gd name="T52" fmla="*/ 7 w 32"/>
                <a:gd name="T53" fmla="*/ 26 h 55"/>
                <a:gd name="T54" fmla="*/ 7 w 32"/>
                <a:gd name="T55" fmla="*/ 43 h 55"/>
                <a:gd name="T56" fmla="*/ 9 w 32"/>
                <a:gd name="T57" fmla="*/ 44 h 55"/>
                <a:gd name="T58" fmla="*/ 11 w 32"/>
                <a:gd name="T59" fmla="*/ 46 h 55"/>
                <a:gd name="T60" fmla="*/ 14 w 32"/>
                <a:gd name="T61" fmla="*/ 47 h 55"/>
                <a:gd name="T62" fmla="*/ 16 w 32"/>
                <a:gd name="T63" fmla="*/ 48 h 55"/>
                <a:gd name="T64" fmla="*/ 23 w 32"/>
                <a:gd name="T65" fmla="*/ 45 h 55"/>
                <a:gd name="T66" fmla="*/ 25 w 32"/>
                <a:gd name="T67" fmla="*/ 3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" h="55">
                  <a:moveTo>
                    <a:pt x="32" y="35"/>
                  </a:moveTo>
                  <a:cubicBezTo>
                    <a:pt x="32" y="38"/>
                    <a:pt x="32" y="41"/>
                    <a:pt x="31" y="44"/>
                  </a:cubicBezTo>
                  <a:cubicBezTo>
                    <a:pt x="30" y="46"/>
                    <a:pt x="29" y="48"/>
                    <a:pt x="28" y="50"/>
                  </a:cubicBezTo>
                  <a:cubicBezTo>
                    <a:pt x="26" y="51"/>
                    <a:pt x="25" y="53"/>
                    <a:pt x="23" y="53"/>
                  </a:cubicBezTo>
                  <a:cubicBezTo>
                    <a:pt x="21" y="54"/>
                    <a:pt x="19" y="55"/>
                    <a:pt x="17" y="55"/>
                  </a:cubicBezTo>
                  <a:cubicBezTo>
                    <a:pt x="15" y="55"/>
                    <a:pt x="13" y="54"/>
                    <a:pt x="12" y="53"/>
                  </a:cubicBezTo>
                  <a:cubicBezTo>
                    <a:pt x="10" y="52"/>
                    <a:pt x="9" y="51"/>
                    <a:pt x="7" y="50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8"/>
                    <a:pt x="10" y="17"/>
                  </a:cubicBezTo>
                  <a:cubicBezTo>
                    <a:pt x="10" y="17"/>
                    <a:pt x="11" y="16"/>
                    <a:pt x="12" y="16"/>
                  </a:cubicBezTo>
                  <a:cubicBezTo>
                    <a:pt x="12" y="16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20" y="15"/>
                    <a:pt x="21" y="15"/>
                    <a:pt x="23" y="16"/>
                  </a:cubicBezTo>
                  <a:cubicBezTo>
                    <a:pt x="25" y="16"/>
                    <a:pt x="27" y="18"/>
                    <a:pt x="28" y="19"/>
                  </a:cubicBezTo>
                  <a:cubicBezTo>
                    <a:pt x="29" y="21"/>
                    <a:pt x="30" y="23"/>
                    <a:pt x="31" y="26"/>
                  </a:cubicBezTo>
                  <a:cubicBezTo>
                    <a:pt x="32" y="28"/>
                    <a:pt x="32" y="32"/>
                    <a:pt x="32" y="35"/>
                  </a:cubicBezTo>
                  <a:close/>
                  <a:moveTo>
                    <a:pt x="25" y="35"/>
                  </a:moveTo>
                  <a:cubicBezTo>
                    <a:pt x="25" y="31"/>
                    <a:pt x="24" y="27"/>
                    <a:pt x="23" y="25"/>
                  </a:cubicBezTo>
                  <a:cubicBezTo>
                    <a:pt x="21" y="23"/>
                    <a:pt x="19" y="22"/>
                    <a:pt x="16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3" y="22"/>
                    <a:pt x="12" y="23"/>
                    <a:pt x="11" y="23"/>
                  </a:cubicBezTo>
                  <a:cubicBezTo>
                    <a:pt x="10" y="23"/>
                    <a:pt x="10" y="24"/>
                    <a:pt x="9" y="25"/>
                  </a:cubicBezTo>
                  <a:cubicBezTo>
                    <a:pt x="8" y="25"/>
                    <a:pt x="8" y="26"/>
                    <a:pt x="7" y="26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8" y="43"/>
                    <a:pt x="8" y="44"/>
                    <a:pt x="9" y="44"/>
                  </a:cubicBezTo>
                  <a:cubicBezTo>
                    <a:pt x="10" y="45"/>
                    <a:pt x="10" y="45"/>
                    <a:pt x="11" y="46"/>
                  </a:cubicBezTo>
                  <a:cubicBezTo>
                    <a:pt x="12" y="46"/>
                    <a:pt x="13" y="47"/>
                    <a:pt x="14" y="47"/>
                  </a:cubicBezTo>
                  <a:cubicBezTo>
                    <a:pt x="15" y="47"/>
                    <a:pt x="15" y="48"/>
                    <a:pt x="16" y="48"/>
                  </a:cubicBezTo>
                  <a:cubicBezTo>
                    <a:pt x="19" y="48"/>
                    <a:pt x="21" y="47"/>
                    <a:pt x="23" y="45"/>
                  </a:cubicBezTo>
                  <a:cubicBezTo>
                    <a:pt x="24" y="43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6" name="Freeform 33">
              <a:extLst>
                <a:ext uri="{FF2B5EF4-FFF2-40B4-BE49-F238E27FC236}">
                  <a16:creationId xmlns:a16="http://schemas.microsoft.com/office/drawing/2014/main" id="{DE4E3633-17EF-414F-A86D-0B6A9F2F098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98603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8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8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3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7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7" name="Freeform 34">
              <a:extLst>
                <a:ext uri="{FF2B5EF4-FFF2-40B4-BE49-F238E27FC236}">
                  <a16:creationId xmlns:a16="http://schemas.microsoft.com/office/drawing/2014/main" id="{2572AE39-9386-47FC-B6AF-FBCF804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6251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3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8" name="Freeform 35">
              <a:extLst>
                <a:ext uri="{FF2B5EF4-FFF2-40B4-BE49-F238E27FC236}">
                  <a16:creationId xmlns:a16="http://schemas.microsoft.com/office/drawing/2014/main" id="{7096AEC6-B8C0-4212-842F-89677AE7D8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4256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7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6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7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199" name="Freeform 36">
              <a:extLst>
                <a:ext uri="{FF2B5EF4-FFF2-40B4-BE49-F238E27FC236}">
                  <a16:creationId xmlns:a16="http://schemas.microsoft.com/office/drawing/2014/main" id="{406AD873-E434-40CF-BFBD-6D1D1CA7CB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340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8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1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6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1 w 33"/>
                <a:gd name="T69" fmla="*/ 7 h 40"/>
                <a:gd name="T70" fmla="*/ 17 w 33"/>
                <a:gd name="T71" fmla="*/ 6 h 40"/>
                <a:gd name="T72" fmla="*/ 13 w 33"/>
                <a:gd name="T73" fmla="*/ 7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6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10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1" y="32"/>
                    <a:pt x="21" y="32"/>
                    <a:pt x="22" y="32"/>
                  </a:cubicBezTo>
                  <a:cubicBezTo>
                    <a:pt x="23" y="32"/>
                    <a:pt x="23" y="31"/>
                    <a:pt x="24" y="31"/>
                  </a:cubicBezTo>
                  <a:cubicBezTo>
                    <a:pt x="24" y="31"/>
                    <a:pt x="25" y="30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7" y="37"/>
                    <a:pt x="26" y="38"/>
                    <a:pt x="25" y="38"/>
                  </a:cubicBezTo>
                  <a:cubicBezTo>
                    <a:pt x="24" y="39"/>
                    <a:pt x="22" y="39"/>
                    <a:pt x="21" y="39"/>
                  </a:cubicBezTo>
                  <a:cubicBezTo>
                    <a:pt x="20" y="39"/>
                    <a:pt x="19" y="40"/>
                    <a:pt x="17" y="40"/>
                  </a:cubicBezTo>
                  <a:cubicBezTo>
                    <a:pt x="15" y="40"/>
                    <a:pt x="14" y="39"/>
                    <a:pt x="12" y="39"/>
                  </a:cubicBezTo>
                  <a:cubicBezTo>
                    <a:pt x="11" y="38"/>
                    <a:pt x="10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5" y="34"/>
                    <a:pt x="4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6"/>
                    <a:pt x="1" y="13"/>
                    <a:pt x="2" y="11"/>
                  </a:cubicBezTo>
                  <a:cubicBezTo>
                    <a:pt x="2" y="8"/>
                    <a:pt x="4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6" y="16"/>
                  </a:moveTo>
                  <a:cubicBezTo>
                    <a:pt x="26" y="15"/>
                    <a:pt x="25" y="13"/>
                    <a:pt x="25" y="12"/>
                  </a:cubicBezTo>
                  <a:cubicBezTo>
                    <a:pt x="25" y="11"/>
                    <a:pt x="24" y="10"/>
                    <a:pt x="23" y="9"/>
                  </a:cubicBezTo>
                  <a:cubicBezTo>
                    <a:pt x="23" y="8"/>
                    <a:pt x="22" y="8"/>
                    <a:pt x="21" y="7"/>
                  </a:cubicBezTo>
                  <a:cubicBezTo>
                    <a:pt x="20" y="7"/>
                    <a:pt x="18" y="6"/>
                    <a:pt x="17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6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0" name="Freeform 37">
              <a:extLst>
                <a:ext uri="{FF2B5EF4-FFF2-40B4-BE49-F238E27FC236}">
                  <a16:creationId xmlns:a16="http://schemas.microsoft.com/office/drawing/2014/main" id="{74857EE2-44CC-4E8F-B1BB-355509B3EF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6884" y="6212575"/>
              <a:ext cx="59286" cy="99391"/>
            </a:xfrm>
            <a:custGeom>
              <a:avLst/>
              <a:gdLst>
                <a:gd name="T0" fmla="*/ 21 w 23"/>
                <a:gd name="T1" fmla="*/ 8 h 39"/>
                <a:gd name="T2" fmla="*/ 19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9" y="7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1" name="Freeform 38">
              <a:extLst>
                <a:ext uri="{FF2B5EF4-FFF2-40B4-BE49-F238E27FC236}">
                  <a16:creationId xmlns:a16="http://schemas.microsoft.com/office/drawing/2014/main" id="{D39EC8B1-952E-4BF5-9735-6A38584161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1969" y="6174213"/>
              <a:ext cx="55799" cy="139497"/>
            </a:xfrm>
            <a:custGeom>
              <a:avLst/>
              <a:gdLst>
                <a:gd name="T0" fmla="*/ 21 w 22"/>
                <a:gd name="T1" fmla="*/ 53 h 55"/>
                <a:gd name="T2" fmla="*/ 18 w 22"/>
                <a:gd name="T3" fmla="*/ 54 h 55"/>
                <a:gd name="T4" fmla="*/ 14 w 22"/>
                <a:gd name="T5" fmla="*/ 55 h 55"/>
                <a:gd name="T6" fmla="*/ 10 w 22"/>
                <a:gd name="T7" fmla="*/ 54 h 55"/>
                <a:gd name="T8" fmla="*/ 8 w 22"/>
                <a:gd name="T9" fmla="*/ 52 h 55"/>
                <a:gd name="T10" fmla="*/ 6 w 22"/>
                <a:gd name="T11" fmla="*/ 49 h 55"/>
                <a:gd name="T12" fmla="*/ 5 w 22"/>
                <a:gd name="T13" fmla="*/ 44 h 55"/>
                <a:gd name="T14" fmla="*/ 5 w 22"/>
                <a:gd name="T15" fmla="*/ 22 h 55"/>
                <a:gd name="T16" fmla="*/ 0 w 22"/>
                <a:gd name="T17" fmla="*/ 22 h 55"/>
                <a:gd name="T18" fmla="*/ 0 w 22"/>
                <a:gd name="T19" fmla="*/ 15 h 55"/>
                <a:gd name="T20" fmla="*/ 5 w 22"/>
                <a:gd name="T21" fmla="*/ 15 h 55"/>
                <a:gd name="T22" fmla="*/ 5 w 22"/>
                <a:gd name="T23" fmla="*/ 4 h 55"/>
                <a:gd name="T24" fmla="*/ 12 w 22"/>
                <a:gd name="T25" fmla="*/ 0 h 55"/>
                <a:gd name="T26" fmla="*/ 12 w 22"/>
                <a:gd name="T27" fmla="*/ 15 h 55"/>
                <a:gd name="T28" fmla="*/ 22 w 22"/>
                <a:gd name="T29" fmla="*/ 15 h 55"/>
                <a:gd name="T30" fmla="*/ 22 w 22"/>
                <a:gd name="T31" fmla="*/ 22 h 55"/>
                <a:gd name="T32" fmla="*/ 12 w 22"/>
                <a:gd name="T33" fmla="*/ 22 h 55"/>
                <a:gd name="T34" fmla="*/ 12 w 22"/>
                <a:gd name="T35" fmla="*/ 43 h 55"/>
                <a:gd name="T36" fmla="*/ 13 w 22"/>
                <a:gd name="T37" fmla="*/ 45 h 55"/>
                <a:gd name="T38" fmla="*/ 13 w 22"/>
                <a:gd name="T39" fmla="*/ 47 h 55"/>
                <a:gd name="T40" fmla="*/ 15 w 22"/>
                <a:gd name="T41" fmla="*/ 47 h 55"/>
                <a:gd name="T42" fmla="*/ 16 w 22"/>
                <a:gd name="T43" fmla="*/ 48 h 55"/>
                <a:gd name="T44" fmla="*/ 19 w 22"/>
                <a:gd name="T45" fmla="*/ 47 h 55"/>
                <a:gd name="T46" fmla="*/ 22 w 22"/>
                <a:gd name="T47" fmla="*/ 46 h 55"/>
                <a:gd name="T48" fmla="*/ 21 w 22"/>
                <a:gd name="T49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5">
                  <a:moveTo>
                    <a:pt x="21" y="53"/>
                  </a:moveTo>
                  <a:cubicBezTo>
                    <a:pt x="20" y="53"/>
                    <a:pt x="19" y="54"/>
                    <a:pt x="18" y="54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2" y="55"/>
                    <a:pt x="11" y="54"/>
                    <a:pt x="10" y="54"/>
                  </a:cubicBezTo>
                  <a:cubicBezTo>
                    <a:pt x="9" y="54"/>
                    <a:pt x="8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8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4"/>
                    <a:pt x="12" y="45"/>
                    <a:pt x="13" y="45"/>
                  </a:cubicBezTo>
                  <a:cubicBezTo>
                    <a:pt x="13" y="46"/>
                    <a:pt x="13" y="46"/>
                    <a:pt x="13" y="47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8"/>
                    <a:pt x="16" y="48"/>
                    <a:pt x="16" y="48"/>
                  </a:cubicBezTo>
                  <a:cubicBezTo>
                    <a:pt x="17" y="48"/>
                    <a:pt x="18" y="48"/>
                    <a:pt x="19" y="47"/>
                  </a:cubicBezTo>
                  <a:cubicBezTo>
                    <a:pt x="20" y="47"/>
                    <a:pt x="21" y="47"/>
                    <a:pt x="22" y="46"/>
                  </a:cubicBezTo>
                  <a:lnTo>
                    <a:pt x="21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2" name="Freeform 39">
              <a:extLst>
                <a:ext uri="{FF2B5EF4-FFF2-40B4-BE49-F238E27FC236}">
                  <a16:creationId xmlns:a16="http://schemas.microsoft.com/office/drawing/2014/main" id="{EA37D3DF-3401-44BD-97F4-F423BFC87A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0436" y="6174213"/>
              <a:ext cx="80211" cy="137753"/>
            </a:xfrm>
            <a:custGeom>
              <a:avLst/>
              <a:gdLst>
                <a:gd name="T0" fmla="*/ 23 w 31"/>
                <a:gd name="T1" fmla="*/ 54 h 54"/>
                <a:gd name="T2" fmla="*/ 23 w 31"/>
                <a:gd name="T3" fmla="*/ 32 h 54"/>
                <a:gd name="T4" fmla="*/ 21 w 31"/>
                <a:gd name="T5" fmla="*/ 24 h 54"/>
                <a:gd name="T6" fmla="*/ 15 w 31"/>
                <a:gd name="T7" fmla="*/ 22 h 54"/>
                <a:gd name="T8" fmla="*/ 12 w 31"/>
                <a:gd name="T9" fmla="*/ 22 h 54"/>
                <a:gd name="T10" fmla="*/ 9 w 31"/>
                <a:gd name="T11" fmla="*/ 24 h 54"/>
                <a:gd name="T12" fmla="*/ 8 w 31"/>
                <a:gd name="T13" fmla="*/ 27 h 54"/>
                <a:gd name="T14" fmla="*/ 7 w 31"/>
                <a:gd name="T15" fmla="*/ 31 h 54"/>
                <a:gd name="T16" fmla="*/ 7 w 31"/>
                <a:gd name="T17" fmla="*/ 54 h 54"/>
                <a:gd name="T18" fmla="*/ 0 w 31"/>
                <a:gd name="T19" fmla="*/ 54 h 54"/>
                <a:gd name="T20" fmla="*/ 0 w 31"/>
                <a:gd name="T21" fmla="*/ 4 h 54"/>
                <a:gd name="T22" fmla="*/ 7 w 31"/>
                <a:gd name="T23" fmla="*/ 0 h 54"/>
                <a:gd name="T24" fmla="*/ 7 w 31"/>
                <a:gd name="T25" fmla="*/ 19 h 54"/>
                <a:gd name="T26" fmla="*/ 9 w 31"/>
                <a:gd name="T27" fmla="*/ 17 h 54"/>
                <a:gd name="T28" fmla="*/ 11 w 31"/>
                <a:gd name="T29" fmla="*/ 16 h 54"/>
                <a:gd name="T30" fmla="*/ 14 w 31"/>
                <a:gd name="T31" fmla="*/ 15 h 54"/>
                <a:gd name="T32" fmla="*/ 17 w 31"/>
                <a:gd name="T33" fmla="*/ 15 h 54"/>
                <a:gd name="T34" fmla="*/ 23 w 31"/>
                <a:gd name="T35" fmla="*/ 16 h 54"/>
                <a:gd name="T36" fmla="*/ 27 w 31"/>
                <a:gd name="T37" fmla="*/ 19 h 54"/>
                <a:gd name="T38" fmla="*/ 30 w 31"/>
                <a:gd name="T39" fmla="*/ 24 h 54"/>
                <a:gd name="T40" fmla="*/ 31 w 31"/>
                <a:gd name="T41" fmla="*/ 32 h 54"/>
                <a:gd name="T42" fmla="*/ 31 w 31"/>
                <a:gd name="T43" fmla="*/ 54 h 54"/>
                <a:gd name="T44" fmla="*/ 23 w 31"/>
                <a:gd name="T4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4">
                  <a:moveTo>
                    <a:pt x="23" y="54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6"/>
                    <a:pt x="21" y="24"/>
                  </a:cubicBezTo>
                  <a:cubicBezTo>
                    <a:pt x="20" y="22"/>
                    <a:pt x="18" y="22"/>
                    <a:pt x="15" y="22"/>
                  </a:cubicBezTo>
                  <a:cubicBezTo>
                    <a:pt x="14" y="22"/>
                    <a:pt x="13" y="22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7" y="28"/>
                    <a:pt x="7" y="30"/>
                    <a:pt x="7" y="31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8"/>
                    <a:pt x="9" y="17"/>
                  </a:cubicBezTo>
                  <a:cubicBezTo>
                    <a:pt x="10" y="17"/>
                    <a:pt x="10" y="16"/>
                    <a:pt x="11" y="16"/>
                  </a:cubicBezTo>
                  <a:cubicBezTo>
                    <a:pt x="12" y="15"/>
                    <a:pt x="13" y="15"/>
                    <a:pt x="14" y="15"/>
                  </a:cubicBezTo>
                  <a:cubicBezTo>
                    <a:pt x="15" y="15"/>
                    <a:pt x="16" y="15"/>
                    <a:pt x="17" y="15"/>
                  </a:cubicBezTo>
                  <a:cubicBezTo>
                    <a:pt x="19" y="15"/>
                    <a:pt x="21" y="15"/>
                    <a:pt x="23" y="16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7"/>
                    <a:pt x="31" y="29"/>
                    <a:pt x="31" y="32"/>
                  </a:cubicBezTo>
                  <a:cubicBezTo>
                    <a:pt x="31" y="54"/>
                    <a:pt x="31" y="54"/>
                    <a:pt x="31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3" name="Freeform 40">
              <a:extLst>
                <a:ext uri="{FF2B5EF4-FFF2-40B4-BE49-F238E27FC236}">
                  <a16:creationId xmlns:a16="http://schemas.microsoft.com/office/drawing/2014/main" id="{7DFA4B46-95EA-4D4D-800F-4D2DB7BB66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2808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4" name="Freeform 41">
              <a:extLst>
                <a:ext uri="{FF2B5EF4-FFF2-40B4-BE49-F238E27FC236}">
                  <a16:creationId xmlns:a16="http://schemas.microsoft.com/office/drawing/2014/main" id="{EF5012BA-3255-4BEF-8F4F-9117A6BEF3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72813" y="6212575"/>
              <a:ext cx="81955" cy="101135"/>
            </a:xfrm>
            <a:custGeom>
              <a:avLst/>
              <a:gdLst>
                <a:gd name="T0" fmla="*/ 24 w 32"/>
                <a:gd name="T1" fmla="*/ 39 h 40"/>
                <a:gd name="T2" fmla="*/ 24 w 32"/>
                <a:gd name="T3" fmla="*/ 35 h 40"/>
                <a:gd name="T4" fmla="*/ 22 w 32"/>
                <a:gd name="T5" fmla="*/ 37 h 40"/>
                <a:gd name="T6" fmla="*/ 20 w 32"/>
                <a:gd name="T7" fmla="*/ 38 h 40"/>
                <a:gd name="T8" fmla="*/ 17 w 32"/>
                <a:gd name="T9" fmla="*/ 39 h 40"/>
                <a:gd name="T10" fmla="*/ 14 w 32"/>
                <a:gd name="T11" fmla="*/ 40 h 40"/>
                <a:gd name="T12" fmla="*/ 9 w 32"/>
                <a:gd name="T13" fmla="*/ 39 h 40"/>
                <a:gd name="T14" fmla="*/ 5 w 32"/>
                <a:gd name="T15" fmla="*/ 37 h 40"/>
                <a:gd name="T16" fmla="*/ 2 w 32"/>
                <a:gd name="T17" fmla="*/ 33 h 40"/>
                <a:gd name="T18" fmla="*/ 0 w 32"/>
                <a:gd name="T19" fmla="*/ 27 h 40"/>
                <a:gd name="T20" fmla="*/ 2 w 32"/>
                <a:gd name="T21" fmla="*/ 21 h 40"/>
                <a:gd name="T22" fmla="*/ 5 w 32"/>
                <a:gd name="T23" fmla="*/ 17 h 40"/>
                <a:gd name="T24" fmla="*/ 10 w 32"/>
                <a:gd name="T25" fmla="*/ 15 h 40"/>
                <a:gd name="T26" fmla="*/ 16 w 32"/>
                <a:gd name="T27" fmla="*/ 14 h 40"/>
                <a:gd name="T28" fmla="*/ 21 w 32"/>
                <a:gd name="T29" fmla="*/ 15 h 40"/>
                <a:gd name="T30" fmla="*/ 24 w 32"/>
                <a:gd name="T31" fmla="*/ 16 h 40"/>
                <a:gd name="T32" fmla="*/ 24 w 32"/>
                <a:gd name="T33" fmla="*/ 13 h 40"/>
                <a:gd name="T34" fmla="*/ 22 w 32"/>
                <a:gd name="T35" fmla="*/ 8 h 40"/>
                <a:gd name="T36" fmla="*/ 17 w 32"/>
                <a:gd name="T37" fmla="*/ 6 h 40"/>
                <a:gd name="T38" fmla="*/ 12 w 32"/>
                <a:gd name="T39" fmla="*/ 7 h 40"/>
                <a:gd name="T40" fmla="*/ 7 w 32"/>
                <a:gd name="T41" fmla="*/ 9 h 40"/>
                <a:gd name="T42" fmla="*/ 4 w 32"/>
                <a:gd name="T43" fmla="*/ 3 h 40"/>
                <a:gd name="T44" fmla="*/ 10 w 32"/>
                <a:gd name="T45" fmla="*/ 0 h 40"/>
                <a:gd name="T46" fmla="*/ 17 w 32"/>
                <a:gd name="T47" fmla="*/ 0 h 40"/>
                <a:gd name="T48" fmla="*/ 23 w 32"/>
                <a:gd name="T49" fmla="*/ 0 h 40"/>
                <a:gd name="T50" fmla="*/ 28 w 32"/>
                <a:gd name="T51" fmla="*/ 3 h 40"/>
                <a:gd name="T52" fmla="*/ 31 w 32"/>
                <a:gd name="T53" fmla="*/ 7 h 40"/>
                <a:gd name="T54" fmla="*/ 32 w 32"/>
                <a:gd name="T55" fmla="*/ 12 h 40"/>
                <a:gd name="T56" fmla="*/ 32 w 32"/>
                <a:gd name="T57" fmla="*/ 39 h 40"/>
                <a:gd name="T58" fmla="*/ 24 w 32"/>
                <a:gd name="T59" fmla="*/ 39 h 40"/>
                <a:gd name="T60" fmla="*/ 24 w 32"/>
                <a:gd name="T61" fmla="*/ 22 h 40"/>
                <a:gd name="T62" fmla="*/ 22 w 32"/>
                <a:gd name="T63" fmla="*/ 22 h 40"/>
                <a:gd name="T64" fmla="*/ 21 w 32"/>
                <a:gd name="T65" fmla="*/ 21 h 40"/>
                <a:gd name="T66" fmla="*/ 18 w 32"/>
                <a:gd name="T67" fmla="*/ 21 h 40"/>
                <a:gd name="T68" fmla="*/ 16 w 32"/>
                <a:gd name="T69" fmla="*/ 21 h 40"/>
                <a:gd name="T70" fmla="*/ 10 w 32"/>
                <a:gd name="T71" fmla="*/ 22 h 40"/>
                <a:gd name="T72" fmla="*/ 8 w 32"/>
                <a:gd name="T73" fmla="*/ 26 h 40"/>
                <a:gd name="T74" fmla="*/ 8 w 32"/>
                <a:gd name="T75" fmla="*/ 29 h 40"/>
                <a:gd name="T76" fmla="*/ 10 w 32"/>
                <a:gd name="T77" fmla="*/ 31 h 40"/>
                <a:gd name="T78" fmla="*/ 12 w 32"/>
                <a:gd name="T79" fmla="*/ 32 h 40"/>
                <a:gd name="T80" fmla="*/ 15 w 32"/>
                <a:gd name="T81" fmla="*/ 33 h 40"/>
                <a:gd name="T82" fmla="*/ 18 w 32"/>
                <a:gd name="T83" fmla="*/ 32 h 40"/>
                <a:gd name="T84" fmla="*/ 21 w 32"/>
                <a:gd name="T85" fmla="*/ 31 h 40"/>
                <a:gd name="T86" fmla="*/ 23 w 32"/>
                <a:gd name="T87" fmla="*/ 30 h 40"/>
                <a:gd name="T88" fmla="*/ 24 w 32"/>
                <a:gd name="T89" fmla="*/ 28 h 40"/>
                <a:gd name="T90" fmla="*/ 24 w 32"/>
                <a:gd name="T91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40">
                  <a:moveTo>
                    <a:pt x="24" y="39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3" y="36"/>
                    <a:pt x="23" y="37"/>
                    <a:pt x="22" y="37"/>
                  </a:cubicBezTo>
                  <a:cubicBezTo>
                    <a:pt x="21" y="37"/>
                    <a:pt x="21" y="38"/>
                    <a:pt x="20" y="38"/>
                  </a:cubicBezTo>
                  <a:cubicBezTo>
                    <a:pt x="19" y="39"/>
                    <a:pt x="18" y="39"/>
                    <a:pt x="17" y="39"/>
                  </a:cubicBezTo>
                  <a:cubicBezTo>
                    <a:pt x="16" y="39"/>
                    <a:pt x="15" y="40"/>
                    <a:pt x="14" y="40"/>
                  </a:cubicBezTo>
                  <a:cubicBezTo>
                    <a:pt x="12" y="40"/>
                    <a:pt x="11" y="39"/>
                    <a:pt x="9" y="39"/>
                  </a:cubicBezTo>
                  <a:cubicBezTo>
                    <a:pt x="7" y="38"/>
                    <a:pt x="6" y="38"/>
                    <a:pt x="5" y="37"/>
                  </a:cubicBezTo>
                  <a:cubicBezTo>
                    <a:pt x="3" y="36"/>
                    <a:pt x="2" y="34"/>
                    <a:pt x="2" y="33"/>
                  </a:cubicBezTo>
                  <a:cubicBezTo>
                    <a:pt x="1" y="31"/>
                    <a:pt x="0" y="29"/>
                    <a:pt x="0" y="27"/>
                  </a:cubicBezTo>
                  <a:cubicBezTo>
                    <a:pt x="0" y="24"/>
                    <a:pt x="1" y="23"/>
                    <a:pt x="2" y="21"/>
                  </a:cubicBezTo>
                  <a:cubicBezTo>
                    <a:pt x="2" y="20"/>
                    <a:pt x="3" y="18"/>
                    <a:pt x="5" y="17"/>
                  </a:cubicBezTo>
                  <a:cubicBezTo>
                    <a:pt x="6" y="16"/>
                    <a:pt x="8" y="15"/>
                    <a:pt x="10" y="15"/>
                  </a:cubicBezTo>
                  <a:cubicBezTo>
                    <a:pt x="12" y="14"/>
                    <a:pt x="14" y="14"/>
                    <a:pt x="16" y="14"/>
                  </a:cubicBezTo>
                  <a:cubicBezTo>
                    <a:pt x="18" y="14"/>
                    <a:pt x="19" y="14"/>
                    <a:pt x="21" y="15"/>
                  </a:cubicBezTo>
                  <a:cubicBezTo>
                    <a:pt x="22" y="15"/>
                    <a:pt x="23" y="15"/>
                    <a:pt x="24" y="16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1"/>
                    <a:pt x="24" y="9"/>
                    <a:pt x="22" y="8"/>
                  </a:cubicBezTo>
                  <a:cubicBezTo>
                    <a:pt x="21" y="7"/>
                    <a:pt x="19" y="6"/>
                    <a:pt x="17" y="6"/>
                  </a:cubicBezTo>
                  <a:cubicBezTo>
                    <a:pt x="15" y="6"/>
                    <a:pt x="13" y="6"/>
                    <a:pt x="12" y="7"/>
                  </a:cubicBezTo>
                  <a:cubicBezTo>
                    <a:pt x="10" y="7"/>
                    <a:pt x="9" y="8"/>
                    <a:pt x="7" y="9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2"/>
                    <a:pt x="8" y="1"/>
                    <a:pt x="10" y="0"/>
                  </a:cubicBezTo>
                  <a:cubicBezTo>
                    <a:pt x="12" y="0"/>
                    <a:pt x="15" y="0"/>
                    <a:pt x="17" y="0"/>
                  </a:cubicBezTo>
                  <a:cubicBezTo>
                    <a:pt x="19" y="0"/>
                    <a:pt x="21" y="0"/>
                    <a:pt x="23" y="0"/>
                  </a:cubicBezTo>
                  <a:cubicBezTo>
                    <a:pt x="25" y="1"/>
                    <a:pt x="26" y="2"/>
                    <a:pt x="28" y="3"/>
                  </a:cubicBezTo>
                  <a:cubicBezTo>
                    <a:pt x="29" y="4"/>
                    <a:pt x="30" y="5"/>
                    <a:pt x="31" y="7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2" y="39"/>
                    <a:pt x="32" y="39"/>
                    <a:pt x="32" y="39"/>
                  </a:cubicBezTo>
                  <a:lnTo>
                    <a:pt x="24" y="39"/>
                  </a:ln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0" y="21"/>
                    <a:pt x="19" y="21"/>
                    <a:pt x="18" y="21"/>
                  </a:cubicBezTo>
                  <a:cubicBezTo>
                    <a:pt x="17" y="21"/>
                    <a:pt x="17" y="21"/>
                    <a:pt x="16" y="21"/>
                  </a:cubicBezTo>
                  <a:cubicBezTo>
                    <a:pt x="13" y="21"/>
                    <a:pt x="11" y="21"/>
                    <a:pt x="10" y="22"/>
                  </a:cubicBezTo>
                  <a:cubicBezTo>
                    <a:pt x="8" y="23"/>
                    <a:pt x="8" y="25"/>
                    <a:pt x="8" y="26"/>
                  </a:cubicBezTo>
                  <a:cubicBezTo>
                    <a:pt x="8" y="28"/>
                    <a:pt x="8" y="29"/>
                    <a:pt x="8" y="29"/>
                  </a:cubicBezTo>
                  <a:cubicBezTo>
                    <a:pt x="9" y="30"/>
                    <a:pt x="9" y="31"/>
                    <a:pt x="10" y="31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3" y="33"/>
                    <a:pt x="14" y="33"/>
                    <a:pt x="15" y="33"/>
                  </a:cubicBezTo>
                  <a:cubicBezTo>
                    <a:pt x="16" y="33"/>
                    <a:pt x="17" y="33"/>
                    <a:pt x="18" y="32"/>
                  </a:cubicBezTo>
                  <a:cubicBezTo>
                    <a:pt x="19" y="32"/>
                    <a:pt x="20" y="32"/>
                    <a:pt x="21" y="31"/>
                  </a:cubicBezTo>
                  <a:cubicBezTo>
                    <a:pt x="21" y="31"/>
                    <a:pt x="22" y="30"/>
                    <a:pt x="23" y="30"/>
                  </a:cubicBezTo>
                  <a:cubicBezTo>
                    <a:pt x="23" y="29"/>
                    <a:pt x="24" y="28"/>
                    <a:pt x="24" y="28"/>
                  </a:cubicBezTo>
                  <a:lnTo>
                    <a:pt x="24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5" name="Freeform 42">
              <a:extLst>
                <a:ext uri="{FF2B5EF4-FFF2-40B4-BE49-F238E27FC236}">
                  <a16:creationId xmlns:a16="http://schemas.microsoft.com/office/drawing/2014/main" id="{223989A0-E246-4806-AF7E-9D6C2B1DD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7436" y="6212575"/>
              <a:ext cx="78468" cy="99391"/>
            </a:xfrm>
            <a:custGeom>
              <a:avLst/>
              <a:gdLst>
                <a:gd name="T0" fmla="*/ 23 w 31"/>
                <a:gd name="T1" fmla="*/ 39 h 39"/>
                <a:gd name="T2" fmla="*/ 23 w 31"/>
                <a:gd name="T3" fmla="*/ 17 h 39"/>
                <a:gd name="T4" fmla="*/ 22 w 31"/>
                <a:gd name="T5" fmla="*/ 9 h 39"/>
                <a:gd name="T6" fmla="*/ 15 w 31"/>
                <a:gd name="T7" fmla="*/ 7 h 39"/>
                <a:gd name="T8" fmla="*/ 12 w 31"/>
                <a:gd name="T9" fmla="*/ 7 h 39"/>
                <a:gd name="T10" fmla="*/ 10 w 31"/>
                <a:gd name="T11" fmla="*/ 9 h 39"/>
                <a:gd name="T12" fmla="*/ 8 w 31"/>
                <a:gd name="T13" fmla="*/ 12 h 39"/>
                <a:gd name="T14" fmla="*/ 8 w 31"/>
                <a:gd name="T15" fmla="*/ 16 h 39"/>
                <a:gd name="T16" fmla="*/ 8 w 31"/>
                <a:gd name="T17" fmla="*/ 39 h 39"/>
                <a:gd name="T18" fmla="*/ 0 w 31"/>
                <a:gd name="T19" fmla="*/ 39 h 39"/>
                <a:gd name="T20" fmla="*/ 0 w 31"/>
                <a:gd name="T21" fmla="*/ 0 h 39"/>
                <a:gd name="T22" fmla="*/ 8 w 31"/>
                <a:gd name="T23" fmla="*/ 0 h 39"/>
                <a:gd name="T24" fmla="*/ 8 w 31"/>
                <a:gd name="T25" fmla="*/ 4 h 39"/>
                <a:gd name="T26" fmla="*/ 9 w 31"/>
                <a:gd name="T27" fmla="*/ 2 h 39"/>
                <a:gd name="T28" fmla="*/ 12 w 31"/>
                <a:gd name="T29" fmla="*/ 1 h 39"/>
                <a:gd name="T30" fmla="*/ 14 w 31"/>
                <a:gd name="T31" fmla="*/ 0 h 39"/>
                <a:gd name="T32" fmla="*/ 17 w 31"/>
                <a:gd name="T33" fmla="*/ 0 h 39"/>
                <a:gd name="T34" fmla="*/ 23 w 31"/>
                <a:gd name="T35" fmla="*/ 1 h 39"/>
                <a:gd name="T36" fmla="*/ 28 w 31"/>
                <a:gd name="T37" fmla="*/ 4 h 39"/>
                <a:gd name="T38" fmla="*/ 30 w 31"/>
                <a:gd name="T39" fmla="*/ 9 h 39"/>
                <a:gd name="T40" fmla="*/ 31 w 31"/>
                <a:gd name="T41" fmla="*/ 17 h 39"/>
                <a:gd name="T42" fmla="*/ 31 w 31"/>
                <a:gd name="T43" fmla="*/ 39 h 39"/>
                <a:gd name="T44" fmla="*/ 23 w 31"/>
                <a:gd name="T4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39">
                  <a:moveTo>
                    <a:pt x="23" y="39"/>
                  </a:moveTo>
                  <a:cubicBezTo>
                    <a:pt x="23" y="17"/>
                    <a:pt x="23" y="17"/>
                    <a:pt x="23" y="17"/>
                  </a:cubicBezTo>
                  <a:cubicBezTo>
                    <a:pt x="23" y="14"/>
                    <a:pt x="23" y="11"/>
                    <a:pt x="22" y="9"/>
                  </a:cubicBezTo>
                  <a:cubicBezTo>
                    <a:pt x="20" y="7"/>
                    <a:pt x="18" y="7"/>
                    <a:pt x="15" y="7"/>
                  </a:cubicBezTo>
                  <a:cubicBezTo>
                    <a:pt x="14" y="7"/>
                    <a:pt x="13" y="7"/>
                    <a:pt x="12" y="7"/>
                  </a:cubicBezTo>
                  <a:cubicBezTo>
                    <a:pt x="11" y="8"/>
                    <a:pt x="10" y="8"/>
                    <a:pt x="10" y="9"/>
                  </a:cubicBezTo>
                  <a:cubicBezTo>
                    <a:pt x="9" y="10"/>
                    <a:pt x="8" y="11"/>
                    <a:pt x="8" y="12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1" y="1"/>
                    <a:pt x="12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20" y="0"/>
                    <a:pt x="22" y="0"/>
                    <a:pt x="23" y="1"/>
                  </a:cubicBezTo>
                  <a:cubicBezTo>
                    <a:pt x="25" y="1"/>
                    <a:pt x="26" y="2"/>
                    <a:pt x="28" y="4"/>
                  </a:cubicBezTo>
                  <a:cubicBezTo>
                    <a:pt x="29" y="5"/>
                    <a:pt x="29" y="7"/>
                    <a:pt x="30" y="9"/>
                  </a:cubicBezTo>
                  <a:cubicBezTo>
                    <a:pt x="31" y="11"/>
                    <a:pt x="31" y="14"/>
                    <a:pt x="31" y="17"/>
                  </a:cubicBezTo>
                  <a:cubicBezTo>
                    <a:pt x="31" y="39"/>
                    <a:pt x="31" y="39"/>
                    <a:pt x="31" y="39"/>
                  </a:cubicBezTo>
                  <a:lnTo>
                    <a:pt x="23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6" name="Freeform 43">
              <a:extLst>
                <a:ext uri="{FF2B5EF4-FFF2-40B4-BE49-F238E27FC236}">
                  <a16:creationId xmlns:a16="http://schemas.microsoft.com/office/drawing/2014/main" id="{5FED967A-F1ED-4489-A689-A9A49A2780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5084" y="6212575"/>
              <a:ext cx="73236" cy="101135"/>
            </a:xfrm>
            <a:custGeom>
              <a:avLst/>
              <a:gdLst>
                <a:gd name="T0" fmla="*/ 28 w 29"/>
                <a:gd name="T1" fmla="*/ 4 h 40"/>
                <a:gd name="T2" fmla="*/ 24 w 29"/>
                <a:gd name="T3" fmla="*/ 10 h 40"/>
                <a:gd name="T4" fmla="*/ 20 w 29"/>
                <a:gd name="T5" fmla="*/ 7 h 40"/>
                <a:gd name="T6" fmla="*/ 14 w 29"/>
                <a:gd name="T7" fmla="*/ 6 h 40"/>
                <a:gd name="T8" fmla="*/ 10 w 29"/>
                <a:gd name="T9" fmla="*/ 7 h 40"/>
                <a:gd name="T10" fmla="*/ 9 w 29"/>
                <a:gd name="T11" fmla="*/ 10 h 40"/>
                <a:gd name="T12" fmla="*/ 9 w 29"/>
                <a:gd name="T13" fmla="*/ 11 h 40"/>
                <a:gd name="T14" fmla="*/ 10 w 29"/>
                <a:gd name="T15" fmla="*/ 12 h 40"/>
                <a:gd name="T16" fmla="*/ 13 w 29"/>
                <a:gd name="T17" fmla="*/ 14 h 40"/>
                <a:gd name="T18" fmla="*/ 16 w 29"/>
                <a:gd name="T19" fmla="*/ 15 h 40"/>
                <a:gd name="T20" fmla="*/ 22 w 29"/>
                <a:gd name="T21" fmla="*/ 18 h 40"/>
                <a:gd name="T22" fmla="*/ 26 w 29"/>
                <a:gd name="T23" fmla="*/ 20 h 40"/>
                <a:gd name="T24" fmla="*/ 28 w 29"/>
                <a:gd name="T25" fmla="*/ 24 h 40"/>
                <a:gd name="T26" fmla="*/ 29 w 29"/>
                <a:gd name="T27" fmla="*/ 28 h 40"/>
                <a:gd name="T28" fmla="*/ 28 w 29"/>
                <a:gd name="T29" fmla="*/ 34 h 40"/>
                <a:gd name="T30" fmla="*/ 25 w 29"/>
                <a:gd name="T31" fmla="*/ 37 h 40"/>
                <a:gd name="T32" fmla="*/ 20 w 29"/>
                <a:gd name="T33" fmla="*/ 39 h 40"/>
                <a:gd name="T34" fmla="*/ 15 w 29"/>
                <a:gd name="T35" fmla="*/ 40 h 40"/>
                <a:gd name="T36" fmla="*/ 7 w 29"/>
                <a:gd name="T37" fmla="*/ 38 h 40"/>
                <a:gd name="T38" fmla="*/ 0 w 29"/>
                <a:gd name="T39" fmla="*/ 35 h 40"/>
                <a:gd name="T40" fmla="*/ 3 w 29"/>
                <a:gd name="T41" fmla="*/ 29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19 w 29"/>
                <a:gd name="T53" fmla="*/ 25 h 40"/>
                <a:gd name="T54" fmla="*/ 16 w 29"/>
                <a:gd name="T55" fmla="*/ 24 h 40"/>
                <a:gd name="T56" fmla="*/ 13 w 29"/>
                <a:gd name="T57" fmla="*/ 22 h 40"/>
                <a:gd name="T58" fmla="*/ 7 w 29"/>
                <a:gd name="T59" fmla="*/ 20 h 40"/>
                <a:gd name="T60" fmla="*/ 4 w 29"/>
                <a:gd name="T61" fmla="*/ 17 h 40"/>
                <a:gd name="T62" fmla="*/ 2 w 29"/>
                <a:gd name="T63" fmla="*/ 14 h 40"/>
                <a:gd name="T64" fmla="*/ 1 w 29"/>
                <a:gd name="T65" fmla="*/ 10 h 40"/>
                <a:gd name="T66" fmla="*/ 2 w 29"/>
                <a:gd name="T67" fmla="*/ 5 h 40"/>
                <a:gd name="T68" fmla="*/ 5 w 29"/>
                <a:gd name="T69" fmla="*/ 2 h 40"/>
                <a:gd name="T70" fmla="*/ 9 w 29"/>
                <a:gd name="T71" fmla="*/ 0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3" y="8"/>
                    <a:pt x="21" y="8"/>
                    <a:pt x="20" y="7"/>
                  </a:cubicBezTo>
                  <a:cubicBezTo>
                    <a:pt x="18" y="7"/>
                    <a:pt x="16" y="6"/>
                    <a:pt x="14" y="6"/>
                  </a:cubicBezTo>
                  <a:cubicBezTo>
                    <a:pt x="12" y="6"/>
                    <a:pt x="11" y="7"/>
                    <a:pt x="10" y="7"/>
                  </a:cubicBezTo>
                  <a:cubicBezTo>
                    <a:pt x="9" y="8"/>
                    <a:pt x="9" y="9"/>
                    <a:pt x="9" y="10"/>
                  </a:cubicBezTo>
                  <a:cubicBezTo>
                    <a:pt x="9" y="10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3"/>
                    <a:pt x="12" y="13"/>
                    <a:pt x="13" y="14"/>
                  </a:cubicBezTo>
                  <a:cubicBezTo>
                    <a:pt x="14" y="14"/>
                    <a:pt x="15" y="15"/>
                    <a:pt x="16" y="15"/>
                  </a:cubicBezTo>
                  <a:cubicBezTo>
                    <a:pt x="18" y="16"/>
                    <a:pt x="20" y="17"/>
                    <a:pt x="22" y="18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1"/>
                    <a:pt x="28" y="22"/>
                    <a:pt x="28" y="24"/>
                  </a:cubicBezTo>
                  <a:cubicBezTo>
                    <a:pt x="29" y="25"/>
                    <a:pt x="29" y="26"/>
                    <a:pt x="29" y="28"/>
                  </a:cubicBezTo>
                  <a:cubicBezTo>
                    <a:pt x="29" y="30"/>
                    <a:pt x="29" y="32"/>
                    <a:pt x="28" y="34"/>
                  </a:cubicBezTo>
                  <a:cubicBezTo>
                    <a:pt x="27" y="35"/>
                    <a:pt x="26" y="36"/>
                    <a:pt x="25" y="37"/>
                  </a:cubicBezTo>
                  <a:cubicBezTo>
                    <a:pt x="23" y="38"/>
                    <a:pt x="22" y="39"/>
                    <a:pt x="20" y="39"/>
                  </a:cubicBezTo>
                  <a:cubicBezTo>
                    <a:pt x="18" y="39"/>
                    <a:pt x="17" y="40"/>
                    <a:pt x="15" y="40"/>
                  </a:cubicBezTo>
                  <a:cubicBezTo>
                    <a:pt x="12" y="40"/>
                    <a:pt x="10" y="39"/>
                    <a:pt x="7" y="38"/>
                  </a:cubicBezTo>
                  <a:cubicBezTo>
                    <a:pt x="4" y="37"/>
                    <a:pt x="2" y="36"/>
                    <a:pt x="0" y="35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5" y="30"/>
                    <a:pt x="7" y="31"/>
                    <a:pt x="9" y="32"/>
                  </a:cubicBezTo>
                  <a:cubicBezTo>
                    <a:pt x="11" y="32"/>
                    <a:pt x="13" y="33"/>
                    <a:pt x="15" y="33"/>
                  </a:cubicBezTo>
                  <a:cubicBezTo>
                    <a:pt x="17" y="33"/>
                    <a:pt x="19" y="32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0" y="25"/>
                    <a:pt x="19" y="25"/>
                  </a:cubicBezTo>
                  <a:cubicBezTo>
                    <a:pt x="18" y="25"/>
                    <a:pt x="18" y="24"/>
                    <a:pt x="16" y="24"/>
                  </a:cubicBezTo>
                  <a:cubicBezTo>
                    <a:pt x="15" y="23"/>
                    <a:pt x="14" y="23"/>
                    <a:pt x="13" y="22"/>
                  </a:cubicBezTo>
                  <a:cubicBezTo>
                    <a:pt x="11" y="21"/>
                    <a:pt x="9" y="20"/>
                    <a:pt x="7" y="20"/>
                  </a:cubicBezTo>
                  <a:cubicBezTo>
                    <a:pt x="6" y="19"/>
                    <a:pt x="5" y="18"/>
                    <a:pt x="4" y="17"/>
                  </a:cubicBezTo>
                  <a:cubicBezTo>
                    <a:pt x="3" y="16"/>
                    <a:pt x="2" y="15"/>
                    <a:pt x="2" y="14"/>
                  </a:cubicBezTo>
                  <a:cubicBezTo>
                    <a:pt x="2" y="13"/>
                    <a:pt x="1" y="12"/>
                    <a:pt x="1" y="10"/>
                  </a:cubicBezTo>
                  <a:cubicBezTo>
                    <a:pt x="1" y="8"/>
                    <a:pt x="2" y="7"/>
                    <a:pt x="2" y="5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6" y="1"/>
                    <a:pt x="8" y="1"/>
                    <a:pt x="9" y="0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DA362954-FE74-40B7-AB98-CC8AC60FFC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8782" y="6212575"/>
              <a:ext cx="122060" cy="99391"/>
            </a:xfrm>
            <a:custGeom>
              <a:avLst/>
              <a:gdLst>
                <a:gd name="T0" fmla="*/ 55 w 70"/>
                <a:gd name="T1" fmla="*/ 57 h 57"/>
                <a:gd name="T2" fmla="*/ 45 w 70"/>
                <a:gd name="T3" fmla="*/ 57 h 57"/>
                <a:gd name="T4" fmla="*/ 35 w 70"/>
                <a:gd name="T5" fmla="*/ 17 h 57"/>
                <a:gd name="T6" fmla="*/ 25 w 70"/>
                <a:gd name="T7" fmla="*/ 57 h 57"/>
                <a:gd name="T8" fmla="*/ 14 w 70"/>
                <a:gd name="T9" fmla="*/ 57 h 57"/>
                <a:gd name="T10" fmla="*/ 0 w 70"/>
                <a:gd name="T11" fmla="*/ 0 h 57"/>
                <a:gd name="T12" fmla="*/ 10 w 70"/>
                <a:gd name="T13" fmla="*/ 0 h 57"/>
                <a:gd name="T14" fmla="*/ 20 w 70"/>
                <a:gd name="T15" fmla="*/ 39 h 57"/>
                <a:gd name="T16" fmla="*/ 30 w 70"/>
                <a:gd name="T17" fmla="*/ 0 h 57"/>
                <a:gd name="T18" fmla="*/ 39 w 70"/>
                <a:gd name="T19" fmla="*/ 0 h 57"/>
                <a:gd name="T20" fmla="*/ 49 w 70"/>
                <a:gd name="T21" fmla="*/ 39 h 57"/>
                <a:gd name="T22" fmla="*/ 60 w 70"/>
                <a:gd name="T23" fmla="*/ 0 h 57"/>
                <a:gd name="T24" fmla="*/ 70 w 70"/>
                <a:gd name="T25" fmla="*/ 0 h 57"/>
                <a:gd name="T26" fmla="*/ 55 w 70"/>
                <a:gd name="T2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7">
                  <a:moveTo>
                    <a:pt x="55" y="57"/>
                  </a:moveTo>
                  <a:lnTo>
                    <a:pt x="45" y="57"/>
                  </a:lnTo>
                  <a:lnTo>
                    <a:pt x="35" y="17"/>
                  </a:lnTo>
                  <a:lnTo>
                    <a:pt x="25" y="57"/>
                  </a:lnTo>
                  <a:lnTo>
                    <a:pt x="14" y="57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39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39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C1C7EF3F-CB28-4C69-901C-8F9F09C5B5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91304" y="6212575"/>
              <a:ext cx="83698" cy="101135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2 h 40"/>
                <a:gd name="T6" fmla="*/ 7 w 33"/>
                <a:gd name="T7" fmla="*/ 22 h 40"/>
                <a:gd name="T8" fmla="*/ 9 w 33"/>
                <a:gd name="T9" fmla="*/ 27 h 40"/>
                <a:gd name="T10" fmla="*/ 11 w 33"/>
                <a:gd name="T11" fmla="*/ 30 h 40"/>
                <a:gd name="T12" fmla="*/ 14 w 33"/>
                <a:gd name="T13" fmla="*/ 32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3 w 33"/>
                <a:gd name="T21" fmla="*/ 31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8 h 40"/>
                <a:gd name="T30" fmla="*/ 21 w 33"/>
                <a:gd name="T31" fmla="*/ 39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7 h 40"/>
                <a:gd name="T38" fmla="*/ 5 w 33"/>
                <a:gd name="T39" fmla="*/ 34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1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1 h 40"/>
                <a:gd name="T56" fmla="*/ 29 w 33"/>
                <a:gd name="T57" fmla="*/ 5 h 40"/>
                <a:gd name="T58" fmla="*/ 32 w 33"/>
                <a:gd name="T59" fmla="*/ 11 h 40"/>
                <a:gd name="T60" fmla="*/ 33 w 33"/>
                <a:gd name="T61" fmla="*/ 19 h 40"/>
                <a:gd name="T62" fmla="*/ 25 w 33"/>
                <a:gd name="T63" fmla="*/ 16 h 40"/>
                <a:gd name="T64" fmla="*/ 25 w 33"/>
                <a:gd name="T65" fmla="*/ 12 h 40"/>
                <a:gd name="T66" fmla="*/ 23 w 33"/>
                <a:gd name="T67" fmla="*/ 9 h 40"/>
                <a:gd name="T68" fmla="*/ 20 w 33"/>
                <a:gd name="T69" fmla="*/ 7 h 40"/>
                <a:gd name="T70" fmla="*/ 16 w 33"/>
                <a:gd name="T71" fmla="*/ 6 h 40"/>
                <a:gd name="T72" fmla="*/ 13 w 33"/>
                <a:gd name="T73" fmla="*/ 7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6 h 40"/>
                <a:gd name="T80" fmla="*/ 25 w 33"/>
                <a:gd name="T81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19"/>
                    <a:pt x="33" y="20"/>
                    <a:pt x="33" y="21"/>
                  </a:cubicBezTo>
                  <a:cubicBezTo>
                    <a:pt x="33" y="21"/>
                    <a:pt x="33" y="22"/>
                    <a:pt x="33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4"/>
                    <a:pt x="8" y="26"/>
                    <a:pt x="9" y="27"/>
                  </a:cubicBezTo>
                  <a:cubicBezTo>
                    <a:pt x="9" y="28"/>
                    <a:pt x="10" y="29"/>
                    <a:pt x="11" y="30"/>
                  </a:cubicBezTo>
                  <a:cubicBezTo>
                    <a:pt x="12" y="31"/>
                    <a:pt x="13" y="32"/>
                    <a:pt x="14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2"/>
                    <a:pt x="21" y="32"/>
                    <a:pt x="22" y="32"/>
                  </a:cubicBezTo>
                  <a:cubicBezTo>
                    <a:pt x="22" y="32"/>
                    <a:pt x="23" y="31"/>
                    <a:pt x="23" y="31"/>
                  </a:cubicBezTo>
                  <a:cubicBezTo>
                    <a:pt x="24" y="31"/>
                    <a:pt x="25" y="30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5"/>
                    <a:pt x="28" y="36"/>
                    <a:pt x="27" y="37"/>
                  </a:cubicBezTo>
                  <a:cubicBezTo>
                    <a:pt x="26" y="37"/>
                    <a:pt x="25" y="38"/>
                    <a:pt x="24" y="38"/>
                  </a:cubicBezTo>
                  <a:cubicBezTo>
                    <a:pt x="23" y="39"/>
                    <a:pt x="22" y="39"/>
                    <a:pt x="21" y="39"/>
                  </a:cubicBezTo>
                  <a:cubicBezTo>
                    <a:pt x="20" y="39"/>
                    <a:pt x="18" y="40"/>
                    <a:pt x="17" y="40"/>
                  </a:cubicBezTo>
                  <a:cubicBezTo>
                    <a:pt x="15" y="40"/>
                    <a:pt x="13" y="39"/>
                    <a:pt x="12" y="39"/>
                  </a:cubicBezTo>
                  <a:cubicBezTo>
                    <a:pt x="11" y="38"/>
                    <a:pt x="9" y="38"/>
                    <a:pt x="8" y="37"/>
                  </a:cubicBezTo>
                  <a:cubicBezTo>
                    <a:pt x="7" y="36"/>
                    <a:pt x="6" y="35"/>
                    <a:pt x="5" y="34"/>
                  </a:cubicBezTo>
                  <a:cubicBezTo>
                    <a:pt x="4" y="34"/>
                    <a:pt x="3" y="32"/>
                    <a:pt x="3" y="31"/>
                  </a:cubicBezTo>
                  <a:cubicBezTo>
                    <a:pt x="2" y="29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6"/>
                    <a:pt x="0" y="13"/>
                    <a:pt x="1" y="11"/>
                  </a:cubicBezTo>
                  <a:cubicBezTo>
                    <a:pt x="2" y="8"/>
                    <a:pt x="3" y="6"/>
                    <a:pt x="5" y="5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2" y="0"/>
                    <a:pt x="14" y="0"/>
                    <a:pt x="17" y="0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0" y="7"/>
                    <a:pt x="31" y="9"/>
                    <a:pt x="32" y="11"/>
                  </a:cubicBezTo>
                  <a:cubicBezTo>
                    <a:pt x="33" y="14"/>
                    <a:pt x="33" y="16"/>
                    <a:pt x="33" y="19"/>
                  </a:cubicBezTo>
                  <a:close/>
                  <a:moveTo>
                    <a:pt x="25" y="16"/>
                  </a:moveTo>
                  <a:cubicBezTo>
                    <a:pt x="25" y="15"/>
                    <a:pt x="25" y="13"/>
                    <a:pt x="25" y="12"/>
                  </a:cubicBezTo>
                  <a:cubicBezTo>
                    <a:pt x="24" y="11"/>
                    <a:pt x="24" y="10"/>
                    <a:pt x="23" y="9"/>
                  </a:cubicBezTo>
                  <a:cubicBezTo>
                    <a:pt x="22" y="8"/>
                    <a:pt x="21" y="8"/>
                    <a:pt x="20" y="7"/>
                  </a:cubicBezTo>
                  <a:cubicBezTo>
                    <a:pt x="19" y="7"/>
                    <a:pt x="18" y="6"/>
                    <a:pt x="16" y="6"/>
                  </a:cubicBezTo>
                  <a:cubicBezTo>
                    <a:pt x="15" y="6"/>
                    <a:pt x="14" y="7"/>
                    <a:pt x="13" y="7"/>
                  </a:cubicBezTo>
                  <a:cubicBezTo>
                    <a:pt x="12" y="7"/>
                    <a:pt x="11" y="8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3"/>
                    <a:pt x="8" y="14"/>
                    <a:pt x="8" y="16"/>
                  </a:cubicBez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80D5AA14-D31C-42E8-B89F-2FCABF2040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5927" y="6212575"/>
              <a:ext cx="57543" cy="99391"/>
            </a:xfrm>
            <a:custGeom>
              <a:avLst/>
              <a:gdLst>
                <a:gd name="T0" fmla="*/ 21 w 23"/>
                <a:gd name="T1" fmla="*/ 8 h 39"/>
                <a:gd name="T2" fmla="*/ 18 w 23"/>
                <a:gd name="T3" fmla="*/ 7 h 39"/>
                <a:gd name="T4" fmla="*/ 15 w 23"/>
                <a:gd name="T5" fmla="*/ 7 h 39"/>
                <a:gd name="T6" fmla="*/ 10 w 23"/>
                <a:gd name="T7" fmla="*/ 9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0 h 39"/>
                <a:gd name="T16" fmla="*/ 8 w 23"/>
                <a:gd name="T17" fmla="*/ 0 h 39"/>
                <a:gd name="T18" fmla="*/ 8 w 23"/>
                <a:gd name="T19" fmla="*/ 4 h 39"/>
                <a:gd name="T20" fmla="*/ 9 w 23"/>
                <a:gd name="T21" fmla="*/ 2 h 39"/>
                <a:gd name="T22" fmla="*/ 11 w 23"/>
                <a:gd name="T23" fmla="*/ 1 h 39"/>
                <a:gd name="T24" fmla="*/ 14 w 23"/>
                <a:gd name="T25" fmla="*/ 0 h 39"/>
                <a:gd name="T26" fmla="*/ 16 w 23"/>
                <a:gd name="T27" fmla="*/ 0 h 39"/>
                <a:gd name="T28" fmla="*/ 20 w 23"/>
                <a:gd name="T29" fmla="*/ 0 h 39"/>
                <a:gd name="T30" fmla="*/ 23 w 23"/>
                <a:gd name="T31" fmla="*/ 1 h 39"/>
                <a:gd name="T32" fmla="*/ 21 w 23"/>
                <a:gd name="T33" fmla="*/ 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8"/>
                  </a:moveTo>
                  <a:cubicBezTo>
                    <a:pt x="20" y="8"/>
                    <a:pt x="19" y="8"/>
                    <a:pt x="18" y="7"/>
                  </a:cubicBezTo>
                  <a:cubicBezTo>
                    <a:pt x="17" y="7"/>
                    <a:pt x="16" y="7"/>
                    <a:pt x="15" y="7"/>
                  </a:cubicBezTo>
                  <a:cubicBezTo>
                    <a:pt x="13" y="7"/>
                    <a:pt x="11" y="8"/>
                    <a:pt x="10" y="9"/>
                  </a:cubicBezTo>
                  <a:cubicBezTo>
                    <a:pt x="8" y="11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10" y="2"/>
                    <a:pt x="10" y="1"/>
                    <a:pt x="11" y="1"/>
                  </a:cubicBezTo>
                  <a:cubicBezTo>
                    <a:pt x="12" y="0"/>
                    <a:pt x="13" y="0"/>
                    <a:pt x="14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8" y="0"/>
                    <a:pt x="19" y="0"/>
                    <a:pt x="20" y="0"/>
                  </a:cubicBezTo>
                  <a:cubicBezTo>
                    <a:pt x="21" y="0"/>
                    <a:pt x="22" y="1"/>
                    <a:pt x="23" y="1"/>
                  </a:cubicBezTo>
                  <a:lnTo>
                    <a:pt x="21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3894EB82-A456-47F8-BB06-FE894AF4B8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6494" y="6284068"/>
              <a:ext cx="29644" cy="29643"/>
            </a:xfrm>
            <a:custGeom>
              <a:avLst/>
              <a:gdLst>
                <a:gd name="T0" fmla="*/ 12 w 12"/>
                <a:gd name="T1" fmla="*/ 6 h 12"/>
                <a:gd name="T2" fmla="*/ 11 w 12"/>
                <a:gd name="T3" fmla="*/ 8 h 12"/>
                <a:gd name="T4" fmla="*/ 10 w 12"/>
                <a:gd name="T5" fmla="*/ 10 h 12"/>
                <a:gd name="T6" fmla="*/ 8 w 12"/>
                <a:gd name="T7" fmla="*/ 11 h 12"/>
                <a:gd name="T8" fmla="*/ 6 w 12"/>
                <a:gd name="T9" fmla="*/ 12 h 12"/>
                <a:gd name="T10" fmla="*/ 3 w 12"/>
                <a:gd name="T11" fmla="*/ 11 h 12"/>
                <a:gd name="T12" fmla="*/ 2 w 12"/>
                <a:gd name="T13" fmla="*/ 10 h 12"/>
                <a:gd name="T14" fmla="*/ 0 w 12"/>
                <a:gd name="T15" fmla="*/ 8 h 12"/>
                <a:gd name="T16" fmla="*/ 0 w 12"/>
                <a:gd name="T17" fmla="*/ 6 h 12"/>
                <a:gd name="T18" fmla="*/ 0 w 12"/>
                <a:gd name="T19" fmla="*/ 4 h 12"/>
                <a:gd name="T20" fmla="*/ 2 w 12"/>
                <a:gd name="T21" fmla="*/ 2 h 12"/>
                <a:gd name="T22" fmla="*/ 3 w 12"/>
                <a:gd name="T23" fmla="*/ 0 h 12"/>
                <a:gd name="T24" fmla="*/ 6 w 12"/>
                <a:gd name="T25" fmla="*/ 0 h 12"/>
                <a:gd name="T26" fmla="*/ 8 w 12"/>
                <a:gd name="T27" fmla="*/ 0 h 12"/>
                <a:gd name="T28" fmla="*/ 10 w 12"/>
                <a:gd name="T29" fmla="*/ 2 h 12"/>
                <a:gd name="T30" fmla="*/ 11 w 12"/>
                <a:gd name="T31" fmla="*/ 4 h 12"/>
                <a:gd name="T32" fmla="*/ 12 w 12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2">
                  <a:moveTo>
                    <a:pt x="12" y="6"/>
                  </a:moveTo>
                  <a:cubicBezTo>
                    <a:pt x="12" y="7"/>
                    <a:pt x="11" y="7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9" y="10"/>
                    <a:pt x="9" y="11"/>
                    <a:pt x="8" y="11"/>
                  </a:cubicBezTo>
                  <a:cubicBezTo>
                    <a:pt x="7" y="11"/>
                    <a:pt x="7" y="12"/>
                    <a:pt x="6" y="12"/>
                  </a:cubicBezTo>
                  <a:cubicBezTo>
                    <a:pt x="5" y="12"/>
                    <a:pt x="4" y="11"/>
                    <a:pt x="3" y="11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1" y="9"/>
                    <a:pt x="1" y="9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0"/>
                    <a:pt x="7" y="0"/>
                    <a:pt x="8" y="0"/>
                  </a:cubicBezTo>
                  <a:cubicBezTo>
                    <a:pt x="9" y="1"/>
                    <a:pt x="9" y="1"/>
                    <a:pt x="10" y="2"/>
                  </a:cubicBezTo>
                  <a:cubicBezTo>
                    <a:pt x="10" y="2"/>
                    <a:pt x="11" y="3"/>
                    <a:pt x="11" y="4"/>
                  </a:cubicBezTo>
                  <a:cubicBezTo>
                    <a:pt x="11" y="4"/>
                    <a:pt x="12" y="5"/>
                    <a:pt x="12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A88F5C3F-FAE1-4A50-86D3-E9A1CAA89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8115" y="6388691"/>
              <a:ext cx="94161" cy="130778"/>
            </a:xfrm>
            <a:custGeom>
              <a:avLst/>
              <a:gdLst>
                <a:gd name="T0" fmla="*/ 32 w 54"/>
                <a:gd name="T1" fmla="*/ 12 h 75"/>
                <a:gd name="T2" fmla="*/ 32 w 54"/>
                <a:gd name="T3" fmla="*/ 75 h 75"/>
                <a:gd name="T4" fmla="*/ 22 w 54"/>
                <a:gd name="T5" fmla="*/ 75 h 75"/>
                <a:gd name="T6" fmla="*/ 22 w 54"/>
                <a:gd name="T7" fmla="*/ 12 h 75"/>
                <a:gd name="T8" fmla="*/ 0 w 54"/>
                <a:gd name="T9" fmla="*/ 12 h 75"/>
                <a:gd name="T10" fmla="*/ 0 w 54"/>
                <a:gd name="T11" fmla="*/ 0 h 75"/>
                <a:gd name="T12" fmla="*/ 54 w 54"/>
                <a:gd name="T13" fmla="*/ 0 h 75"/>
                <a:gd name="T14" fmla="*/ 54 w 54"/>
                <a:gd name="T15" fmla="*/ 12 h 75"/>
                <a:gd name="T16" fmla="*/ 32 w 54"/>
                <a:gd name="T17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75">
                  <a:moveTo>
                    <a:pt x="32" y="12"/>
                  </a:moveTo>
                  <a:lnTo>
                    <a:pt x="32" y="75"/>
                  </a:lnTo>
                  <a:lnTo>
                    <a:pt x="22" y="75"/>
                  </a:lnTo>
                  <a:lnTo>
                    <a:pt x="22" y="12"/>
                  </a:lnTo>
                  <a:lnTo>
                    <a:pt x="0" y="12"/>
                  </a:lnTo>
                  <a:lnTo>
                    <a:pt x="0" y="0"/>
                  </a:lnTo>
                  <a:lnTo>
                    <a:pt x="54" y="0"/>
                  </a:lnTo>
                  <a:lnTo>
                    <a:pt x="54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1EFCBDA7-FA42-4391-9872-95EB6DDEA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9713" y="6383459"/>
              <a:ext cx="78468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9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1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2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9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7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8" y="17"/>
                    <a:pt x="9" y="17"/>
                  </a:cubicBezTo>
                  <a:cubicBezTo>
                    <a:pt x="10" y="16"/>
                    <a:pt x="10" y="16"/>
                    <a:pt x="11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8" y="20"/>
                    <a:pt x="29" y="22"/>
                    <a:pt x="30" y="24"/>
                  </a:cubicBezTo>
                  <a:cubicBezTo>
                    <a:pt x="30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3" name="Freeform 50">
              <a:extLst>
                <a:ext uri="{FF2B5EF4-FFF2-40B4-BE49-F238E27FC236}">
                  <a16:creationId xmlns:a16="http://schemas.microsoft.com/office/drawing/2014/main" id="{721D8C30-DB23-4A0B-8A74-BC46708647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5618" y="6418333"/>
              <a:ext cx="85443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7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2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3 w 33"/>
                <a:gd name="T73" fmla="*/ 8 h 40"/>
                <a:gd name="T74" fmla="*/ 10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9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19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2" y="32"/>
                    <a:pt x="23" y="32"/>
                    <a:pt x="23" y="32"/>
                  </a:cubicBezTo>
                  <a:cubicBezTo>
                    <a:pt x="24" y="31"/>
                    <a:pt x="25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1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5" y="13"/>
                  </a:cubicBezTo>
                  <a:cubicBezTo>
                    <a:pt x="24" y="12"/>
                    <a:pt x="24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4" name="Freeform 51">
              <a:extLst>
                <a:ext uri="{FF2B5EF4-FFF2-40B4-BE49-F238E27FC236}">
                  <a16:creationId xmlns:a16="http://schemas.microsoft.com/office/drawing/2014/main" id="{01AD00CA-8BC7-4B62-AC64-03851855A7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320" y="6383459"/>
              <a:ext cx="83698" cy="137753"/>
            </a:xfrm>
            <a:custGeom>
              <a:avLst/>
              <a:gdLst>
                <a:gd name="T0" fmla="*/ 33 w 33"/>
                <a:gd name="T1" fmla="*/ 35 h 54"/>
                <a:gd name="T2" fmla="*/ 31 w 33"/>
                <a:gd name="T3" fmla="*/ 43 h 54"/>
                <a:gd name="T4" fmla="*/ 28 w 33"/>
                <a:gd name="T5" fmla="*/ 49 h 54"/>
                <a:gd name="T6" fmla="*/ 23 w 33"/>
                <a:gd name="T7" fmla="*/ 53 h 54"/>
                <a:gd name="T8" fmla="*/ 17 w 33"/>
                <a:gd name="T9" fmla="*/ 54 h 54"/>
                <a:gd name="T10" fmla="*/ 12 w 33"/>
                <a:gd name="T11" fmla="*/ 53 h 54"/>
                <a:gd name="T12" fmla="*/ 8 w 33"/>
                <a:gd name="T13" fmla="*/ 50 h 54"/>
                <a:gd name="T14" fmla="*/ 8 w 33"/>
                <a:gd name="T15" fmla="*/ 53 h 54"/>
                <a:gd name="T16" fmla="*/ 0 w 33"/>
                <a:gd name="T17" fmla="*/ 53 h 54"/>
                <a:gd name="T18" fmla="*/ 0 w 33"/>
                <a:gd name="T19" fmla="*/ 4 h 54"/>
                <a:gd name="T20" fmla="*/ 8 w 33"/>
                <a:gd name="T21" fmla="*/ 0 h 54"/>
                <a:gd name="T22" fmla="*/ 8 w 33"/>
                <a:gd name="T23" fmla="*/ 19 h 54"/>
                <a:gd name="T24" fmla="*/ 10 w 33"/>
                <a:gd name="T25" fmla="*/ 17 h 54"/>
                <a:gd name="T26" fmla="*/ 12 w 33"/>
                <a:gd name="T27" fmla="*/ 16 h 54"/>
                <a:gd name="T28" fmla="*/ 14 w 33"/>
                <a:gd name="T29" fmla="*/ 14 h 54"/>
                <a:gd name="T30" fmla="*/ 18 w 33"/>
                <a:gd name="T31" fmla="*/ 14 h 54"/>
                <a:gd name="T32" fmla="*/ 24 w 33"/>
                <a:gd name="T33" fmla="*/ 15 h 54"/>
                <a:gd name="T34" fmla="*/ 28 w 33"/>
                <a:gd name="T35" fmla="*/ 19 h 54"/>
                <a:gd name="T36" fmla="*/ 31 w 33"/>
                <a:gd name="T37" fmla="*/ 25 h 54"/>
                <a:gd name="T38" fmla="*/ 33 w 33"/>
                <a:gd name="T39" fmla="*/ 35 h 54"/>
                <a:gd name="T40" fmla="*/ 25 w 33"/>
                <a:gd name="T41" fmla="*/ 35 h 54"/>
                <a:gd name="T42" fmla="*/ 23 w 33"/>
                <a:gd name="T43" fmla="*/ 24 h 54"/>
                <a:gd name="T44" fmla="*/ 16 w 33"/>
                <a:gd name="T45" fmla="*/ 21 h 54"/>
                <a:gd name="T46" fmla="*/ 14 w 33"/>
                <a:gd name="T47" fmla="*/ 21 h 54"/>
                <a:gd name="T48" fmla="*/ 11 w 33"/>
                <a:gd name="T49" fmla="*/ 23 h 54"/>
                <a:gd name="T50" fmla="*/ 9 w 33"/>
                <a:gd name="T51" fmla="*/ 24 h 54"/>
                <a:gd name="T52" fmla="*/ 8 w 33"/>
                <a:gd name="T53" fmla="*/ 26 h 54"/>
                <a:gd name="T54" fmla="*/ 8 w 33"/>
                <a:gd name="T55" fmla="*/ 42 h 54"/>
                <a:gd name="T56" fmla="*/ 9 w 33"/>
                <a:gd name="T57" fmla="*/ 44 h 54"/>
                <a:gd name="T58" fmla="*/ 11 w 33"/>
                <a:gd name="T59" fmla="*/ 45 h 54"/>
                <a:gd name="T60" fmla="*/ 14 w 33"/>
                <a:gd name="T61" fmla="*/ 47 h 54"/>
                <a:gd name="T62" fmla="*/ 17 w 33"/>
                <a:gd name="T63" fmla="*/ 47 h 54"/>
                <a:gd name="T64" fmla="*/ 23 w 33"/>
                <a:gd name="T65" fmla="*/ 44 h 54"/>
                <a:gd name="T66" fmla="*/ 25 w 33"/>
                <a:gd name="T67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" h="54">
                  <a:moveTo>
                    <a:pt x="33" y="35"/>
                  </a:moveTo>
                  <a:cubicBezTo>
                    <a:pt x="33" y="38"/>
                    <a:pt x="32" y="41"/>
                    <a:pt x="31" y="43"/>
                  </a:cubicBezTo>
                  <a:cubicBezTo>
                    <a:pt x="30" y="46"/>
                    <a:pt x="29" y="48"/>
                    <a:pt x="28" y="49"/>
                  </a:cubicBezTo>
                  <a:cubicBezTo>
                    <a:pt x="27" y="51"/>
                    <a:pt x="25" y="52"/>
                    <a:pt x="23" y="53"/>
                  </a:cubicBezTo>
                  <a:cubicBezTo>
                    <a:pt x="21" y="54"/>
                    <a:pt x="19" y="54"/>
                    <a:pt x="17" y="54"/>
                  </a:cubicBezTo>
                  <a:cubicBezTo>
                    <a:pt x="16" y="54"/>
                    <a:pt x="14" y="54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8"/>
                    <a:pt x="9" y="17"/>
                    <a:pt x="10" y="17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3" y="15"/>
                    <a:pt x="13" y="15"/>
                    <a:pt x="14" y="14"/>
                  </a:cubicBezTo>
                  <a:cubicBezTo>
                    <a:pt x="15" y="14"/>
                    <a:pt x="16" y="14"/>
                    <a:pt x="18" y="14"/>
                  </a:cubicBezTo>
                  <a:cubicBezTo>
                    <a:pt x="20" y="14"/>
                    <a:pt x="22" y="14"/>
                    <a:pt x="24" y="15"/>
                  </a:cubicBezTo>
                  <a:cubicBezTo>
                    <a:pt x="25" y="16"/>
                    <a:pt x="27" y="17"/>
                    <a:pt x="28" y="19"/>
                  </a:cubicBezTo>
                  <a:cubicBezTo>
                    <a:pt x="30" y="21"/>
                    <a:pt x="31" y="23"/>
                    <a:pt x="31" y="25"/>
                  </a:cubicBezTo>
                  <a:cubicBezTo>
                    <a:pt x="32" y="28"/>
                    <a:pt x="33" y="31"/>
                    <a:pt x="33" y="35"/>
                  </a:cubicBezTo>
                  <a:close/>
                  <a:moveTo>
                    <a:pt x="25" y="35"/>
                  </a:moveTo>
                  <a:cubicBezTo>
                    <a:pt x="25" y="30"/>
                    <a:pt x="24" y="27"/>
                    <a:pt x="23" y="24"/>
                  </a:cubicBezTo>
                  <a:cubicBezTo>
                    <a:pt x="21" y="22"/>
                    <a:pt x="19" y="21"/>
                    <a:pt x="16" y="21"/>
                  </a:cubicBezTo>
                  <a:cubicBezTo>
                    <a:pt x="15" y="21"/>
                    <a:pt x="15" y="21"/>
                    <a:pt x="14" y="21"/>
                  </a:cubicBezTo>
                  <a:cubicBezTo>
                    <a:pt x="13" y="22"/>
                    <a:pt x="12" y="22"/>
                    <a:pt x="11" y="23"/>
                  </a:cubicBezTo>
                  <a:cubicBezTo>
                    <a:pt x="11" y="23"/>
                    <a:pt x="10" y="24"/>
                    <a:pt x="9" y="24"/>
                  </a:cubicBezTo>
                  <a:cubicBezTo>
                    <a:pt x="9" y="25"/>
                    <a:pt x="8" y="25"/>
                    <a:pt x="8" y="26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3"/>
                    <a:pt x="9" y="43"/>
                    <a:pt x="9" y="44"/>
                  </a:cubicBezTo>
                  <a:cubicBezTo>
                    <a:pt x="10" y="44"/>
                    <a:pt x="11" y="45"/>
                    <a:pt x="11" y="45"/>
                  </a:cubicBezTo>
                  <a:cubicBezTo>
                    <a:pt x="12" y="46"/>
                    <a:pt x="13" y="46"/>
                    <a:pt x="14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9" y="47"/>
                    <a:pt x="21" y="46"/>
                    <a:pt x="23" y="44"/>
                  </a:cubicBezTo>
                  <a:cubicBezTo>
                    <a:pt x="24" y="42"/>
                    <a:pt x="25" y="39"/>
                    <a:pt x="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5" name="Freeform 52">
              <a:extLst>
                <a:ext uri="{FF2B5EF4-FFF2-40B4-BE49-F238E27FC236}">
                  <a16:creationId xmlns:a16="http://schemas.microsoft.com/office/drawing/2014/main" id="{BC957590-E3D7-48BF-A1DF-73DCD76738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56713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1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4" y="31"/>
                    <a:pt x="24" y="31"/>
                    <a:pt x="25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1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8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6" name="Freeform 53">
              <a:extLst>
                <a:ext uri="{FF2B5EF4-FFF2-40B4-BE49-F238E27FC236}">
                  <a16:creationId xmlns:a16="http://schemas.microsoft.com/office/drawing/2014/main" id="{9BC2125B-AF0E-4411-AFA7-3F79B873BF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0873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1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2" y="54"/>
                    <a:pt x="11" y="54"/>
                  </a:cubicBezTo>
                  <a:cubicBezTo>
                    <a:pt x="10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6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2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7" name="Freeform 54">
              <a:extLst>
                <a:ext uri="{FF2B5EF4-FFF2-40B4-BE49-F238E27FC236}">
                  <a16:creationId xmlns:a16="http://schemas.microsoft.com/office/drawing/2014/main" id="{1E5BE33C-9675-423A-802C-0A789DB18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8877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8" name="Freeform 55">
              <a:extLst>
                <a:ext uri="{FF2B5EF4-FFF2-40B4-BE49-F238E27FC236}">
                  <a16:creationId xmlns:a16="http://schemas.microsoft.com/office/drawing/2014/main" id="{FB04A8AC-9DA2-4FB3-985A-DD8E643913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0370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2 w 33"/>
                <a:gd name="T5" fmla="*/ 23 h 40"/>
                <a:gd name="T6" fmla="*/ 7 w 33"/>
                <a:gd name="T7" fmla="*/ 23 h 40"/>
                <a:gd name="T8" fmla="*/ 8 w 33"/>
                <a:gd name="T9" fmla="*/ 28 h 40"/>
                <a:gd name="T10" fmla="*/ 10 w 33"/>
                <a:gd name="T11" fmla="*/ 31 h 40"/>
                <a:gd name="T12" fmla="*/ 13 w 33"/>
                <a:gd name="T13" fmla="*/ 33 h 40"/>
                <a:gd name="T14" fmla="*/ 17 w 33"/>
                <a:gd name="T15" fmla="*/ 33 h 40"/>
                <a:gd name="T16" fmla="*/ 19 w 33"/>
                <a:gd name="T17" fmla="*/ 33 h 40"/>
                <a:gd name="T18" fmla="*/ 21 w 33"/>
                <a:gd name="T19" fmla="*/ 32 h 40"/>
                <a:gd name="T20" fmla="*/ 23 w 33"/>
                <a:gd name="T21" fmla="*/ 32 h 40"/>
                <a:gd name="T22" fmla="*/ 25 w 33"/>
                <a:gd name="T23" fmla="*/ 30 h 40"/>
                <a:gd name="T24" fmla="*/ 29 w 33"/>
                <a:gd name="T25" fmla="*/ 35 h 40"/>
                <a:gd name="T26" fmla="*/ 27 w 33"/>
                <a:gd name="T27" fmla="*/ 37 h 40"/>
                <a:gd name="T28" fmla="*/ 24 w 33"/>
                <a:gd name="T29" fmla="*/ 39 h 40"/>
                <a:gd name="T30" fmla="*/ 20 w 33"/>
                <a:gd name="T31" fmla="*/ 40 h 40"/>
                <a:gd name="T32" fmla="*/ 16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2 w 33"/>
                <a:gd name="T41" fmla="*/ 31 h 40"/>
                <a:gd name="T42" fmla="*/ 0 w 33"/>
                <a:gd name="T43" fmla="*/ 26 h 40"/>
                <a:gd name="T44" fmla="*/ 0 w 33"/>
                <a:gd name="T45" fmla="*/ 20 h 40"/>
                <a:gd name="T46" fmla="*/ 1 w 33"/>
                <a:gd name="T47" fmla="*/ 12 h 40"/>
                <a:gd name="T48" fmla="*/ 4 w 33"/>
                <a:gd name="T49" fmla="*/ 5 h 40"/>
                <a:gd name="T50" fmla="*/ 10 w 33"/>
                <a:gd name="T51" fmla="*/ 1 h 40"/>
                <a:gd name="T52" fmla="*/ 16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5 w 33"/>
                <a:gd name="T63" fmla="*/ 17 h 40"/>
                <a:gd name="T64" fmla="*/ 24 w 33"/>
                <a:gd name="T65" fmla="*/ 13 h 40"/>
                <a:gd name="T66" fmla="*/ 23 w 33"/>
                <a:gd name="T67" fmla="*/ 10 h 40"/>
                <a:gd name="T68" fmla="*/ 20 w 33"/>
                <a:gd name="T69" fmla="*/ 8 h 40"/>
                <a:gd name="T70" fmla="*/ 16 w 33"/>
                <a:gd name="T71" fmla="*/ 7 h 40"/>
                <a:gd name="T72" fmla="*/ 12 w 33"/>
                <a:gd name="T73" fmla="*/ 8 h 40"/>
                <a:gd name="T74" fmla="*/ 10 w 33"/>
                <a:gd name="T75" fmla="*/ 9 h 40"/>
                <a:gd name="T76" fmla="*/ 8 w 33"/>
                <a:gd name="T77" fmla="*/ 12 h 40"/>
                <a:gd name="T78" fmla="*/ 7 w 33"/>
                <a:gd name="T79" fmla="*/ 17 h 40"/>
                <a:gd name="T80" fmla="*/ 25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2" y="22"/>
                    <a:pt x="32" y="22"/>
                    <a:pt x="32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8" y="26"/>
                    <a:pt x="8" y="28"/>
                  </a:cubicBezTo>
                  <a:cubicBezTo>
                    <a:pt x="9" y="29"/>
                    <a:pt x="10" y="30"/>
                    <a:pt x="10" y="31"/>
                  </a:cubicBezTo>
                  <a:cubicBezTo>
                    <a:pt x="11" y="32"/>
                    <a:pt x="12" y="32"/>
                    <a:pt x="13" y="33"/>
                  </a:cubicBezTo>
                  <a:cubicBezTo>
                    <a:pt x="14" y="33"/>
                    <a:pt x="16" y="33"/>
                    <a:pt x="17" y="33"/>
                  </a:cubicBezTo>
                  <a:cubicBezTo>
                    <a:pt x="18" y="33"/>
                    <a:pt x="18" y="33"/>
                    <a:pt x="19" y="33"/>
                  </a:cubicBezTo>
                  <a:cubicBezTo>
                    <a:pt x="20" y="33"/>
                    <a:pt x="20" y="33"/>
                    <a:pt x="21" y="32"/>
                  </a:cubicBezTo>
                  <a:cubicBezTo>
                    <a:pt x="22" y="32"/>
                    <a:pt x="22" y="32"/>
                    <a:pt x="23" y="32"/>
                  </a:cubicBezTo>
                  <a:cubicBezTo>
                    <a:pt x="23" y="31"/>
                    <a:pt x="24" y="31"/>
                    <a:pt x="25" y="30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6" y="38"/>
                    <a:pt x="25" y="38"/>
                    <a:pt x="24" y="39"/>
                  </a:cubicBezTo>
                  <a:cubicBezTo>
                    <a:pt x="23" y="39"/>
                    <a:pt x="22" y="40"/>
                    <a:pt x="20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5" y="40"/>
                    <a:pt x="13" y="40"/>
                    <a:pt x="12" y="39"/>
                  </a:cubicBezTo>
                  <a:cubicBezTo>
                    <a:pt x="10" y="39"/>
                    <a:pt x="9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3" y="33"/>
                    <a:pt x="2" y="31"/>
                  </a:cubicBezTo>
                  <a:cubicBezTo>
                    <a:pt x="1" y="30"/>
                    <a:pt x="1" y="28"/>
                    <a:pt x="0" y="26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9"/>
                    <a:pt x="3" y="7"/>
                    <a:pt x="4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4" y="0"/>
                    <a:pt x="16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7" y="4"/>
                    <a:pt x="29" y="6"/>
                  </a:cubicBezTo>
                  <a:cubicBezTo>
                    <a:pt x="30" y="8"/>
                    <a:pt x="31" y="10"/>
                    <a:pt x="32" y="12"/>
                  </a:cubicBezTo>
                  <a:cubicBezTo>
                    <a:pt x="32" y="14"/>
                    <a:pt x="33" y="17"/>
                    <a:pt x="33" y="19"/>
                  </a:cubicBezTo>
                  <a:close/>
                  <a:moveTo>
                    <a:pt x="25" y="17"/>
                  </a:moveTo>
                  <a:cubicBezTo>
                    <a:pt x="25" y="15"/>
                    <a:pt x="25" y="14"/>
                    <a:pt x="24" y="13"/>
                  </a:cubicBezTo>
                  <a:cubicBezTo>
                    <a:pt x="24" y="12"/>
                    <a:pt x="23" y="11"/>
                    <a:pt x="23" y="10"/>
                  </a:cubicBezTo>
                  <a:cubicBezTo>
                    <a:pt x="22" y="9"/>
                    <a:pt x="21" y="8"/>
                    <a:pt x="20" y="8"/>
                  </a:cubicBezTo>
                  <a:cubicBezTo>
                    <a:pt x="19" y="7"/>
                    <a:pt x="17" y="7"/>
                    <a:pt x="16" y="7"/>
                  </a:cubicBezTo>
                  <a:cubicBezTo>
                    <a:pt x="15" y="7"/>
                    <a:pt x="13" y="7"/>
                    <a:pt x="12" y="8"/>
                  </a:cubicBezTo>
                  <a:cubicBezTo>
                    <a:pt x="11" y="8"/>
                    <a:pt x="11" y="9"/>
                    <a:pt x="10" y="9"/>
                  </a:cubicBezTo>
                  <a:cubicBezTo>
                    <a:pt x="9" y="10"/>
                    <a:pt x="9" y="11"/>
                    <a:pt x="8" y="12"/>
                  </a:cubicBezTo>
                  <a:cubicBezTo>
                    <a:pt x="8" y="14"/>
                    <a:pt x="7" y="15"/>
                    <a:pt x="7" y="17"/>
                  </a:cubicBezTo>
                  <a:lnTo>
                    <a:pt x="25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19" name="Freeform 56">
              <a:extLst>
                <a:ext uri="{FF2B5EF4-FFF2-40B4-BE49-F238E27FC236}">
                  <a16:creationId xmlns:a16="http://schemas.microsoft.com/office/drawing/2014/main" id="{F365BB87-C861-4F40-A844-477BAA1EA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94993" y="6418333"/>
              <a:ext cx="55799" cy="101135"/>
            </a:xfrm>
            <a:custGeom>
              <a:avLst/>
              <a:gdLst>
                <a:gd name="T0" fmla="*/ 20 w 22"/>
                <a:gd name="T1" fmla="*/ 9 h 39"/>
                <a:gd name="T2" fmla="*/ 18 w 22"/>
                <a:gd name="T3" fmla="*/ 8 h 39"/>
                <a:gd name="T4" fmla="*/ 15 w 22"/>
                <a:gd name="T5" fmla="*/ 7 h 39"/>
                <a:gd name="T6" fmla="*/ 9 w 22"/>
                <a:gd name="T7" fmla="*/ 10 h 39"/>
                <a:gd name="T8" fmla="*/ 7 w 22"/>
                <a:gd name="T9" fmla="*/ 17 h 39"/>
                <a:gd name="T10" fmla="*/ 7 w 22"/>
                <a:gd name="T11" fmla="*/ 39 h 39"/>
                <a:gd name="T12" fmla="*/ 0 w 22"/>
                <a:gd name="T13" fmla="*/ 39 h 39"/>
                <a:gd name="T14" fmla="*/ 0 w 22"/>
                <a:gd name="T15" fmla="*/ 1 h 39"/>
                <a:gd name="T16" fmla="*/ 7 w 22"/>
                <a:gd name="T17" fmla="*/ 1 h 39"/>
                <a:gd name="T18" fmla="*/ 7 w 22"/>
                <a:gd name="T19" fmla="*/ 5 h 39"/>
                <a:gd name="T20" fmla="*/ 9 w 22"/>
                <a:gd name="T21" fmla="*/ 3 h 39"/>
                <a:gd name="T22" fmla="*/ 11 w 22"/>
                <a:gd name="T23" fmla="*/ 1 h 39"/>
                <a:gd name="T24" fmla="*/ 13 w 22"/>
                <a:gd name="T25" fmla="*/ 0 h 39"/>
                <a:gd name="T26" fmla="*/ 16 w 22"/>
                <a:gd name="T27" fmla="*/ 0 h 39"/>
                <a:gd name="T28" fmla="*/ 20 w 22"/>
                <a:gd name="T29" fmla="*/ 1 h 39"/>
                <a:gd name="T30" fmla="*/ 22 w 22"/>
                <a:gd name="T31" fmla="*/ 2 h 39"/>
                <a:gd name="T32" fmla="*/ 20 w 22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9">
                  <a:moveTo>
                    <a:pt x="20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2" y="7"/>
                    <a:pt x="10" y="8"/>
                    <a:pt x="9" y="10"/>
                  </a:cubicBezTo>
                  <a:cubicBezTo>
                    <a:pt x="8" y="12"/>
                    <a:pt x="7" y="14"/>
                    <a:pt x="7" y="17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2"/>
                    <a:pt x="10" y="2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4" y="0"/>
                    <a:pt x="15" y="0"/>
                    <a:pt x="16" y="0"/>
                  </a:cubicBezTo>
                  <a:cubicBezTo>
                    <a:pt x="17" y="0"/>
                    <a:pt x="19" y="0"/>
                    <a:pt x="20" y="1"/>
                  </a:cubicBezTo>
                  <a:cubicBezTo>
                    <a:pt x="21" y="1"/>
                    <a:pt x="22" y="1"/>
                    <a:pt x="22" y="2"/>
                  </a:cubicBezTo>
                  <a:lnTo>
                    <a:pt x="20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0" name="Freeform 57">
              <a:extLst>
                <a:ext uri="{FF2B5EF4-FFF2-40B4-BE49-F238E27FC236}">
                  <a16:creationId xmlns:a16="http://schemas.microsoft.com/office/drawing/2014/main" id="{8B7E2806-AAFA-45B5-B801-55C79A92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6591" y="6383459"/>
              <a:ext cx="55799" cy="137753"/>
            </a:xfrm>
            <a:custGeom>
              <a:avLst/>
              <a:gdLst>
                <a:gd name="T0" fmla="*/ 21 w 22"/>
                <a:gd name="T1" fmla="*/ 52 h 54"/>
                <a:gd name="T2" fmla="*/ 18 w 22"/>
                <a:gd name="T3" fmla="*/ 54 h 54"/>
                <a:gd name="T4" fmla="*/ 14 w 22"/>
                <a:gd name="T5" fmla="*/ 54 h 54"/>
                <a:gd name="T6" fmla="*/ 10 w 22"/>
                <a:gd name="T7" fmla="*/ 54 h 54"/>
                <a:gd name="T8" fmla="*/ 8 w 22"/>
                <a:gd name="T9" fmla="*/ 52 h 54"/>
                <a:gd name="T10" fmla="*/ 6 w 22"/>
                <a:gd name="T11" fmla="*/ 49 h 54"/>
                <a:gd name="T12" fmla="*/ 5 w 22"/>
                <a:gd name="T13" fmla="*/ 44 h 54"/>
                <a:gd name="T14" fmla="*/ 5 w 22"/>
                <a:gd name="T15" fmla="*/ 22 h 54"/>
                <a:gd name="T16" fmla="*/ 0 w 22"/>
                <a:gd name="T17" fmla="*/ 22 h 54"/>
                <a:gd name="T18" fmla="*/ 0 w 22"/>
                <a:gd name="T19" fmla="*/ 15 h 54"/>
                <a:gd name="T20" fmla="*/ 5 w 22"/>
                <a:gd name="T21" fmla="*/ 15 h 54"/>
                <a:gd name="T22" fmla="*/ 5 w 22"/>
                <a:gd name="T23" fmla="*/ 4 h 54"/>
                <a:gd name="T24" fmla="*/ 13 w 22"/>
                <a:gd name="T25" fmla="*/ 0 h 54"/>
                <a:gd name="T26" fmla="*/ 13 w 22"/>
                <a:gd name="T27" fmla="*/ 15 h 54"/>
                <a:gd name="T28" fmla="*/ 22 w 22"/>
                <a:gd name="T29" fmla="*/ 15 h 54"/>
                <a:gd name="T30" fmla="*/ 22 w 22"/>
                <a:gd name="T31" fmla="*/ 22 h 54"/>
                <a:gd name="T32" fmla="*/ 13 w 22"/>
                <a:gd name="T33" fmla="*/ 22 h 54"/>
                <a:gd name="T34" fmla="*/ 13 w 22"/>
                <a:gd name="T35" fmla="*/ 43 h 54"/>
                <a:gd name="T36" fmla="*/ 13 w 22"/>
                <a:gd name="T37" fmla="*/ 45 h 54"/>
                <a:gd name="T38" fmla="*/ 14 w 22"/>
                <a:gd name="T39" fmla="*/ 46 h 54"/>
                <a:gd name="T40" fmla="*/ 15 w 22"/>
                <a:gd name="T41" fmla="*/ 47 h 54"/>
                <a:gd name="T42" fmla="*/ 17 w 22"/>
                <a:gd name="T43" fmla="*/ 47 h 54"/>
                <a:gd name="T44" fmla="*/ 20 w 22"/>
                <a:gd name="T45" fmla="*/ 47 h 54"/>
                <a:gd name="T46" fmla="*/ 22 w 22"/>
                <a:gd name="T47" fmla="*/ 46 h 54"/>
                <a:gd name="T48" fmla="*/ 21 w 22"/>
                <a:gd name="T49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54">
                  <a:moveTo>
                    <a:pt x="21" y="52"/>
                  </a:moveTo>
                  <a:cubicBezTo>
                    <a:pt x="20" y="53"/>
                    <a:pt x="19" y="53"/>
                    <a:pt x="18" y="54"/>
                  </a:cubicBezTo>
                  <a:cubicBezTo>
                    <a:pt x="17" y="54"/>
                    <a:pt x="15" y="54"/>
                    <a:pt x="14" y="54"/>
                  </a:cubicBezTo>
                  <a:cubicBezTo>
                    <a:pt x="13" y="54"/>
                    <a:pt x="11" y="54"/>
                    <a:pt x="10" y="54"/>
                  </a:cubicBezTo>
                  <a:cubicBezTo>
                    <a:pt x="9" y="53"/>
                    <a:pt x="9" y="53"/>
                    <a:pt x="8" y="52"/>
                  </a:cubicBezTo>
                  <a:cubicBezTo>
                    <a:pt x="7" y="51"/>
                    <a:pt x="6" y="50"/>
                    <a:pt x="6" y="49"/>
                  </a:cubicBezTo>
                  <a:cubicBezTo>
                    <a:pt x="5" y="47"/>
                    <a:pt x="5" y="46"/>
                    <a:pt x="5" y="44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3" y="44"/>
                    <a:pt x="13" y="45"/>
                  </a:cubicBezTo>
                  <a:cubicBezTo>
                    <a:pt x="13" y="45"/>
                    <a:pt x="13" y="46"/>
                    <a:pt x="14" y="46"/>
                  </a:cubicBezTo>
                  <a:cubicBezTo>
                    <a:pt x="14" y="47"/>
                    <a:pt x="14" y="47"/>
                    <a:pt x="15" y="47"/>
                  </a:cubicBezTo>
                  <a:cubicBezTo>
                    <a:pt x="15" y="47"/>
                    <a:pt x="16" y="47"/>
                    <a:pt x="17" y="47"/>
                  </a:cubicBezTo>
                  <a:cubicBezTo>
                    <a:pt x="18" y="47"/>
                    <a:pt x="19" y="47"/>
                    <a:pt x="20" y="47"/>
                  </a:cubicBezTo>
                  <a:cubicBezTo>
                    <a:pt x="21" y="46"/>
                    <a:pt x="21" y="46"/>
                    <a:pt x="22" y="46"/>
                  </a:cubicBezTo>
                  <a:lnTo>
                    <a:pt x="21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1" name="Freeform 58">
              <a:extLst>
                <a:ext uri="{FF2B5EF4-FFF2-40B4-BE49-F238E27FC236}">
                  <a16:creationId xmlns:a16="http://schemas.microsoft.com/office/drawing/2014/main" id="{7A49B80F-B4C0-4F31-9238-8123D3E20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5058" y="6383459"/>
              <a:ext cx="80211" cy="136010"/>
            </a:xfrm>
            <a:custGeom>
              <a:avLst/>
              <a:gdLst>
                <a:gd name="T0" fmla="*/ 23 w 31"/>
                <a:gd name="T1" fmla="*/ 53 h 53"/>
                <a:gd name="T2" fmla="*/ 23 w 31"/>
                <a:gd name="T3" fmla="*/ 32 h 53"/>
                <a:gd name="T4" fmla="*/ 21 w 31"/>
                <a:gd name="T5" fmla="*/ 24 h 53"/>
                <a:gd name="T6" fmla="*/ 15 w 31"/>
                <a:gd name="T7" fmla="*/ 21 h 53"/>
                <a:gd name="T8" fmla="*/ 12 w 31"/>
                <a:gd name="T9" fmla="*/ 22 h 53"/>
                <a:gd name="T10" fmla="*/ 10 w 31"/>
                <a:gd name="T11" fmla="*/ 24 h 53"/>
                <a:gd name="T12" fmla="*/ 8 w 31"/>
                <a:gd name="T13" fmla="*/ 27 h 53"/>
                <a:gd name="T14" fmla="*/ 7 w 31"/>
                <a:gd name="T15" fmla="*/ 31 h 53"/>
                <a:gd name="T16" fmla="*/ 7 w 31"/>
                <a:gd name="T17" fmla="*/ 53 h 53"/>
                <a:gd name="T18" fmla="*/ 0 w 31"/>
                <a:gd name="T19" fmla="*/ 53 h 53"/>
                <a:gd name="T20" fmla="*/ 0 w 31"/>
                <a:gd name="T21" fmla="*/ 4 h 53"/>
                <a:gd name="T22" fmla="*/ 7 w 31"/>
                <a:gd name="T23" fmla="*/ 0 h 53"/>
                <a:gd name="T24" fmla="*/ 7 w 31"/>
                <a:gd name="T25" fmla="*/ 19 h 53"/>
                <a:gd name="T26" fmla="*/ 9 w 31"/>
                <a:gd name="T27" fmla="*/ 17 h 53"/>
                <a:gd name="T28" fmla="*/ 12 w 31"/>
                <a:gd name="T29" fmla="*/ 15 h 53"/>
                <a:gd name="T30" fmla="*/ 14 w 31"/>
                <a:gd name="T31" fmla="*/ 14 h 53"/>
                <a:gd name="T32" fmla="*/ 17 w 31"/>
                <a:gd name="T33" fmla="*/ 14 h 53"/>
                <a:gd name="T34" fmla="*/ 23 w 31"/>
                <a:gd name="T35" fmla="*/ 15 h 53"/>
                <a:gd name="T36" fmla="*/ 27 w 31"/>
                <a:gd name="T37" fmla="*/ 18 h 53"/>
                <a:gd name="T38" fmla="*/ 30 w 31"/>
                <a:gd name="T39" fmla="*/ 24 h 53"/>
                <a:gd name="T40" fmla="*/ 31 w 31"/>
                <a:gd name="T41" fmla="*/ 31 h 53"/>
                <a:gd name="T42" fmla="*/ 31 w 31"/>
                <a:gd name="T43" fmla="*/ 53 h 53"/>
                <a:gd name="T44" fmla="*/ 23 w 31"/>
                <a:gd name="T4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53">
                  <a:moveTo>
                    <a:pt x="23" y="53"/>
                  </a:moveTo>
                  <a:cubicBezTo>
                    <a:pt x="23" y="32"/>
                    <a:pt x="23" y="32"/>
                    <a:pt x="23" y="32"/>
                  </a:cubicBezTo>
                  <a:cubicBezTo>
                    <a:pt x="23" y="28"/>
                    <a:pt x="23" y="25"/>
                    <a:pt x="21" y="24"/>
                  </a:cubicBezTo>
                  <a:cubicBezTo>
                    <a:pt x="20" y="22"/>
                    <a:pt x="18" y="21"/>
                    <a:pt x="15" y="21"/>
                  </a:cubicBezTo>
                  <a:cubicBezTo>
                    <a:pt x="14" y="21"/>
                    <a:pt x="13" y="21"/>
                    <a:pt x="12" y="22"/>
                  </a:cubicBezTo>
                  <a:cubicBezTo>
                    <a:pt x="11" y="22"/>
                    <a:pt x="10" y="23"/>
                    <a:pt x="10" y="24"/>
                  </a:cubicBezTo>
                  <a:cubicBezTo>
                    <a:pt x="9" y="24"/>
                    <a:pt x="8" y="25"/>
                    <a:pt x="8" y="27"/>
                  </a:cubicBezTo>
                  <a:cubicBezTo>
                    <a:pt x="8" y="28"/>
                    <a:pt x="7" y="29"/>
                    <a:pt x="7" y="31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0" y="16"/>
                    <a:pt x="11" y="16"/>
                    <a:pt x="12" y="15"/>
                  </a:cubicBezTo>
                  <a:cubicBezTo>
                    <a:pt x="12" y="15"/>
                    <a:pt x="13" y="15"/>
                    <a:pt x="14" y="14"/>
                  </a:cubicBezTo>
                  <a:cubicBezTo>
                    <a:pt x="15" y="14"/>
                    <a:pt x="16" y="14"/>
                    <a:pt x="17" y="14"/>
                  </a:cubicBezTo>
                  <a:cubicBezTo>
                    <a:pt x="19" y="14"/>
                    <a:pt x="21" y="14"/>
                    <a:pt x="23" y="15"/>
                  </a:cubicBezTo>
                  <a:cubicBezTo>
                    <a:pt x="25" y="16"/>
                    <a:pt x="26" y="17"/>
                    <a:pt x="27" y="18"/>
                  </a:cubicBezTo>
                  <a:cubicBezTo>
                    <a:pt x="29" y="20"/>
                    <a:pt x="29" y="22"/>
                    <a:pt x="30" y="24"/>
                  </a:cubicBezTo>
                  <a:cubicBezTo>
                    <a:pt x="31" y="26"/>
                    <a:pt x="31" y="29"/>
                    <a:pt x="31" y="31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3" y="5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2" name="Freeform 59">
              <a:extLst>
                <a:ext uri="{FF2B5EF4-FFF2-40B4-BE49-F238E27FC236}">
                  <a16:creationId xmlns:a16="http://schemas.microsoft.com/office/drawing/2014/main" id="{9C60C45F-865F-4118-A4B0-174C696B472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06" y="6418333"/>
              <a:ext cx="83698" cy="102879"/>
            </a:xfrm>
            <a:custGeom>
              <a:avLst/>
              <a:gdLst>
                <a:gd name="T0" fmla="*/ 33 w 33"/>
                <a:gd name="T1" fmla="*/ 19 h 40"/>
                <a:gd name="T2" fmla="*/ 33 w 33"/>
                <a:gd name="T3" fmla="*/ 21 h 40"/>
                <a:gd name="T4" fmla="*/ 33 w 33"/>
                <a:gd name="T5" fmla="*/ 23 h 40"/>
                <a:gd name="T6" fmla="*/ 8 w 33"/>
                <a:gd name="T7" fmla="*/ 23 h 40"/>
                <a:gd name="T8" fmla="*/ 9 w 33"/>
                <a:gd name="T9" fmla="*/ 28 h 40"/>
                <a:gd name="T10" fmla="*/ 11 w 33"/>
                <a:gd name="T11" fmla="*/ 31 h 40"/>
                <a:gd name="T12" fmla="*/ 14 w 33"/>
                <a:gd name="T13" fmla="*/ 33 h 40"/>
                <a:gd name="T14" fmla="*/ 17 w 33"/>
                <a:gd name="T15" fmla="*/ 33 h 40"/>
                <a:gd name="T16" fmla="*/ 20 w 33"/>
                <a:gd name="T17" fmla="*/ 33 h 40"/>
                <a:gd name="T18" fmla="*/ 22 w 33"/>
                <a:gd name="T19" fmla="*/ 32 h 40"/>
                <a:gd name="T20" fmla="*/ 24 w 33"/>
                <a:gd name="T21" fmla="*/ 32 h 40"/>
                <a:gd name="T22" fmla="*/ 26 w 33"/>
                <a:gd name="T23" fmla="*/ 30 h 40"/>
                <a:gd name="T24" fmla="*/ 30 w 33"/>
                <a:gd name="T25" fmla="*/ 35 h 40"/>
                <a:gd name="T26" fmla="*/ 27 w 33"/>
                <a:gd name="T27" fmla="*/ 37 h 40"/>
                <a:gd name="T28" fmla="*/ 25 w 33"/>
                <a:gd name="T29" fmla="*/ 39 h 40"/>
                <a:gd name="T30" fmla="*/ 21 w 33"/>
                <a:gd name="T31" fmla="*/ 40 h 40"/>
                <a:gd name="T32" fmla="*/ 17 w 33"/>
                <a:gd name="T33" fmla="*/ 40 h 40"/>
                <a:gd name="T34" fmla="*/ 12 w 33"/>
                <a:gd name="T35" fmla="*/ 39 h 40"/>
                <a:gd name="T36" fmla="*/ 8 w 33"/>
                <a:gd name="T37" fmla="*/ 38 h 40"/>
                <a:gd name="T38" fmla="*/ 5 w 33"/>
                <a:gd name="T39" fmla="*/ 35 h 40"/>
                <a:gd name="T40" fmla="*/ 3 w 33"/>
                <a:gd name="T41" fmla="*/ 31 h 40"/>
                <a:gd name="T42" fmla="*/ 1 w 33"/>
                <a:gd name="T43" fmla="*/ 26 h 40"/>
                <a:gd name="T44" fmla="*/ 0 w 33"/>
                <a:gd name="T45" fmla="*/ 20 h 40"/>
                <a:gd name="T46" fmla="*/ 2 w 33"/>
                <a:gd name="T47" fmla="*/ 12 h 40"/>
                <a:gd name="T48" fmla="*/ 5 w 33"/>
                <a:gd name="T49" fmla="*/ 5 h 40"/>
                <a:gd name="T50" fmla="*/ 10 w 33"/>
                <a:gd name="T51" fmla="*/ 1 h 40"/>
                <a:gd name="T52" fmla="*/ 17 w 33"/>
                <a:gd name="T53" fmla="*/ 0 h 40"/>
                <a:gd name="T54" fmla="*/ 24 w 33"/>
                <a:gd name="T55" fmla="*/ 2 h 40"/>
                <a:gd name="T56" fmla="*/ 29 w 33"/>
                <a:gd name="T57" fmla="*/ 6 h 40"/>
                <a:gd name="T58" fmla="*/ 32 w 33"/>
                <a:gd name="T59" fmla="*/ 12 h 40"/>
                <a:gd name="T60" fmla="*/ 33 w 33"/>
                <a:gd name="T61" fmla="*/ 19 h 40"/>
                <a:gd name="T62" fmla="*/ 26 w 33"/>
                <a:gd name="T63" fmla="*/ 17 h 40"/>
                <a:gd name="T64" fmla="*/ 25 w 33"/>
                <a:gd name="T65" fmla="*/ 13 h 40"/>
                <a:gd name="T66" fmla="*/ 23 w 33"/>
                <a:gd name="T67" fmla="*/ 10 h 40"/>
                <a:gd name="T68" fmla="*/ 21 w 33"/>
                <a:gd name="T69" fmla="*/ 8 h 40"/>
                <a:gd name="T70" fmla="*/ 17 w 33"/>
                <a:gd name="T71" fmla="*/ 7 h 40"/>
                <a:gd name="T72" fmla="*/ 13 w 33"/>
                <a:gd name="T73" fmla="*/ 8 h 40"/>
                <a:gd name="T74" fmla="*/ 11 w 33"/>
                <a:gd name="T75" fmla="*/ 9 h 40"/>
                <a:gd name="T76" fmla="*/ 9 w 33"/>
                <a:gd name="T77" fmla="*/ 12 h 40"/>
                <a:gd name="T78" fmla="*/ 8 w 33"/>
                <a:gd name="T79" fmla="*/ 17 h 40"/>
                <a:gd name="T80" fmla="*/ 26 w 33"/>
                <a:gd name="T81" fmla="*/ 1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" h="40">
                  <a:moveTo>
                    <a:pt x="33" y="19"/>
                  </a:moveTo>
                  <a:cubicBezTo>
                    <a:pt x="33" y="20"/>
                    <a:pt x="33" y="21"/>
                    <a:pt x="33" y="21"/>
                  </a:cubicBezTo>
                  <a:cubicBezTo>
                    <a:pt x="33" y="22"/>
                    <a:pt x="33" y="22"/>
                    <a:pt x="33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5"/>
                    <a:pt x="8" y="26"/>
                    <a:pt x="9" y="28"/>
                  </a:cubicBezTo>
                  <a:cubicBezTo>
                    <a:pt x="10" y="29"/>
                    <a:pt x="10" y="30"/>
                    <a:pt x="11" y="31"/>
                  </a:cubicBezTo>
                  <a:cubicBezTo>
                    <a:pt x="12" y="32"/>
                    <a:pt x="13" y="32"/>
                    <a:pt x="14" y="33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8" y="33"/>
                    <a:pt x="19" y="33"/>
                    <a:pt x="20" y="33"/>
                  </a:cubicBezTo>
                  <a:cubicBezTo>
                    <a:pt x="20" y="33"/>
                    <a:pt x="21" y="33"/>
                    <a:pt x="22" y="32"/>
                  </a:cubicBezTo>
                  <a:cubicBezTo>
                    <a:pt x="23" y="32"/>
                    <a:pt x="23" y="32"/>
                    <a:pt x="24" y="32"/>
                  </a:cubicBezTo>
                  <a:cubicBezTo>
                    <a:pt x="24" y="31"/>
                    <a:pt x="25" y="31"/>
                    <a:pt x="26" y="30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9" y="36"/>
                    <a:pt x="28" y="37"/>
                    <a:pt x="27" y="37"/>
                  </a:cubicBezTo>
                  <a:cubicBezTo>
                    <a:pt x="27" y="38"/>
                    <a:pt x="26" y="38"/>
                    <a:pt x="25" y="39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18" y="40"/>
                    <a:pt x="17" y="40"/>
                  </a:cubicBezTo>
                  <a:cubicBezTo>
                    <a:pt x="15" y="40"/>
                    <a:pt x="14" y="40"/>
                    <a:pt x="12" y="39"/>
                  </a:cubicBezTo>
                  <a:cubicBezTo>
                    <a:pt x="11" y="39"/>
                    <a:pt x="10" y="38"/>
                    <a:pt x="8" y="38"/>
                  </a:cubicBezTo>
                  <a:cubicBezTo>
                    <a:pt x="7" y="37"/>
                    <a:pt x="6" y="36"/>
                    <a:pt x="5" y="35"/>
                  </a:cubicBezTo>
                  <a:cubicBezTo>
                    <a:pt x="4" y="34"/>
                    <a:pt x="4" y="33"/>
                    <a:pt x="3" y="31"/>
                  </a:cubicBezTo>
                  <a:cubicBezTo>
                    <a:pt x="2" y="30"/>
                    <a:pt x="1" y="28"/>
                    <a:pt x="1" y="26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6" y="4"/>
                    <a:pt x="8" y="2"/>
                    <a:pt x="10" y="1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20" y="0"/>
                    <a:pt x="22" y="1"/>
                    <a:pt x="24" y="2"/>
                  </a:cubicBezTo>
                  <a:cubicBezTo>
                    <a:pt x="26" y="3"/>
                    <a:pt x="28" y="4"/>
                    <a:pt x="29" y="6"/>
                  </a:cubicBezTo>
                  <a:cubicBezTo>
                    <a:pt x="31" y="8"/>
                    <a:pt x="32" y="10"/>
                    <a:pt x="32" y="12"/>
                  </a:cubicBezTo>
                  <a:cubicBezTo>
                    <a:pt x="33" y="14"/>
                    <a:pt x="33" y="17"/>
                    <a:pt x="33" y="19"/>
                  </a:cubicBezTo>
                  <a:close/>
                  <a:moveTo>
                    <a:pt x="26" y="17"/>
                  </a:moveTo>
                  <a:cubicBezTo>
                    <a:pt x="26" y="15"/>
                    <a:pt x="25" y="14"/>
                    <a:pt x="25" y="13"/>
                  </a:cubicBezTo>
                  <a:cubicBezTo>
                    <a:pt x="25" y="12"/>
                    <a:pt x="24" y="11"/>
                    <a:pt x="23" y="10"/>
                  </a:cubicBezTo>
                  <a:cubicBezTo>
                    <a:pt x="23" y="9"/>
                    <a:pt x="22" y="8"/>
                    <a:pt x="21" y="8"/>
                  </a:cubicBezTo>
                  <a:cubicBezTo>
                    <a:pt x="20" y="7"/>
                    <a:pt x="18" y="7"/>
                    <a:pt x="17" y="7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8"/>
                    <a:pt x="11" y="9"/>
                    <a:pt x="11" y="9"/>
                  </a:cubicBezTo>
                  <a:cubicBezTo>
                    <a:pt x="10" y="10"/>
                    <a:pt x="9" y="11"/>
                    <a:pt x="9" y="12"/>
                  </a:cubicBezTo>
                  <a:cubicBezTo>
                    <a:pt x="8" y="14"/>
                    <a:pt x="8" y="15"/>
                    <a:pt x="8" y="17"/>
                  </a:cubicBezTo>
                  <a:lnTo>
                    <a:pt x="26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3" name="Freeform 60">
              <a:extLst>
                <a:ext uri="{FF2B5EF4-FFF2-40B4-BE49-F238E27FC236}">
                  <a16:creationId xmlns:a16="http://schemas.microsoft.com/office/drawing/2014/main" id="{15FBF980-B96C-472B-A46B-A731CA164E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27435" y="6421821"/>
              <a:ext cx="122060" cy="97648"/>
            </a:xfrm>
            <a:custGeom>
              <a:avLst/>
              <a:gdLst>
                <a:gd name="T0" fmla="*/ 56 w 70"/>
                <a:gd name="T1" fmla="*/ 56 h 56"/>
                <a:gd name="T2" fmla="*/ 46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5 w 70"/>
                <a:gd name="T9" fmla="*/ 56 h 56"/>
                <a:gd name="T10" fmla="*/ 0 w 70"/>
                <a:gd name="T11" fmla="*/ 0 h 56"/>
                <a:gd name="T12" fmla="*/ 10 w 70"/>
                <a:gd name="T13" fmla="*/ 0 h 56"/>
                <a:gd name="T14" fmla="*/ 21 w 70"/>
                <a:gd name="T15" fmla="*/ 38 h 56"/>
                <a:gd name="T16" fmla="*/ 31 w 70"/>
                <a:gd name="T17" fmla="*/ 0 h 56"/>
                <a:gd name="T18" fmla="*/ 40 w 70"/>
                <a:gd name="T19" fmla="*/ 0 h 56"/>
                <a:gd name="T20" fmla="*/ 50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6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6" y="56"/>
                  </a:moveTo>
                  <a:lnTo>
                    <a:pt x="46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5" y="5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38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50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6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4" name="Freeform 61">
              <a:extLst>
                <a:ext uri="{FF2B5EF4-FFF2-40B4-BE49-F238E27FC236}">
                  <a16:creationId xmlns:a16="http://schemas.microsoft.com/office/drawing/2014/main" id="{64F1DD18-05EE-4F9F-9E6B-E03C4C500F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859957" y="6418333"/>
              <a:ext cx="87186" cy="102879"/>
            </a:xfrm>
            <a:custGeom>
              <a:avLst/>
              <a:gdLst>
                <a:gd name="T0" fmla="*/ 34 w 34"/>
                <a:gd name="T1" fmla="*/ 20 h 40"/>
                <a:gd name="T2" fmla="*/ 33 w 34"/>
                <a:gd name="T3" fmla="*/ 28 h 40"/>
                <a:gd name="T4" fmla="*/ 29 w 34"/>
                <a:gd name="T5" fmla="*/ 35 h 40"/>
                <a:gd name="T6" fmla="*/ 24 w 34"/>
                <a:gd name="T7" fmla="*/ 39 h 40"/>
                <a:gd name="T8" fmla="*/ 17 w 34"/>
                <a:gd name="T9" fmla="*/ 40 h 40"/>
                <a:gd name="T10" fmla="*/ 10 w 34"/>
                <a:gd name="T11" fmla="*/ 39 h 40"/>
                <a:gd name="T12" fmla="*/ 5 w 34"/>
                <a:gd name="T13" fmla="*/ 35 h 40"/>
                <a:gd name="T14" fmla="*/ 1 w 34"/>
                <a:gd name="T15" fmla="*/ 28 h 40"/>
                <a:gd name="T16" fmla="*/ 0 w 34"/>
                <a:gd name="T17" fmla="*/ 20 h 40"/>
                <a:gd name="T18" fmla="*/ 1 w 34"/>
                <a:gd name="T19" fmla="*/ 12 h 40"/>
                <a:gd name="T20" fmla="*/ 5 w 34"/>
                <a:gd name="T21" fmla="*/ 5 h 40"/>
                <a:gd name="T22" fmla="*/ 11 w 34"/>
                <a:gd name="T23" fmla="*/ 1 h 40"/>
                <a:gd name="T24" fmla="*/ 17 w 34"/>
                <a:gd name="T25" fmla="*/ 0 h 40"/>
                <a:gd name="T26" fmla="*/ 24 w 34"/>
                <a:gd name="T27" fmla="*/ 1 h 40"/>
                <a:gd name="T28" fmla="*/ 29 w 34"/>
                <a:gd name="T29" fmla="*/ 5 h 40"/>
                <a:gd name="T30" fmla="*/ 33 w 34"/>
                <a:gd name="T31" fmla="*/ 12 h 40"/>
                <a:gd name="T32" fmla="*/ 34 w 34"/>
                <a:gd name="T33" fmla="*/ 20 h 40"/>
                <a:gd name="T34" fmla="*/ 27 w 34"/>
                <a:gd name="T35" fmla="*/ 20 h 40"/>
                <a:gd name="T36" fmla="*/ 26 w 34"/>
                <a:gd name="T37" fmla="*/ 15 h 40"/>
                <a:gd name="T38" fmla="*/ 24 w 34"/>
                <a:gd name="T39" fmla="*/ 11 h 40"/>
                <a:gd name="T40" fmla="*/ 21 w 34"/>
                <a:gd name="T41" fmla="*/ 8 h 40"/>
                <a:gd name="T42" fmla="*/ 17 w 34"/>
                <a:gd name="T43" fmla="*/ 7 h 40"/>
                <a:gd name="T44" fmla="*/ 13 w 34"/>
                <a:gd name="T45" fmla="*/ 8 h 40"/>
                <a:gd name="T46" fmla="*/ 10 w 34"/>
                <a:gd name="T47" fmla="*/ 11 h 40"/>
                <a:gd name="T48" fmla="*/ 8 w 34"/>
                <a:gd name="T49" fmla="*/ 15 h 40"/>
                <a:gd name="T50" fmla="*/ 8 w 34"/>
                <a:gd name="T51" fmla="*/ 20 h 40"/>
                <a:gd name="T52" fmla="*/ 8 w 34"/>
                <a:gd name="T53" fmla="*/ 26 h 40"/>
                <a:gd name="T54" fmla="*/ 10 w 34"/>
                <a:gd name="T55" fmla="*/ 30 h 40"/>
                <a:gd name="T56" fmla="*/ 13 w 34"/>
                <a:gd name="T57" fmla="*/ 32 h 40"/>
                <a:gd name="T58" fmla="*/ 17 w 34"/>
                <a:gd name="T59" fmla="*/ 33 h 40"/>
                <a:gd name="T60" fmla="*/ 21 w 34"/>
                <a:gd name="T61" fmla="*/ 32 h 40"/>
                <a:gd name="T62" fmla="*/ 24 w 34"/>
                <a:gd name="T63" fmla="*/ 29 h 40"/>
                <a:gd name="T64" fmla="*/ 26 w 34"/>
                <a:gd name="T65" fmla="*/ 25 h 40"/>
                <a:gd name="T66" fmla="*/ 27 w 34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" h="40">
                  <a:moveTo>
                    <a:pt x="34" y="20"/>
                  </a:moveTo>
                  <a:cubicBezTo>
                    <a:pt x="34" y="23"/>
                    <a:pt x="34" y="26"/>
                    <a:pt x="33" y="28"/>
                  </a:cubicBezTo>
                  <a:cubicBezTo>
                    <a:pt x="32" y="31"/>
                    <a:pt x="31" y="33"/>
                    <a:pt x="29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2" y="40"/>
                    <a:pt x="10" y="39"/>
                  </a:cubicBezTo>
                  <a:cubicBezTo>
                    <a:pt x="8" y="38"/>
                    <a:pt x="6" y="36"/>
                    <a:pt x="5" y="35"/>
                  </a:cubicBezTo>
                  <a:cubicBezTo>
                    <a:pt x="3" y="33"/>
                    <a:pt x="2" y="31"/>
                    <a:pt x="1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1" y="12"/>
                  </a:cubicBezTo>
                  <a:cubicBezTo>
                    <a:pt x="2" y="9"/>
                    <a:pt x="4" y="7"/>
                    <a:pt x="5" y="5"/>
                  </a:cubicBezTo>
                  <a:cubicBezTo>
                    <a:pt x="7" y="4"/>
                    <a:pt x="8" y="2"/>
                    <a:pt x="11" y="1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29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4" y="17"/>
                    <a:pt x="34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3" y="10"/>
                    <a:pt x="22" y="9"/>
                    <a:pt x="21" y="8"/>
                  </a:cubicBezTo>
                  <a:cubicBezTo>
                    <a:pt x="20" y="8"/>
                    <a:pt x="18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9" y="12"/>
                    <a:pt x="9" y="13"/>
                    <a:pt x="8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8" y="26"/>
                  </a:cubicBezTo>
                  <a:cubicBezTo>
                    <a:pt x="9" y="27"/>
                    <a:pt x="10" y="28"/>
                    <a:pt x="10" y="30"/>
                  </a:cubicBezTo>
                  <a:cubicBezTo>
                    <a:pt x="11" y="31"/>
                    <a:pt x="12" y="32"/>
                    <a:pt x="13" y="32"/>
                  </a:cubicBezTo>
                  <a:cubicBezTo>
                    <a:pt x="15" y="33"/>
                    <a:pt x="16" y="33"/>
                    <a:pt x="17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2" y="31"/>
                    <a:pt x="23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5" name="Freeform 62">
              <a:extLst>
                <a:ext uri="{FF2B5EF4-FFF2-40B4-BE49-F238E27FC236}">
                  <a16:creationId xmlns:a16="http://schemas.microsoft.com/office/drawing/2014/main" id="{6051CC00-BFF2-4334-9855-62AD588546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8067" y="6418333"/>
              <a:ext cx="57543" cy="101135"/>
            </a:xfrm>
            <a:custGeom>
              <a:avLst/>
              <a:gdLst>
                <a:gd name="T0" fmla="*/ 21 w 23"/>
                <a:gd name="T1" fmla="*/ 9 h 39"/>
                <a:gd name="T2" fmla="*/ 18 w 23"/>
                <a:gd name="T3" fmla="*/ 8 h 39"/>
                <a:gd name="T4" fmla="*/ 15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9 w 23"/>
                <a:gd name="T21" fmla="*/ 3 h 39"/>
                <a:gd name="T22" fmla="*/ 11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0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19" y="8"/>
                    <a:pt x="18" y="8"/>
                  </a:cubicBezTo>
                  <a:cubicBezTo>
                    <a:pt x="18" y="8"/>
                    <a:pt x="17" y="7"/>
                    <a:pt x="15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10" y="2"/>
                    <a:pt x="11" y="2"/>
                    <a:pt x="11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19" y="0"/>
                    <a:pt x="20" y="1"/>
                  </a:cubicBezTo>
                  <a:cubicBezTo>
                    <a:pt x="21" y="1"/>
                    <a:pt x="22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6" name="Freeform 63">
              <a:extLst>
                <a:ext uri="{FF2B5EF4-FFF2-40B4-BE49-F238E27FC236}">
                  <a16:creationId xmlns:a16="http://schemas.microsoft.com/office/drawing/2014/main" id="{905DD261-B224-46ED-8CEE-E8D180BA4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3046" y="6383459"/>
              <a:ext cx="19181" cy="136010"/>
            </a:xfrm>
            <a:custGeom>
              <a:avLst/>
              <a:gdLst>
                <a:gd name="T0" fmla="*/ 0 w 11"/>
                <a:gd name="T1" fmla="*/ 78 h 78"/>
                <a:gd name="T2" fmla="*/ 0 w 11"/>
                <a:gd name="T3" fmla="*/ 6 h 78"/>
                <a:gd name="T4" fmla="*/ 11 w 11"/>
                <a:gd name="T5" fmla="*/ 0 h 78"/>
                <a:gd name="T6" fmla="*/ 11 w 11"/>
                <a:gd name="T7" fmla="*/ 78 h 78"/>
                <a:gd name="T8" fmla="*/ 0 w 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8">
                  <a:moveTo>
                    <a:pt x="0" y="78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11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7" name="Freeform 64">
              <a:extLst>
                <a:ext uri="{FF2B5EF4-FFF2-40B4-BE49-F238E27FC236}">
                  <a16:creationId xmlns:a16="http://schemas.microsoft.com/office/drawing/2014/main" id="{A23129DF-0296-4CA9-9723-124682F0A7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84896" y="6383459"/>
              <a:ext cx="80211" cy="137753"/>
            </a:xfrm>
            <a:custGeom>
              <a:avLst/>
              <a:gdLst>
                <a:gd name="T0" fmla="*/ 24 w 32"/>
                <a:gd name="T1" fmla="*/ 53 h 54"/>
                <a:gd name="T2" fmla="*/ 24 w 32"/>
                <a:gd name="T3" fmla="*/ 50 h 54"/>
                <a:gd name="T4" fmla="*/ 22 w 32"/>
                <a:gd name="T5" fmla="*/ 51 h 54"/>
                <a:gd name="T6" fmla="*/ 20 w 32"/>
                <a:gd name="T7" fmla="*/ 53 h 54"/>
                <a:gd name="T8" fmla="*/ 17 w 32"/>
                <a:gd name="T9" fmla="*/ 54 h 54"/>
                <a:gd name="T10" fmla="*/ 14 w 32"/>
                <a:gd name="T11" fmla="*/ 54 h 54"/>
                <a:gd name="T12" fmla="*/ 9 w 32"/>
                <a:gd name="T13" fmla="*/ 53 h 54"/>
                <a:gd name="T14" fmla="*/ 4 w 32"/>
                <a:gd name="T15" fmla="*/ 49 h 54"/>
                <a:gd name="T16" fmla="*/ 1 w 32"/>
                <a:gd name="T17" fmla="*/ 43 h 54"/>
                <a:gd name="T18" fmla="*/ 0 w 32"/>
                <a:gd name="T19" fmla="*/ 33 h 54"/>
                <a:gd name="T20" fmla="*/ 1 w 32"/>
                <a:gd name="T21" fmla="*/ 25 h 54"/>
                <a:gd name="T22" fmla="*/ 4 w 32"/>
                <a:gd name="T23" fmla="*/ 19 h 54"/>
                <a:gd name="T24" fmla="*/ 9 w 32"/>
                <a:gd name="T25" fmla="*/ 15 h 54"/>
                <a:gd name="T26" fmla="*/ 15 w 32"/>
                <a:gd name="T27" fmla="*/ 14 h 54"/>
                <a:gd name="T28" fmla="*/ 18 w 32"/>
                <a:gd name="T29" fmla="*/ 14 h 54"/>
                <a:gd name="T30" fmla="*/ 20 w 32"/>
                <a:gd name="T31" fmla="*/ 15 h 54"/>
                <a:gd name="T32" fmla="*/ 22 w 32"/>
                <a:gd name="T33" fmla="*/ 17 h 54"/>
                <a:gd name="T34" fmla="*/ 24 w 32"/>
                <a:gd name="T35" fmla="*/ 18 h 54"/>
                <a:gd name="T36" fmla="*/ 24 w 32"/>
                <a:gd name="T37" fmla="*/ 4 h 54"/>
                <a:gd name="T38" fmla="*/ 32 w 32"/>
                <a:gd name="T39" fmla="*/ 0 h 54"/>
                <a:gd name="T40" fmla="*/ 32 w 32"/>
                <a:gd name="T41" fmla="*/ 53 h 54"/>
                <a:gd name="T42" fmla="*/ 24 w 32"/>
                <a:gd name="T43" fmla="*/ 53 h 54"/>
                <a:gd name="T44" fmla="*/ 24 w 32"/>
                <a:gd name="T45" fmla="*/ 26 h 54"/>
                <a:gd name="T46" fmla="*/ 23 w 32"/>
                <a:gd name="T47" fmla="*/ 24 h 54"/>
                <a:gd name="T48" fmla="*/ 21 w 32"/>
                <a:gd name="T49" fmla="*/ 23 h 54"/>
                <a:gd name="T50" fmla="*/ 18 w 32"/>
                <a:gd name="T51" fmla="*/ 22 h 54"/>
                <a:gd name="T52" fmla="*/ 15 w 32"/>
                <a:gd name="T53" fmla="*/ 21 h 54"/>
                <a:gd name="T54" fmla="*/ 9 w 32"/>
                <a:gd name="T55" fmla="*/ 24 h 54"/>
                <a:gd name="T56" fmla="*/ 7 w 32"/>
                <a:gd name="T57" fmla="*/ 33 h 54"/>
                <a:gd name="T58" fmla="*/ 8 w 32"/>
                <a:gd name="T59" fmla="*/ 39 h 54"/>
                <a:gd name="T60" fmla="*/ 9 w 32"/>
                <a:gd name="T61" fmla="*/ 44 h 54"/>
                <a:gd name="T62" fmla="*/ 12 w 32"/>
                <a:gd name="T63" fmla="*/ 46 h 54"/>
                <a:gd name="T64" fmla="*/ 16 w 32"/>
                <a:gd name="T65" fmla="*/ 47 h 54"/>
                <a:gd name="T66" fmla="*/ 18 w 32"/>
                <a:gd name="T67" fmla="*/ 47 h 54"/>
                <a:gd name="T68" fmla="*/ 21 w 32"/>
                <a:gd name="T69" fmla="*/ 46 h 54"/>
                <a:gd name="T70" fmla="*/ 23 w 32"/>
                <a:gd name="T71" fmla="*/ 44 h 54"/>
                <a:gd name="T72" fmla="*/ 24 w 32"/>
                <a:gd name="T73" fmla="*/ 42 h 54"/>
                <a:gd name="T74" fmla="*/ 24 w 32"/>
                <a:gd name="T75" fmla="*/ 2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54">
                  <a:moveTo>
                    <a:pt x="24" y="53"/>
                  </a:moveTo>
                  <a:cubicBezTo>
                    <a:pt x="24" y="50"/>
                    <a:pt x="24" y="50"/>
                    <a:pt x="24" y="50"/>
                  </a:cubicBezTo>
                  <a:cubicBezTo>
                    <a:pt x="24" y="50"/>
                    <a:pt x="23" y="51"/>
                    <a:pt x="22" y="51"/>
                  </a:cubicBezTo>
                  <a:cubicBezTo>
                    <a:pt x="21" y="52"/>
                    <a:pt x="21" y="52"/>
                    <a:pt x="20" y="53"/>
                  </a:cubicBezTo>
                  <a:cubicBezTo>
                    <a:pt x="19" y="53"/>
                    <a:pt x="18" y="54"/>
                    <a:pt x="17" y="54"/>
                  </a:cubicBezTo>
                  <a:cubicBezTo>
                    <a:pt x="16" y="54"/>
                    <a:pt x="15" y="54"/>
                    <a:pt x="14" y="54"/>
                  </a:cubicBezTo>
                  <a:cubicBezTo>
                    <a:pt x="12" y="54"/>
                    <a:pt x="10" y="54"/>
                    <a:pt x="9" y="53"/>
                  </a:cubicBezTo>
                  <a:cubicBezTo>
                    <a:pt x="7" y="52"/>
                    <a:pt x="5" y="51"/>
                    <a:pt x="4" y="49"/>
                  </a:cubicBezTo>
                  <a:cubicBezTo>
                    <a:pt x="3" y="48"/>
                    <a:pt x="1" y="45"/>
                    <a:pt x="1" y="43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0" y="27"/>
                    <a:pt x="1" y="25"/>
                  </a:cubicBezTo>
                  <a:cubicBezTo>
                    <a:pt x="2" y="22"/>
                    <a:pt x="3" y="20"/>
                    <a:pt x="4" y="19"/>
                  </a:cubicBezTo>
                  <a:cubicBezTo>
                    <a:pt x="6" y="17"/>
                    <a:pt x="7" y="16"/>
                    <a:pt x="9" y="15"/>
                  </a:cubicBezTo>
                  <a:cubicBezTo>
                    <a:pt x="11" y="14"/>
                    <a:pt x="13" y="14"/>
                    <a:pt x="15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8" y="15"/>
                    <a:pt x="19" y="15"/>
                    <a:pt x="20" y="15"/>
                  </a:cubicBezTo>
                  <a:cubicBezTo>
                    <a:pt x="21" y="16"/>
                    <a:pt x="22" y="16"/>
                    <a:pt x="22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53"/>
                    <a:pt x="32" y="53"/>
                    <a:pt x="32" y="53"/>
                  </a:cubicBezTo>
                  <a:lnTo>
                    <a:pt x="24" y="53"/>
                  </a:lnTo>
                  <a:close/>
                  <a:moveTo>
                    <a:pt x="24" y="26"/>
                  </a:moveTo>
                  <a:cubicBezTo>
                    <a:pt x="24" y="26"/>
                    <a:pt x="23" y="25"/>
                    <a:pt x="23" y="24"/>
                  </a:cubicBezTo>
                  <a:cubicBezTo>
                    <a:pt x="22" y="24"/>
                    <a:pt x="22" y="23"/>
                    <a:pt x="21" y="23"/>
                  </a:cubicBezTo>
                  <a:cubicBezTo>
                    <a:pt x="20" y="22"/>
                    <a:pt x="19" y="22"/>
                    <a:pt x="18" y="22"/>
                  </a:cubicBezTo>
                  <a:cubicBezTo>
                    <a:pt x="17" y="21"/>
                    <a:pt x="16" y="21"/>
                    <a:pt x="15" y="21"/>
                  </a:cubicBezTo>
                  <a:cubicBezTo>
                    <a:pt x="13" y="21"/>
                    <a:pt x="11" y="22"/>
                    <a:pt x="9" y="24"/>
                  </a:cubicBezTo>
                  <a:cubicBezTo>
                    <a:pt x="8" y="26"/>
                    <a:pt x="7" y="29"/>
                    <a:pt x="7" y="33"/>
                  </a:cubicBezTo>
                  <a:cubicBezTo>
                    <a:pt x="7" y="36"/>
                    <a:pt x="7" y="38"/>
                    <a:pt x="8" y="39"/>
                  </a:cubicBezTo>
                  <a:cubicBezTo>
                    <a:pt x="8" y="41"/>
                    <a:pt x="9" y="43"/>
                    <a:pt x="9" y="44"/>
                  </a:cubicBezTo>
                  <a:cubicBezTo>
                    <a:pt x="10" y="45"/>
                    <a:pt x="11" y="46"/>
                    <a:pt x="12" y="46"/>
                  </a:cubicBezTo>
                  <a:cubicBezTo>
                    <a:pt x="13" y="47"/>
                    <a:pt x="14" y="47"/>
                    <a:pt x="16" y="47"/>
                  </a:cubicBezTo>
                  <a:cubicBezTo>
                    <a:pt x="17" y="47"/>
                    <a:pt x="18" y="47"/>
                    <a:pt x="18" y="47"/>
                  </a:cubicBezTo>
                  <a:cubicBezTo>
                    <a:pt x="19" y="46"/>
                    <a:pt x="20" y="46"/>
                    <a:pt x="21" y="46"/>
                  </a:cubicBezTo>
                  <a:cubicBezTo>
                    <a:pt x="21" y="45"/>
                    <a:pt x="22" y="45"/>
                    <a:pt x="23" y="44"/>
                  </a:cubicBezTo>
                  <a:cubicBezTo>
                    <a:pt x="23" y="43"/>
                    <a:pt x="24" y="43"/>
                    <a:pt x="24" y="42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8" name="Freeform 65">
              <a:extLst>
                <a:ext uri="{FF2B5EF4-FFF2-40B4-BE49-F238E27FC236}">
                  <a16:creationId xmlns:a16="http://schemas.microsoft.com/office/drawing/2014/main" id="{A2A2BF8E-DA3A-4AC0-B7EB-7CAABFC9E6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9624" y="6421821"/>
              <a:ext cx="122060" cy="97648"/>
            </a:xfrm>
            <a:custGeom>
              <a:avLst/>
              <a:gdLst>
                <a:gd name="T0" fmla="*/ 55 w 70"/>
                <a:gd name="T1" fmla="*/ 56 h 56"/>
                <a:gd name="T2" fmla="*/ 45 w 70"/>
                <a:gd name="T3" fmla="*/ 56 h 56"/>
                <a:gd name="T4" fmla="*/ 35 w 70"/>
                <a:gd name="T5" fmla="*/ 16 h 56"/>
                <a:gd name="T6" fmla="*/ 25 w 70"/>
                <a:gd name="T7" fmla="*/ 56 h 56"/>
                <a:gd name="T8" fmla="*/ 16 w 70"/>
                <a:gd name="T9" fmla="*/ 56 h 56"/>
                <a:gd name="T10" fmla="*/ 0 w 70"/>
                <a:gd name="T11" fmla="*/ 0 h 56"/>
                <a:gd name="T12" fmla="*/ 12 w 70"/>
                <a:gd name="T13" fmla="*/ 0 h 56"/>
                <a:gd name="T14" fmla="*/ 20 w 70"/>
                <a:gd name="T15" fmla="*/ 38 h 56"/>
                <a:gd name="T16" fmla="*/ 31 w 70"/>
                <a:gd name="T17" fmla="*/ 0 h 56"/>
                <a:gd name="T18" fmla="*/ 39 w 70"/>
                <a:gd name="T19" fmla="*/ 0 h 56"/>
                <a:gd name="T20" fmla="*/ 51 w 70"/>
                <a:gd name="T21" fmla="*/ 38 h 56"/>
                <a:gd name="T22" fmla="*/ 60 w 70"/>
                <a:gd name="T23" fmla="*/ 0 h 56"/>
                <a:gd name="T24" fmla="*/ 70 w 70"/>
                <a:gd name="T25" fmla="*/ 0 h 56"/>
                <a:gd name="T26" fmla="*/ 55 w 70"/>
                <a:gd name="T2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6">
                  <a:moveTo>
                    <a:pt x="55" y="56"/>
                  </a:moveTo>
                  <a:lnTo>
                    <a:pt x="45" y="56"/>
                  </a:lnTo>
                  <a:lnTo>
                    <a:pt x="35" y="16"/>
                  </a:lnTo>
                  <a:lnTo>
                    <a:pt x="25" y="56"/>
                  </a:lnTo>
                  <a:lnTo>
                    <a:pt x="16" y="5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38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38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29" name="Freeform 66">
              <a:extLst>
                <a:ext uri="{FF2B5EF4-FFF2-40B4-BE49-F238E27FC236}">
                  <a16:creationId xmlns:a16="http://schemas.microsoft.com/office/drawing/2014/main" id="{BEBFC1A4-92B9-418F-A0A9-2E210A37BC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62147" y="6418333"/>
              <a:ext cx="88930" cy="102879"/>
            </a:xfrm>
            <a:custGeom>
              <a:avLst/>
              <a:gdLst>
                <a:gd name="T0" fmla="*/ 35 w 35"/>
                <a:gd name="T1" fmla="*/ 20 h 40"/>
                <a:gd name="T2" fmla="*/ 33 w 35"/>
                <a:gd name="T3" fmla="*/ 28 h 40"/>
                <a:gd name="T4" fmla="*/ 30 w 35"/>
                <a:gd name="T5" fmla="*/ 35 h 40"/>
                <a:gd name="T6" fmla="*/ 24 w 35"/>
                <a:gd name="T7" fmla="*/ 39 h 40"/>
                <a:gd name="T8" fmla="*/ 17 w 35"/>
                <a:gd name="T9" fmla="*/ 40 h 40"/>
                <a:gd name="T10" fmla="*/ 11 w 35"/>
                <a:gd name="T11" fmla="*/ 39 h 40"/>
                <a:gd name="T12" fmla="*/ 5 w 35"/>
                <a:gd name="T13" fmla="*/ 35 h 40"/>
                <a:gd name="T14" fmla="*/ 2 w 35"/>
                <a:gd name="T15" fmla="*/ 28 h 40"/>
                <a:gd name="T16" fmla="*/ 0 w 35"/>
                <a:gd name="T17" fmla="*/ 20 h 40"/>
                <a:gd name="T18" fmla="*/ 2 w 35"/>
                <a:gd name="T19" fmla="*/ 12 h 40"/>
                <a:gd name="T20" fmla="*/ 5 w 35"/>
                <a:gd name="T21" fmla="*/ 5 h 40"/>
                <a:gd name="T22" fmla="*/ 11 w 35"/>
                <a:gd name="T23" fmla="*/ 1 h 40"/>
                <a:gd name="T24" fmla="*/ 18 w 35"/>
                <a:gd name="T25" fmla="*/ 0 h 40"/>
                <a:gd name="T26" fmla="*/ 24 w 35"/>
                <a:gd name="T27" fmla="*/ 1 h 40"/>
                <a:gd name="T28" fmla="*/ 30 w 35"/>
                <a:gd name="T29" fmla="*/ 5 h 40"/>
                <a:gd name="T30" fmla="*/ 33 w 35"/>
                <a:gd name="T31" fmla="*/ 12 h 40"/>
                <a:gd name="T32" fmla="*/ 35 w 35"/>
                <a:gd name="T33" fmla="*/ 20 h 40"/>
                <a:gd name="T34" fmla="*/ 27 w 35"/>
                <a:gd name="T35" fmla="*/ 20 h 40"/>
                <a:gd name="T36" fmla="*/ 26 w 35"/>
                <a:gd name="T37" fmla="*/ 15 h 40"/>
                <a:gd name="T38" fmla="*/ 24 w 35"/>
                <a:gd name="T39" fmla="*/ 11 h 40"/>
                <a:gd name="T40" fmla="*/ 21 w 35"/>
                <a:gd name="T41" fmla="*/ 8 h 40"/>
                <a:gd name="T42" fmla="*/ 17 w 35"/>
                <a:gd name="T43" fmla="*/ 7 h 40"/>
                <a:gd name="T44" fmla="*/ 13 w 35"/>
                <a:gd name="T45" fmla="*/ 8 h 40"/>
                <a:gd name="T46" fmla="*/ 10 w 35"/>
                <a:gd name="T47" fmla="*/ 11 h 40"/>
                <a:gd name="T48" fmla="*/ 9 w 35"/>
                <a:gd name="T49" fmla="*/ 15 h 40"/>
                <a:gd name="T50" fmla="*/ 8 w 35"/>
                <a:gd name="T51" fmla="*/ 20 h 40"/>
                <a:gd name="T52" fmla="*/ 9 w 35"/>
                <a:gd name="T53" fmla="*/ 26 h 40"/>
                <a:gd name="T54" fmla="*/ 11 w 35"/>
                <a:gd name="T55" fmla="*/ 30 h 40"/>
                <a:gd name="T56" fmla="*/ 14 w 35"/>
                <a:gd name="T57" fmla="*/ 32 h 40"/>
                <a:gd name="T58" fmla="*/ 18 w 35"/>
                <a:gd name="T59" fmla="*/ 33 h 40"/>
                <a:gd name="T60" fmla="*/ 21 w 35"/>
                <a:gd name="T61" fmla="*/ 32 h 40"/>
                <a:gd name="T62" fmla="*/ 24 w 35"/>
                <a:gd name="T63" fmla="*/ 29 h 40"/>
                <a:gd name="T64" fmla="*/ 26 w 35"/>
                <a:gd name="T65" fmla="*/ 25 h 40"/>
                <a:gd name="T66" fmla="*/ 27 w 35"/>
                <a:gd name="T6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" h="40">
                  <a:moveTo>
                    <a:pt x="35" y="20"/>
                  </a:moveTo>
                  <a:cubicBezTo>
                    <a:pt x="35" y="23"/>
                    <a:pt x="34" y="26"/>
                    <a:pt x="33" y="28"/>
                  </a:cubicBezTo>
                  <a:cubicBezTo>
                    <a:pt x="32" y="31"/>
                    <a:pt x="31" y="33"/>
                    <a:pt x="30" y="35"/>
                  </a:cubicBezTo>
                  <a:cubicBezTo>
                    <a:pt x="28" y="37"/>
                    <a:pt x="26" y="38"/>
                    <a:pt x="24" y="39"/>
                  </a:cubicBezTo>
                  <a:cubicBezTo>
                    <a:pt x="22" y="40"/>
                    <a:pt x="20" y="40"/>
                    <a:pt x="17" y="40"/>
                  </a:cubicBezTo>
                  <a:cubicBezTo>
                    <a:pt x="15" y="40"/>
                    <a:pt x="13" y="40"/>
                    <a:pt x="11" y="39"/>
                  </a:cubicBezTo>
                  <a:cubicBezTo>
                    <a:pt x="8" y="38"/>
                    <a:pt x="7" y="36"/>
                    <a:pt x="5" y="35"/>
                  </a:cubicBezTo>
                  <a:cubicBezTo>
                    <a:pt x="4" y="33"/>
                    <a:pt x="2" y="31"/>
                    <a:pt x="2" y="28"/>
                  </a:cubicBezTo>
                  <a:cubicBezTo>
                    <a:pt x="1" y="26"/>
                    <a:pt x="0" y="23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5" y="5"/>
                  </a:cubicBezTo>
                  <a:cubicBezTo>
                    <a:pt x="7" y="4"/>
                    <a:pt x="9" y="2"/>
                    <a:pt x="11" y="1"/>
                  </a:cubicBezTo>
                  <a:cubicBezTo>
                    <a:pt x="13" y="1"/>
                    <a:pt x="15" y="0"/>
                    <a:pt x="18" y="0"/>
                  </a:cubicBezTo>
                  <a:cubicBezTo>
                    <a:pt x="20" y="0"/>
                    <a:pt x="22" y="1"/>
                    <a:pt x="24" y="1"/>
                  </a:cubicBezTo>
                  <a:cubicBezTo>
                    <a:pt x="26" y="2"/>
                    <a:pt x="28" y="4"/>
                    <a:pt x="30" y="5"/>
                  </a:cubicBezTo>
                  <a:cubicBezTo>
                    <a:pt x="31" y="7"/>
                    <a:pt x="32" y="9"/>
                    <a:pt x="33" y="12"/>
                  </a:cubicBezTo>
                  <a:cubicBezTo>
                    <a:pt x="34" y="14"/>
                    <a:pt x="35" y="17"/>
                    <a:pt x="35" y="20"/>
                  </a:cubicBezTo>
                  <a:close/>
                  <a:moveTo>
                    <a:pt x="27" y="20"/>
                  </a:moveTo>
                  <a:cubicBezTo>
                    <a:pt x="27" y="18"/>
                    <a:pt x="27" y="16"/>
                    <a:pt x="26" y="15"/>
                  </a:cubicBezTo>
                  <a:cubicBezTo>
                    <a:pt x="26" y="13"/>
                    <a:pt x="25" y="12"/>
                    <a:pt x="24" y="11"/>
                  </a:cubicBezTo>
                  <a:cubicBezTo>
                    <a:pt x="24" y="10"/>
                    <a:pt x="23" y="9"/>
                    <a:pt x="21" y="8"/>
                  </a:cubicBezTo>
                  <a:cubicBezTo>
                    <a:pt x="20" y="8"/>
                    <a:pt x="19" y="7"/>
                    <a:pt x="17" y="7"/>
                  </a:cubicBezTo>
                  <a:cubicBezTo>
                    <a:pt x="16" y="7"/>
                    <a:pt x="14" y="8"/>
                    <a:pt x="13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2"/>
                    <a:pt x="9" y="13"/>
                    <a:pt x="9" y="15"/>
                  </a:cubicBezTo>
                  <a:cubicBezTo>
                    <a:pt x="8" y="16"/>
                    <a:pt x="8" y="18"/>
                    <a:pt x="8" y="20"/>
                  </a:cubicBezTo>
                  <a:cubicBezTo>
                    <a:pt x="8" y="22"/>
                    <a:pt x="8" y="24"/>
                    <a:pt x="9" y="26"/>
                  </a:cubicBezTo>
                  <a:cubicBezTo>
                    <a:pt x="9" y="27"/>
                    <a:pt x="10" y="28"/>
                    <a:pt x="11" y="30"/>
                  </a:cubicBezTo>
                  <a:cubicBezTo>
                    <a:pt x="11" y="31"/>
                    <a:pt x="12" y="32"/>
                    <a:pt x="14" y="32"/>
                  </a:cubicBezTo>
                  <a:cubicBezTo>
                    <a:pt x="15" y="33"/>
                    <a:pt x="16" y="33"/>
                    <a:pt x="18" y="33"/>
                  </a:cubicBezTo>
                  <a:cubicBezTo>
                    <a:pt x="19" y="33"/>
                    <a:pt x="20" y="33"/>
                    <a:pt x="21" y="32"/>
                  </a:cubicBezTo>
                  <a:cubicBezTo>
                    <a:pt x="23" y="31"/>
                    <a:pt x="24" y="30"/>
                    <a:pt x="24" y="29"/>
                  </a:cubicBezTo>
                  <a:cubicBezTo>
                    <a:pt x="25" y="28"/>
                    <a:pt x="26" y="27"/>
                    <a:pt x="26" y="25"/>
                  </a:cubicBezTo>
                  <a:cubicBezTo>
                    <a:pt x="27" y="24"/>
                    <a:pt x="27" y="22"/>
                    <a:pt x="27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0" name="Freeform 67">
              <a:extLst>
                <a:ext uri="{FF2B5EF4-FFF2-40B4-BE49-F238E27FC236}">
                  <a16:creationId xmlns:a16="http://schemas.microsoft.com/office/drawing/2014/main" id="{A28B9FD0-8354-4DD6-856A-157C5F8768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8514" y="6418333"/>
              <a:ext cx="59286" cy="101135"/>
            </a:xfrm>
            <a:custGeom>
              <a:avLst/>
              <a:gdLst>
                <a:gd name="T0" fmla="*/ 21 w 23"/>
                <a:gd name="T1" fmla="*/ 9 h 39"/>
                <a:gd name="T2" fmla="*/ 19 w 23"/>
                <a:gd name="T3" fmla="*/ 8 h 39"/>
                <a:gd name="T4" fmla="*/ 16 w 23"/>
                <a:gd name="T5" fmla="*/ 7 h 39"/>
                <a:gd name="T6" fmla="*/ 10 w 23"/>
                <a:gd name="T7" fmla="*/ 10 h 39"/>
                <a:gd name="T8" fmla="*/ 8 w 23"/>
                <a:gd name="T9" fmla="*/ 17 h 39"/>
                <a:gd name="T10" fmla="*/ 8 w 23"/>
                <a:gd name="T11" fmla="*/ 39 h 39"/>
                <a:gd name="T12" fmla="*/ 0 w 23"/>
                <a:gd name="T13" fmla="*/ 39 h 39"/>
                <a:gd name="T14" fmla="*/ 0 w 23"/>
                <a:gd name="T15" fmla="*/ 1 h 39"/>
                <a:gd name="T16" fmla="*/ 8 w 23"/>
                <a:gd name="T17" fmla="*/ 1 h 39"/>
                <a:gd name="T18" fmla="*/ 8 w 23"/>
                <a:gd name="T19" fmla="*/ 5 h 39"/>
                <a:gd name="T20" fmla="*/ 10 w 23"/>
                <a:gd name="T21" fmla="*/ 3 h 39"/>
                <a:gd name="T22" fmla="*/ 12 w 23"/>
                <a:gd name="T23" fmla="*/ 1 h 39"/>
                <a:gd name="T24" fmla="*/ 14 w 23"/>
                <a:gd name="T25" fmla="*/ 0 h 39"/>
                <a:gd name="T26" fmla="*/ 17 w 23"/>
                <a:gd name="T27" fmla="*/ 0 h 39"/>
                <a:gd name="T28" fmla="*/ 21 w 23"/>
                <a:gd name="T29" fmla="*/ 1 h 39"/>
                <a:gd name="T30" fmla="*/ 23 w 23"/>
                <a:gd name="T31" fmla="*/ 2 h 39"/>
                <a:gd name="T32" fmla="*/ 21 w 23"/>
                <a:gd name="T3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39">
                  <a:moveTo>
                    <a:pt x="21" y="9"/>
                  </a:moveTo>
                  <a:cubicBezTo>
                    <a:pt x="20" y="8"/>
                    <a:pt x="20" y="8"/>
                    <a:pt x="19" y="8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3" y="7"/>
                    <a:pt x="11" y="8"/>
                    <a:pt x="10" y="10"/>
                  </a:cubicBezTo>
                  <a:cubicBezTo>
                    <a:pt x="9" y="12"/>
                    <a:pt x="8" y="14"/>
                    <a:pt x="8" y="17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2"/>
                    <a:pt x="11" y="2"/>
                    <a:pt x="12" y="1"/>
                  </a:cubicBezTo>
                  <a:cubicBezTo>
                    <a:pt x="12" y="1"/>
                    <a:pt x="13" y="1"/>
                    <a:pt x="14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1"/>
                    <a:pt x="23" y="1"/>
                    <a:pt x="23" y="2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1" name="Freeform 68">
              <a:extLst>
                <a:ext uri="{FF2B5EF4-FFF2-40B4-BE49-F238E27FC236}">
                  <a16:creationId xmlns:a16="http://schemas.microsoft.com/office/drawing/2014/main" id="{83D3DEEE-A610-48BE-BADD-6BA188B5B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5237" y="6383459"/>
              <a:ext cx="76723" cy="136010"/>
            </a:xfrm>
            <a:custGeom>
              <a:avLst/>
              <a:gdLst>
                <a:gd name="T0" fmla="*/ 31 w 44"/>
                <a:gd name="T1" fmla="*/ 78 h 78"/>
                <a:gd name="T2" fmla="*/ 19 w 44"/>
                <a:gd name="T3" fmla="*/ 50 h 78"/>
                <a:gd name="T4" fmla="*/ 10 w 44"/>
                <a:gd name="T5" fmla="*/ 61 h 78"/>
                <a:gd name="T6" fmla="*/ 10 w 44"/>
                <a:gd name="T7" fmla="*/ 78 h 78"/>
                <a:gd name="T8" fmla="*/ 0 w 44"/>
                <a:gd name="T9" fmla="*/ 78 h 78"/>
                <a:gd name="T10" fmla="*/ 0 w 44"/>
                <a:gd name="T11" fmla="*/ 6 h 78"/>
                <a:gd name="T12" fmla="*/ 10 w 44"/>
                <a:gd name="T13" fmla="*/ 0 h 78"/>
                <a:gd name="T14" fmla="*/ 10 w 44"/>
                <a:gd name="T15" fmla="*/ 47 h 78"/>
                <a:gd name="T16" fmla="*/ 28 w 44"/>
                <a:gd name="T17" fmla="*/ 22 h 78"/>
                <a:gd name="T18" fmla="*/ 41 w 44"/>
                <a:gd name="T19" fmla="*/ 22 h 78"/>
                <a:gd name="T20" fmla="*/ 26 w 44"/>
                <a:gd name="T21" fmla="*/ 41 h 78"/>
                <a:gd name="T22" fmla="*/ 44 w 44"/>
                <a:gd name="T23" fmla="*/ 78 h 78"/>
                <a:gd name="T24" fmla="*/ 31 w 44"/>
                <a:gd name="T2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8">
                  <a:moveTo>
                    <a:pt x="31" y="78"/>
                  </a:moveTo>
                  <a:lnTo>
                    <a:pt x="19" y="50"/>
                  </a:lnTo>
                  <a:lnTo>
                    <a:pt x="10" y="61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47"/>
                  </a:lnTo>
                  <a:lnTo>
                    <a:pt x="28" y="22"/>
                  </a:lnTo>
                  <a:lnTo>
                    <a:pt x="41" y="22"/>
                  </a:lnTo>
                  <a:lnTo>
                    <a:pt x="26" y="41"/>
                  </a:lnTo>
                  <a:lnTo>
                    <a:pt x="44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2" name="Freeform 69">
              <a:extLst>
                <a:ext uri="{FF2B5EF4-FFF2-40B4-BE49-F238E27FC236}">
                  <a16:creationId xmlns:a16="http://schemas.microsoft.com/office/drawing/2014/main" id="{463C7ADB-C654-4D24-9055-0B6003A7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28936" y="6418333"/>
              <a:ext cx="74980" cy="102879"/>
            </a:xfrm>
            <a:custGeom>
              <a:avLst/>
              <a:gdLst>
                <a:gd name="T0" fmla="*/ 28 w 29"/>
                <a:gd name="T1" fmla="*/ 4 h 40"/>
                <a:gd name="T2" fmla="*/ 25 w 29"/>
                <a:gd name="T3" fmla="*/ 10 h 40"/>
                <a:gd name="T4" fmla="*/ 20 w 29"/>
                <a:gd name="T5" fmla="*/ 8 h 40"/>
                <a:gd name="T6" fmla="*/ 15 w 29"/>
                <a:gd name="T7" fmla="*/ 7 h 40"/>
                <a:gd name="T8" fmla="*/ 11 w 29"/>
                <a:gd name="T9" fmla="*/ 8 h 40"/>
                <a:gd name="T10" fmla="*/ 9 w 29"/>
                <a:gd name="T11" fmla="*/ 10 h 40"/>
                <a:gd name="T12" fmla="*/ 10 w 29"/>
                <a:gd name="T13" fmla="*/ 12 h 40"/>
                <a:gd name="T14" fmla="*/ 11 w 29"/>
                <a:gd name="T15" fmla="*/ 13 h 40"/>
                <a:gd name="T16" fmla="*/ 13 w 29"/>
                <a:gd name="T17" fmla="*/ 14 h 40"/>
                <a:gd name="T18" fmla="*/ 17 w 29"/>
                <a:gd name="T19" fmla="*/ 16 h 40"/>
                <a:gd name="T20" fmla="*/ 22 w 29"/>
                <a:gd name="T21" fmla="*/ 18 h 40"/>
                <a:gd name="T22" fmla="*/ 26 w 29"/>
                <a:gd name="T23" fmla="*/ 21 h 40"/>
                <a:gd name="T24" fmla="*/ 29 w 29"/>
                <a:gd name="T25" fmla="*/ 24 h 40"/>
                <a:gd name="T26" fmla="*/ 29 w 29"/>
                <a:gd name="T27" fmla="*/ 29 h 40"/>
                <a:gd name="T28" fmla="*/ 28 w 29"/>
                <a:gd name="T29" fmla="*/ 34 h 40"/>
                <a:gd name="T30" fmla="*/ 25 w 29"/>
                <a:gd name="T31" fmla="*/ 38 h 40"/>
                <a:gd name="T32" fmla="*/ 21 w 29"/>
                <a:gd name="T33" fmla="*/ 40 h 40"/>
                <a:gd name="T34" fmla="*/ 15 w 29"/>
                <a:gd name="T35" fmla="*/ 40 h 40"/>
                <a:gd name="T36" fmla="*/ 7 w 29"/>
                <a:gd name="T37" fmla="*/ 39 h 40"/>
                <a:gd name="T38" fmla="*/ 0 w 29"/>
                <a:gd name="T39" fmla="*/ 35 h 40"/>
                <a:gd name="T40" fmla="*/ 4 w 29"/>
                <a:gd name="T41" fmla="*/ 30 h 40"/>
                <a:gd name="T42" fmla="*/ 9 w 29"/>
                <a:gd name="T43" fmla="*/ 32 h 40"/>
                <a:gd name="T44" fmla="*/ 15 w 29"/>
                <a:gd name="T45" fmla="*/ 33 h 40"/>
                <a:gd name="T46" fmla="*/ 20 w 29"/>
                <a:gd name="T47" fmla="*/ 32 h 40"/>
                <a:gd name="T48" fmla="*/ 22 w 29"/>
                <a:gd name="T49" fmla="*/ 29 h 40"/>
                <a:gd name="T50" fmla="*/ 21 w 29"/>
                <a:gd name="T51" fmla="*/ 27 h 40"/>
                <a:gd name="T52" fmla="*/ 20 w 29"/>
                <a:gd name="T53" fmla="*/ 26 h 40"/>
                <a:gd name="T54" fmla="*/ 17 w 29"/>
                <a:gd name="T55" fmla="*/ 24 h 40"/>
                <a:gd name="T56" fmla="*/ 13 w 29"/>
                <a:gd name="T57" fmla="*/ 23 h 40"/>
                <a:gd name="T58" fmla="*/ 8 w 29"/>
                <a:gd name="T59" fmla="*/ 20 h 40"/>
                <a:gd name="T60" fmla="*/ 4 w 29"/>
                <a:gd name="T61" fmla="*/ 18 h 40"/>
                <a:gd name="T62" fmla="*/ 2 w 29"/>
                <a:gd name="T63" fmla="*/ 15 h 40"/>
                <a:gd name="T64" fmla="*/ 2 w 29"/>
                <a:gd name="T65" fmla="*/ 11 h 40"/>
                <a:gd name="T66" fmla="*/ 3 w 29"/>
                <a:gd name="T67" fmla="*/ 6 h 40"/>
                <a:gd name="T68" fmla="*/ 6 w 29"/>
                <a:gd name="T69" fmla="*/ 3 h 40"/>
                <a:gd name="T70" fmla="*/ 10 w 29"/>
                <a:gd name="T71" fmla="*/ 1 h 40"/>
                <a:gd name="T72" fmla="*/ 15 w 29"/>
                <a:gd name="T73" fmla="*/ 0 h 40"/>
                <a:gd name="T74" fmla="*/ 22 w 29"/>
                <a:gd name="T75" fmla="*/ 1 h 40"/>
                <a:gd name="T76" fmla="*/ 28 w 29"/>
                <a:gd name="T77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" h="40">
                  <a:moveTo>
                    <a:pt x="28" y="4"/>
                  </a:move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8"/>
                    <a:pt x="20" y="8"/>
                  </a:cubicBezTo>
                  <a:cubicBezTo>
                    <a:pt x="18" y="7"/>
                    <a:pt x="17" y="7"/>
                    <a:pt x="15" y="7"/>
                  </a:cubicBezTo>
                  <a:cubicBezTo>
                    <a:pt x="13" y="7"/>
                    <a:pt x="12" y="7"/>
                    <a:pt x="11" y="8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9" y="11"/>
                    <a:pt x="10" y="11"/>
                    <a:pt x="10" y="12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2" y="14"/>
                    <a:pt x="13" y="14"/>
                  </a:cubicBezTo>
                  <a:cubicBezTo>
                    <a:pt x="14" y="15"/>
                    <a:pt x="15" y="15"/>
                    <a:pt x="17" y="16"/>
                  </a:cubicBezTo>
                  <a:cubicBezTo>
                    <a:pt x="19" y="17"/>
                    <a:pt x="21" y="18"/>
                    <a:pt x="22" y="18"/>
                  </a:cubicBezTo>
                  <a:cubicBezTo>
                    <a:pt x="24" y="19"/>
                    <a:pt x="25" y="20"/>
                    <a:pt x="26" y="21"/>
                  </a:cubicBezTo>
                  <a:cubicBezTo>
                    <a:pt x="27" y="22"/>
                    <a:pt x="28" y="23"/>
                    <a:pt x="29" y="24"/>
                  </a:cubicBezTo>
                  <a:cubicBezTo>
                    <a:pt x="29" y="25"/>
                    <a:pt x="29" y="27"/>
                    <a:pt x="29" y="29"/>
                  </a:cubicBezTo>
                  <a:cubicBezTo>
                    <a:pt x="29" y="31"/>
                    <a:pt x="29" y="33"/>
                    <a:pt x="28" y="34"/>
                  </a:cubicBezTo>
                  <a:cubicBezTo>
                    <a:pt x="28" y="36"/>
                    <a:pt x="26" y="37"/>
                    <a:pt x="25" y="38"/>
                  </a:cubicBezTo>
                  <a:cubicBezTo>
                    <a:pt x="24" y="39"/>
                    <a:pt x="22" y="39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3" y="40"/>
                    <a:pt x="10" y="40"/>
                    <a:pt x="7" y="39"/>
                  </a:cubicBezTo>
                  <a:cubicBezTo>
                    <a:pt x="5" y="38"/>
                    <a:pt x="2" y="37"/>
                    <a:pt x="0" y="35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1"/>
                    <a:pt x="7" y="32"/>
                    <a:pt x="9" y="32"/>
                  </a:cubicBezTo>
                  <a:cubicBezTo>
                    <a:pt x="11" y="33"/>
                    <a:pt x="13" y="33"/>
                    <a:pt x="15" y="33"/>
                  </a:cubicBezTo>
                  <a:cubicBezTo>
                    <a:pt x="17" y="33"/>
                    <a:pt x="19" y="33"/>
                    <a:pt x="20" y="32"/>
                  </a:cubicBezTo>
                  <a:cubicBezTo>
                    <a:pt x="21" y="31"/>
                    <a:pt x="22" y="30"/>
                    <a:pt x="22" y="29"/>
                  </a:cubicBezTo>
                  <a:cubicBezTo>
                    <a:pt x="22" y="28"/>
                    <a:pt x="22" y="28"/>
                    <a:pt x="21" y="27"/>
                  </a:cubicBezTo>
                  <a:cubicBezTo>
                    <a:pt x="21" y="27"/>
                    <a:pt x="20" y="26"/>
                    <a:pt x="20" y="26"/>
                  </a:cubicBezTo>
                  <a:cubicBezTo>
                    <a:pt x="19" y="25"/>
                    <a:pt x="18" y="25"/>
                    <a:pt x="17" y="24"/>
                  </a:cubicBezTo>
                  <a:cubicBezTo>
                    <a:pt x="16" y="24"/>
                    <a:pt x="15" y="23"/>
                    <a:pt x="13" y="23"/>
                  </a:cubicBezTo>
                  <a:cubicBezTo>
                    <a:pt x="11" y="22"/>
                    <a:pt x="9" y="21"/>
                    <a:pt x="8" y="20"/>
                  </a:cubicBezTo>
                  <a:cubicBezTo>
                    <a:pt x="6" y="19"/>
                    <a:pt x="5" y="19"/>
                    <a:pt x="4" y="18"/>
                  </a:cubicBezTo>
                  <a:cubicBezTo>
                    <a:pt x="3" y="17"/>
                    <a:pt x="3" y="16"/>
                    <a:pt x="2" y="15"/>
                  </a:cubicBezTo>
                  <a:cubicBezTo>
                    <a:pt x="2" y="13"/>
                    <a:pt x="2" y="12"/>
                    <a:pt x="2" y="11"/>
                  </a:cubicBezTo>
                  <a:cubicBezTo>
                    <a:pt x="2" y="9"/>
                    <a:pt x="2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7" y="2"/>
                    <a:pt x="8" y="1"/>
                    <a:pt x="10" y="1"/>
                  </a:cubicBezTo>
                  <a:cubicBezTo>
                    <a:pt x="11" y="0"/>
                    <a:pt x="13" y="0"/>
                    <a:pt x="15" y="0"/>
                  </a:cubicBezTo>
                  <a:cubicBezTo>
                    <a:pt x="17" y="0"/>
                    <a:pt x="20" y="0"/>
                    <a:pt x="22" y="1"/>
                  </a:cubicBezTo>
                  <a:cubicBezTo>
                    <a:pt x="24" y="2"/>
                    <a:pt x="26" y="3"/>
                    <a:pt x="2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  <p:sp>
          <p:nvSpPr>
            <p:cNvPr id="233" name="Freeform 70">
              <a:extLst>
                <a:ext uri="{FF2B5EF4-FFF2-40B4-BE49-F238E27FC236}">
                  <a16:creationId xmlns:a16="http://schemas.microsoft.com/office/drawing/2014/main" id="{40CF3793-E792-4DB3-8064-4B43F4706A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3096" y="6489826"/>
              <a:ext cx="27899" cy="31387"/>
            </a:xfrm>
            <a:custGeom>
              <a:avLst/>
              <a:gdLst>
                <a:gd name="T0" fmla="*/ 11 w 11"/>
                <a:gd name="T1" fmla="*/ 6 h 12"/>
                <a:gd name="T2" fmla="*/ 11 w 11"/>
                <a:gd name="T3" fmla="*/ 9 h 12"/>
                <a:gd name="T4" fmla="*/ 10 w 11"/>
                <a:gd name="T5" fmla="*/ 10 h 12"/>
                <a:gd name="T6" fmla="*/ 8 w 11"/>
                <a:gd name="T7" fmla="*/ 12 h 12"/>
                <a:gd name="T8" fmla="*/ 6 w 11"/>
                <a:gd name="T9" fmla="*/ 12 h 12"/>
                <a:gd name="T10" fmla="*/ 3 w 11"/>
                <a:gd name="T11" fmla="*/ 12 h 12"/>
                <a:gd name="T12" fmla="*/ 1 w 11"/>
                <a:gd name="T13" fmla="*/ 10 h 12"/>
                <a:gd name="T14" fmla="*/ 0 w 11"/>
                <a:gd name="T15" fmla="*/ 9 h 12"/>
                <a:gd name="T16" fmla="*/ 0 w 11"/>
                <a:gd name="T17" fmla="*/ 6 h 12"/>
                <a:gd name="T18" fmla="*/ 0 w 11"/>
                <a:gd name="T19" fmla="*/ 4 h 12"/>
                <a:gd name="T20" fmla="*/ 1 w 11"/>
                <a:gd name="T21" fmla="*/ 2 h 12"/>
                <a:gd name="T22" fmla="*/ 3 w 11"/>
                <a:gd name="T23" fmla="*/ 1 h 12"/>
                <a:gd name="T24" fmla="*/ 6 w 11"/>
                <a:gd name="T25" fmla="*/ 0 h 12"/>
                <a:gd name="T26" fmla="*/ 8 w 11"/>
                <a:gd name="T27" fmla="*/ 1 h 12"/>
                <a:gd name="T28" fmla="*/ 10 w 11"/>
                <a:gd name="T29" fmla="*/ 2 h 12"/>
                <a:gd name="T30" fmla="*/ 11 w 11"/>
                <a:gd name="T31" fmla="*/ 4 h 12"/>
                <a:gd name="T32" fmla="*/ 11 w 11"/>
                <a:gd name="T3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2">
                  <a:moveTo>
                    <a:pt x="11" y="6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9"/>
                    <a:pt x="10" y="10"/>
                    <a:pt x="10" y="10"/>
                  </a:cubicBezTo>
                  <a:cubicBezTo>
                    <a:pt x="9" y="11"/>
                    <a:pt x="9" y="11"/>
                    <a:pt x="8" y="12"/>
                  </a:cubicBezTo>
                  <a:cubicBezTo>
                    <a:pt x="7" y="12"/>
                    <a:pt x="6" y="12"/>
                    <a:pt x="6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1" y="10"/>
                    <a:pt x="1" y="9"/>
                    <a:pt x="0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4" y="1"/>
                    <a:pt x="5" y="0"/>
                    <a:pt x="6" y="0"/>
                  </a:cubicBezTo>
                  <a:cubicBezTo>
                    <a:pt x="6" y="0"/>
                    <a:pt x="7" y="1"/>
                    <a:pt x="8" y="1"/>
                  </a:cubicBezTo>
                  <a:cubicBezTo>
                    <a:pt x="9" y="1"/>
                    <a:pt x="9" y="2"/>
                    <a:pt x="10" y="2"/>
                  </a:cubicBezTo>
                  <a:cubicBezTo>
                    <a:pt x="10" y="3"/>
                    <a:pt x="11" y="3"/>
                    <a:pt x="11" y="4"/>
                  </a:cubicBezTo>
                  <a:cubicBezTo>
                    <a:pt x="11" y="5"/>
                    <a:pt x="11" y="6"/>
                    <a:pt x="11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ctrTitle"/>
          </p:nvPr>
        </p:nvSpPr>
        <p:spPr>
          <a:xfrm>
            <a:off x="708291" y="2158329"/>
            <a:ext cx="3586044" cy="860400"/>
          </a:xfrm>
          <a:prstGeom prst="rect">
            <a:avLst/>
          </a:prstGeom>
        </p:spPr>
        <p:txBody>
          <a:bodyPr/>
          <a:lstStyle>
            <a:lvl1pPr>
              <a:defRPr sz="2249" b="0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708435" y="3200329"/>
            <a:ext cx="3604144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99">
                <a:solidFill>
                  <a:schemeClr val="bg1"/>
                </a:solidFill>
                <a:latin typeface="EYInterstate Light" panose="02000506000000020004" pitchFamily="2" charset="0"/>
                <a:cs typeface="Arial" pitchFamily="34" charset="0"/>
              </a:defRPr>
            </a:lvl1pPr>
            <a:lvl2pPr marL="0" indent="0" algn="l">
              <a:buNone/>
              <a:defRPr sz="1199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685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4A731D0-020D-4D8E-955D-2354AF0FE452}"/>
              </a:ext>
            </a:extLst>
          </p:cNvPr>
          <p:cNvSpPr/>
          <p:nvPr userDrawn="1"/>
        </p:nvSpPr>
        <p:spPr>
          <a:xfrm>
            <a:off x="366834" y="723658"/>
            <a:ext cx="4258491" cy="3452894"/>
          </a:xfrm>
          <a:custGeom>
            <a:avLst/>
            <a:gdLst>
              <a:gd name="connsiteX0" fmla="*/ 8749 w 5680945"/>
              <a:gd name="connsiteY0" fmla="*/ 1021520 h 3452894"/>
              <a:gd name="connsiteX1" fmla="*/ 8749 w 5680945"/>
              <a:gd name="connsiteY1" fmla="*/ 3164181 h 3452894"/>
              <a:gd name="connsiteX2" fmla="*/ 151414 w 5680945"/>
              <a:gd name="connsiteY2" fmla="*/ 3164181 h 3452894"/>
              <a:gd name="connsiteX3" fmla="*/ 151414 w 5680945"/>
              <a:gd name="connsiteY3" fmla="*/ 1140155 h 3452894"/>
              <a:gd name="connsiteX4" fmla="*/ 5534897 w 5680945"/>
              <a:gd name="connsiteY4" fmla="*/ 179294 h 3452894"/>
              <a:gd name="connsiteX5" fmla="*/ 5534897 w 5680945"/>
              <a:gd name="connsiteY5" fmla="*/ 3306846 h 3452894"/>
              <a:gd name="connsiteX6" fmla="*/ 864624 w 5680945"/>
              <a:gd name="connsiteY6" fmla="*/ 3306846 h 3452894"/>
              <a:gd name="connsiteX7" fmla="*/ 864624 w 5680945"/>
              <a:gd name="connsiteY7" fmla="*/ 3449395 h 3452894"/>
              <a:gd name="connsiteX8" fmla="*/ 5677562 w 5680945"/>
              <a:gd name="connsiteY8" fmla="*/ 3449395 h 3452894"/>
              <a:gd name="connsiteX9" fmla="*/ 5677562 w 5680945"/>
              <a:gd name="connsiteY9" fmla="*/ 8749 h 3452894"/>
              <a:gd name="connsiteX10" fmla="*/ 8749 w 5680945"/>
              <a:gd name="connsiteY10" fmla="*/ 1021520 h 3452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80945" h="3452894">
                <a:moveTo>
                  <a:pt x="8749" y="1021520"/>
                </a:moveTo>
                <a:lnTo>
                  <a:pt x="8749" y="3164181"/>
                </a:lnTo>
                <a:lnTo>
                  <a:pt x="151414" y="3164181"/>
                </a:lnTo>
                <a:lnTo>
                  <a:pt x="151414" y="1140155"/>
                </a:lnTo>
                <a:lnTo>
                  <a:pt x="5534897" y="179294"/>
                </a:lnTo>
                <a:lnTo>
                  <a:pt x="5534897" y="3306846"/>
                </a:lnTo>
                <a:lnTo>
                  <a:pt x="864624" y="3306846"/>
                </a:lnTo>
                <a:lnTo>
                  <a:pt x="864624" y="3449395"/>
                </a:lnTo>
                <a:lnTo>
                  <a:pt x="5677562" y="3449395"/>
                </a:lnTo>
                <a:lnTo>
                  <a:pt x="5677562" y="8749"/>
                </a:lnTo>
                <a:lnTo>
                  <a:pt x="8749" y="1021520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5324C54-B75E-4AC0-90C2-FA558C7716F7}"/>
              </a:ext>
            </a:extLst>
          </p:cNvPr>
          <p:cNvSpPr/>
          <p:nvPr/>
        </p:nvSpPr>
        <p:spPr>
          <a:xfrm>
            <a:off x="366834" y="4021756"/>
            <a:ext cx="113676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AA95478-C099-485F-AD95-A617656C6C7C}"/>
              </a:ext>
            </a:extLst>
          </p:cNvPr>
          <p:cNvSpPr/>
          <p:nvPr/>
        </p:nvSpPr>
        <p:spPr>
          <a:xfrm>
            <a:off x="580721" y="4021756"/>
            <a:ext cx="113676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65680A1-86D1-44C2-AA38-0DF5735F1F26}"/>
              </a:ext>
            </a:extLst>
          </p:cNvPr>
          <p:cNvSpPr/>
          <p:nvPr/>
        </p:nvSpPr>
        <p:spPr>
          <a:xfrm>
            <a:off x="794519" y="4021756"/>
            <a:ext cx="113676" cy="151647"/>
          </a:xfrm>
          <a:custGeom>
            <a:avLst/>
            <a:gdLst>
              <a:gd name="connsiteX0" fmla="*/ 8749 w 151647"/>
              <a:gd name="connsiteY0" fmla="*/ 8749 h 151647"/>
              <a:gd name="connsiteX1" fmla="*/ 151414 w 151647"/>
              <a:gd name="connsiteY1" fmla="*/ 8749 h 151647"/>
              <a:gd name="connsiteX2" fmla="*/ 151414 w 151647"/>
              <a:gd name="connsiteY2" fmla="*/ 151414 h 151647"/>
              <a:gd name="connsiteX3" fmla="*/ 8749 w 151647"/>
              <a:gd name="connsiteY3" fmla="*/ 151414 h 15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647" h="151647">
                <a:moveTo>
                  <a:pt x="8749" y="8749"/>
                </a:moveTo>
                <a:lnTo>
                  <a:pt x="151414" y="8749"/>
                </a:lnTo>
                <a:lnTo>
                  <a:pt x="151414" y="151414"/>
                </a:lnTo>
                <a:lnTo>
                  <a:pt x="8749" y="151414"/>
                </a:lnTo>
                <a:close/>
              </a:path>
            </a:pathLst>
          </a:custGeom>
          <a:solidFill>
            <a:schemeClr val="tx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 sz="1349" dirty="0"/>
          </a:p>
        </p:txBody>
      </p:sp>
      <p:grpSp>
        <p:nvGrpSpPr>
          <p:cNvPr id="76" name="Group 4">
            <a:extLst>
              <a:ext uri="{FF2B5EF4-FFF2-40B4-BE49-F238E27FC236}">
                <a16:creationId xmlns:a16="http://schemas.microsoft.com/office/drawing/2014/main" id="{9D60B6B0-F7ED-4B9F-A77C-632AC4EA661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769544" y="4960938"/>
            <a:ext cx="918684" cy="1435100"/>
            <a:chOff x="6529" y="3125"/>
            <a:chExt cx="772" cy="904"/>
          </a:xfrm>
        </p:grpSpPr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CC1B45B9-64DF-4C5B-9711-FA69AD5370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3125"/>
              <a:ext cx="619" cy="226"/>
            </a:xfrm>
            <a:custGeom>
              <a:avLst/>
              <a:gdLst>
                <a:gd name="T0" fmla="*/ 2473 w 2473"/>
                <a:gd name="T1" fmla="*/ 0 h 902"/>
                <a:gd name="T2" fmla="*/ 0 w 2473"/>
                <a:gd name="T3" fmla="*/ 902 h 902"/>
                <a:gd name="T4" fmla="*/ 2473 w 2473"/>
                <a:gd name="T5" fmla="*/ 466 h 902"/>
                <a:gd name="T6" fmla="*/ 2473 w 2473"/>
                <a:gd name="T7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73" h="902">
                  <a:moveTo>
                    <a:pt x="2473" y="0"/>
                  </a:moveTo>
                  <a:lnTo>
                    <a:pt x="0" y="902"/>
                  </a:lnTo>
                  <a:lnTo>
                    <a:pt x="2473" y="466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78" name="Freeform 6">
              <a:extLst>
                <a:ext uri="{FF2B5EF4-FFF2-40B4-BE49-F238E27FC236}">
                  <a16:creationId xmlns:a16="http://schemas.microsoft.com/office/drawing/2014/main" id="{BA55CB73-EE25-43B6-9720-855E16C4B1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29" y="3444"/>
              <a:ext cx="772" cy="585"/>
            </a:xfrm>
            <a:custGeom>
              <a:avLst/>
              <a:gdLst>
                <a:gd name="T0" fmla="*/ 233 w 3088"/>
                <a:gd name="T1" fmla="*/ 1588 h 2339"/>
                <a:gd name="T2" fmla="*/ 253 w 3088"/>
                <a:gd name="T3" fmla="*/ 1795 h 2339"/>
                <a:gd name="T4" fmla="*/ 151 w 3088"/>
                <a:gd name="T5" fmla="*/ 1810 h 2339"/>
                <a:gd name="T6" fmla="*/ 351 w 3088"/>
                <a:gd name="T7" fmla="*/ 1761 h 2339"/>
                <a:gd name="T8" fmla="*/ 416 w 3088"/>
                <a:gd name="T9" fmla="*/ 1857 h 2339"/>
                <a:gd name="T10" fmla="*/ 1140 w 3088"/>
                <a:gd name="T11" fmla="*/ 1652 h 2339"/>
                <a:gd name="T12" fmla="*/ 1216 w 3088"/>
                <a:gd name="T13" fmla="*/ 1738 h 2339"/>
                <a:gd name="T14" fmla="*/ 696 w 3088"/>
                <a:gd name="T15" fmla="*/ 1546 h 2339"/>
                <a:gd name="T16" fmla="*/ 738 w 3088"/>
                <a:gd name="T17" fmla="*/ 1710 h 2339"/>
                <a:gd name="T18" fmla="*/ 860 w 3088"/>
                <a:gd name="T19" fmla="*/ 1854 h 2339"/>
                <a:gd name="T20" fmla="*/ 832 w 3088"/>
                <a:gd name="T21" fmla="*/ 1684 h 2339"/>
                <a:gd name="T22" fmla="*/ 2021 w 3088"/>
                <a:gd name="T23" fmla="*/ 1860 h 2339"/>
                <a:gd name="T24" fmla="*/ 2158 w 3088"/>
                <a:gd name="T25" fmla="*/ 1747 h 2339"/>
                <a:gd name="T26" fmla="*/ 2100 w 3088"/>
                <a:gd name="T27" fmla="*/ 1730 h 2339"/>
                <a:gd name="T28" fmla="*/ 2059 w 3088"/>
                <a:gd name="T29" fmla="*/ 1684 h 2339"/>
                <a:gd name="T30" fmla="*/ 1309 w 3088"/>
                <a:gd name="T31" fmla="*/ 1734 h 2339"/>
                <a:gd name="T32" fmla="*/ 1445 w 3088"/>
                <a:gd name="T33" fmla="*/ 1844 h 2339"/>
                <a:gd name="T34" fmla="*/ 1473 w 3088"/>
                <a:gd name="T35" fmla="*/ 1923 h 2339"/>
                <a:gd name="T36" fmla="*/ 1369 w 3088"/>
                <a:gd name="T37" fmla="*/ 1781 h 2339"/>
                <a:gd name="T38" fmla="*/ 1727 w 3088"/>
                <a:gd name="T39" fmla="*/ 1677 h 2339"/>
                <a:gd name="T40" fmla="*/ 1632 w 3088"/>
                <a:gd name="T41" fmla="*/ 1778 h 2339"/>
                <a:gd name="T42" fmla="*/ 1822 w 3088"/>
                <a:gd name="T43" fmla="*/ 1710 h 2339"/>
                <a:gd name="T44" fmla="*/ 1686 w 3088"/>
                <a:gd name="T45" fmla="*/ 1786 h 2339"/>
                <a:gd name="T46" fmla="*/ 1708 w 3088"/>
                <a:gd name="T47" fmla="*/ 1817 h 2339"/>
                <a:gd name="T48" fmla="*/ 2240 w 3088"/>
                <a:gd name="T49" fmla="*/ 1766 h 2339"/>
                <a:gd name="T50" fmla="*/ 2227 w 3088"/>
                <a:gd name="T51" fmla="*/ 1653 h 2339"/>
                <a:gd name="T52" fmla="*/ 2290 w 3088"/>
                <a:gd name="T53" fmla="*/ 1866 h 2339"/>
                <a:gd name="T54" fmla="*/ 2321 w 3088"/>
                <a:gd name="T55" fmla="*/ 1709 h 2339"/>
                <a:gd name="T56" fmla="*/ 2908 w 3088"/>
                <a:gd name="T57" fmla="*/ 1750 h 2339"/>
                <a:gd name="T58" fmla="*/ 2730 w 3088"/>
                <a:gd name="T59" fmla="*/ 1683 h 2339"/>
                <a:gd name="T60" fmla="*/ 2852 w 3088"/>
                <a:gd name="T61" fmla="*/ 1860 h 2339"/>
                <a:gd name="T62" fmla="*/ 2639 w 3088"/>
                <a:gd name="T63" fmla="*/ 1783 h 2339"/>
                <a:gd name="T64" fmla="*/ 2605 w 3088"/>
                <a:gd name="T65" fmla="*/ 1853 h 2339"/>
                <a:gd name="T66" fmla="*/ 2464 w 3088"/>
                <a:gd name="T67" fmla="*/ 1861 h 2339"/>
                <a:gd name="T68" fmla="*/ 2495 w 3088"/>
                <a:gd name="T69" fmla="*/ 1812 h 2339"/>
                <a:gd name="T70" fmla="*/ 2998 w 3088"/>
                <a:gd name="T71" fmla="*/ 1639 h 2339"/>
                <a:gd name="T72" fmla="*/ 975 w 3088"/>
                <a:gd name="T73" fmla="*/ 1860 h 2339"/>
                <a:gd name="T74" fmla="*/ 2416 w 3088"/>
                <a:gd name="T75" fmla="*/ 2069 h 2339"/>
                <a:gd name="T76" fmla="*/ 2510 w 3088"/>
                <a:gd name="T77" fmla="*/ 2251 h 2339"/>
                <a:gd name="T78" fmla="*/ 2485 w 3088"/>
                <a:gd name="T79" fmla="*/ 2074 h 2339"/>
                <a:gd name="T80" fmla="*/ 627 w 3088"/>
                <a:gd name="T81" fmla="*/ 2078 h 2339"/>
                <a:gd name="T82" fmla="*/ 672 w 3088"/>
                <a:gd name="T83" fmla="*/ 2089 h 2339"/>
                <a:gd name="T84" fmla="*/ 202 w 3088"/>
                <a:gd name="T85" fmla="*/ 2135 h 2339"/>
                <a:gd name="T86" fmla="*/ 310 w 3088"/>
                <a:gd name="T87" fmla="*/ 2174 h 2339"/>
                <a:gd name="T88" fmla="*/ 503 w 3088"/>
                <a:gd name="T89" fmla="*/ 2174 h 2339"/>
                <a:gd name="T90" fmla="*/ 374 w 3088"/>
                <a:gd name="T91" fmla="*/ 2185 h 2339"/>
                <a:gd name="T92" fmla="*/ 439 w 3088"/>
                <a:gd name="T93" fmla="*/ 2185 h 2339"/>
                <a:gd name="T94" fmla="*/ 2197 w 3088"/>
                <a:gd name="T95" fmla="*/ 2040 h 2339"/>
                <a:gd name="T96" fmla="*/ 1597 w 3088"/>
                <a:gd name="T97" fmla="*/ 2027 h 2339"/>
                <a:gd name="T98" fmla="*/ 1937 w 3088"/>
                <a:gd name="T99" fmla="*/ 2047 h 2339"/>
                <a:gd name="T100" fmla="*/ 2002 w 3088"/>
                <a:gd name="T101" fmla="*/ 2254 h 2339"/>
                <a:gd name="T102" fmla="*/ 2061 w 3088"/>
                <a:gd name="T103" fmla="*/ 2041 h 2339"/>
                <a:gd name="T104" fmla="*/ 2002 w 3088"/>
                <a:gd name="T105" fmla="*/ 2073 h 2339"/>
                <a:gd name="T106" fmla="*/ 767 w 3088"/>
                <a:gd name="T107" fmla="*/ 1934 h 2339"/>
                <a:gd name="T108" fmla="*/ 1202 w 3088"/>
                <a:gd name="T109" fmla="*/ 2037 h 2339"/>
                <a:gd name="T110" fmla="*/ 1108 w 3088"/>
                <a:gd name="T111" fmla="*/ 2086 h 2339"/>
                <a:gd name="T112" fmla="*/ 1280 w 3088"/>
                <a:gd name="T113" fmla="*/ 2078 h 2339"/>
                <a:gd name="T114" fmla="*/ 1385 w 3088"/>
                <a:gd name="T115" fmla="*/ 2249 h 2339"/>
                <a:gd name="T116" fmla="*/ 1403 w 3088"/>
                <a:gd name="T117" fmla="*/ 2332 h 2339"/>
                <a:gd name="T118" fmla="*/ 1354 w 3088"/>
                <a:gd name="T119" fmla="*/ 2200 h 2339"/>
                <a:gd name="T120" fmla="*/ 993 w 3088"/>
                <a:gd name="T121" fmla="*/ 2123 h 2339"/>
                <a:gd name="T122" fmla="*/ 397 w 3088"/>
                <a:gd name="T123" fmla="*/ 963 h 2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88" h="2339">
                  <a:moveTo>
                    <a:pt x="257" y="1763"/>
                  </a:moveTo>
                  <a:lnTo>
                    <a:pt x="257" y="1763"/>
                  </a:lnTo>
                  <a:lnTo>
                    <a:pt x="257" y="1755"/>
                  </a:lnTo>
                  <a:lnTo>
                    <a:pt x="256" y="1749"/>
                  </a:lnTo>
                  <a:lnTo>
                    <a:pt x="253" y="1736"/>
                  </a:lnTo>
                  <a:lnTo>
                    <a:pt x="247" y="1725"/>
                  </a:lnTo>
                  <a:lnTo>
                    <a:pt x="241" y="1716"/>
                  </a:lnTo>
                  <a:lnTo>
                    <a:pt x="233" y="1709"/>
                  </a:lnTo>
                  <a:lnTo>
                    <a:pt x="225" y="1704"/>
                  </a:lnTo>
                  <a:lnTo>
                    <a:pt x="219" y="1699"/>
                  </a:lnTo>
                  <a:lnTo>
                    <a:pt x="212" y="1696"/>
                  </a:lnTo>
                  <a:lnTo>
                    <a:pt x="212" y="1696"/>
                  </a:lnTo>
                  <a:lnTo>
                    <a:pt x="220" y="1690"/>
                  </a:lnTo>
                  <a:lnTo>
                    <a:pt x="226" y="1685"/>
                  </a:lnTo>
                  <a:lnTo>
                    <a:pt x="232" y="1678"/>
                  </a:lnTo>
                  <a:lnTo>
                    <a:pt x="237" y="1671"/>
                  </a:lnTo>
                  <a:lnTo>
                    <a:pt x="242" y="1663"/>
                  </a:lnTo>
                  <a:lnTo>
                    <a:pt x="244" y="1654"/>
                  </a:lnTo>
                  <a:lnTo>
                    <a:pt x="246" y="1645"/>
                  </a:lnTo>
                  <a:lnTo>
                    <a:pt x="246" y="1635"/>
                  </a:lnTo>
                  <a:lnTo>
                    <a:pt x="246" y="1635"/>
                  </a:lnTo>
                  <a:lnTo>
                    <a:pt x="246" y="1626"/>
                  </a:lnTo>
                  <a:lnTo>
                    <a:pt x="245" y="1618"/>
                  </a:lnTo>
                  <a:lnTo>
                    <a:pt x="243" y="1610"/>
                  </a:lnTo>
                  <a:lnTo>
                    <a:pt x="241" y="1602"/>
                  </a:lnTo>
                  <a:lnTo>
                    <a:pt x="237" y="1594"/>
                  </a:lnTo>
                  <a:lnTo>
                    <a:pt x="233" y="1588"/>
                  </a:lnTo>
                  <a:lnTo>
                    <a:pt x="227" y="1582"/>
                  </a:lnTo>
                  <a:lnTo>
                    <a:pt x="222" y="1577"/>
                  </a:lnTo>
                  <a:lnTo>
                    <a:pt x="215" y="1572"/>
                  </a:lnTo>
                  <a:lnTo>
                    <a:pt x="209" y="1568"/>
                  </a:lnTo>
                  <a:lnTo>
                    <a:pt x="201" y="1565"/>
                  </a:lnTo>
                  <a:lnTo>
                    <a:pt x="192" y="1561"/>
                  </a:lnTo>
                  <a:lnTo>
                    <a:pt x="183" y="1559"/>
                  </a:lnTo>
                  <a:lnTo>
                    <a:pt x="173" y="1557"/>
                  </a:lnTo>
                  <a:lnTo>
                    <a:pt x="163" y="1557"/>
                  </a:lnTo>
                  <a:lnTo>
                    <a:pt x="152" y="1556"/>
                  </a:lnTo>
                  <a:lnTo>
                    <a:pt x="22" y="1556"/>
                  </a:lnTo>
                  <a:lnTo>
                    <a:pt x="22" y="1860"/>
                  </a:lnTo>
                  <a:lnTo>
                    <a:pt x="151" y="1860"/>
                  </a:lnTo>
                  <a:lnTo>
                    <a:pt x="151" y="1860"/>
                  </a:lnTo>
                  <a:lnTo>
                    <a:pt x="163" y="1860"/>
                  </a:lnTo>
                  <a:lnTo>
                    <a:pt x="174" y="1859"/>
                  </a:lnTo>
                  <a:lnTo>
                    <a:pt x="185" y="1857"/>
                  </a:lnTo>
                  <a:lnTo>
                    <a:pt x="195" y="1854"/>
                  </a:lnTo>
                  <a:lnTo>
                    <a:pt x="205" y="1850"/>
                  </a:lnTo>
                  <a:lnTo>
                    <a:pt x="214" y="1846"/>
                  </a:lnTo>
                  <a:lnTo>
                    <a:pt x="222" y="1840"/>
                  </a:lnTo>
                  <a:lnTo>
                    <a:pt x="228" y="1835"/>
                  </a:lnTo>
                  <a:lnTo>
                    <a:pt x="235" y="1828"/>
                  </a:lnTo>
                  <a:lnTo>
                    <a:pt x="241" y="1821"/>
                  </a:lnTo>
                  <a:lnTo>
                    <a:pt x="246" y="1813"/>
                  </a:lnTo>
                  <a:lnTo>
                    <a:pt x="249" y="1804"/>
                  </a:lnTo>
                  <a:lnTo>
                    <a:pt x="253" y="1795"/>
                  </a:lnTo>
                  <a:lnTo>
                    <a:pt x="255" y="1785"/>
                  </a:lnTo>
                  <a:lnTo>
                    <a:pt x="256" y="1774"/>
                  </a:lnTo>
                  <a:lnTo>
                    <a:pt x="257" y="1763"/>
                  </a:lnTo>
                  <a:lnTo>
                    <a:pt x="257" y="1763"/>
                  </a:lnTo>
                  <a:close/>
                  <a:moveTo>
                    <a:pt x="151" y="1810"/>
                  </a:moveTo>
                  <a:lnTo>
                    <a:pt x="78" y="1810"/>
                  </a:lnTo>
                  <a:lnTo>
                    <a:pt x="78" y="1722"/>
                  </a:lnTo>
                  <a:lnTo>
                    <a:pt x="151" y="1722"/>
                  </a:lnTo>
                  <a:lnTo>
                    <a:pt x="151" y="1722"/>
                  </a:lnTo>
                  <a:lnTo>
                    <a:pt x="162" y="1723"/>
                  </a:lnTo>
                  <a:lnTo>
                    <a:pt x="171" y="1725"/>
                  </a:lnTo>
                  <a:lnTo>
                    <a:pt x="179" y="1728"/>
                  </a:lnTo>
                  <a:lnTo>
                    <a:pt x="185" y="1733"/>
                  </a:lnTo>
                  <a:lnTo>
                    <a:pt x="191" y="1739"/>
                  </a:lnTo>
                  <a:lnTo>
                    <a:pt x="194" y="1747"/>
                  </a:lnTo>
                  <a:lnTo>
                    <a:pt x="196" y="1755"/>
                  </a:lnTo>
                  <a:lnTo>
                    <a:pt x="198" y="1765"/>
                  </a:lnTo>
                  <a:lnTo>
                    <a:pt x="198" y="1765"/>
                  </a:lnTo>
                  <a:lnTo>
                    <a:pt x="196" y="1775"/>
                  </a:lnTo>
                  <a:lnTo>
                    <a:pt x="194" y="1784"/>
                  </a:lnTo>
                  <a:lnTo>
                    <a:pt x="190" y="1792"/>
                  </a:lnTo>
                  <a:lnTo>
                    <a:pt x="185" y="1797"/>
                  </a:lnTo>
                  <a:lnTo>
                    <a:pt x="179" y="1803"/>
                  </a:lnTo>
                  <a:lnTo>
                    <a:pt x="171" y="1806"/>
                  </a:lnTo>
                  <a:lnTo>
                    <a:pt x="161" y="1808"/>
                  </a:lnTo>
                  <a:lnTo>
                    <a:pt x="151" y="1810"/>
                  </a:lnTo>
                  <a:lnTo>
                    <a:pt x="151" y="1810"/>
                  </a:lnTo>
                  <a:close/>
                  <a:moveTo>
                    <a:pt x="150" y="1673"/>
                  </a:moveTo>
                  <a:lnTo>
                    <a:pt x="78" y="1673"/>
                  </a:lnTo>
                  <a:lnTo>
                    <a:pt x="78" y="1608"/>
                  </a:lnTo>
                  <a:lnTo>
                    <a:pt x="148" y="1608"/>
                  </a:lnTo>
                  <a:lnTo>
                    <a:pt x="148" y="1608"/>
                  </a:lnTo>
                  <a:lnTo>
                    <a:pt x="157" y="1609"/>
                  </a:lnTo>
                  <a:lnTo>
                    <a:pt x="166" y="1610"/>
                  </a:lnTo>
                  <a:lnTo>
                    <a:pt x="172" y="1612"/>
                  </a:lnTo>
                  <a:lnTo>
                    <a:pt x="178" y="1615"/>
                  </a:lnTo>
                  <a:lnTo>
                    <a:pt x="182" y="1621"/>
                  </a:lnTo>
                  <a:lnTo>
                    <a:pt x="185" y="1626"/>
                  </a:lnTo>
                  <a:lnTo>
                    <a:pt x="187" y="1633"/>
                  </a:lnTo>
                  <a:lnTo>
                    <a:pt x="188" y="1641"/>
                  </a:lnTo>
                  <a:lnTo>
                    <a:pt x="188" y="1641"/>
                  </a:lnTo>
                  <a:lnTo>
                    <a:pt x="188" y="1646"/>
                  </a:lnTo>
                  <a:lnTo>
                    <a:pt x="187" y="1652"/>
                  </a:lnTo>
                  <a:lnTo>
                    <a:pt x="184" y="1657"/>
                  </a:lnTo>
                  <a:lnTo>
                    <a:pt x="181" y="1662"/>
                  </a:lnTo>
                  <a:lnTo>
                    <a:pt x="175" y="1666"/>
                  </a:lnTo>
                  <a:lnTo>
                    <a:pt x="169" y="1669"/>
                  </a:lnTo>
                  <a:lnTo>
                    <a:pt x="161" y="1672"/>
                  </a:lnTo>
                  <a:lnTo>
                    <a:pt x="150" y="1673"/>
                  </a:lnTo>
                  <a:lnTo>
                    <a:pt x="150" y="1673"/>
                  </a:lnTo>
                  <a:close/>
                  <a:moveTo>
                    <a:pt x="296" y="1764"/>
                  </a:moveTo>
                  <a:lnTo>
                    <a:pt x="296" y="1639"/>
                  </a:lnTo>
                  <a:lnTo>
                    <a:pt x="351" y="1639"/>
                  </a:lnTo>
                  <a:lnTo>
                    <a:pt x="351" y="1761"/>
                  </a:lnTo>
                  <a:lnTo>
                    <a:pt x="351" y="1761"/>
                  </a:lnTo>
                  <a:lnTo>
                    <a:pt x="351" y="1773"/>
                  </a:lnTo>
                  <a:lnTo>
                    <a:pt x="353" y="1785"/>
                  </a:lnTo>
                  <a:lnTo>
                    <a:pt x="356" y="1794"/>
                  </a:lnTo>
                  <a:lnTo>
                    <a:pt x="361" y="1802"/>
                  </a:lnTo>
                  <a:lnTo>
                    <a:pt x="366" y="1807"/>
                  </a:lnTo>
                  <a:lnTo>
                    <a:pt x="373" y="1812"/>
                  </a:lnTo>
                  <a:lnTo>
                    <a:pt x="382" y="1814"/>
                  </a:lnTo>
                  <a:lnTo>
                    <a:pt x="392" y="1815"/>
                  </a:lnTo>
                  <a:lnTo>
                    <a:pt x="392" y="1815"/>
                  </a:lnTo>
                  <a:lnTo>
                    <a:pt x="402" y="1814"/>
                  </a:lnTo>
                  <a:lnTo>
                    <a:pt x="409" y="1812"/>
                  </a:lnTo>
                  <a:lnTo>
                    <a:pt x="417" y="1807"/>
                  </a:lnTo>
                  <a:lnTo>
                    <a:pt x="423" y="1802"/>
                  </a:lnTo>
                  <a:lnTo>
                    <a:pt x="427" y="1794"/>
                  </a:lnTo>
                  <a:lnTo>
                    <a:pt x="430" y="1784"/>
                  </a:lnTo>
                  <a:lnTo>
                    <a:pt x="433" y="1773"/>
                  </a:lnTo>
                  <a:lnTo>
                    <a:pt x="433" y="1761"/>
                  </a:lnTo>
                  <a:lnTo>
                    <a:pt x="433" y="1639"/>
                  </a:lnTo>
                  <a:lnTo>
                    <a:pt x="488" y="1639"/>
                  </a:lnTo>
                  <a:lnTo>
                    <a:pt x="488" y="1860"/>
                  </a:lnTo>
                  <a:lnTo>
                    <a:pt x="433" y="1860"/>
                  </a:lnTo>
                  <a:lnTo>
                    <a:pt x="433" y="1843"/>
                  </a:lnTo>
                  <a:lnTo>
                    <a:pt x="433" y="1843"/>
                  </a:lnTo>
                  <a:lnTo>
                    <a:pt x="428" y="1848"/>
                  </a:lnTo>
                  <a:lnTo>
                    <a:pt x="422" y="1853"/>
                  </a:lnTo>
                  <a:lnTo>
                    <a:pt x="416" y="1857"/>
                  </a:lnTo>
                  <a:lnTo>
                    <a:pt x="409" y="1859"/>
                  </a:lnTo>
                  <a:lnTo>
                    <a:pt x="403" y="1862"/>
                  </a:lnTo>
                  <a:lnTo>
                    <a:pt x="395" y="1864"/>
                  </a:lnTo>
                  <a:lnTo>
                    <a:pt x="387" y="1865"/>
                  </a:lnTo>
                  <a:lnTo>
                    <a:pt x="380" y="1866"/>
                  </a:lnTo>
                  <a:lnTo>
                    <a:pt x="380" y="1866"/>
                  </a:lnTo>
                  <a:lnTo>
                    <a:pt x="366" y="1865"/>
                  </a:lnTo>
                  <a:lnTo>
                    <a:pt x="355" y="1862"/>
                  </a:lnTo>
                  <a:lnTo>
                    <a:pt x="345" y="1859"/>
                  </a:lnTo>
                  <a:lnTo>
                    <a:pt x="336" y="1855"/>
                  </a:lnTo>
                  <a:lnTo>
                    <a:pt x="328" y="1849"/>
                  </a:lnTo>
                  <a:lnTo>
                    <a:pt x="321" y="1844"/>
                  </a:lnTo>
                  <a:lnTo>
                    <a:pt x="316" y="1836"/>
                  </a:lnTo>
                  <a:lnTo>
                    <a:pt x="310" y="1828"/>
                  </a:lnTo>
                  <a:lnTo>
                    <a:pt x="307" y="1821"/>
                  </a:lnTo>
                  <a:lnTo>
                    <a:pt x="304" y="1813"/>
                  </a:lnTo>
                  <a:lnTo>
                    <a:pt x="299" y="1795"/>
                  </a:lnTo>
                  <a:lnTo>
                    <a:pt x="297" y="1779"/>
                  </a:lnTo>
                  <a:lnTo>
                    <a:pt x="296" y="1764"/>
                  </a:lnTo>
                  <a:lnTo>
                    <a:pt x="296" y="1764"/>
                  </a:lnTo>
                  <a:close/>
                  <a:moveTo>
                    <a:pt x="1135" y="1860"/>
                  </a:moveTo>
                  <a:lnTo>
                    <a:pt x="1079" y="1860"/>
                  </a:lnTo>
                  <a:lnTo>
                    <a:pt x="1079" y="1639"/>
                  </a:lnTo>
                  <a:lnTo>
                    <a:pt x="1135" y="1639"/>
                  </a:lnTo>
                  <a:lnTo>
                    <a:pt x="1135" y="1657"/>
                  </a:lnTo>
                  <a:lnTo>
                    <a:pt x="1135" y="1657"/>
                  </a:lnTo>
                  <a:lnTo>
                    <a:pt x="1140" y="1652"/>
                  </a:lnTo>
                  <a:lnTo>
                    <a:pt x="1146" y="1646"/>
                  </a:lnTo>
                  <a:lnTo>
                    <a:pt x="1152" y="1643"/>
                  </a:lnTo>
                  <a:lnTo>
                    <a:pt x="1159" y="1640"/>
                  </a:lnTo>
                  <a:lnTo>
                    <a:pt x="1167" y="1636"/>
                  </a:lnTo>
                  <a:lnTo>
                    <a:pt x="1173" y="1635"/>
                  </a:lnTo>
                  <a:lnTo>
                    <a:pt x="1182" y="1634"/>
                  </a:lnTo>
                  <a:lnTo>
                    <a:pt x="1190" y="1633"/>
                  </a:lnTo>
                  <a:lnTo>
                    <a:pt x="1190" y="1633"/>
                  </a:lnTo>
                  <a:lnTo>
                    <a:pt x="1200" y="1634"/>
                  </a:lnTo>
                  <a:lnTo>
                    <a:pt x="1208" y="1635"/>
                  </a:lnTo>
                  <a:lnTo>
                    <a:pt x="1217" y="1637"/>
                  </a:lnTo>
                  <a:lnTo>
                    <a:pt x="1225" y="1640"/>
                  </a:lnTo>
                  <a:lnTo>
                    <a:pt x="1233" y="1643"/>
                  </a:lnTo>
                  <a:lnTo>
                    <a:pt x="1239" y="1648"/>
                  </a:lnTo>
                  <a:lnTo>
                    <a:pt x="1245" y="1653"/>
                  </a:lnTo>
                  <a:lnTo>
                    <a:pt x="1250" y="1659"/>
                  </a:lnTo>
                  <a:lnTo>
                    <a:pt x="1256" y="1666"/>
                  </a:lnTo>
                  <a:lnTo>
                    <a:pt x="1259" y="1674"/>
                  </a:lnTo>
                  <a:lnTo>
                    <a:pt x="1264" y="1682"/>
                  </a:lnTo>
                  <a:lnTo>
                    <a:pt x="1266" y="1690"/>
                  </a:lnTo>
                  <a:lnTo>
                    <a:pt x="1268" y="1700"/>
                  </a:lnTo>
                  <a:lnTo>
                    <a:pt x="1270" y="1711"/>
                  </a:lnTo>
                  <a:lnTo>
                    <a:pt x="1271" y="1722"/>
                  </a:lnTo>
                  <a:lnTo>
                    <a:pt x="1271" y="1734"/>
                  </a:lnTo>
                  <a:lnTo>
                    <a:pt x="1271" y="1860"/>
                  </a:lnTo>
                  <a:lnTo>
                    <a:pt x="1216" y="1860"/>
                  </a:lnTo>
                  <a:lnTo>
                    <a:pt x="1216" y="1738"/>
                  </a:lnTo>
                  <a:lnTo>
                    <a:pt x="1216" y="1738"/>
                  </a:lnTo>
                  <a:lnTo>
                    <a:pt x="1216" y="1725"/>
                  </a:lnTo>
                  <a:lnTo>
                    <a:pt x="1214" y="1714"/>
                  </a:lnTo>
                  <a:lnTo>
                    <a:pt x="1211" y="1705"/>
                  </a:lnTo>
                  <a:lnTo>
                    <a:pt x="1206" y="1697"/>
                  </a:lnTo>
                  <a:lnTo>
                    <a:pt x="1201" y="1691"/>
                  </a:lnTo>
                  <a:lnTo>
                    <a:pt x="1194" y="1687"/>
                  </a:lnTo>
                  <a:lnTo>
                    <a:pt x="1186" y="1685"/>
                  </a:lnTo>
                  <a:lnTo>
                    <a:pt x="1176" y="1684"/>
                  </a:lnTo>
                  <a:lnTo>
                    <a:pt x="1176" y="1684"/>
                  </a:lnTo>
                  <a:lnTo>
                    <a:pt x="1167" y="1685"/>
                  </a:lnTo>
                  <a:lnTo>
                    <a:pt x="1158" y="1687"/>
                  </a:lnTo>
                  <a:lnTo>
                    <a:pt x="1151" y="1691"/>
                  </a:lnTo>
                  <a:lnTo>
                    <a:pt x="1146" y="1697"/>
                  </a:lnTo>
                  <a:lnTo>
                    <a:pt x="1140" y="1705"/>
                  </a:lnTo>
                  <a:lnTo>
                    <a:pt x="1137" y="1715"/>
                  </a:lnTo>
                  <a:lnTo>
                    <a:pt x="1135" y="1726"/>
                  </a:lnTo>
                  <a:lnTo>
                    <a:pt x="1135" y="1738"/>
                  </a:lnTo>
                  <a:lnTo>
                    <a:pt x="1135" y="1860"/>
                  </a:lnTo>
                  <a:close/>
                  <a:moveTo>
                    <a:pt x="593" y="1742"/>
                  </a:moveTo>
                  <a:lnTo>
                    <a:pt x="593" y="1860"/>
                  </a:lnTo>
                  <a:lnTo>
                    <a:pt x="537" y="1860"/>
                  </a:lnTo>
                  <a:lnTo>
                    <a:pt x="537" y="1639"/>
                  </a:lnTo>
                  <a:lnTo>
                    <a:pt x="593" y="1639"/>
                  </a:lnTo>
                  <a:lnTo>
                    <a:pt x="593" y="1742"/>
                  </a:lnTo>
                  <a:close/>
                  <a:moveTo>
                    <a:pt x="641" y="1573"/>
                  </a:moveTo>
                  <a:lnTo>
                    <a:pt x="696" y="1546"/>
                  </a:lnTo>
                  <a:lnTo>
                    <a:pt x="696" y="1747"/>
                  </a:lnTo>
                  <a:lnTo>
                    <a:pt x="696" y="1860"/>
                  </a:lnTo>
                  <a:lnTo>
                    <a:pt x="641" y="1860"/>
                  </a:lnTo>
                  <a:lnTo>
                    <a:pt x="641" y="1573"/>
                  </a:lnTo>
                  <a:close/>
                  <a:moveTo>
                    <a:pt x="871" y="1654"/>
                  </a:moveTo>
                  <a:lnTo>
                    <a:pt x="871" y="1654"/>
                  </a:lnTo>
                  <a:lnTo>
                    <a:pt x="866" y="1648"/>
                  </a:lnTo>
                  <a:lnTo>
                    <a:pt x="861" y="1645"/>
                  </a:lnTo>
                  <a:lnTo>
                    <a:pt x="854" y="1641"/>
                  </a:lnTo>
                  <a:lnTo>
                    <a:pt x="849" y="1639"/>
                  </a:lnTo>
                  <a:lnTo>
                    <a:pt x="842" y="1636"/>
                  </a:lnTo>
                  <a:lnTo>
                    <a:pt x="835" y="1634"/>
                  </a:lnTo>
                  <a:lnTo>
                    <a:pt x="822" y="1633"/>
                  </a:lnTo>
                  <a:lnTo>
                    <a:pt x="822" y="1633"/>
                  </a:lnTo>
                  <a:lnTo>
                    <a:pt x="812" y="1634"/>
                  </a:lnTo>
                  <a:lnTo>
                    <a:pt x="802" y="1635"/>
                  </a:lnTo>
                  <a:lnTo>
                    <a:pt x="794" y="1637"/>
                  </a:lnTo>
                  <a:lnTo>
                    <a:pt x="786" y="1641"/>
                  </a:lnTo>
                  <a:lnTo>
                    <a:pt x="778" y="1645"/>
                  </a:lnTo>
                  <a:lnTo>
                    <a:pt x="770" y="1651"/>
                  </a:lnTo>
                  <a:lnTo>
                    <a:pt x="764" y="1657"/>
                  </a:lnTo>
                  <a:lnTo>
                    <a:pt x="758" y="1664"/>
                  </a:lnTo>
                  <a:lnTo>
                    <a:pt x="753" y="1672"/>
                  </a:lnTo>
                  <a:lnTo>
                    <a:pt x="748" y="1680"/>
                  </a:lnTo>
                  <a:lnTo>
                    <a:pt x="744" y="1689"/>
                  </a:lnTo>
                  <a:lnTo>
                    <a:pt x="741" y="1699"/>
                  </a:lnTo>
                  <a:lnTo>
                    <a:pt x="738" y="1710"/>
                  </a:lnTo>
                  <a:lnTo>
                    <a:pt x="736" y="1722"/>
                  </a:lnTo>
                  <a:lnTo>
                    <a:pt x="735" y="1734"/>
                  </a:lnTo>
                  <a:lnTo>
                    <a:pt x="735" y="1747"/>
                  </a:lnTo>
                  <a:lnTo>
                    <a:pt x="735" y="1747"/>
                  </a:lnTo>
                  <a:lnTo>
                    <a:pt x="735" y="1761"/>
                  </a:lnTo>
                  <a:lnTo>
                    <a:pt x="736" y="1773"/>
                  </a:lnTo>
                  <a:lnTo>
                    <a:pt x="738" y="1785"/>
                  </a:lnTo>
                  <a:lnTo>
                    <a:pt x="741" y="1796"/>
                  </a:lnTo>
                  <a:lnTo>
                    <a:pt x="744" y="1807"/>
                  </a:lnTo>
                  <a:lnTo>
                    <a:pt x="747" y="1817"/>
                  </a:lnTo>
                  <a:lnTo>
                    <a:pt x="752" y="1826"/>
                  </a:lnTo>
                  <a:lnTo>
                    <a:pt x="757" y="1834"/>
                  </a:lnTo>
                  <a:lnTo>
                    <a:pt x="764" y="1841"/>
                  </a:lnTo>
                  <a:lnTo>
                    <a:pt x="769" y="1847"/>
                  </a:lnTo>
                  <a:lnTo>
                    <a:pt x="777" y="1853"/>
                  </a:lnTo>
                  <a:lnTo>
                    <a:pt x="785" y="1857"/>
                  </a:lnTo>
                  <a:lnTo>
                    <a:pt x="792" y="1860"/>
                  </a:lnTo>
                  <a:lnTo>
                    <a:pt x="801" y="1864"/>
                  </a:lnTo>
                  <a:lnTo>
                    <a:pt x="811" y="1865"/>
                  </a:lnTo>
                  <a:lnTo>
                    <a:pt x="821" y="1866"/>
                  </a:lnTo>
                  <a:lnTo>
                    <a:pt x="821" y="1866"/>
                  </a:lnTo>
                  <a:lnTo>
                    <a:pt x="828" y="1865"/>
                  </a:lnTo>
                  <a:lnTo>
                    <a:pt x="834" y="1864"/>
                  </a:lnTo>
                  <a:lnTo>
                    <a:pt x="841" y="1862"/>
                  </a:lnTo>
                  <a:lnTo>
                    <a:pt x="848" y="1860"/>
                  </a:lnTo>
                  <a:lnTo>
                    <a:pt x="853" y="1857"/>
                  </a:lnTo>
                  <a:lnTo>
                    <a:pt x="860" y="1854"/>
                  </a:lnTo>
                  <a:lnTo>
                    <a:pt x="865" y="1849"/>
                  </a:lnTo>
                  <a:lnTo>
                    <a:pt x="871" y="1844"/>
                  </a:lnTo>
                  <a:lnTo>
                    <a:pt x="871" y="1860"/>
                  </a:lnTo>
                  <a:lnTo>
                    <a:pt x="926" y="1860"/>
                  </a:lnTo>
                  <a:lnTo>
                    <a:pt x="926" y="1546"/>
                  </a:lnTo>
                  <a:lnTo>
                    <a:pt x="871" y="1573"/>
                  </a:lnTo>
                  <a:lnTo>
                    <a:pt x="871" y="1654"/>
                  </a:lnTo>
                  <a:close/>
                  <a:moveTo>
                    <a:pt x="832" y="1815"/>
                  </a:moveTo>
                  <a:lnTo>
                    <a:pt x="832" y="1815"/>
                  </a:lnTo>
                  <a:lnTo>
                    <a:pt x="826" y="1814"/>
                  </a:lnTo>
                  <a:lnTo>
                    <a:pt x="818" y="1812"/>
                  </a:lnTo>
                  <a:lnTo>
                    <a:pt x="811" y="1808"/>
                  </a:lnTo>
                  <a:lnTo>
                    <a:pt x="805" y="1802"/>
                  </a:lnTo>
                  <a:lnTo>
                    <a:pt x="799" y="1793"/>
                  </a:lnTo>
                  <a:lnTo>
                    <a:pt x="795" y="1781"/>
                  </a:lnTo>
                  <a:lnTo>
                    <a:pt x="791" y="1765"/>
                  </a:lnTo>
                  <a:lnTo>
                    <a:pt x="790" y="1746"/>
                  </a:lnTo>
                  <a:lnTo>
                    <a:pt x="790" y="1746"/>
                  </a:lnTo>
                  <a:lnTo>
                    <a:pt x="791" y="1728"/>
                  </a:lnTo>
                  <a:lnTo>
                    <a:pt x="795" y="1715"/>
                  </a:lnTo>
                  <a:lnTo>
                    <a:pt x="799" y="1704"/>
                  </a:lnTo>
                  <a:lnTo>
                    <a:pt x="805" y="1696"/>
                  </a:lnTo>
                  <a:lnTo>
                    <a:pt x="810" y="1689"/>
                  </a:lnTo>
                  <a:lnTo>
                    <a:pt x="818" y="1686"/>
                  </a:lnTo>
                  <a:lnTo>
                    <a:pt x="824" y="1684"/>
                  </a:lnTo>
                  <a:lnTo>
                    <a:pt x="832" y="1684"/>
                  </a:lnTo>
                  <a:lnTo>
                    <a:pt x="832" y="1684"/>
                  </a:lnTo>
                  <a:lnTo>
                    <a:pt x="839" y="1684"/>
                  </a:lnTo>
                  <a:lnTo>
                    <a:pt x="845" y="1686"/>
                  </a:lnTo>
                  <a:lnTo>
                    <a:pt x="852" y="1688"/>
                  </a:lnTo>
                  <a:lnTo>
                    <a:pt x="856" y="1691"/>
                  </a:lnTo>
                  <a:lnTo>
                    <a:pt x="861" y="1695"/>
                  </a:lnTo>
                  <a:lnTo>
                    <a:pt x="865" y="1698"/>
                  </a:lnTo>
                  <a:lnTo>
                    <a:pt x="871" y="1706"/>
                  </a:lnTo>
                  <a:lnTo>
                    <a:pt x="871" y="1793"/>
                  </a:lnTo>
                  <a:lnTo>
                    <a:pt x="871" y="1793"/>
                  </a:lnTo>
                  <a:lnTo>
                    <a:pt x="864" y="1801"/>
                  </a:lnTo>
                  <a:lnTo>
                    <a:pt x="856" y="1807"/>
                  </a:lnTo>
                  <a:lnTo>
                    <a:pt x="852" y="1811"/>
                  </a:lnTo>
                  <a:lnTo>
                    <a:pt x="845" y="1813"/>
                  </a:lnTo>
                  <a:lnTo>
                    <a:pt x="840" y="1814"/>
                  </a:lnTo>
                  <a:lnTo>
                    <a:pt x="832" y="1815"/>
                  </a:lnTo>
                  <a:lnTo>
                    <a:pt x="832" y="1815"/>
                  </a:lnTo>
                  <a:close/>
                  <a:moveTo>
                    <a:pt x="2069" y="1633"/>
                  </a:moveTo>
                  <a:lnTo>
                    <a:pt x="2069" y="1633"/>
                  </a:lnTo>
                  <a:lnTo>
                    <a:pt x="2064" y="1634"/>
                  </a:lnTo>
                  <a:lnTo>
                    <a:pt x="2057" y="1635"/>
                  </a:lnTo>
                  <a:lnTo>
                    <a:pt x="2044" y="1639"/>
                  </a:lnTo>
                  <a:lnTo>
                    <a:pt x="2032" y="1645"/>
                  </a:lnTo>
                  <a:lnTo>
                    <a:pt x="2021" y="1654"/>
                  </a:lnTo>
                  <a:lnTo>
                    <a:pt x="2021" y="1551"/>
                  </a:lnTo>
                  <a:lnTo>
                    <a:pt x="1966" y="1579"/>
                  </a:lnTo>
                  <a:lnTo>
                    <a:pt x="1966" y="1860"/>
                  </a:lnTo>
                  <a:lnTo>
                    <a:pt x="2021" y="1860"/>
                  </a:lnTo>
                  <a:lnTo>
                    <a:pt x="2021" y="1844"/>
                  </a:lnTo>
                  <a:lnTo>
                    <a:pt x="2021" y="1844"/>
                  </a:lnTo>
                  <a:lnTo>
                    <a:pt x="2025" y="1849"/>
                  </a:lnTo>
                  <a:lnTo>
                    <a:pt x="2032" y="1854"/>
                  </a:lnTo>
                  <a:lnTo>
                    <a:pt x="2037" y="1857"/>
                  </a:lnTo>
                  <a:lnTo>
                    <a:pt x="2044" y="1860"/>
                  </a:lnTo>
                  <a:lnTo>
                    <a:pt x="2049" y="1862"/>
                  </a:lnTo>
                  <a:lnTo>
                    <a:pt x="2057" y="1864"/>
                  </a:lnTo>
                  <a:lnTo>
                    <a:pt x="2064" y="1865"/>
                  </a:lnTo>
                  <a:lnTo>
                    <a:pt x="2070" y="1866"/>
                  </a:lnTo>
                  <a:lnTo>
                    <a:pt x="2070" y="1866"/>
                  </a:lnTo>
                  <a:lnTo>
                    <a:pt x="2080" y="1865"/>
                  </a:lnTo>
                  <a:lnTo>
                    <a:pt x="2090" y="1864"/>
                  </a:lnTo>
                  <a:lnTo>
                    <a:pt x="2099" y="1861"/>
                  </a:lnTo>
                  <a:lnTo>
                    <a:pt x="2108" y="1857"/>
                  </a:lnTo>
                  <a:lnTo>
                    <a:pt x="2116" y="1853"/>
                  </a:lnTo>
                  <a:lnTo>
                    <a:pt x="2122" y="1848"/>
                  </a:lnTo>
                  <a:lnTo>
                    <a:pt x="2129" y="1841"/>
                  </a:lnTo>
                  <a:lnTo>
                    <a:pt x="2134" y="1835"/>
                  </a:lnTo>
                  <a:lnTo>
                    <a:pt x="2140" y="1826"/>
                  </a:lnTo>
                  <a:lnTo>
                    <a:pt x="2144" y="1817"/>
                  </a:lnTo>
                  <a:lnTo>
                    <a:pt x="2148" y="1807"/>
                  </a:lnTo>
                  <a:lnTo>
                    <a:pt x="2151" y="1797"/>
                  </a:lnTo>
                  <a:lnTo>
                    <a:pt x="2154" y="1786"/>
                  </a:lnTo>
                  <a:lnTo>
                    <a:pt x="2155" y="1774"/>
                  </a:lnTo>
                  <a:lnTo>
                    <a:pt x="2157" y="1761"/>
                  </a:lnTo>
                  <a:lnTo>
                    <a:pt x="2158" y="1747"/>
                  </a:lnTo>
                  <a:lnTo>
                    <a:pt x="2158" y="1747"/>
                  </a:lnTo>
                  <a:lnTo>
                    <a:pt x="2157" y="1734"/>
                  </a:lnTo>
                  <a:lnTo>
                    <a:pt x="2155" y="1722"/>
                  </a:lnTo>
                  <a:lnTo>
                    <a:pt x="2153" y="1710"/>
                  </a:lnTo>
                  <a:lnTo>
                    <a:pt x="2151" y="1699"/>
                  </a:lnTo>
                  <a:lnTo>
                    <a:pt x="2148" y="1689"/>
                  </a:lnTo>
                  <a:lnTo>
                    <a:pt x="2143" y="1680"/>
                  </a:lnTo>
                  <a:lnTo>
                    <a:pt x="2139" y="1672"/>
                  </a:lnTo>
                  <a:lnTo>
                    <a:pt x="2133" y="1664"/>
                  </a:lnTo>
                  <a:lnTo>
                    <a:pt x="2128" y="1657"/>
                  </a:lnTo>
                  <a:lnTo>
                    <a:pt x="2121" y="1651"/>
                  </a:lnTo>
                  <a:lnTo>
                    <a:pt x="2113" y="1645"/>
                  </a:lnTo>
                  <a:lnTo>
                    <a:pt x="2106" y="1641"/>
                  </a:lnTo>
                  <a:lnTo>
                    <a:pt x="2098" y="1637"/>
                  </a:lnTo>
                  <a:lnTo>
                    <a:pt x="2089" y="1635"/>
                  </a:lnTo>
                  <a:lnTo>
                    <a:pt x="2079" y="1634"/>
                  </a:lnTo>
                  <a:lnTo>
                    <a:pt x="2069" y="1633"/>
                  </a:lnTo>
                  <a:lnTo>
                    <a:pt x="2069" y="1633"/>
                  </a:lnTo>
                  <a:close/>
                  <a:moveTo>
                    <a:pt x="2059" y="1684"/>
                  </a:moveTo>
                  <a:lnTo>
                    <a:pt x="2059" y="1684"/>
                  </a:lnTo>
                  <a:lnTo>
                    <a:pt x="2067" y="1685"/>
                  </a:lnTo>
                  <a:lnTo>
                    <a:pt x="2075" y="1687"/>
                  </a:lnTo>
                  <a:lnTo>
                    <a:pt x="2081" y="1691"/>
                  </a:lnTo>
                  <a:lnTo>
                    <a:pt x="2088" y="1698"/>
                  </a:lnTo>
                  <a:lnTo>
                    <a:pt x="2094" y="1706"/>
                  </a:lnTo>
                  <a:lnTo>
                    <a:pt x="2097" y="1717"/>
                  </a:lnTo>
                  <a:lnTo>
                    <a:pt x="2100" y="1730"/>
                  </a:lnTo>
                  <a:lnTo>
                    <a:pt x="2101" y="1746"/>
                  </a:lnTo>
                  <a:lnTo>
                    <a:pt x="2101" y="1746"/>
                  </a:lnTo>
                  <a:lnTo>
                    <a:pt x="2100" y="1762"/>
                  </a:lnTo>
                  <a:lnTo>
                    <a:pt x="2098" y="1776"/>
                  </a:lnTo>
                  <a:lnTo>
                    <a:pt x="2096" y="1787"/>
                  </a:lnTo>
                  <a:lnTo>
                    <a:pt x="2091" y="1797"/>
                  </a:lnTo>
                  <a:lnTo>
                    <a:pt x="2085" y="1805"/>
                  </a:lnTo>
                  <a:lnTo>
                    <a:pt x="2078" y="1811"/>
                  </a:lnTo>
                  <a:lnTo>
                    <a:pt x="2070" y="1814"/>
                  </a:lnTo>
                  <a:lnTo>
                    <a:pt x="2061" y="1815"/>
                  </a:lnTo>
                  <a:lnTo>
                    <a:pt x="2061" y="1815"/>
                  </a:lnTo>
                  <a:lnTo>
                    <a:pt x="2053" y="1814"/>
                  </a:lnTo>
                  <a:lnTo>
                    <a:pt x="2046" y="1813"/>
                  </a:lnTo>
                  <a:lnTo>
                    <a:pt x="2041" y="1810"/>
                  </a:lnTo>
                  <a:lnTo>
                    <a:pt x="2035" y="1807"/>
                  </a:lnTo>
                  <a:lnTo>
                    <a:pt x="2026" y="1800"/>
                  </a:lnTo>
                  <a:lnTo>
                    <a:pt x="2021" y="1794"/>
                  </a:lnTo>
                  <a:lnTo>
                    <a:pt x="2021" y="1706"/>
                  </a:lnTo>
                  <a:lnTo>
                    <a:pt x="2021" y="1706"/>
                  </a:lnTo>
                  <a:lnTo>
                    <a:pt x="2024" y="1701"/>
                  </a:lnTo>
                  <a:lnTo>
                    <a:pt x="2029" y="1697"/>
                  </a:lnTo>
                  <a:lnTo>
                    <a:pt x="2033" y="1693"/>
                  </a:lnTo>
                  <a:lnTo>
                    <a:pt x="2037" y="1689"/>
                  </a:lnTo>
                  <a:lnTo>
                    <a:pt x="2043" y="1687"/>
                  </a:lnTo>
                  <a:lnTo>
                    <a:pt x="2048" y="1685"/>
                  </a:lnTo>
                  <a:lnTo>
                    <a:pt x="2054" y="1684"/>
                  </a:lnTo>
                  <a:lnTo>
                    <a:pt x="2059" y="1684"/>
                  </a:lnTo>
                  <a:lnTo>
                    <a:pt x="2059" y="1684"/>
                  </a:lnTo>
                  <a:close/>
                  <a:moveTo>
                    <a:pt x="1445" y="1654"/>
                  </a:moveTo>
                  <a:lnTo>
                    <a:pt x="1445" y="1654"/>
                  </a:lnTo>
                  <a:lnTo>
                    <a:pt x="1440" y="1650"/>
                  </a:lnTo>
                  <a:lnTo>
                    <a:pt x="1435" y="1645"/>
                  </a:lnTo>
                  <a:lnTo>
                    <a:pt x="1428" y="1642"/>
                  </a:lnTo>
                  <a:lnTo>
                    <a:pt x="1423" y="1639"/>
                  </a:lnTo>
                  <a:lnTo>
                    <a:pt x="1416" y="1636"/>
                  </a:lnTo>
                  <a:lnTo>
                    <a:pt x="1409" y="1634"/>
                  </a:lnTo>
                  <a:lnTo>
                    <a:pt x="1403" y="1634"/>
                  </a:lnTo>
                  <a:lnTo>
                    <a:pt x="1396" y="1633"/>
                  </a:lnTo>
                  <a:lnTo>
                    <a:pt x="1396" y="1633"/>
                  </a:lnTo>
                  <a:lnTo>
                    <a:pt x="1386" y="1634"/>
                  </a:lnTo>
                  <a:lnTo>
                    <a:pt x="1376" y="1635"/>
                  </a:lnTo>
                  <a:lnTo>
                    <a:pt x="1367" y="1637"/>
                  </a:lnTo>
                  <a:lnTo>
                    <a:pt x="1360" y="1641"/>
                  </a:lnTo>
                  <a:lnTo>
                    <a:pt x="1352" y="1645"/>
                  </a:lnTo>
                  <a:lnTo>
                    <a:pt x="1344" y="1651"/>
                  </a:lnTo>
                  <a:lnTo>
                    <a:pt x="1338" y="1657"/>
                  </a:lnTo>
                  <a:lnTo>
                    <a:pt x="1332" y="1664"/>
                  </a:lnTo>
                  <a:lnTo>
                    <a:pt x="1327" y="1672"/>
                  </a:lnTo>
                  <a:lnTo>
                    <a:pt x="1322" y="1680"/>
                  </a:lnTo>
                  <a:lnTo>
                    <a:pt x="1318" y="1689"/>
                  </a:lnTo>
                  <a:lnTo>
                    <a:pt x="1314" y="1699"/>
                  </a:lnTo>
                  <a:lnTo>
                    <a:pt x="1312" y="1710"/>
                  </a:lnTo>
                  <a:lnTo>
                    <a:pt x="1310" y="1722"/>
                  </a:lnTo>
                  <a:lnTo>
                    <a:pt x="1309" y="1734"/>
                  </a:lnTo>
                  <a:lnTo>
                    <a:pt x="1309" y="1747"/>
                  </a:lnTo>
                  <a:lnTo>
                    <a:pt x="1309" y="1747"/>
                  </a:lnTo>
                  <a:lnTo>
                    <a:pt x="1309" y="1761"/>
                  </a:lnTo>
                  <a:lnTo>
                    <a:pt x="1310" y="1773"/>
                  </a:lnTo>
                  <a:lnTo>
                    <a:pt x="1312" y="1785"/>
                  </a:lnTo>
                  <a:lnTo>
                    <a:pt x="1314" y="1796"/>
                  </a:lnTo>
                  <a:lnTo>
                    <a:pt x="1318" y="1807"/>
                  </a:lnTo>
                  <a:lnTo>
                    <a:pt x="1321" y="1817"/>
                  </a:lnTo>
                  <a:lnTo>
                    <a:pt x="1327" y="1826"/>
                  </a:lnTo>
                  <a:lnTo>
                    <a:pt x="1331" y="1834"/>
                  </a:lnTo>
                  <a:lnTo>
                    <a:pt x="1338" y="1841"/>
                  </a:lnTo>
                  <a:lnTo>
                    <a:pt x="1343" y="1847"/>
                  </a:lnTo>
                  <a:lnTo>
                    <a:pt x="1351" y="1853"/>
                  </a:lnTo>
                  <a:lnTo>
                    <a:pt x="1359" y="1857"/>
                  </a:lnTo>
                  <a:lnTo>
                    <a:pt x="1366" y="1860"/>
                  </a:lnTo>
                  <a:lnTo>
                    <a:pt x="1375" y="1864"/>
                  </a:lnTo>
                  <a:lnTo>
                    <a:pt x="1385" y="1865"/>
                  </a:lnTo>
                  <a:lnTo>
                    <a:pt x="1395" y="1865"/>
                  </a:lnTo>
                  <a:lnTo>
                    <a:pt x="1395" y="1865"/>
                  </a:lnTo>
                  <a:lnTo>
                    <a:pt x="1402" y="1865"/>
                  </a:lnTo>
                  <a:lnTo>
                    <a:pt x="1408" y="1864"/>
                  </a:lnTo>
                  <a:lnTo>
                    <a:pt x="1415" y="1862"/>
                  </a:lnTo>
                  <a:lnTo>
                    <a:pt x="1421" y="1860"/>
                  </a:lnTo>
                  <a:lnTo>
                    <a:pt x="1428" y="1857"/>
                  </a:lnTo>
                  <a:lnTo>
                    <a:pt x="1434" y="1853"/>
                  </a:lnTo>
                  <a:lnTo>
                    <a:pt x="1439" y="1849"/>
                  </a:lnTo>
                  <a:lnTo>
                    <a:pt x="1445" y="1844"/>
                  </a:lnTo>
                  <a:lnTo>
                    <a:pt x="1445" y="1849"/>
                  </a:lnTo>
                  <a:lnTo>
                    <a:pt x="1445" y="1849"/>
                  </a:lnTo>
                  <a:lnTo>
                    <a:pt x="1445" y="1858"/>
                  </a:lnTo>
                  <a:lnTo>
                    <a:pt x="1444" y="1868"/>
                  </a:lnTo>
                  <a:lnTo>
                    <a:pt x="1441" y="1878"/>
                  </a:lnTo>
                  <a:lnTo>
                    <a:pt x="1439" y="1882"/>
                  </a:lnTo>
                  <a:lnTo>
                    <a:pt x="1436" y="1887"/>
                  </a:lnTo>
                  <a:lnTo>
                    <a:pt x="1433" y="1891"/>
                  </a:lnTo>
                  <a:lnTo>
                    <a:pt x="1428" y="1896"/>
                  </a:lnTo>
                  <a:lnTo>
                    <a:pt x="1421" y="1899"/>
                  </a:lnTo>
                  <a:lnTo>
                    <a:pt x="1415" y="1901"/>
                  </a:lnTo>
                  <a:lnTo>
                    <a:pt x="1407" y="1904"/>
                  </a:lnTo>
                  <a:lnTo>
                    <a:pt x="1397" y="1905"/>
                  </a:lnTo>
                  <a:lnTo>
                    <a:pt x="1386" y="1908"/>
                  </a:lnTo>
                  <a:lnTo>
                    <a:pt x="1374" y="1908"/>
                  </a:lnTo>
                  <a:lnTo>
                    <a:pt x="1372" y="1908"/>
                  </a:lnTo>
                  <a:lnTo>
                    <a:pt x="1391" y="1951"/>
                  </a:lnTo>
                  <a:lnTo>
                    <a:pt x="1392" y="1951"/>
                  </a:lnTo>
                  <a:lnTo>
                    <a:pt x="1392" y="1951"/>
                  </a:lnTo>
                  <a:lnTo>
                    <a:pt x="1405" y="1951"/>
                  </a:lnTo>
                  <a:lnTo>
                    <a:pt x="1417" y="1948"/>
                  </a:lnTo>
                  <a:lnTo>
                    <a:pt x="1429" y="1946"/>
                  </a:lnTo>
                  <a:lnTo>
                    <a:pt x="1439" y="1943"/>
                  </a:lnTo>
                  <a:lnTo>
                    <a:pt x="1449" y="1940"/>
                  </a:lnTo>
                  <a:lnTo>
                    <a:pt x="1458" y="1935"/>
                  </a:lnTo>
                  <a:lnTo>
                    <a:pt x="1466" y="1929"/>
                  </a:lnTo>
                  <a:lnTo>
                    <a:pt x="1473" y="1923"/>
                  </a:lnTo>
                  <a:lnTo>
                    <a:pt x="1480" y="1915"/>
                  </a:lnTo>
                  <a:lnTo>
                    <a:pt x="1484" y="1907"/>
                  </a:lnTo>
                  <a:lnTo>
                    <a:pt x="1490" y="1898"/>
                  </a:lnTo>
                  <a:lnTo>
                    <a:pt x="1493" y="1888"/>
                  </a:lnTo>
                  <a:lnTo>
                    <a:pt x="1497" y="1877"/>
                  </a:lnTo>
                  <a:lnTo>
                    <a:pt x="1499" y="1866"/>
                  </a:lnTo>
                  <a:lnTo>
                    <a:pt x="1500" y="1854"/>
                  </a:lnTo>
                  <a:lnTo>
                    <a:pt x="1500" y="1839"/>
                  </a:lnTo>
                  <a:lnTo>
                    <a:pt x="1500" y="1639"/>
                  </a:lnTo>
                  <a:lnTo>
                    <a:pt x="1445" y="1639"/>
                  </a:lnTo>
                  <a:lnTo>
                    <a:pt x="1445" y="1654"/>
                  </a:lnTo>
                  <a:close/>
                  <a:moveTo>
                    <a:pt x="1445" y="1706"/>
                  </a:moveTo>
                  <a:lnTo>
                    <a:pt x="1445" y="1793"/>
                  </a:lnTo>
                  <a:lnTo>
                    <a:pt x="1445" y="1793"/>
                  </a:lnTo>
                  <a:lnTo>
                    <a:pt x="1438" y="1801"/>
                  </a:lnTo>
                  <a:lnTo>
                    <a:pt x="1429" y="1808"/>
                  </a:lnTo>
                  <a:lnTo>
                    <a:pt x="1425" y="1811"/>
                  </a:lnTo>
                  <a:lnTo>
                    <a:pt x="1419" y="1813"/>
                  </a:lnTo>
                  <a:lnTo>
                    <a:pt x="1413" y="1814"/>
                  </a:lnTo>
                  <a:lnTo>
                    <a:pt x="1406" y="1815"/>
                  </a:lnTo>
                  <a:lnTo>
                    <a:pt x="1406" y="1815"/>
                  </a:lnTo>
                  <a:lnTo>
                    <a:pt x="1398" y="1814"/>
                  </a:lnTo>
                  <a:lnTo>
                    <a:pt x="1392" y="1812"/>
                  </a:lnTo>
                  <a:lnTo>
                    <a:pt x="1384" y="1807"/>
                  </a:lnTo>
                  <a:lnTo>
                    <a:pt x="1378" y="1802"/>
                  </a:lnTo>
                  <a:lnTo>
                    <a:pt x="1373" y="1793"/>
                  </a:lnTo>
                  <a:lnTo>
                    <a:pt x="1369" y="1781"/>
                  </a:lnTo>
                  <a:lnTo>
                    <a:pt x="1365" y="1765"/>
                  </a:lnTo>
                  <a:lnTo>
                    <a:pt x="1364" y="1746"/>
                  </a:lnTo>
                  <a:lnTo>
                    <a:pt x="1364" y="1746"/>
                  </a:lnTo>
                  <a:lnTo>
                    <a:pt x="1365" y="1728"/>
                  </a:lnTo>
                  <a:lnTo>
                    <a:pt x="1369" y="1715"/>
                  </a:lnTo>
                  <a:lnTo>
                    <a:pt x="1373" y="1704"/>
                  </a:lnTo>
                  <a:lnTo>
                    <a:pt x="1378" y="1696"/>
                  </a:lnTo>
                  <a:lnTo>
                    <a:pt x="1384" y="1689"/>
                  </a:lnTo>
                  <a:lnTo>
                    <a:pt x="1392" y="1686"/>
                  </a:lnTo>
                  <a:lnTo>
                    <a:pt x="1398" y="1684"/>
                  </a:lnTo>
                  <a:lnTo>
                    <a:pt x="1406" y="1684"/>
                  </a:lnTo>
                  <a:lnTo>
                    <a:pt x="1406" y="1684"/>
                  </a:lnTo>
                  <a:lnTo>
                    <a:pt x="1413" y="1684"/>
                  </a:lnTo>
                  <a:lnTo>
                    <a:pt x="1419" y="1686"/>
                  </a:lnTo>
                  <a:lnTo>
                    <a:pt x="1426" y="1688"/>
                  </a:lnTo>
                  <a:lnTo>
                    <a:pt x="1430" y="1690"/>
                  </a:lnTo>
                  <a:lnTo>
                    <a:pt x="1435" y="1695"/>
                  </a:lnTo>
                  <a:lnTo>
                    <a:pt x="1439" y="1698"/>
                  </a:lnTo>
                  <a:lnTo>
                    <a:pt x="1445" y="1706"/>
                  </a:lnTo>
                  <a:lnTo>
                    <a:pt x="1445" y="1706"/>
                  </a:lnTo>
                  <a:close/>
                  <a:moveTo>
                    <a:pt x="1671" y="1693"/>
                  </a:moveTo>
                  <a:lnTo>
                    <a:pt x="1671" y="1693"/>
                  </a:lnTo>
                  <a:lnTo>
                    <a:pt x="1684" y="1686"/>
                  </a:lnTo>
                  <a:lnTo>
                    <a:pt x="1697" y="1682"/>
                  </a:lnTo>
                  <a:lnTo>
                    <a:pt x="1712" y="1678"/>
                  </a:lnTo>
                  <a:lnTo>
                    <a:pt x="1727" y="1677"/>
                  </a:lnTo>
                  <a:lnTo>
                    <a:pt x="1727" y="1677"/>
                  </a:lnTo>
                  <a:lnTo>
                    <a:pt x="1737" y="1678"/>
                  </a:lnTo>
                  <a:lnTo>
                    <a:pt x="1745" y="1679"/>
                  </a:lnTo>
                  <a:lnTo>
                    <a:pt x="1751" y="1682"/>
                  </a:lnTo>
                  <a:lnTo>
                    <a:pt x="1757" y="1686"/>
                  </a:lnTo>
                  <a:lnTo>
                    <a:pt x="1761" y="1690"/>
                  </a:lnTo>
                  <a:lnTo>
                    <a:pt x="1765" y="1696"/>
                  </a:lnTo>
                  <a:lnTo>
                    <a:pt x="1767" y="1701"/>
                  </a:lnTo>
                  <a:lnTo>
                    <a:pt x="1767" y="1709"/>
                  </a:lnTo>
                  <a:lnTo>
                    <a:pt x="1767" y="1725"/>
                  </a:lnTo>
                  <a:lnTo>
                    <a:pt x="1767" y="1725"/>
                  </a:lnTo>
                  <a:lnTo>
                    <a:pt x="1757" y="1720"/>
                  </a:lnTo>
                  <a:lnTo>
                    <a:pt x="1745" y="1717"/>
                  </a:lnTo>
                  <a:lnTo>
                    <a:pt x="1733" y="1715"/>
                  </a:lnTo>
                  <a:lnTo>
                    <a:pt x="1719" y="1714"/>
                  </a:lnTo>
                  <a:lnTo>
                    <a:pt x="1719" y="1714"/>
                  </a:lnTo>
                  <a:lnTo>
                    <a:pt x="1704" y="1715"/>
                  </a:lnTo>
                  <a:lnTo>
                    <a:pt x="1689" y="1718"/>
                  </a:lnTo>
                  <a:lnTo>
                    <a:pt x="1674" y="1722"/>
                  </a:lnTo>
                  <a:lnTo>
                    <a:pt x="1667" y="1726"/>
                  </a:lnTo>
                  <a:lnTo>
                    <a:pt x="1660" y="1730"/>
                  </a:lnTo>
                  <a:lnTo>
                    <a:pt x="1654" y="1734"/>
                  </a:lnTo>
                  <a:lnTo>
                    <a:pt x="1649" y="1740"/>
                  </a:lnTo>
                  <a:lnTo>
                    <a:pt x="1643" y="1746"/>
                  </a:lnTo>
                  <a:lnTo>
                    <a:pt x="1639" y="1752"/>
                  </a:lnTo>
                  <a:lnTo>
                    <a:pt x="1636" y="1760"/>
                  </a:lnTo>
                  <a:lnTo>
                    <a:pt x="1633" y="1769"/>
                  </a:lnTo>
                  <a:lnTo>
                    <a:pt x="1632" y="1778"/>
                  </a:lnTo>
                  <a:lnTo>
                    <a:pt x="1631" y="1786"/>
                  </a:lnTo>
                  <a:lnTo>
                    <a:pt x="1631" y="1786"/>
                  </a:lnTo>
                  <a:lnTo>
                    <a:pt x="1632" y="1797"/>
                  </a:lnTo>
                  <a:lnTo>
                    <a:pt x="1633" y="1807"/>
                  </a:lnTo>
                  <a:lnTo>
                    <a:pt x="1636" y="1815"/>
                  </a:lnTo>
                  <a:lnTo>
                    <a:pt x="1639" y="1824"/>
                  </a:lnTo>
                  <a:lnTo>
                    <a:pt x="1642" y="1830"/>
                  </a:lnTo>
                  <a:lnTo>
                    <a:pt x="1648" y="1837"/>
                  </a:lnTo>
                  <a:lnTo>
                    <a:pt x="1652" y="1843"/>
                  </a:lnTo>
                  <a:lnTo>
                    <a:pt x="1659" y="1848"/>
                  </a:lnTo>
                  <a:lnTo>
                    <a:pt x="1664" y="1853"/>
                  </a:lnTo>
                  <a:lnTo>
                    <a:pt x="1671" y="1856"/>
                  </a:lnTo>
                  <a:lnTo>
                    <a:pt x="1685" y="1861"/>
                  </a:lnTo>
                  <a:lnTo>
                    <a:pt x="1700" y="1865"/>
                  </a:lnTo>
                  <a:lnTo>
                    <a:pt x="1714" y="1866"/>
                  </a:lnTo>
                  <a:lnTo>
                    <a:pt x="1714" y="1866"/>
                  </a:lnTo>
                  <a:lnTo>
                    <a:pt x="1726" y="1864"/>
                  </a:lnTo>
                  <a:lnTo>
                    <a:pt x="1734" y="1862"/>
                  </a:lnTo>
                  <a:lnTo>
                    <a:pt x="1740" y="1860"/>
                  </a:lnTo>
                  <a:lnTo>
                    <a:pt x="1748" y="1857"/>
                  </a:lnTo>
                  <a:lnTo>
                    <a:pt x="1755" y="1853"/>
                  </a:lnTo>
                  <a:lnTo>
                    <a:pt x="1761" y="1848"/>
                  </a:lnTo>
                  <a:lnTo>
                    <a:pt x="1767" y="1843"/>
                  </a:lnTo>
                  <a:lnTo>
                    <a:pt x="1767" y="1860"/>
                  </a:lnTo>
                  <a:lnTo>
                    <a:pt x="1822" y="1860"/>
                  </a:lnTo>
                  <a:lnTo>
                    <a:pt x="1822" y="1710"/>
                  </a:lnTo>
                  <a:lnTo>
                    <a:pt x="1822" y="1710"/>
                  </a:lnTo>
                  <a:lnTo>
                    <a:pt x="1822" y="1701"/>
                  </a:lnTo>
                  <a:lnTo>
                    <a:pt x="1821" y="1694"/>
                  </a:lnTo>
                  <a:lnTo>
                    <a:pt x="1819" y="1686"/>
                  </a:lnTo>
                  <a:lnTo>
                    <a:pt x="1817" y="1678"/>
                  </a:lnTo>
                  <a:lnTo>
                    <a:pt x="1812" y="1672"/>
                  </a:lnTo>
                  <a:lnTo>
                    <a:pt x="1809" y="1665"/>
                  </a:lnTo>
                  <a:lnTo>
                    <a:pt x="1803" y="1659"/>
                  </a:lnTo>
                  <a:lnTo>
                    <a:pt x="1798" y="1654"/>
                  </a:lnTo>
                  <a:lnTo>
                    <a:pt x="1792" y="1650"/>
                  </a:lnTo>
                  <a:lnTo>
                    <a:pt x="1786" y="1645"/>
                  </a:lnTo>
                  <a:lnTo>
                    <a:pt x="1778" y="1642"/>
                  </a:lnTo>
                  <a:lnTo>
                    <a:pt x="1770" y="1639"/>
                  </a:lnTo>
                  <a:lnTo>
                    <a:pt x="1761" y="1636"/>
                  </a:lnTo>
                  <a:lnTo>
                    <a:pt x="1753" y="1635"/>
                  </a:lnTo>
                  <a:lnTo>
                    <a:pt x="1743" y="1634"/>
                  </a:lnTo>
                  <a:lnTo>
                    <a:pt x="1733" y="1633"/>
                  </a:lnTo>
                  <a:lnTo>
                    <a:pt x="1733" y="1633"/>
                  </a:lnTo>
                  <a:lnTo>
                    <a:pt x="1721" y="1634"/>
                  </a:lnTo>
                  <a:lnTo>
                    <a:pt x="1711" y="1634"/>
                  </a:lnTo>
                  <a:lnTo>
                    <a:pt x="1700" y="1636"/>
                  </a:lnTo>
                  <a:lnTo>
                    <a:pt x="1689" y="1639"/>
                  </a:lnTo>
                  <a:lnTo>
                    <a:pt x="1679" y="1642"/>
                  </a:lnTo>
                  <a:lnTo>
                    <a:pt x="1669" y="1645"/>
                  </a:lnTo>
                  <a:lnTo>
                    <a:pt x="1659" y="1650"/>
                  </a:lnTo>
                  <a:lnTo>
                    <a:pt x="1649" y="1655"/>
                  </a:lnTo>
                  <a:lnTo>
                    <a:pt x="1671" y="1693"/>
                  </a:lnTo>
                  <a:close/>
                  <a:moveTo>
                    <a:pt x="1686" y="1786"/>
                  </a:moveTo>
                  <a:lnTo>
                    <a:pt x="1686" y="1786"/>
                  </a:lnTo>
                  <a:lnTo>
                    <a:pt x="1686" y="1780"/>
                  </a:lnTo>
                  <a:lnTo>
                    <a:pt x="1689" y="1773"/>
                  </a:lnTo>
                  <a:lnTo>
                    <a:pt x="1692" y="1768"/>
                  </a:lnTo>
                  <a:lnTo>
                    <a:pt x="1696" y="1763"/>
                  </a:lnTo>
                  <a:lnTo>
                    <a:pt x="1702" y="1760"/>
                  </a:lnTo>
                  <a:lnTo>
                    <a:pt x="1708" y="1758"/>
                  </a:lnTo>
                  <a:lnTo>
                    <a:pt x="1716" y="1755"/>
                  </a:lnTo>
                  <a:lnTo>
                    <a:pt x="1724" y="1755"/>
                  </a:lnTo>
                  <a:lnTo>
                    <a:pt x="1724" y="1755"/>
                  </a:lnTo>
                  <a:lnTo>
                    <a:pt x="1736" y="1755"/>
                  </a:lnTo>
                  <a:lnTo>
                    <a:pt x="1747" y="1758"/>
                  </a:lnTo>
                  <a:lnTo>
                    <a:pt x="1757" y="1761"/>
                  </a:lnTo>
                  <a:lnTo>
                    <a:pt x="1767" y="1766"/>
                  </a:lnTo>
                  <a:lnTo>
                    <a:pt x="1767" y="1796"/>
                  </a:lnTo>
                  <a:lnTo>
                    <a:pt x="1767" y="1796"/>
                  </a:lnTo>
                  <a:lnTo>
                    <a:pt x="1765" y="1801"/>
                  </a:lnTo>
                  <a:lnTo>
                    <a:pt x="1760" y="1805"/>
                  </a:lnTo>
                  <a:lnTo>
                    <a:pt x="1756" y="1810"/>
                  </a:lnTo>
                  <a:lnTo>
                    <a:pt x="1750" y="1813"/>
                  </a:lnTo>
                  <a:lnTo>
                    <a:pt x="1745" y="1816"/>
                  </a:lnTo>
                  <a:lnTo>
                    <a:pt x="1738" y="1818"/>
                  </a:lnTo>
                  <a:lnTo>
                    <a:pt x="1732" y="1819"/>
                  </a:lnTo>
                  <a:lnTo>
                    <a:pt x="1724" y="1821"/>
                  </a:lnTo>
                  <a:lnTo>
                    <a:pt x="1724" y="1821"/>
                  </a:lnTo>
                  <a:lnTo>
                    <a:pt x="1716" y="1819"/>
                  </a:lnTo>
                  <a:lnTo>
                    <a:pt x="1708" y="1817"/>
                  </a:lnTo>
                  <a:lnTo>
                    <a:pt x="1702" y="1815"/>
                  </a:lnTo>
                  <a:lnTo>
                    <a:pt x="1696" y="1811"/>
                  </a:lnTo>
                  <a:lnTo>
                    <a:pt x="1692" y="1806"/>
                  </a:lnTo>
                  <a:lnTo>
                    <a:pt x="1689" y="1801"/>
                  </a:lnTo>
                  <a:lnTo>
                    <a:pt x="1687" y="1794"/>
                  </a:lnTo>
                  <a:lnTo>
                    <a:pt x="1686" y="1786"/>
                  </a:lnTo>
                  <a:lnTo>
                    <a:pt x="1686" y="1786"/>
                  </a:lnTo>
                  <a:close/>
                  <a:moveTo>
                    <a:pt x="2333" y="1796"/>
                  </a:moveTo>
                  <a:lnTo>
                    <a:pt x="2333" y="1796"/>
                  </a:lnTo>
                  <a:lnTo>
                    <a:pt x="2325" y="1803"/>
                  </a:lnTo>
                  <a:lnTo>
                    <a:pt x="2315" y="1808"/>
                  </a:lnTo>
                  <a:lnTo>
                    <a:pt x="2310" y="1811"/>
                  </a:lnTo>
                  <a:lnTo>
                    <a:pt x="2303" y="1813"/>
                  </a:lnTo>
                  <a:lnTo>
                    <a:pt x="2297" y="1814"/>
                  </a:lnTo>
                  <a:lnTo>
                    <a:pt x="2290" y="1815"/>
                  </a:lnTo>
                  <a:lnTo>
                    <a:pt x="2290" y="1815"/>
                  </a:lnTo>
                  <a:lnTo>
                    <a:pt x="2285" y="1814"/>
                  </a:lnTo>
                  <a:lnTo>
                    <a:pt x="2278" y="1814"/>
                  </a:lnTo>
                  <a:lnTo>
                    <a:pt x="2270" y="1812"/>
                  </a:lnTo>
                  <a:lnTo>
                    <a:pt x="2261" y="1807"/>
                  </a:lnTo>
                  <a:lnTo>
                    <a:pt x="2254" y="1802"/>
                  </a:lnTo>
                  <a:lnTo>
                    <a:pt x="2250" y="1797"/>
                  </a:lnTo>
                  <a:lnTo>
                    <a:pt x="2247" y="1793"/>
                  </a:lnTo>
                  <a:lnTo>
                    <a:pt x="2245" y="1787"/>
                  </a:lnTo>
                  <a:lnTo>
                    <a:pt x="2243" y="1781"/>
                  </a:lnTo>
                  <a:lnTo>
                    <a:pt x="2242" y="1774"/>
                  </a:lnTo>
                  <a:lnTo>
                    <a:pt x="2240" y="1766"/>
                  </a:lnTo>
                  <a:lnTo>
                    <a:pt x="2376" y="1766"/>
                  </a:lnTo>
                  <a:lnTo>
                    <a:pt x="2376" y="1766"/>
                  </a:lnTo>
                  <a:lnTo>
                    <a:pt x="2377" y="1750"/>
                  </a:lnTo>
                  <a:lnTo>
                    <a:pt x="2377" y="1750"/>
                  </a:lnTo>
                  <a:lnTo>
                    <a:pt x="2377" y="1737"/>
                  </a:lnTo>
                  <a:lnTo>
                    <a:pt x="2375" y="1725"/>
                  </a:lnTo>
                  <a:lnTo>
                    <a:pt x="2374" y="1712"/>
                  </a:lnTo>
                  <a:lnTo>
                    <a:pt x="2371" y="1701"/>
                  </a:lnTo>
                  <a:lnTo>
                    <a:pt x="2367" y="1691"/>
                  </a:lnTo>
                  <a:lnTo>
                    <a:pt x="2363" y="1682"/>
                  </a:lnTo>
                  <a:lnTo>
                    <a:pt x="2357" y="1673"/>
                  </a:lnTo>
                  <a:lnTo>
                    <a:pt x="2352" y="1665"/>
                  </a:lnTo>
                  <a:lnTo>
                    <a:pt x="2345" y="1657"/>
                  </a:lnTo>
                  <a:lnTo>
                    <a:pt x="2339" y="1652"/>
                  </a:lnTo>
                  <a:lnTo>
                    <a:pt x="2331" y="1646"/>
                  </a:lnTo>
                  <a:lnTo>
                    <a:pt x="2322" y="1642"/>
                  </a:lnTo>
                  <a:lnTo>
                    <a:pt x="2313" y="1639"/>
                  </a:lnTo>
                  <a:lnTo>
                    <a:pt x="2304" y="1635"/>
                  </a:lnTo>
                  <a:lnTo>
                    <a:pt x="2294" y="1634"/>
                  </a:lnTo>
                  <a:lnTo>
                    <a:pt x="2283" y="1633"/>
                  </a:lnTo>
                  <a:lnTo>
                    <a:pt x="2283" y="1633"/>
                  </a:lnTo>
                  <a:lnTo>
                    <a:pt x="2274" y="1634"/>
                  </a:lnTo>
                  <a:lnTo>
                    <a:pt x="2264" y="1635"/>
                  </a:lnTo>
                  <a:lnTo>
                    <a:pt x="2254" y="1639"/>
                  </a:lnTo>
                  <a:lnTo>
                    <a:pt x="2244" y="1642"/>
                  </a:lnTo>
                  <a:lnTo>
                    <a:pt x="2235" y="1646"/>
                  </a:lnTo>
                  <a:lnTo>
                    <a:pt x="2227" y="1653"/>
                  </a:lnTo>
                  <a:lnTo>
                    <a:pt x="2219" y="1658"/>
                  </a:lnTo>
                  <a:lnTo>
                    <a:pt x="2213" y="1666"/>
                  </a:lnTo>
                  <a:lnTo>
                    <a:pt x="2206" y="1674"/>
                  </a:lnTo>
                  <a:lnTo>
                    <a:pt x="2201" y="1683"/>
                  </a:lnTo>
                  <a:lnTo>
                    <a:pt x="2196" y="1693"/>
                  </a:lnTo>
                  <a:lnTo>
                    <a:pt x="2192" y="1703"/>
                  </a:lnTo>
                  <a:lnTo>
                    <a:pt x="2189" y="1714"/>
                  </a:lnTo>
                  <a:lnTo>
                    <a:pt x="2186" y="1726"/>
                  </a:lnTo>
                  <a:lnTo>
                    <a:pt x="2185" y="1737"/>
                  </a:lnTo>
                  <a:lnTo>
                    <a:pt x="2184" y="1750"/>
                  </a:lnTo>
                  <a:lnTo>
                    <a:pt x="2184" y="1750"/>
                  </a:lnTo>
                  <a:lnTo>
                    <a:pt x="2185" y="1762"/>
                  </a:lnTo>
                  <a:lnTo>
                    <a:pt x="2186" y="1774"/>
                  </a:lnTo>
                  <a:lnTo>
                    <a:pt x="2189" y="1786"/>
                  </a:lnTo>
                  <a:lnTo>
                    <a:pt x="2192" y="1797"/>
                  </a:lnTo>
                  <a:lnTo>
                    <a:pt x="2196" y="1807"/>
                  </a:lnTo>
                  <a:lnTo>
                    <a:pt x="2201" y="1817"/>
                  </a:lnTo>
                  <a:lnTo>
                    <a:pt x="2206" y="1826"/>
                  </a:lnTo>
                  <a:lnTo>
                    <a:pt x="2213" y="1834"/>
                  </a:lnTo>
                  <a:lnTo>
                    <a:pt x="2221" y="1840"/>
                  </a:lnTo>
                  <a:lnTo>
                    <a:pt x="2228" y="1847"/>
                  </a:lnTo>
                  <a:lnTo>
                    <a:pt x="2237" y="1853"/>
                  </a:lnTo>
                  <a:lnTo>
                    <a:pt x="2246" y="1857"/>
                  </a:lnTo>
                  <a:lnTo>
                    <a:pt x="2256" y="1860"/>
                  </a:lnTo>
                  <a:lnTo>
                    <a:pt x="2267" y="1864"/>
                  </a:lnTo>
                  <a:lnTo>
                    <a:pt x="2278" y="1865"/>
                  </a:lnTo>
                  <a:lnTo>
                    <a:pt x="2290" y="1866"/>
                  </a:lnTo>
                  <a:lnTo>
                    <a:pt x="2290" y="1866"/>
                  </a:lnTo>
                  <a:lnTo>
                    <a:pt x="2301" y="1865"/>
                  </a:lnTo>
                  <a:lnTo>
                    <a:pt x="2311" y="1864"/>
                  </a:lnTo>
                  <a:lnTo>
                    <a:pt x="2322" y="1860"/>
                  </a:lnTo>
                  <a:lnTo>
                    <a:pt x="2332" y="1857"/>
                  </a:lnTo>
                  <a:lnTo>
                    <a:pt x="2342" y="1851"/>
                  </a:lnTo>
                  <a:lnTo>
                    <a:pt x="2351" y="1846"/>
                  </a:lnTo>
                  <a:lnTo>
                    <a:pt x="2360" y="1838"/>
                  </a:lnTo>
                  <a:lnTo>
                    <a:pt x="2368" y="1830"/>
                  </a:lnTo>
                  <a:lnTo>
                    <a:pt x="2333" y="1796"/>
                  </a:lnTo>
                  <a:close/>
                  <a:moveTo>
                    <a:pt x="2242" y="1726"/>
                  </a:moveTo>
                  <a:lnTo>
                    <a:pt x="2242" y="1726"/>
                  </a:lnTo>
                  <a:lnTo>
                    <a:pt x="2243" y="1716"/>
                  </a:lnTo>
                  <a:lnTo>
                    <a:pt x="2245" y="1707"/>
                  </a:lnTo>
                  <a:lnTo>
                    <a:pt x="2248" y="1699"/>
                  </a:lnTo>
                  <a:lnTo>
                    <a:pt x="2254" y="1693"/>
                  </a:lnTo>
                  <a:lnTo>
                    <a:pt x="2259" y="1687"/>
                  </a:lnTo>
                  <a:lnTo>
                    <a:pt x="2266" y="1684"/>
                  </a:lnTo>
                  <a:lnTo>
                    <a:pt x="2274" y="1680"/>
                  </a:lnTo>
                  <a:lnTo>
                    <a:pt x="2282" y="1680"/>
                  </a:lnTo>
                  <a:lnTo>
                    <a:pt x="2282" y="1680"/>
                  </a:lnTo>
                  <a:lnTo>
                    <a:pt x="2292" y="1682"/>
                  </a:lnTo>
                  <a:lnTo>
                    <a:pt x="2301" y="1684"/>
                  </a:lnTo>
                  <a:lnTo>
                    <a:pt x="2308" y="1688"/>
                  </a:lnTo>
                  <a:lnTo>
                    <a:pt x="2313" y="1695"/>
                  </a:lnTo>
                  <a:lnTo>
                    <a:pt x="2318" y="1701"/>
                  </a:lnTo>
                  <a:lnTo>
                    <a:pt x="2321" y="1709"/>
                  </a:lnTo>
                  <a:lnTo>
                    <a:pt x="2323" y="1718"/>
                  </a:lnTo>
                  <a:lnTo>
                    <a:pt x="2324" y="1726"/>
                  </a:lnTo>
                  <a:lnTo>
                    <a:pt x="2242" y="1726"/>
                  </a:lnTo>
                  <a:close/>
                  <a:moveTo>
                    <a:pt x="2864" y="1796"/>
                  </a:moveTo>
                  <a:lnTo>
                    <a:pt x="2864" y="1796"/>
                  </a:lnTo>
                  <a:lnTo>
                    <a:pt x="2855" y="1803"/>
                  </a:lnTo>
                  <a:lnTo>
                    <a:pt x="2846" y="1808"/>
                  </a:lnTo>
                  <a:lnTo>
                    <a:pt x="2840" y="1811"/>
                  </a:lnTo>
                  <a:lnTo>
                    <a:pt x="2834" y="1813"/>
                  </a:lnTo>
                  <a:lnTo>
                    <a:pt x="2828" y="1814"/>
                  </a:lnTo>
                  <a:lnTo>
                    <a:pt x="2820" y="1815"/>
                  </a:lnTo>
                  <a:lnTo>
                    <a:pt x="2820" y="1815"/>
                  </a:lnTo>
                  <a:lnTo>
                    <a:pt x="2814" y="1814"/>
                  </a:lnTo>
                  <a:lnTo>
                    <a:pt x="2808" y="1814"/>
                  </a:lnTo>
                  <a:lnTo>
                    <a:pt x="2800" y="1812"/>
                  </a:lnTo>
                  <a:lnTo>
                    <a:pt x="2792" y="1807"/>
                  </a:lnTo>
                  <a:lnTo>
                    <a:pt x="2784" y="1802"/>
                  </a:lnTo>
                  <a:lnTo>
                    <a:pt x="2781" y="1797"/>
                  </a:lnTo>
                  <a:lnTo>
                    <a:pt x="2778" y="1793"/>
                  </a:lnTo>
                  <a:lnTo>
                    <a:pt x="2776" y="1787"/>
                  </a:lnTo>
                  <a:lnTo>
                    <a:pt x="2773" y="1781"/>
                  </a:lnTo>
                  <a:lnTo>
                    <a:pt x="2771" y="1774"/>
                  </a:lnTo>
                  <a:lnTo>
                    <a:pt x="2770" y="1766"/>
                  </a:lnTo>
                  <a:lnTo>
                    <a:pt x="2907" y="1766"/>
                  </a:lnTo>
                  <a:lnTo>
                    <a:pt x="2907" y="1766"/>
                  </a:lnTo>
                  <a:lnTo>
                    <a:pt x="2908" y="1750"/>
                  </a:lnTo>
                  <a:lnTo>
                    <a:pt x="2908" y="1750"/>
                  </a:lnTo>
                  <a:lnTo>
                    <a:pt x="2907" y="1737"/>
                  </a:lnTo>
                  <a:lnTo>
                    <a:pt x="2906" y="1725"/>
                  </a:lnTo>
                  <a:lnTo>
                    <a:pt x="2904" y="1712"/>
                  </a:lnTo>
                  <a:lnTo>
                    <a:pt x="2901" y="1701"/>
                  </a:lnTo>
                  <a:lnTo>
                    <a:pt x="2897" y="1691"/>
                  </a:lnTo>
                  <a:lnTo>
                    <a:pt x="2893" y="1682"/>
                  </a:lnTo>
                  <a:lnTo>
                    <a:pt x="2888" y="1673"/>
                  </a:lnTo>
                  <a:lnTo>
                    <a:pt x="2883" y="1665"/>
                  </a:lnTo>
                  <a:lnTo>
                    <a:pt x="2876" y="1657"/>
                  </a:lnTo>
                  <a:lnTo>
                    <a:pt x="2868" y="1652"/>
                  </a:lnTo>
                  <a:lnTo>
                    <a:pt x="2861" y="1646"/>
                  </a:lnTo>
                  <a:lnTo>
                    <a:pt x="2853" y="1642"/>
                  </a:lnTo>
                  <a:lnTo>
                    <a:pt x="2844" y="1639"/>
                  </a:lnTo>
                  <a:lnTo>
                    <a:pt x="2834" y="1635"/>
                  </a:lnTo>
                  <a:lnTo>
                    <a:pt x="2824" y="1634"/>
                  </a:lnTo>
                  <a:lnTo>
                    <a:pt x="2814" y="1633"/>
                  </a:lnTo>
                  <a:lnTo>
                    <a:pt x="2814" y="1633"/>
                  </a:lnTo>
                  <a:lnTo>
                    <a:pt x="2803" y="1634"/>
                  </a:lnTo>
                  <a:lnTo>
                    <a:pt x="2793" y="1635"/>
                  </a:lnTo>
                  <a:lnTo>
                    <a:pt x="2783" y="1639"/>
                  </a:lnTo>
                  <a:lnTo>
                    <a:pt x="2775" y="1642"/>
                  </a:lnTo>
                  <a:lnTo>
                    <a:pt x="2766" y="1646"/>
                  </a:lnTo>
                  <a:lnTo>
                    <a:pt x="2757" y="1653"/>
                  </a:lnTo>
                  <a:lnTo>
                    <a:pt x="2750" y="1658"/>
                  </a:lnTo>
                  <a:lnTo>
                    <a:pt x="2743" y="1666"/>
                  </a:lnTo>
                  <a:lnTo>
                    <a:pt x="2736" y="1674"/>
                  </a:lnTo>
                  <a:lnTo>
                    <a:pt x="2730" y="1683"/>
                  </a:lnTo>
                  <a:lnTo>
                    <a:pt x="2726" y="1693"/>
                  </a:lnTo>
                  <a:lnTo>
                    <a:pt x="2722" y="1703"/>
                  </a:lnTo>
                  <a:lnTo>
                    <a:pt x="2719" y="1714"/>
                  </a:lnTo>
                  <a:lnTo>
                    <a:pt x="2716" y="1726"/>
                  </a:lnTo>
                  <a:lnTo>
                    <a:pt x="2715" y="1737"/>
                  </a:lnTo>
                  <a:lnTo>
                    <a:pt x="2715" y="1750"/>
                  </a:lnTo>
                  <a:lnTo>
                    <a:pt x="2715" y="1750"/>
                  </a:lnTo>
                  <a:lnTo>
                    <a:pt x="2715" y="1762"/>
                  </a:lnTo>
                  <a:lnTo>
                    <a:pt x="2716" y="1774"/>
                  </a:lnTo>
                  <a:lnTo>
                    <a:pt x="2718" y="1786"/>
                  </a:lnTo>
                  <a:lnTo>
                    <a:pt x="2722" y="1797"/>
                  </a:lnTo>
                  <a:lnTo>
                    <a:pt x="2726" y="1807"/>
                  </a:lnTo>
                  <a:lnTo>
                    <a:pt x="2732" y="1817"/>
                  </a:lnTo>
                  <a:lnTo>
                    <a:pt x="2737" y="1826"/>
                  </a:lnTo>
                  <a:lnTo>
                    <a:pt x="2744" y="1834"/>
                  </a:lnTo>
                  <a:lnTo>
                    <a:pt x="2750" y="1840"/>
                  </a:lnTo>
                  <a:lnTo>
                    <a:pt x="2758" y="1847"/>
                  </a:lnTo>
                  <a:lnTo>
                    <a:pt x="2767" y="1853"/>
                  </a:lnTo>
                  <a:lnTo>
                    <a:pt x="2777" y="1857"/>
                  </a:lnTo>
                  <a:lnTo>
                    <a:pt x="2787" y="1860"/>
                  </a:lnTo>
                  <a:lnTo>
                    <a:pt x="2797" y="1864"/>
                  </a:lnTo>
                  <a:lnTo>
                    <a:pt x="2809" y="1865"/>
                  </a:lnTo>
                  <a:lnTo>
                    <a:pt x="2820" y="1866"/>
                  </a:lnTo>
                  <a:lnTo>
                    <a:pt x="2820" y="1866"/>
                  </a:lnTo>
                  <a:lnTo>
                    <a:pt x="2831" y="1865"/>
                  </a:lnTo>
                  <a:lnTo>
                    <a:pt x="2842" y="1864"/>
                  </a:lnTo>
                  <a:lnTo>
                    <a:pt x="2852" y="1860"/>
                  </a:lnTo>
                  <a:lnTo>
                    <a:pt x="2862" y="1857"/>
                  </a:lnTo>
                  <a:lnTo>
                    <a:pt x="2872" y="1851"/>
                  </a:lnTo>
                  <a:lnTo>
                    <a:pt x="2882" y="1846"/>
                  </a:lnTo>
                  <a:lnTo>
                    <a:pt x="2890" y="1838"/>
                  </a:lnTo>
                  <a:lnTo>
                    <a:pt x="2898" y="1830"/>
                  </a:lnTo>
                  <a:lnTo>
                    <a:pt x="2864" y="1796"/>
                  </a:lnTo>
                  <a:close/>
                  <a:moveTo>
                    <a:pt x="2771" y="1726"/>
                  </a:moveTo>
                  <a:lnTo>
                    <a:pt x="2771" y="1726"/>
                  </a:lnTo>
                  <a:lnTo>
                    <a:pt x="2772" y="1716"/>
                  </a:lnTo>
                  <a:lnTo>
                    <a:pt x="2776" y="1707"/>
                  </a:lnTo>
                  <a:lnTo>
                    <a:pt x="2779" y="1699"/>
                  </a:lnTo>
                  <a:lnTo>
                    <a:pt x="2783" y="1693"/>
                  </a:lnTo>
                  <a:lnTo>
                    <a:pt x="2790" y="1687"/>
                  </a:lnTo>
                  <a:lnTo>
                    <a:pt x="2797" y="1684"/>
                  </a:lnTo>
                  <a:lnTo>
                    <a:pt x="2804" y="1680"/>
                  </a:lnTo>
                  <a:lnTo>
                    <a:pt x="2813" y="1680"/>
                  </a:lnTo>
                  <a:lnTo>
                    <a:pt x="2813" y="1680"/>
                  </a:lnTo>
                  <a:lnTo>
                    <a:pt x="2823" y="1682"/>
                  </a:lnTo>
                  <a:lnTo>
                    <a:pt x="2831" y="1684"/>
                  </a:lnTo>
                  <a:lnTo>
                    <a:pt x="2839" y="1688"/>
                  </a:lnTo>
                  <a:lnTo>
                    <a:pt x="2844" y="1695"/>
                  </a:lnTo>
                  <a:lnTo>
                    <a:pt x="2849" y="1701"/>
                  </a:lnTo>
                  <a:lnTo>
                    <a:pt x="2852" y="1709"/>
                  </a:lnTo>
                  <a:lnTo>
                    <a:pt x="2854" y="1718"/>
                  </a:lnTo>
                  <a:lnTo>
                    <a:pt x="2855" y="1726"/>
                  </a:lnTo>
                  <a:lnTo>
                    <a:pt x="2771" y="1726"/>
                  </a:lnTo>
                  <a:close/>
                  <a:moveTo>
                    <a:pt x="2639" y="1783"/>
                  </a:moveTo>
                  <a:lnTo>
                    <a:pt x="2639" y="1783"/>
                  </a:lnTo>
                  <a:lnTo>
                    <a:pt x="2639" y="1791"/>
                  </a:lnTo>
                  <a:lnTo>
                    <a:pt x="2640" y="1796"/>
                  </a:lnTo>
                  <a:lnTo>
                    <a:pt x="2642" y="1802"/>
                  </a:lnTo>
                  <a:lnTo>
                    <a:pt x="2644" y="1806"/>
                  </a:lnTo>
                  <a:lnTo>
                    <a:pt x="2648" y="1810"/>
                  </a:lnTo>
                  <a:lnTo>
                    <a:pt x="2652" y="1812"/>
                  </a:lnTo>
                  <a:lnTo>
                    <a:pt x="2656" y="1813"/>
                  </a:lnTo>
                  <a:lnTo>
                    <a:pt x="2663" y="1813"/>
                  </a:lnTo>
                  <a:lnTo>
                    <a:pt x="2663" y="1813"/>
                  </a:lnTo>
                  <a:lnTo>
                    <a:pt x="2671" y="1813"/>
                  </a:lnTo>
                  <a:lnTo>
                    <a:pt x="2680" y="1811"/>
                  </a:lnTo>
                  <a:lnTo>
                    <a:pt x="2688" y="1807"/>
                  </a:lnTo>
                  <a:lnTo>
                    <a:pt x="2696" y="1803"/>
                  </a:lnTo>
                  <a:lnTo>
                    <a:pt x="2690" y="1855"/>
                  </a:lnTo>
                  <a:lnTo>
                    <a:pt x="2690" y="1855"/>
                  </a:lnTo>
                  <a:lnTo>
                    <a:pt x="2680" y="1859"/>
                  </a:lnTo>
                  <a:lnTo>
                    <a:pt x="2668" y="1862"/>
                  </a:lnTo>
                  <a:lnTo>
                    <a:pt x="2655" y="1865"/>
                  </a:lnTo>
                  <a:lnTo>
                    <a:pt x="2643" y="1866"/>
                  </a:lnTo>
                  <a:lnTo>
                    <a:pt x="2643" y="1866"/>
                  </a:lnTo>
                  <a:lnTo>
                    <a:pt x="2636" y="1865"/>
                  </a:lnTo>
                  <a:lnTo>
                    <a:pt x="2628" y="1864"/>
                  </a:lnTo>
                  <a:lnTo>
                    <a:pt x="2621" y="1861"/>
                  </a:lnTo>
                  <a:lnTo>
                    <a:pt x="2616" y="1859"/>
                  </a:lnTo>
                  <a:lnTo>
                    <a:pt x="2610" y="1856"/>
                  </a:lnTo>
                  <a:lnTo>
                    <a:pt x="2605" y="1853"/>
                  </a:lnTo>
                  <a:lnTo>
                    <a:pt x="2601" y="1848"/>
                  </a:lnTo>
                  <a:lnTo>
                    <a:pt x="2597" y="1843"/>
                  </a:lnTo>
                  <a:lnTo>
                    <a:pt x="2591" y="1833"/>
                  </a:lnTo>
                  <a:lnTo>
                    <a:pt x="2587" y="1821"/>
                  </a:lnTo>
                  <a:lnTo>
                    <a:pt x="2585" y="1810"/>
                  </a:lnTo>
                  <a:lnTo>
                    <a:pt x="2584" y="1797"/>
                  </a:lnTo>
                  <a:lnTo>
                    <a:pt x="2584" y="1689"/>
                  </a:lnTo>
                  <a:lnTo>
                    <a:pt x="2549" y="1689"/>
                  </a:lnTo>
                  <a:lnTo>
                    <a:pt x="2549" y="1639"/>
                  </a:lnTo>
                  <a:lnTo>
                    <a:pt x="2584" y="1639"/>
                  </a:lnTo>
                  <a:lnTo>
                    <a:pt x="2584" y="1581"/>
                  </a:lnTo>
                  <a:lnTo>
                    <a:pt x="2639" y="1554"/>
                  </a:lnTo>
                  <a:lnTo>
                    <a:pt x="2639" y="1639"/>
                  </a:lnTo>
                  <a:lnTo>
                    <a:pt x="2688" y="1639"/>
                  </a:lnTo>
                  <a:lnTo>
                    <a:pt x="2688" y="1689"/>
                  </a:lnTo>
                  <a:lnTo>
                    <a:pt x="2639" y="1689"/>
                  </a:lnTo>
                  <a:lnTo>
                    <a:pt x="2639" y="1783"/>
                  </a:lnTo>
                  <a:close/>
                  <a:moveTo>
                    <a:pt x="2532" y="1855"/>
                  </a:moveTo>
                  <a:lnTo>
                    <a:pt x="2532" y="1855"/>
                  </a:lnTo>
                  <a:lnTo>
                    <a:pt x="2522" y="1859"/>
                  </a:lnTo>
                  <a:lnTo>
                    <a:pt x="2511" y="1862"/>
                  </a:lnTo>
                  <a:lnTo>
                    <a:pt x="2499" y="1865"/>
                  </a:lnTo>
                  <a:lnTo>
                    <a:pt x="2487" y="1866"/>
                  </a:lnTo>
                  <a:lnTo>
                    <a:pt x="2487" y="1866"/>
                  </a:lnTo>
                  <a:lnTo>
                    <a:pt x="2478" y="1865"/>
                  </a:lnTo>
                  <a:lnTo>
                    <a:pt x="2471" y="1864"/>
                  </a:lnTo>
                  <a:lnTo>
                    <a:pt x="2464" y="1861"/>
                  </a:lnTo>
                  <a:lnTo>
                    <a:pt x="2458" y="1859"/>
                  </a:lnTo>
                  <a:lnTo>
                    <a:pt x="2453" y="1856"/>
                  </a:lnTo>
                  <a:lnTo>
                    <a:pt x="2448" y="1853"/>
                  </a:lnTo>
                  <a:lnTo>
                    <a:pt x="2443" y="1848"/>
                  </a:lnTo>
                  <a:lnTo>
                    <a:pt x="2440" y="1843"/>
                  </a:lnTo>
                  <a:lnTo>
                    <a:pt x="2434" y="1833"/>
                  </a:lnTo>
                  <a:lnTo>
                    <a:pt x="2430" y="1821"/>
                  </a:lnTo>
                  <a:lnTo>
                    <a:pt x="2427" y="1810"/>
                  </a:lnTo>
                  <a:lnTo>
                    <a:pt x="2427" y="1797"/>
                  </a:lnTo>
                  <a:lnTo>
                    <a:pt x="2427" y="1689"/>
                  </a:lnTo>
                  <a:lnTo>
                    <a:pt x="2393" y="1689"/>
                  </a:lnTo>
                  <a:lnTo>
                    <a:pt x="2393" y="1639"/>
                  </a:lnTo>
                  <a:lnTo>
                    <a:pt x="2427" y="1639"/>
                  </a:lnTo>
                  <a:lnTo>
                    <a:pt x="2427" y="1581"/>
                  </a:lnTo>
                  <a:lnTo>
                    <a:pt x="2482" y="1554"/>
                  </a:lnTo>
                  <a:lnTo>
                    <a:pt x="2482" y="1639"/>
                  </a:lnTo>
                  <a:lnTo>
                    <a:pt x="2528" y="1639"/>
                  </a:lnTo>
                  <a:lnTo>
                    <a:pt x="2528" y="1689"/>
                  </a:lnTo>
                  <a:lnTo>
                    <a:pt x="2482" y="1689"/>
                  </a:lnTo>
                  <a:lnTo>
                    <a:pt x="2482" y="1783"/>
                  </a:lnTo>
                  <a:lnTo>
                    <a:pt x="2482" y="1783"/>
                  </a:lnTo>
                  <a:lnTo>
                    <a:pt x="2482" y="1791"/>
                  </a:lnTo>
                  <a:lnTo>
                    <a:pt x="2483" y="1796"/>
                  </a:lnTo>
                  <a:lnTo>
                    <a:pt x="2485" y="1802"/>
                  </a:lnTo>
                  <a:lnTo>
                    <a:pt x="2488" y="1806"/>
                  </a:lnTo>
                  <a:lnTo>
                    <a:pt x="2491" y="1810"/>
                  </a:lnTo>
                  <a:lnTo>
                    <a:pt x="2495" y="1812"/>
                  </a:lnTo>
                  <a:lnTo>
                    <a:pt x="2500" y="1813"/>
                  </a:lnTo>
                  <a:lnTo>
                    <a:pt x="2505" y="1813"/>
                  </a:lnTo>
                  <a:lnTo>
                    <a:pt x="2505" y="1813"/>
                  </a:lnTo>
                  <a:lnTo>
                    <a:pt x="2514" y="1813"/>
                  </a:lnTo>
                  <a:lnTo>
                    <a:pt x="2523" y="1811"/>
                  </a:lnTo>
                  <a:lnTo>
                    <a:pt x="2531" y="1807"/>
                  </a:lnTo>
                  <a:lnTo>
                    <a:pt x="2538" y="1803"/>
                  </a:lnTo>
                  <a:lnTo>
                    <a:pt x="2532" y="1855"/>
                  </a:lnTo>
                  <a:close/>
                  <a:moveTo>
                    <a:pt x="3074" y="1700"/>
                  </a:moveTo>
                  <a:lnTo>
                    <a:pt x="3074" y="1700"/>
                  </a:lnTo>
                  <a:lnTo>
                    <a:pt x="3066" y="1695"/>
                  </a:lnTo>
                  <a:lnTo>
                    <a:pt x="3057" y="1691"/>
                  </a:lnTo>
                  <a:lnTo>
                    <a:pt x="3047" y="1689"/>
                  </a:lnTo>
                  <a:lnTo>
                    <a:pt x="3037" y="1688"/>
                  </a:lnTo>
                  <a:lnTo>
                    <a:pt x="3037" y="1688"/>
                  </a:lnTo>
                  <a:lnTo>
                    <a:pt x="3028" y="1689"/>
                  </a:lnTo>
                  <a:lnTo>
                    <a:pt x="3020" y="1691"/>
                  </a:lnTo>
                  <a:lnTo>
                    <a:pt x="3013" y="1696"/>
                  </a:lnTo>
                  <a:lnTo>
                    <a:pt x="3007" y="1701"/>
                  </a:lnTo>
                  <a:lnTo>
                    <a:pt x="3003" y="1708"/>
                  </a:lnTo>
                  <a:lnTo>
                    <a:pt x="3001" y="1717"/>
                  </a:lnTo>
                  <a:lnTo>
                    <a:pt x="2999" y="1728"/>
                  </a:lnTo>
                  <a:lnTo>
                    <a:pt x="2998" y="1740"/>
                  </a:lnTo>
                  <a:lnTo>
                    <a:pt x="2998" y="1860"/>
                  </a:lnTo>
                  <a:lnTo>
                    <a:pt x="2943" y="1860"/>
                  </a:lnTo>
                  <a:lnTo>
                    <a:pt x="2943" y="1639"/>
                  </a:lnTo>
                  <a:lnTo>
                    <a:pt x="2998" y="1639"/>
                  </a:lnTo>
                  <a:lnTo>
                    <a:pt x="2998" y="1657"/>
                  </a:lnTo>
                  <a:lnTo>
                    <a:pt x="2998" y="1657"/>
                  </a:lnTo>
                  <a:lnTo>
                    <a:pt x="3003" y="1652"/>
                  </a:lnTo>
                  <a:lnTo>
                    <a:pt x="3009" y="1646"/>
                  </a:lnTo>
                  <a:lnTo>
                    <a:pt x="3014" y="1643"/>
                  </a:lnTo>
                  <a:lnTo>
                    <a:pt x="3021" y="1640"/>
                  </a:lnTo>
                  <a:lnTo>
                    <a:pt x="3026" y="1636"/>
                  </a:lnTo>
                  <a:lnTo>
                    <a:pt x="3033" y="1635"/>
                  </a:lnTo>
                  <a:lnTo>
                    <a:pt x="3039" y="1634"/>
                  </a:lnTo>
                  <a:lnTo>
                    <a:pt x="3047" y="1633"/>
                  </a:lnTo>
                  <a:lnTo>
                    <a:pt x="3047" y="1633"/>
                  </a:lnTo>
                  <a:lnTo>
                    <a:pt x="3058" y="1634"/>
                  </a:lnTo>
                  <a:lnTo>
                    <a:pt x="3069" y="1637"/>
                  </a:lnTo>
                  <a:lnTo>
                    <a:pt x="3079" y="1641"/>
                  </a:lnTo>
                  <a:lnTo>
                    <a:pt x="3088" y="1646"/>
                  </a:lnTo>
                  <a:lnTo>
                    <a:pt x="3074" y="1700"/>
                  </a:lnTo>
                  <a:close/>
                  <a:moveTo>
                    <a:pt x="593" y="1579"/>
                  </a:moveTo>
                  <a:lnTo>
                    <a:pt x="593" y="1607"/>
                  </a:lnTo>
                  <a:lnTo>
                    <a:pt x="537" y="1607"/>
                  </a:lnTo>
                  <a:lnTo>
                    <a:pt x="537" y="1551"/>
                  </a:lnTo>
                  <a:lnTo>
                    <a:pt x="593" y="1551"/>
                  </a:lnTo>
                  <a:lnTo>
                    <a:pt x="593" y="1579"/>
                  </a:lnTo>
                  <a:close/>
                  <a:moveTo>
                    <a:pt x="975" y="1639"/>
                  </a:moveTo>
                  <a:lnTo>
                    <a:pt x="1030" y="1639"/>
                  </a:lnTo>
                  <a:lnTo>
                    <a:pt x="1030" y="1738"/>
                  </a:lnTo>
                  <a:lnTo>
                    <a:pt x="1030" y="1860"/>
                  </a:lnTo>
                  <a:lnTo>
                    <a:pt x="975" y="1860"/>
                  </a:lnTo>
                  <a:lnTo>
                    <a:pt x="975" y="1639"/>
                  </a:lnTo>
                  <a:close/>
                  <a:moveTo>
                    <a:pt x="1030" y="1579"/>
                  </a:moveTo>
                  <a:lnTo>
                    <a:pt x="1030" y="1607"/>
                  </a:lnTo>
                  <a:lnTo>
                    <a:pt x="975" y="1607"/>
                  </a:lnTo>
                  <a:lnTo>
                    <a:pt x="975" y="1551"/>
                  </a:lnTo>
                  <a:lnTo>
                    <a:pt x="1030" y="1551"/>
                  </a:lnTo>
                  <a:lnTo>
                    <a:pt x="1030" y="1579"/>
                  </a:lnTo>
                  <a:close/>
                  <a:moveTo>
                    <a:pt x="2539" y="2042"/>
                  </a:moveTo>
                  <a:lnTo>
                    <a:pt x="2539" y="2042"/>
                  </a:lnTo>
                  <a:lnTo>
                    <a:pt x="2534" y="2038"/>
                  </a:lnTo>
                  <a:lnTo>
                    <a:pt x="2528" y="2033"/>
                  </a:lnTo>
                  <a:lnTo>
                    <a:pt x="2523" y="2030"/>
                  </a:lnTo>
                  <a:lnTo>
                    <a:pt x="2516" y="2027"/>
                  </a:lnTo>
                  <a:lnTo>
                    <a:pt x="2511" y="2025"/>
                  </a:lnTo>
                  <a:lnTo>
                    <a:pt x="2504" y="2024"/>
                  </a:lnTo>
                  <a:lnTo>
                    <a:pt x="2490" y="2021"/>
                  </a:lnTo>
                  <a:lnTo>
                    <a:pt x="2490" y="2021"/>
                  </a:lnTo>
                  <a:lnTo>
                    <a:pt x="2480" y="2022"/>
                  </a:lnTo>
                  <a:lnTo>
                    <a:pt x="2471" y="2024"/>
                  </a:lnTo>
                  <a:lnTo>
                    <a:pt x="2462" y="2027"/>
                  </a:lnTo>
                  <a:lnTo>
                    <a:pt x="2453" y="2030"/>
                  </a:lnTo>
                  <a:lnTo>
                    <a:pt x="2446" y="2035"/>
                  </a:lnTo>
                  <a:lnTo>
                    <a:pt x="2439" y="2039"/>
                  </a:lnTo>
                  <a:lnTo>
                    <a:pt x="2432" y="2046"/>
                  </a:lnTo>
                  <a:lnTo>
                    <a:pt x="2426" y="2052"/>
                  </a:lnTo>
                  <a:lnTo>
                    <a:pt x="2421" y="2060"/>
                  </a:lnTo>
                  <a:lnTo>
                    <a:pt x="2416" y="2069"/>
                  </a:lnTo>
                  <a:lnTo>
                    <a:pt x="2413" y="2078"/>
                  </a:lnTo>
                  <a:lnTo>
                    <a:pt x="2409" y="2089"/>
                  </a:lnTo>
                  <a:lnTo>
                    <a:pt x="2406" y="2099"/>
                  </a:lnTo>
                  <a:lnTo>
                    <a:pt x="2405" y="2111"/>
                  </a:lnTo>
                  <a:lnTo>
                    <a:pt x="2404" y="2123"/>
                  </a:lnTo>
                  <a:lnTo>
                    <a:pt x="2403" y="2136"/>
                  </a:lnTo>
                  <a:lnTo>
                    <a:pt x="2403" y="2136"/>
                  </a:lnTo>
                  <a:lnTo>
                    <a:pt x="2404" y="2149"/>
                  </a:lnTo>
                  <a:lnTo>
                    <a:pt x="2405" y="2161"/>
                  </a:lnTo>
                  <a:lnTo>
                    <a:pt x="2406" y="2174"/>
                  </a:lnTo>
                  <a:lnTo>
                    <a:pt x="2409" y="2186"/>
                  </a:lnTo>
                  <a:lnTo>
                    <a:pt x="2411" y="2196"/>
                  </a:lnTo>
                  <a:lnTo>
                    <a:pt x="2416" y="2206"/>
                  </a:lnTo>
                  <a:lnTo>
                    <a:pt x="2420" y="2214"/>
                  </a:lnTo>
                  <a:lnTo>
                    <a:pt x="2426" y="2222"/>
                  </a:lnTo>
                  <a:lnTo>
                    <a:pt x="2431" y="2230"/>
                  </a:lnTo>
                  <a:lnTo>
                    <a:pt x="2438" y="2235"/>
                  </a:lnTo>
                  <a:lnTo>
                    <a:pt x="2445" y="2241"/>
                  </a:lnTo>
                  <a:lnTo>
                    <a:pt x="2452" y="2245"/>
                  </a:lnTo>
                  <a:lnTo>
                    <a:pt x="2461" y="2250"/>
                  </a:lnTo>
                  <a:lnTo>
                    <a:pt x="2470" y="2252"/>
                  </a:lnTo>
                  <a:lnTo>
                    <a:pt x="2479" y="2253"/>
                  </a:lnTo>
                  <a:lnTo>
                    <a:pt x="2489" y="2254"/>
                  </a:lnTo>
                  <a:lnTo>
                    <a:pt x="2489" y="2254"/>
                  </a:lnTo>
                  <a:lnTo>
                    <a:pt x="2495" y="2253"/>
                  </a:lnTo>
                  <a:lnTo>
                    <a:pt x="2503" y="2252"/>
                  </a:lnTo>
                  <a:lnTo>
                    <a:pt x="2510" y="2251"/>
                  </a:lnTo>
                  <a:lnTo>
                    <a:pt x="2515" y="2249"/>
                  </a:lnTo>
                  <a:lnTo>
                    <a:pt x="2522" y="2245"/>
                  </a:lnTo>
                  <a:lnTo>
                    <a:pt x="2528" y="2242"/>
                  </a:lnTo>
                  <a:lnTo>
                    <a:pt x="2534" y="2238"/>
                  </a:lnTo>
                  <a:lnTo>
                    <a:pt x="2539" y="2232"/>
                  </a:lnTo>
                  <a:lnTo>
                    <a:pt x="2539" y="2249"/>
                  </a:lnTo>
                  <a:lnTo>
                    <a:pt x="2595" y="2249"/>
                  </a:lnTo>
                  <a:lnTo>
                    <a:pt x="2595" y="1934"/>
                  </a:lnTo>
                  <a:lnTo>
                    <a:pt x="2539" y="1962"/>
                  </a:lnTo>
                  <a:lnTo>
                    <a:pt x="2539" y="2042"/>
                  </a:lnTo>
                  <a:close/>
                  <a:moveTo>
                    <a:pt x="2501" y="2203"/>
                  </a:moveTo>
                  <a:lnTo>
                    <a:pt x="2501" y="2203"/>
                  </a:lnTo>
                  <a:lnTo>
                    <a:pt x="2493" y="2202"/>
                  </a:lnTo>
                  <a:lnTo>
                    <a:pt x="2487" y="2200"/>
                  </a:lnTo>
                  <a:lnTo>
                    <a:pt x="2479" y="2197"/>
                  </a:lnTo>
                  <a:lnTo>
                    <a:pt x="2472" y="2190"/>
                  </a:lnTo>
                  <a:lnTo>
                    <a:pt x="2467" y="2181"/>
                  </a:lnTo>
                  <a:lnTo>
                    <a:pt x="2462" y="2169"/>
                  </a:lnTo>
                  <a:lnTo>
                    <a:pt x="2460" y="2154"/>
                  </a:lnTo>
                  <a:lnTo>
                    <a:pt x="2459" y="2134"/>
                  </a:lnTo>
                  <a:lnTo>
                    <a:pt x="2459" y="2134"/>
                  </a:lnTo>
                  <a:lnTo>
                    <a:pt x="2460" y="2117"/>
                  </a:lnTo>
                  <a:lnTo>
                    <a:pt x="2462" y="2103"/>
                  </a:lnTo>
                  <a:lnTo>
                    <a:pt x="2467" y="2092"/>
                  </a:lnTo>
                  <a:lnTo>
                    <a:pt x="2472" y="2084"/>
                  </a:lnTo>
                  <a:lnTo>
                    <a:pt x="2479" y="2079"/>
                  </a:lnTo>
                  <a:lnTo>
                    <a:pt x="2485" y="2074"/>
                  </a:lnTo>
                  <a:lnTo>
                    <a:pt x="2493" y="2073"/>
                  </a:lnTo>
                  <a:lnTo>
                    <a:pt x="2500" y="2072"/>
                  </a:lnTo>
                  <a:lnTo>
                    <a:pt x="2500" y="2072"/>
                  </a:lnTo>
                  <a:lnTo>
                    <a:pt x="2507" y="2073"/>
                  </a:lnTo>
                  <a:lnTo>
                    <a:pt x="2514" y="2074"/>
                  </a:lnTo>
                  <a:lnTo>
                    <a:pt x="2520" y="2076"/>
                  </a:lnTo>
                  <a:lnTo>
                    <a:pt x="2525" y="2080"/>
                  </a:lnTo>
                  <a:lnTo>
                    <a:pt x="2530" y="2083"/>
                  </a:lnTo>
                  <a:lnTo>
                    <a:pt x="2534" y="2086"/>
                  </a:lnTo>
                  <a:lnTo>
                    <a:pt x="2539" y="2094"/>
                  </a:lnTo>
                  <a:lnTo>
                    <a:pt x="2539" y="2181"/>
                  </a:lnTo>
                  <a:lnTo>
                    <a:pt x="2539" y="2181"/>
                  </a:lnTo>
                  <a:lnTo>
                    <a:pt x="2533" y="2189"/>
                  </a:lnTo>
                  <a:lnTo>
                    <a:pt x="2525" y="2196"/>
                  </a:lnTo>
                  <a:lnTo>
                    <a:pt x="2520" y="2199"/>
                  </a:lnTo>
                  <a:lnTo>
                    <a:pt x="2514" y="2201"/>
                  </a:lnTo>
                  <a:lnTo>
                    <a:pt x="2507" y="2202"/>
                  </a:lnTo>
                  <a:lnTo>
                    <a:pt x="2501" y="2203"/>
                  </a:lnTo>
                  <a:lnTo>
                    <a:pt x="2501" y="2203"/>
                  </a:lnTo>
                  <a:close/>
                  <a:moveTo>
                    <a:pt x="672" y="2089"/>
                  </a:moveTo>
                  <a:lnTo>
                    <a:pt x="672" y="2089"/>
                  </a:lnTo>
                  <a:lnTo>
                    <a:pt x="664" y="2084"/>
                  </a:lnTo>
                  <a:lnTo>
                    <a:pt x="656" y="2080"/>
                  </a:lnTo>
                  <a:lnTo>
                    <a:pt x="646" y="2078"/>
                  </a:lnTo>
                  <a:lnTo>
                    <a:pt x="636" y="2076"/>
                  </a:lnTo>
                  <a:lnTo>
                    <a:pt x="636" y="2076"/>
                  </a:lnTo>
                  <a:lnTo>
                    <a:pt x="627" y="2078"/>
                  </a:lnTo>
                  <a:lnTo>
                    <a:pt x="618" y="2080"/>
                  </a:lnTo>
                  <a:lnTo>
                    <a:pt x="611" y="2084"/>
                  </a:lnTo>
                  <a:lnTo>
                    <a:pt x="606" y="2090"/>
                  </a:lnTo>
                  <a:lnTo>
                    <a:pt x="601" y="2096"/>
                  </a:lnTo>
                  <a:lnTo>
                    <a:pt x="599" y="2105"/>
                  </a:lnTo>
                  <a:lnTo>
                    <a:pt x="597" y="2116"/>
                  </a:lnTo>
                  <a:lnTo>
                    <a:pt x="596" y="2128"/>
                  </a:lnTo>
                  <a:lnTo>
                    <a:pt x="596" y="2249"/>
                  </a:lnTo>
                  <a:lnTo>
                    <a:pt x="542" y="2249"/>
                  </a:lnTo>
                  <a:lnTo>
                    <a:pt x="542" y="2027"/>
                  </a:lnTo>
                  <a:lnTo>
                    <a:pt x="596" y="2027"/>
                  </a:lnTo>
                  <a:lnTo>
                    <a:pt x="596" y="2046"/>
                  </a:lnTo>
                  <a:lnTo>
                    <a:pt x="596" y="2046"/>
                  </a:lnTo>
                  <a:lnTo>
                    <a:pt x="601" y="2040"/>
                  </a:lnTo>
                  <a:lnTo>
                    <a:pt x="607" y="2035"/>
                  </a:lnTo>
                  <a:lnTo>
                    <a:pt x="613" y="2031"/>
                  </a:lnTo>
                  <a:lnTo>
                    <a:pt x="619" y="2028"/>
                  </a:lnTo>
                  <a:lnTo>
                    <a:pt x="625" y="2025"/>
                  </a:lnTo>
                  <a:lnTo>
                    <a:pt x="631" y="2024"/>
                  </a:lnTo>
                  <a:lnTo>
                    <a:pt x="639" y="2022"/>
                  </a:lnTo>
                  <a:lnTo>
                    <a:pt x="646" y="2021"/>
                  </a:lnTo>
                  <a:lnTo>
                    <a:pt x="646" y="2021"/>
                  </a:lnTo>
                  <a:lnTo>
                    <a:pt x="657" y="2022"/>
                  </a:lnTo>
                  <a:lnTo>
                    <a:pt x="668" y="2026"/>
                  </a:lnTo>
                  <a:lnTo>
                    <a:pt x="679" y="2030"/>
                  </a:lnTo>
                  <a:lnTo>
                    <a:pt x="688" y="2036"/>
                  </a:lnTo>
                  <a:lnTo>
                    <a:pt x="672" y="2089"/>
                  </a:lnTo>
                  <a:close/>
                  <a:moveTo>
                    <a:pt x="241" y="2027"/>
                  </a:moveTo>
                  <a:lnTo>
                    <a:pt x="295" y="2027"/>
                  </a:lnTo>
                  <a:lnTo>
                    <a:pt x="232" y="2249"/>
                  </a:lnTo>
                  <a:lnTo>
                    <a:pt x="184" y="2249"/>
                  </a:lnTo>
                  <a:lnTo>
                    <a:pt x="160" y="2157"/>
                  </a:lnTo>
                  <a:lnTo>
                    <a:pt x="160" y="2157"/>
                  </a:lnTo>
                  <a:lnTo>
                    <a:pt x="148" y="2108"/>
                  </a:lnTo>
                  <a:lnTo>
                    <a:pt x="148" y="2108"/>
                  </a:lnTo>
                  <a:lnTo>
                    <a:pt x="142" y="2132"/>
                  </a:lnTo>
                  <a:lnTo>
                    <a:pt x="136" y="2158"/>
                  </a:lnTo>
                  <a:lnTo>
                    <a:pt x="110" y="2249"/>
                  </a:lnTo>
                  <a:lnTo>
                    <a:pt x="63" y="2249"/>
                  </a:lnTo>
                  <a:lnTo>
                    <a:pt x="63" y="2247"/>
                  </a:lnTo>
                  <a:lnTo>
                    <a:pt x="0" y="2027"/>
                  </a:lnTo>
                  <a:lnTo>
                    <a:pt x="57" y="2027"/>
                  </a:lnTo>
                  <a:lnTo>
                    <a:pt x="77" y="2110"/>
                  </a:lnTo>
                  <a:lnTo>
                    <a:pt x="77" y="2110"/>
                  </a:lnTo>
                  <a:lnTo>
                    <a:pt x="83" y="2136"/>
                  </a:lnTo>
                  <a:lnTo>
                    <a:pt x="88" y="2164"/>
                  </a:lnTo>
                  <a:lnTo>
                    <a:pt x="88" y="2164"/>
                  </a:lnTo>
                  <a:lnTo>
                    <a:pt x="95" y="2136"/>
                  </a:lnTo>
                  <a:lnTo>
                    <a:pt x="102" y="2108"/>
                  </a:lnTo>
                  <a:lnTo>
                    <a:pt x="125" y="2027"/>
                  </a:lnTo>
                  <a:lnTo>
                    <a:pt x="172" y="2027"/>
                  </a:lnTo>
                  <a:lnTo>
                    <a:pt x="195" y="2108"/>
                  </a:lnTo>
                  <a:lnTo>
                    <a:pt x="195" y="2108"/>
                  </a:lnTo>
                  <a:lnTo>
                    <a:pt x="202" y="2135"/>
                  </a:lnTo>
                  <a:lnTo>
                    <a:pt x="209" y="2165"/>
                  </a:lnTo>
                  <a:lnTo>
                    <a:pt x="209" y="2165"/>
                  </a:lnTo>
                  <a:lnTo>
                    <a:pt x="213" y="2139"/>
                  </a:lnTo>
                  <a:lnTo>
                    <a:pt x="220" y="2108"/>
                  </a:lnTo>
                  <a:lnTo>
                    <a:pt x="241" y="2027"/>
                  </a:lnTo>
                  <a:close/>
                  <a:moveTo>
                    <a:pt x="406" y="2021"/>
                  </a:moveTo>
                  <a:lnTo>
                    <a:pt x="406" y="2021"/>
                  </a:lnTo>
                  <a:lnTo>
                    <a:pt x="396" y="2022"/>
                  </a:lnTo>
                  <a:lnTo>
                    <a:pt x="385" y="2024"/>
                  </a:lnTo>
                  <a:lnTo>
                    <a:pt x="375" y="2027"/>
                  </a:lnTo>
                  <a:lnTo>
                    <a:pt x="366" y="2030"/>
                  </a:lnTo>
                  <a:lnTo>
                    <a:pt x="358" y="2035"/>
                  </a:lnTo>
                  <a:lnTo>
                    <a:pt x="349" y="2040"/>
                  </a:lnTo>
                  <a:lnTo>
                    <a:pt x="341" y="2047"/>
                  </a:lnTo>
                  <a:lnTo>
                    <a:pt x="334" y="2054"/>
                  </a:lnTo>
                  <a:lnTo>
                    <a:pt x="328" y="2062"/>
                  </a:lnTo>
                  <a:lnTo>
                    <a:pt x="322" y="2071"/>
                  </a:lnTo>
                  <a:lnTo>
                    <a:pt x="317" y="2081"/>
                  </a:lnTo>
                  <a:lnTo>
                    <a:pt x="313" y="2091"/>
                  </a:lnTo>
                  <a:lnTo>
                    <a:pt x="310" y="2102"/>
                  </a:lnTo>
                  <a:lnTo>
                    <a:pt x="308" y="2113"/>
                  </a:lnTo>
                  <a:lnTo>
                    <a:pt x="306" y="2125"/>
                  </a:lnTo>
                  <a:lnTo>
                    <a:pt x="306" y="2138"/>
                  </a:lnTo>
                  <a:lnTo>
                    <a:pt x="306" y="2138"/>
                  </a:lnTo>
                  <a:lnTo>
                    <a:pt x="306" y="2150"/>
                  </a:lnTo>
                  <a:lnTo>
                    <a:pt x="308" y="2163"/>
                  </a:lnTo>
                  <a:lnTo>
                    <a:pt x="310" y="2174"/>
                  </a:lnTo>
                  <a:lnTo>
                    <a:pt x="313" y="2185"/>
                  </a:lnTo>
                  <a:lnTo>
                    <a:pt x="317" y="2194"/>
                  </a:lnTo>
                  <a:lnTo>
                    <a:pt x="322" y="2204"/>
                  </a:lnTo>
                  <a:lnTo>
                    <a:pt x="328" y="2213"/>
                  </a:lnTo>
                  <a:lnTo>
                    <a:pt x="334" y="2221"/>
                  </a:lnTo>
                  <a:lnTo>
                    <a:pt x="341" y="2229"/>
                  </a:lnTo>
                  <a:lnTo>
                    <a:pt x="349" y="2235"/>
                  </a:lnTo>
                  <a:lnTo>
                    <a:pt x="358" y="2241"/>
                  </a:lnTo>
                  <a:lnTo>
                    <a:pt x="366" y="2245"/>
                  </a:lnTo>
                  <a:lnTo>
                    <a:pt x="375" y="2249"/>
                  </a:lnTo>
                  <a:lnTo>
                    <a:pt x="385" y="2252"/>
                  </a:lnTo>
                  <a:lnTo>
                    <a:pt x="396" y="2253"/>
                  </a:lnTo>
                  <a:lnTo>
                    <a:pt x="406" y="2254"/>
                  </a:lnTo>
                  <a:lnTo>
                    <a:pt x="406" y="2254"/>
                  </a:lnTo>
                  <a:lnTo>
                    <a:pt x="417" y="2253"/>
                  </a:lnTo>
                  <a:lnTo>
                    <a:pt x="428" y="2252"/>
                  </a:lnTo>
                  <a:lnTo>
                    <a:pt x="438" y="2249"/>
                  </a:lnTo>
                  <a:lnTo>
                    <a:pt x="447" y="2245"/>
                  </a:lnTo>
                  <a:lnTo>
                    <a:pt x="456" y="2241"/>
                  </a:lnTo>
                  <a:lnTo>
                    <a:pt x="465" y="2235"/>
                  </a:lnTo>
                  <a:lnTo>
                    <a:pt x="472" y="2229"/>
                  </a:lnTo>
                  <a:lnTo>
                    <a:pt x="479" y="2221"/>
                  </a:lnTo>
                  <a:lnTo>
                    <a:pt x="486" y="2213"/>
                  </a:lnTo>
                  <a:lnTo>
                    <a:pt x="491" y="2204"/>
                  </a:lnTo>
                  <a:lnTo>
                    <a:pt x="496" y="2194"/>
                  </a:lnTo>
                  <a:lnTo>
                    <a:pt x="500" y="2185"/>
                  </a:lnTo>
                  <a:lnTo>
                    <a:pt x="503" y="2174"/>
                  </a:lnTo>
                  <a:lnTo>
                    <a:pt x="505" y="2163"/>
                  </a:lnTo>
                  <a:lnTo>
                    <a:pt x="508" y="2150"/>
                  </a:lnTo>
                  <a:lnTo>
                    <a:pt x="508" y="2138"/>
                  </a:lnTo>
                  <a:lnTo>
                    <a:pt x="508" y="2138"/>
                  </a:lnTo>
                  <a:lnTo>
                    <a:pt x="508" y="2125"/>
                  </a:lnTo>
                  <a:lnTo>
                    <a:pt x="505" y="2113"/>
                  </a:lnTo>
                  <a:lnTo>
                    <a:pt x="503" y="2102"/>
                  </a:lnTo>
                  <a:lnTo>
                    <a:pt x="500" y="2091"/>
                  </a:lnTo>
                  <a:lnTo>
                    <a:pt x="496" y="2081"/>
                  </a:lnTo>
                  <a:lnTo>
                    <a:pt x="491" y="2071"/>
                  </a:lnTo>
                  <a:lnTo>
                    <a:pt x="486" y="2062"/>
                  </a:lnTo>
                  <a:lnTo>
                    <a:pt x="479" y="2054"/>
                  </a:lnTo>
                  <a:lnTo>
                    <a:pt x="472" y="2047"/>
                  </a:lnTo>
                  <a:lnTo>
                    <a:pt x="465" y="2040"/>
                  </a:lnTo>
                  <a:lnTo>
                    <a:pt x="456" y="2035"/>
                  </a:lnTo>
                  <a:lnTo>
                    <a:pt x="447" y="2030"/>
                  </a:lnTo>
                  <a:lnTo>
                    <a:pt x="438" y="2027"/>
                  </a:lnTo>
                  <a:lnTo>
                    <a:pt x="428" y="2024"/>
                  </a:lnTo>
                  <a:lnTo>
                    <a:pt x="417" y="2022"/>
                  </a:lnTo>
                  <a:lnTo>
                    <a:pt x="406" y="2021"/>
                  </a:lnTo>
                  <a:lnTo>
                    <a:pt x="406" y="2021"/>
                  </a:lnTo>
                  <a:close/>
                  <a:moveTo>
                    <a:pt x="406" y="2202"/>
                  </a:moveTo>
                  <a:lnTo>
                    <a:pt x="406" y="2202"/>
                  </a:lnTo>
                  <a:lnTo>
                    <a:pt x="396" y="2201"/>
                  </a:lnTo>
                  <a:lnTo>
                    <a:pt x="387" y="2198"/>
                  </a:lnTo>
                  <a:lnTo>
                    <a:pt x="381" y="2192"/>
                  </a:lnTo>
                  <a:lnTo>
                    <a:pt x="374" y="2185"/>
                  </a:lnTo>
                  <a:lnTo>
                    <a:pt x="369" y="2176"/>
                  </a:lnTo>
                  <a:lnTo>
                    <a:pt x="364" y="2165"/>
                  </a:lnTo>
                  <a:lnTo>
                    <a:pt x="362" y="2151"/>
                  </a:lnTo>
                  <a:lnTo>
                    <a:pt x="362" y="2138"/>
                  </a:lnTo>
                  <a:lnTo>
                    <a:pt x="362" y="2138"/>
                  </a:lnTo>
                  <a:lnTo>
                    <a:pt x="362" y="2124"/>
                  </a:lnTo>
                  <a:lnTo>
                    <a:pt x="364" y="2111"/>
                  </a:lnTo>
                  <a:lnTo>
                    <a:pt x="369" y="2101"/>
                  </a:lnTo>
                  <a:lnTo>
                    <a:pt x="374" y="2091"/>
                  </a:lnTo>
                  <a:lnTo>
                    <a:pt x="381" y="2083"/>
                  </a:lnTo>
                  <a:lnTo>
                    <a:pt x="387" y="2078"/>
                  </a:lnTo>
                  <a:lnTo>
                    <a:pt x="396" y="2074"/>
                  </a:lnTo>
                  <a:lnTo>
                    <a:pt x="406" y="2073"/>
                  </a:lnTo>
                  <a:lnTo>
                    <a:pt x="406" y="2073"/>
                  </a:lnTo>
                  <a:lnTo>
                    <a:pt x="416" y="2074"/>
                  </a:lnTo>
                  <a:lnTo>
                    <a:pt x="425" y="2078"/>
                  </a:lnTo>
                  <a:lnTo>
                    <a:pt x="433" y="2083"/>
                  </a:lnTo>
                  <a:lnTo>
                    <a:pt x="439" y="2091"/>
                  </a:lnTo>
                  <a:lnTo>
                    <a:pt x="445" y="2101"/>
                  </a:lnTo>
                  <a:lnTo>
                    <a:pt x="448" y="2111"/>
                  </a:lnTo>
                  <a:lnTo>
                    <a:pt x="450" y="2124"/>
                  </a:lnTo>
                  <a:lnTo>
                    <a:pt x="451" y="2138"/>
                  </a:lnTo>
                  <a:lnTo>
                    <a:pt x="451" y="2138"/>
                  </a:lnTo>
                  <a:lnTo>
                    <a:pt x="450" y="2151"/>
                  </a:lnTo>
                  <a:lnTo>
                    <a:pt x="448" y="2165"/>
                  </a:lnTo>
                  <a:lnTo>
                    <a:pt x="445" y="2176"/>
                  </a:lnTo>
                  <a:lnTo>
                    <a:pt x="439" y="2185"/>
                  </a:lnTo>
                  <a:lnTo>
                    <a:pt x="433" y="2192"/>
                  </a:lnTo>
                  <a:lnTo>
                    <a:pt x="425" y="2198"/>
                  </a:lnTo>
                  <a:lnTo>
                    <a:pt x="416" y="2201"/>
                  </a:lnTo>
                  <a:lnTo>
                    <a:pt x="406" y="2202"/>
                  </a:lnTo>
                  <a:lnTo>
                    <a:pt x="406" y="2202"/>
                  </a:lnTo>
                  <a:close/>
                  <a:moveTo>
                    <a:pt x="2269" y="2089"/>
                  </a:moveTo>
                  <a:lnTo>
                    <a:pt x="2269" y="2089"/>
                  </a:lnTo>
                  <a:lnTo>
                    <a:pt x="2260" y="2084"/>
                  </a:lnTo>
                  <a:lnTo>
                    <a:pt x="2251" y="2080"/>
                  </a:lnTo>
                  <a:lnTo>
                    <a:pt x="2242" y="2078"/>
                  </a:lnTo>
                  <a:lnTo>
                    <a:pt x="2233" y="2076"/>
                  </a:lnTo>
                  <a:lnTo>
                    <a:pt x="2233" y="2076"/>
                  </a:lnTo>
                  <a:lnTo>
                    <a:pt x="2223" y="2078"/>
                  </a:lnTo>
                  <a:lnTo>
                    <a:pt x="2215" y="2080"/>
                  </a:lnTo>
                  <a:lnTo>
                    <a:pt x="2208" y="2084"/>
                  </a:lnTo>
                  <a:lnTo>
                    <a:pt x="2203" y="2090"/>
                  </a:lnTo>
                  <a:lnTo>
                    <a:pt x="2198" y="2096"/>
                  </a:lnTo>
                  <a:lnTo>
                    <a:pt x="2195" y="2105"/>
                  </a:lnTo>
                  <a:lnTo>
                    <a:pt x="2193" y="2116"/>
                  </a:lnTo>
                  <a:lnTo>
                    <a:pt x="2193" y="2128"/>
                  </a:lnTo>
                  <a:lnTo>
                    <a:pt x="2193" y="2249"/>
                  </a:lnTo>
                  <a:lnTo>
                    <a:pt x="2138" y="2249"/>
                  </a:lnTo>
                  <a:lnTo>
                    <a:pt x="2138" y="2027"/>
                  </a:lnTo>
                  <a:lnTo>
                    <a:pt x="2193" y="2027"/>
                  </a:lnTo>
                  <a:lnTo>
                    <a:pt x="2193" y="2046"/>
                  </a:lnTo>
                  <a:lnTo>
                    <a:pt x="2193" y="2046"/>
                  </a:lnTo>
                  <a:lnTo>
                    <a:pt x="2197" y="2040"/>
                  </a:lnTo>
                  <a:lnTo>
                    <a:pt x="2203" y="2035"/>
                  </a:lnTo>
                  <a:lnTo>
                    <a:pt x="2208" y="2031"/>
                  </a:lnTo>
                  <a:lnTo>
                    <a:pt x="2215" y="2028"/>
                  </a:lnTo>
                  <a:lnTo>
                    <a:pt x="2222" y="2025"/>
                  </a:lnTo>
                  <a:lnTo>
                    <a:pt x="2228" y="2024"/>
                  </a:lnTo>
                  <a:lnTo>
                    <a:pt x="2235" y="2022"/>
                  </a:lnTo>
                  <a:lnTo>
                    <a:pt x="2242" y="2021"/>
                  </a:lnTo>
                  <a:lnTo>
                    <a:pt x="2242" y="2021"/>
                  </a:lnTo>
                  <a:lnTo>
                    <a:pt x="2253" y="2022"/>
                  </a:lnTo>
                  <a:lnTo>
                    <a:pt x="2264" y="2026"/>
                  </a:lnTo>
                  <a:lnTo>
                    <a:pt x="2275" y="2030"/>
                  </a:lnTo>
                  <a:lnTo>
                    <a:pt x="2283" y="2036"/>
                  </a:lnTo>
                  <a:lnTo>
                    <a:pt x="2269" y="2089"/>
                  </a:lnTo>
                  <a:close/>
                  <a:moveTo>
                    <a:pt x="1836" y="2027"/>
                  </a:moveTo>
                  <a:lnTo>
                    <a:pt x="1891" y="2027"/>
                  </a:lnTo>
                  <a:lnTo>
                    <a:pt x="1828" y="2249"/>
                  </a:lnTo>
                  <a:lnTo>
                    <a:pt x="1780" y="2249"/>
                  </a:lnTo>
                  <a:lnTo>
                    <a:pt x="1756" y="2157"/>
                  </a:lnTo>
                  <a:lnTo>
                    <a:pt x="1756" y="2157"/>
                  </a:lnTo>
                  <a:lnTo>
                    <a:pt x="1744" y="2108"/>
                  </a:lnTo>
                  <a:lnTo>
                    <a:pt x="1744" y="2108"/>
                  </a:lnTo>
                  <a:lnTo>
                    <a:pt x="1738" y="2132"/>
                  </a:lnTo>
                  <a:lnTo>
                    <a:pt x="1732" y="2158"/>
                  </a:lnTo>
                  <a:lnTo>
                    <a:pt x="1707" y="2249"/>
                  </a:lnTo>
                  <a:lnTo>
                    <a:pt x="1660" y="2249"/>
                  </a:lnTo>
                  <a:lnTo>
                    <a:pt x="1659" y="2247"/>
                  </a:lnTo>
                  <a:lnTo>
                    <a:pt x="1597" y="2027"/>
                  </a:lnTo>
                  <a:lnTo>
                    <a:pt x="1653" y="2027"/>
                  </a:lnTo>
                  <a:lnTo>
                    <a:pt x="1674" y="2110"/>
                  </a:lnTo>
                  <a:lnTo>
                    <a:pt x="1674" y="2110"/>
                  </a:lnTo>
                  <a:lnTo>
                    <a:pt x="1680" y="2136"/>
                  </a:lnTo>
                  <a:lnTo>
                    <a:pt x="1685" y="2164"/>
                  </a:lnTo>
                  <a:lnTo>
                    <a:pt x="1685" y="2164"/>
                  </a:lnTo>
                  <a:lnTo>
                    <a:pt x="1691" y="2136"/>
                  </a:lnTo>
                  <a:lnTo>
                    <a:pt x="1699" y="2108"/>
                  </a:lnTo>
                  <a:lnTo>
                    <a:pt x="1722" y="2027"/>
                  </a:lnTo>
                  <a:lnTo>
                    <a:pt x="1768" y="2027"/>
                  </a:lnTo>
                  <a:lnTo>
                    <a:pt x="1791" y="2108"/>
                  </a:lnTo>
                  <a:lnTo>
                    <a:pt x="1791" y="2108"/>
                  </a:lnTo>
                  <a:lnTo>
                    <a:pt x="1798" y="2135"/>
                  </a:lnTo>
                  <a:lnTo>
                    <a:pt x="1804" y="2165"/>
                  </a:lnTo>
                  <a:lnTo>
                    <a:pt x="1804" y="2165"/>
                  </a:lnTo>
                  <a:lnTo>
                    <a:pt x="1810" y="2139"/>
                  </a:lnTo>
                  <a:lnTo>
                    <a:pt x="1817" y="2108"/>
                  </a:lnTo>
                  <a:lnTo>
                    <a:pt x="1836" y="2027"/>
                  </a:lnTo>
                  <a:close/>
                  <a:moveTo>
                    <a:pt x="2002" y="2021"/>
                  </a:moveTo>
                  <a:lnTo>
                    <a:pt x="2002" y="2021"/>
                  </a:lnTo>
                  <a:lnTo>
                    <a:pt x="1992" y="2022"/>
                  </a:lnTo>
                  <a:lnTo>
                    <a:pt x="1981" y="2024"/>
                  </a:lnTo>
                  <a:lnTo>
                    <a:pt x="1971" y="2027"/>
                  </a:lnTo>
                  <a:lnTo>
                    <a:pt x="1962" y="2030"/>
                  </a:lnTo>
                  <a:lnTo>
                    <a:pt x="1953" y="2035"/>
                  </a:lnTo>
                  <a:lnTo>
                    <a:pt x="1945" y="2041"/>
                  </a:lnTo>
                  <a:lnTo>
                    <a:pt x="1937" y="2047"/>
                  </a:lnTo>
                  <a:lnTo>
                    <a:pt x="1930" y="2054"/>
                  </a:lnTo>
                  <a:lnTo>
                    <a:pt x="1924" y="2062"/>
                  </a:lnTo>
                  <a:lnTo>
                    <a:pt x="1918" y="2071"/>
                  </a:lnTo>
                  <a:lnTo>
                    <a:pt x="1913" y="2081"/>
                  </a:lnTo>
                  <a:lnTo>
                    <a:pt x="1909" y="2091"/>
                  </a:lnTo>
                  <a:lnTo>
                    <a:pt x="1906" y="2102"/>
                  </a:lnTo>
                  <a:lnTo>
                    <a:pt x="1903" y="2114"/>
                  </a:lnTo>
                  <a:lnTo>
                    <a:pt x="1902" y="2125"/>
                  </a:lnTo>
                  <a:lnTo>
                    <a:pt x="1902" y="2138"/>
                  </a:lnTo>
                  <a:lnTo>
                    <a:pt x="1902" y="2138"/>
                  </a:lnTo>
                  <a:lnTo>
                    <a:pt x="1902" y="2150"/>
                  </a:lnTo>
                  <a:lnTo>
                    <a:pt x="1903" y="2163"/>
                  </a:lnTo>
                  <a:lnTo>
                    <a:pt x="1906" y="2174"/>
                  </a:lnTo>
                  <a:lnTo>
                    <a:pt x="1909" y="2185"/>
                  </a:lnTo>
                  <a:lnTo>
                    <a:pt x="1913" y="2194"/>
                  </a:lnTo>
                  <a:lnTo>
                    <a:pt x="1918" y="2204"/>
                  </a:lnTo>
                  <a:lnTo>
                    <a:pt x="1924" y="2213"/>
                  </a:lnTo>
                  <a:lnTo>
                    <a:pt x="1930" y="2221"/>
                  </a:lnTo>
                  <a:lnTo>
                    <a:pt x="1937" y="2229"/>
                  </a:lnTo>
                  <a:lnTo>
                    <a:pt x="1945" y="2235"/>
                  </a:lnTo>
                  <a:lnTo>
                    <a:pt x="1953" y="2241"/>
                  </a:lnTo>
                  <a:lnTo>
                    <a:pt x="1962" y="2245"/>
                  </a:lnTo>
                  <a:lnTo>
                    <a:pt x="1971" y="2249"/>
                  </a:lnTo>
                  <a:lnTo>
                    <a:pt x="1981" y="2252"/>
                  </a:lnTo>
                  <a:lnTo>
                    <a:pt x="1992" y="2253"/>
                  </a:lnTo>
                  <a:lnTo>
                    <a:pt x="2002" y="2254"/>
                  </a:lnTo>
                  <a:lnTo>
                    <a:pt x="2002" y="2254"/>
                  </a:lnTo>
                  <a:lnTo>
                    <a:pt x="2013" y="2253"/>
                  </a:lnTo>
                  <a:lnTo>
                    <a:pt x="2024" y="2252"/>
                  </a:lnTo>
                  <a:lnTo>
                    <a:pt x="2034" y="2249"/>
                  </a:lnTo>
                  <a:lnTo>
                    <a:pt x="2043" y="2245"/>
                  </a:lnTo>
                  <a:lnTo>
                    <a:pt x="2052" y="2241"/>
                  </a:lnTo>
                  <a:lnTo>
                    <a:pt x="2061" y="2235"/>
                  </a:lnTo>
                  <a:lnTo>
                    <a:pt x="2068" y="2229"/>
                  </a:lnTo>
                  <a:lnTo>
                    <a:pt x="2075" y="2221"/>
                  </a:lnTo>
                  <a:lnTo>
                    <a:pt x="2081" y="2213"/>
                  </a:lnTo>
                  <a:lnTo>
                    <a:pt x="2087" y="2204"/>
                  </a:lnTo>
                  <a:lnTo>
                    <a:pt x="2091" y="2194"/>
                  </a:lnTo>
                  <a:lnTo>
                    <a:pt x="2096" y="2185"/>
                  </a:lnTo>
                  <a:lnTo>
                    <a:pt x="2099" y="2174"/>
                  </a:lnTo>
                  <a:lnTo>
                    <a:pt x="2101" y="2163"/>
                  </a:lnTo>
                  <a:lnTo>
                    <a:pt x="2104" y="2150"/>
                  </a:lnTo>
                  <a:lnTo>
                    <a:pt x="2104" y="2138"/>
                  </a:lnTo>
                  <a:lnTo>
                    <a:pt x="2104" y="2138"/>
                  </a:lnTo>
                  <a:lnTo>
                    <a:pt x="2104" y="2125"/>
                  </a:lnTo>
                  <a:lnTo>
                    <a:pt x="2101" y="2114"/>
                  </a:lnTo>
                  <a:lnTo>
                    <a:pt x="2099" y="2102"/>
                  </a:lnTo>
                  <a:lnTo>
                    <a:pt x="2096" y="2091"/>
                  </a:lnTo>
                  <a:lnTo>
                    <a:pt x="2091" y="2081"/>
                  </a:lnTo>
                  <a:lnTo>
                    <a:pt x="2087" y="2071"/>
                  </a:lnTo>
                  <a:lnTo>
                    <a:pt x="2081" y="2062"/>
                  </a:lnTo>
                  <a:lnTo>
                    <a:pt x="2075" y="2054"/>
                  </a:lnTo>
                  <a:lnTo>
                    <a:pt x="2068" y="2047"/>
                  </a:lnTo>
                  <a:lnTo>
                    <a:pt x="2061" y="2041"/>
                  </a:lnTo>
                  <a:lnTo>
                    <a:pt x="2052" y="2035"/>
                  </a:lnTo>
                  <a:lnTo>
                    <a:pt x="2043" y="2030"/>
                  </a:lnTo>
                  <a:lnTo>
                    <a:pt x="2034" y="2027"/>
                  </a:lnTo>
                  <a:lnTo>
                    <a:pt x="2024" y="2024"/>
                  </a:lnTo>
                  <a:lnTo>
                    <a:pt x="2013" y="2022"/>
                  </a:lnTo>
                  <a:lnTo>
                    <a:pt x="2002" y="2021"/>
                  </a:lnTo>
                  <a:lnTo>
                    <a:pt x="2002" y="2021"/>
                  </a:lnTo>
                  <a:close/>
                  <a:moveTo>
                    <a:pt x="2002" y="2202"/>
                  </a:moveTo>
                  <a:lnTo>
                    <a:pt x="2002" y="2202"/>
                  </a:lnTo>
                  <a:lnTo>
                    <a:pt x="1992" y="2201"/>
                  </a:lnTo>
                  <a:lnTo>
                    <a:pt x="1984" y="2198"/>
                  </a:lnTo>
                  <a:lnTo>
                    <a:pt x="1977" y="2192"/>
                  </a:lnTo>
                  <a:lnTo>
                    <a:pt x="1970" y="2185"/>
                  </a:lnTo>
                  <a:lnTo>
                    <a:pt x="1964" y="2176"/>
                  </a:lnTo>
                  <a:lnTo>
                    <a:pt x="1960" y="2165"/>
                  </a:lnTo>
                  <a:lnTo>
                    <a:pt x="1958" y="2151"/>
                  </a:lnTo>
                  <a:lnTo>
                    <a:pt x="1958" y="2138"/>
                  </a:lnTo>
                  <a:lnTo>
                    <a:pt x="1958" y="2138"/>
                  </a:lnTo>
                  <a:lnTo>
                    <a:pt x="1958" y="2124"/>
                  </a:lnTo>
                  <a:lnTo>
                    <a:pt x="1960" y="2112"/>
                  </a:lnTo>
                  <a:lnTo>
                    <a:pt x="1964" y="2101"/>
                  </a:lnTo>
                  <a:lnTo>
                    <a:pt x="1970" y="2091"/>
                  </a:lnTo>
                  <a:lnTo>
                    <a:pt x="1977" y="2083"/>
                  </a:lnTo>
                  <a:lnTo>
                    <a:pt x="1984" y="2078"/>
                  </a:lnTo>
                  <a:lnTo>
                    <a:pt x="1992" y="2074"/>
                  </a:lnTo>
                  <a:lnTo>
                    <a:pt x="2002" y="2073"/>
                  </a:lnTo>
                  <a:lnTo>
                    <a:pt x="2002" y="2073"/>
                  </a:lnTo>
                  <a:lnTo>
                    <a:pt x="2012" y="2074"/>
                  </a:lnTo>
                  <a:lnTo>
                    <a:pt x="2021" y="2078"/>
                  </a:lnTo>
                  <a:lnTo>
                    <a:pt x="2029" y="2083"/>
                  </a:lnTo>
                  <a:lnTo>
                    <a:pt x="2035" y="2091"/>
                  </a:lnTo>
                  <a:lnTo>
                    <a:pt x="2041" y="2101"/>
                  </a:lnTo>
                  <a:lnTo>
                    <a:pt x="2044" y="2112"/>
                  </a:lnTo>
                  <a:lnTo>
                    <a:pt x="2046" y="2124"/>
                  </a:lnTo>
                  <a:lnTo>
                    <a:pt x="2047" y="2138"/>
                  </a:lnTo>
                  <a:lnTo>
                    <a:pt x="2047" y="2138"/>
                  </a:lnTo>
                  <a:lnTo>
                    <a:pt x="2046" y="2151"/>
                  </a:lnTo>
                  <a:lnTo>
                    <a:pt x="2044" y="2165"/>
                  </a:lnTo>
                  <a:lnTo>
                    <a:pt x="2041" y="2176"/>
                  </a:lnTo>
                  <a:lnTo>
                    <a:pt x="2035" y="2185"/>
                  </a:lnTo>
                  <a:lnTo>
                    <a:pt x="2029" y="2192"/>
                  </a:lnTo>
                  <a:lnTo>
                    <a:pt x="2021" y="2198"/>
                  </a:lnTo>
                  <a:lnTo>
                    <a:pt x="2012" y="2201"/>
                  </a:lnTo>
                  <a:lnTo>
                    <a:pt x="2002" y="2202"/>
                  </a:lnTo>
                  <a:lnTo>
                    <a:pt x="2002" y="2202"/>
                  </a:lnTo>
                  <a:close/>
                  <a:moveTo>
                    <a:pt x="837" y="2100"/>
                  </a:moveTo>
                  <a:lnTo>
                    <a:pt x="904" y="2249"/>
                  </a:lnTo>
                  <a:lnTo>
                    <a:pt x="843" y="2249"/>
                  </a:lnTo>
                  <a:lnTo>
                    <a:pt x="797" y="2146"/>
                  </a:lnTo>
                  <a:lnTo>
                    <a:pt x="767" y="2182"/>
                  </a:lnTo>
                  <a:lnTo>
                    <a:pt x="767" y="2249"/>
                  </a:lnTo>
                  <a:lnTo>
                    <a:pt x="713" y="2249"/>
                  </a:lnTo>
                  <a:lnTo>
                    <a:pt x="713" y="1962"/>
                  </a:lnTo>
                  <a:lnTo>
                    <a:pt x="767" y="1934"/>
                  </a:lnTo>
                  <a:lnTo>
                    <a:pt x="767" y="2112"/>
                  </a:lnTo>
                  <a:lnTo>
                    <a:pt x="767" y="2112"/>
                  </a:lnTo>
                  <a:lnTo>
                    <a:pt x="788" y="2083"/>
                  </a:lnTo>
                  <a:lnTo>
                    <a:pt x="832" y="2027"/>
                  </a:lnTo>
                  <a:lnTo>
                    <a:pt x="896" y="2027"/>
                  </a:lnTo>
                  <a:lnTo>
                    <a:pt x="837" y="2100"/>
                  </a:lnTo>
                  <a:close/>
                  <a:moveTo>
                    <a:pt x="1097" y="2249"/>
                  </a:moveTo>
                  <a:lnTo>
                    <a:pt x="1042" y="2249"/>
                  </a:lnTo>
                  <a:lnTo>
                    <a:pt x="1042" y="2027"/>
                  </a:lnTo>
                  <a:lnTo>
                    <a:pt x="1097" y="2027"/>
                  </a:lnTo>
                  <a:lnTo>
                    <a:pt x="1097" y="2046"/>
                  </a:lnTo>
                  <a:lnTo>
                    <a:pt x="1097" y="2046"/>
                  </a:lnTo>
                  <a:lnTo>
                    <a:pt x="1103" y="2040"/>
                  </a:lnTo>
                  <a:lnTo>
                    <a:pt x="1108" y="2036"/>
                  </a:lnTo>
                  <a:lnTo>
                    <a:pt x="1115" y="2031"/>
                  </a:lnTo>
                  <a:lnTo>
                    <a:pt x="1121" y="2028"/>
                  </a:lnTo>
                  <a:lnTo>
                    <a:pt x="1129" y="2026"/>
                  </a:lnTo>
                  <a:lnTo>
                    <a:pt x="1137" y="2024"/>
                  </a:lnTo>
                  <a:lnTo>
                    <a:pt x="1144" y="2022"/>
                  </a:lnTo>
                  <a:lnTo>
                    <a:pt x="1153" y="2021"/>
                  </a:lnTo>
                  <a:lnTo>
                    <a:pt x="1153" y="2021"/>
                  </a:lnTo>
                  <a:lnTo>
                    <a:pt x="1163" y="2022"/>
                  </a:lnTo>
                  <a:lnTo>
                    <a:pt x="1172" y="2024"/>
                  </a:lnTo>
                  <a:lnTo>
                    <a:pt x="1180" y="2026"/>
                  </a:lnTo>
                  <a:lnTo>
                    <a:pt x="1189" y="2028"/>
                  </a:lnTo>
                  <a:lnTo>
                    <a:pt x="1195" y="2032"/>
                  </a:lnTo>
                  <a:lnTo>
                    <a:pt x="1202" y="2037"/>
                  </a:lnTo>
                  <a:lnTo>
                    <a:pt x="1208" y="2041"/>
                  </a:lnTo>
                  <a:lnTo>
                    <a:pt x="1214" y="2048"/>
                  </a:lnTo>
                  <a:lnTo>
                    <a:pt x="1218" y="2054"/>
                  </a:lnTo>
                  <a:lnTo>
                    <a:pt x="1223" y="2062"/>
                  </a:lnTo>
                  <a:lnTo>
                    <a:pt x="1226" y="2070"/>
                  </a:lnTo>
                  <a:lnTo>
                    <a:pt x="1229" y="2080"/>
                  </a:lnTo>
                  <a:lnTo>
                    <a:pt x="1232" y="2090"/>
                  </a:lnTo>
                  <a:lnTo>
                    <a:pt x="1233" y="2100"/>
                  </a:lnTo>
                  <a:lnTo>
                    <a:pt x="1234" y="2111"/>
                  </a:lnTo>
                  <a:lnTo>
                    <a:pt x="1235" y="2123"/>
                  </a:lnTo>
                  <a:lnTo>
                    <a:pt x="1235" y="2249"/>
                  </a:lnTo>
                  <a:lnTo>
                    <a:pt x="1180" y="2249"/>
                  </a:lnTo>
                  <a:lnTo>
                    <a:pt x="1180" y="2126"/>
                  </a:lnTo>
                  <a:lnTo>
                    <a:pt x="1180" y="2126"/>
                  </a:lnTo>
                  <a:lnTo>
                    <a:pt x="1179" y="2114"/>
                  </a:lnTo>
                  <a:lnTo>
                    <a:pt x="1178" y="2102"/>
                  </a:lnTo>
                  <a:lnTo>
                    <a:pt x="1174" y="2093"/>
                  </a:lnTo>
                  <a:lnTo>
                    <a:pt x="1170" y="2085"/>
                  </a:lnTo>
                  <a:lnTo>
                    <a:pt x="1164" y="2080"/>
                  </a:lnTo>
                  <a:lnTo>
                    <a:pt x="1158" y="2075"/>
                  </a:lnTo>
                  <a:lnTo>
                    <a:pt x="1149" y="2073"/>
                  </a:lnTo>
                  <a:lnTo>
                    <a:pt x="1139" y="2072"/>
                  </a:lnTo>
                  <a:lnTo>
                    <a:pt x="1139" y="2072"/>
                  </a:lnTo>
                  <a:lnTo>
                    <a:pt x="1130" y="2073"/>
                  </a:lnTo>
                  <a:lnTo>
                    <a:pt x="1121" y="2075"/>
                  </a:lnTo>
                  <a:lnTo>
                    <a:pt x="1114" y="2080"/>
                  </a:lnTo>
                  <a:lnTo>
                    <a:pt x="1108" y="2086"/>
                  </a:lnTo>
                  <a:lnTo>
                    <a:pt x="1104" y="2093"/>
                  </a:lnTo>
                  <a:lnTo>
                    <a:pt x="1100" y="2103"/>
                  </a:lnTo>
                  <a:lnTo>
                    <a:pt x="1098" y="2114"/>
                  </a:lnTo>
                  <a:lnTo>
                    <a:pt x="1097" y="2126"/>
                  </a:lnTo>
                  <a:lnTo>
                    <a:pt x="1097" y="2249"/>
                  </a:lnTo>
                  <a:close/>
                  <a:moveTo>
                    <a:pt x="1408" y="2042"/>
                  </a:moveTo>
                  <a:lnTo>
                    <a:pt x="1408" y="2042"/>
                  </a:lnTo>
                  <a:lnTo>
                    <a:pt x="1403" y="2038"/>
                  </a:lnTo>
                  <a:lnTo>
                    <a:pt x="1397" y="2033"/>
                  </a:lnTo>
                  <a:lnTo>
                    <a:pt x="1392" y="2030"/>
                  </a:lnTo>
                  <a:lnTo>
                    <a:pt x="1385" y="2027"/>
                  </a:lnTo>
                  <a:lnTo>
                    <a:pt x="1378" y="2025"/>
                  </a:lnTo>
                  <a:lnTo>
                    <a:pt x="1372" y="2024"/>
                  </a:lnTo>
                  <a:lnTo>
                    <a:pt x="1365" y="2022"/>
                  </a:lnTo>
                  <a:lnTo>
                    <a:pt x="1359" y="2021"/>
                  </a:lnTo>
                  <a:lnTo>
                    <a:pt x="1359" y="2021"/>
                  </a:lnTo>
                  <a:lnTo>
                    <a:pt x="1349" y="2022"/>
                  </a:lnTo>
                  <a:lnTo>
                    <a:pt x="1340" y="2024"/>
                  </a:lnTo>
                  <a:lnTo>
                    <a:pt x="1331" y="2026"/>
                  </a:lnTo>
                  <a:lnTo>
                    <a:pt x="1322" y="2030"/>
                  </a:lnTo>
                  <a:lnTo>
                    <a:pt x="1314" y="2033"/>
                  </a:lnTo>
                  <a:lnTo>
                    <a:pt x="1308" y="2039"/>
                  </a:lnTo>
                  <a:lnTo>
                    <a:pt x="1301" y="2046"/>
                  </a:lnTo>
                  <a:lnTo>
                    <a:pt x="1295" y="2052"/>
                  </a:lnTo>
                  <a:lnTo>
                    <a:pt x="1289" y="2060"/>
                  </a:lnTo>
                  <a:lnTo>
                    <a:pt x="1285" y="2069"/>
                  </a:lnTo>
                  <a:lnTo>
                    <a:pt x="1280" y="2078"/>
                  </a:lnTo>
                  <a:lnTo>
                    <a:pt x="1277" y="2089"/>
                  </a:lnTo>
                  <a:lnTo>
                    <a:pt x="1275" y="2099"/>
                  </a:lnTo>
                  <a:lnTo>
                    <a:pt x="1273" y="2111"/>
                  </a:lnTo>
                  <a:lnTo>
                    <a:pt x="1271" y="2123"/>
                  </a:lnTo>
                  <a:lnTo>
                    <a:pt x="1271" y="2135"/>
                  </a:lnTo>
                  <a:lnTo>
                    <a:pt x="1271" y="2135"/>
                  </a:lnTo>
                  <a:lnTo>
                    <a:pt x="1271" y="2149"/>
                  </a:lnTo>
                  <a:lnTo>
                    <a:pt x="1273" y="2161"/>
                  </a:lnTo>
                  <a:lnTo>
                    <a:pt x="1275" y="2174"/>
                  </a:lnTo>
                  <a:lnTo>
                    <a:pt x="1277" y="2186"/>
                  </a:lnTo>
                  <a:lnTo>
                    <a:pt x="1280" y="2196"/>
                  </a:lnTo>
                  <a:lnTo>
                    <a:pt x="1285" y="2206"/>
                  </a:lnTo>
                  <a:lnTo>
                    <a:pt x="1289" y="2214"/>
                  </a:lnTo>
                  <a:lnTo>
                    <a:pt x="1295" y="2222"/>
                  </a:lnTo>
                  <a:lnTo>
                    <a:pt x="1300" y="2230"/>
                  </a:lnTo>
                  <a:lnTo>
                    <a:pt x="1307" y="2235"/>
                  </a:lnTo>
                  <a:lnTo>
                    <a:pt x="1313" y="2241"/>
                  </a:lnTo>
                  <a:lnTo>
                    <a:pt x="1321" y="2245"/>
                  </a:lnTo>
                  <a:lnTo>
                    <a:pt x="1330" y="2249"/>
                  </a:lnTo>
                  <a:lnTo>
                    <a:pt x="1339" y="2252"/>
                  </a:lnTo>
                  <a:lnTo>
                    <a:pt x="1348" y="2253"/>
                  </a:lnTo>
                  <a:lnTo>
                    <a:pt x="1357" y="2254"/>
                  </a:lnTo>
                  <a:lnTo>
                    <a:pt x="1357" y="2254"/>
                  </a:lnTo>
                  <a:lnTo>
                    <a:pt x="1364" y="2253"/>
                  </a:lnTo>
                  <a:lnTo>
                    <a:pt x="1372" y="2252"/>
                  </a:lnTo>
                  <a:lnTo>
                    <a:pt x="1378" y="2251"/>
                  </a:lnTo>
                  <a:lnTo>
                    <a:pt x="1385" y="2249"/>
                  </a:lnTo>
                  <a:lnTo>
                    <a:pt x="1391" y="2245"/>
                  </a:lnTo>
                  <a:lnTo>
                    <a:pt x="1397" y="2242"/>
                  </a:lnTo>
                  <a:lnTo>
                    <a:pt x="1403" y="2238"/>
                  </a:lnTo>
                  <a:lnTo>
                    <a:pt x="1408" y="2232"/>
                  </a:lnTo>
                  <a:lnTo>
                    <a:pt x="1408" y="2238"/>
                  </a:lnTo>
                  <a:lnTo>
                    <a:pt x="1408" y="2238"/>
                  </a:lnTo>
                  <a:lnTo>
                    <a:pt x="1408" y="2246"/>
                  </a:lnTo>
                  <a:lnTo>
                    <a:pt x="1407" y="2256"/>
                  </a:lnTo>
                  <a:lnTo>
                    <a:pt x="1404" y="2266"/>
                  </a:lnTo>
                  <a:lnTo>
                    <a:pt x="1402" y="2271"/>
                  </a:lnTo>
                  <a:lnTo>
                    <a:pt x="1399" y="2275"/>
                  </a:lnTo>
                  <a:lnTo>
                    <a:pt x="1395" y="2279"/>
                  </a:lnTo>
                  <a:lnTo>
                    <a:pt x="1391" y="2284"/>
                  </a:lnTo>
                  <a:lnTo>
                    <a:pt x="1385" y="2287"/>
                  </a:lnTo>
                  <a:lnTo>
                    <a:pt x="1378" y="2290"/>
                  </a:lnTo>
                  <a:lnTo>
                    <a:pt x="1370" y="2293"/>
                  </a:lnTo>
                  <a:lnTo>
                    <a:pt x="1361" y="2295"/>
                  </a:lnTo>
                  <a:lnTo>
                    <a:pt x="1350" y="2296"/>
                  </a:lnTo>
                  <a:lnTo>
                    <a:pt x="1337" y="2296"/>
                  </a:lnTo>
                  <a:lnTo>
                    <a:pt x="1334" y="2296"/>
                  </a:lnTo>
                  <a:lnTo>
                    <a:pt x="1354" y="2339"/>
                  </a:lnTo>
                  <a:lnTo>
                    <a:pt x="1355" y="2339"/>
                  </a:lnTo>
                  <a:lnTo>
                    <a:pt x="1355" y="2339"/>
                  </a:lnTo>
                  <a:lnTo>
                    <a:pt x="1369" y="2339"/>
                  </a:lnTo>
                  <a:lnTo>
                    <a:pt x="1381" y="2338"/>
                  </a:lnTo>
                  <a:lnTo>
                    <a:pt x="1392" y="2335"/>
                  </a:lnTo>
                  <a:lnTo>
                    <a:pt x="1403" y="2332"/>
                  </a:lnTo>
                  <a:lnTo>
                    <a:pt x="1413" y="2328"/>
                  </a:lnTo>
                  <a:lnTo>
                    <a:pt x="1421" y="2324"/>
                  </a:lnTo>
                  <a:lnTo>
                    <a:pt x="1429" y="2318"/>
                  </a:lnTo>
                  <a:lnTo>
                    <a:pt x="1436" y="2311"/>
                  </a:lnTo>
                  <a:lnTo>
                    <a:pt x="1442" y="2304"/>
                  </a:lnTo>
                  <a:lnTo>
                    <a:pt x="1448" y="2296"/>
                  </a:lnTo>
                  <a:lnTo>
                    <a:pt x="1452" y="2286"/>
                  </a:lnTo>
                  <a:lnTo>
                    <a:pt x="1456" y="2276"/>
                  </a:lnTo>
                  <a:lnTo>
                    <a:pt x="1459" y="2266"/>
                  </a:lnTo>
                  <a:lnTo>
                    <a:pt x="1461" y="2254"/>
                  </a:lnTo>
                  <a:lnTo>
                    <a:pt x="1462" y="2242"/>
                  </a:lnTo>
                  <a:lnTo>
                    <a:pt x="1462" y="2229"/>
                  </a:lnTo>
                  <a:lnTo>
                    <a:pt x="1462" y="2027"/>
                  </a:lnTo>
                  <a:lnTo>
                    <a:pt x="1408" y="2027"/>
                  </a:lnTo>
                  <a:lnTo>
                    <a:pt x="1408" y="2042"/>
                  </a:lnTo>
                  <a:close/>
                  <a:moveTo>
                    <a:pt x="1408" y="2094"/>
                  </a:moveTo>
                  <a:lnTo>
                    <a:pt x="1408" y="2181"/>
                  </a:lnTo>
                  <a:lnTo>
                    <a:pt x="1408" y="2181"/>
                  </a:lnTo>
                  <a:lnTo>
                    <a:pt x="1401" y="2189"/>
                  </a:lnTo>
                  <a:lnTo>
                    <a:pt x="1393" y="2197"/>
                  </a:lnTo>
                  <a:lnTo>
                    <a:pt x="1387" y="2199"/>
                  </a:lnTo>
                  <a:lnTo>
                    <a:pt x="1382" y="2201"/>
                  </a:lnTo>
                  <a:lnTo>
                    <a:pt x="1376" y="2202"/>
                  </a:lnTo>
                  <a:lnTo>
                    <a:pt x="1369" y="2203"/>
                  </a:lnTo>
                  <a:lnTo>
                    <a:pt x="1369" y="2203"/>
                  </a:lnTo>
                  <a:lnTo>
                    <a:pt x="1362" y="2202"/>
                  </a:lnTo>
                  <a:lnTo>
                    <a:pt x="1354" y="2200"/>
                  </a:lnTo>
                  <a:lnTo>
                    <a:pt x="1348" y="2197"/>
                  </a:lnTo>
                  <a:lnTo>
                    <a:pt x="1341" y="2190"/>
                  </a:lnTo>
                  <a:lnTo>
                    <a:pt x="1335" y="2181"/>
                  </a:lnTo>
                  <a:lnTo>
                    <a:pt x="1331" y="2169"/>
                  </a:lnTo>
                  <a:lnTo>
                    <a:pt x="1329" y="2154"/>
                  </a:lnTo>
                  <a:lnTo>
                    <a:pt x="1328" y="2134"/>
                  </a:lnTo>
                  <a:lnTo>
                    <a:pt x="1328" y="2134"/>
                  </a:lnTo>
                  <a:lnTo>
                    <a:pt x="1329" y="2117"/>
                  </a:lnTo>
                  <a:lnTo>
                    <a:pt x="1331" y="2103"/>
                  </a:lnTo>
                  <a:lnTo>
                    <a:pt x="1335" y="2092"/>
                  </a:lnTo>
                  <a:lnTo>
                    <a:pt x="1341" y="2084"/>
                  </a:lnTo>
                  <a:lnTo>
                    <a:pt x="1348" y="2079"/>
                  </a:lnTo>
                  <a:lnTo>
                    <a:pt x="1354" y="2074"/>
                  </a:lnTo>
                  <a:lnTo>
                    <a:pt x="1362" y="2073"/>
                  </a:lnTo>
                  <a:lnTo>
                    <a:pt x="1369" y="2072"/>
                  </a:lnTo>
                  <a:lnTo>
                    <a:pt x="1369" y="2072"/>
                  </a:lnTo>
                  <a:lnTo>
                    <a:pt x="1376" y="2073"/>
                  </a:lnTo>
                  <a:lnTo>
                    <a:pt x="1383" y="2074"/>
                  </a:lnTo>
                  <a:lnTo>
                    <a:pt x="1388" y="2076"/>
                  </a:lnTo>
                  <a:lnTo>
                    <a:pt x="1394" y="2080"/>
                  </a:lnTo>
                  <a:lnTo>
                    <a:pt x="1398" y="2083"/>
                  </a:lnTo>
                  <a:lnTo>
                    <a:pt x="1402" y="2086"/>
                  </a:lnTo>
                  <a:lnTo>
                    <a:pt x="1408" y="2094"/>
                  </a:lnTo>
                  <a:lnTo>
                    <a:pt x="1408" y="2094"/>
                  </a:lnTo>
                  <a:close/>
                  <a:moveTo>
                    <a:pt x="938" y="2027"/>
                  </a:moveTo>
                  <a:lnTo>
                    <a:pt x="993" y="2027"/>
                  </a:lnTo>
                  <a:lnTo>
                    <a:pt x="993" y="2123"/>
                  </a:lnTo>
                  <a:lnTo>
                    <a:pt x="993" y="2249"/>
                  </a:lnTo>
                  <a:lnTo>
                    <a:pt x="938" y="2249"/>
                  </a:lnTo>
                  <a:lnTo>
                    <a:pt x="938" y="2027"/>
                  </a:lnTo>
                  <a:close/>
                  <a:moveTo>
                    <a:pt x="993" y="1967"/>
                  </a:moveTo>
                  <a:lnTo>
                    <a:pt x="993" y="1995"/>
                  </a:lnTo>
                  <a:lnTo>
                    <a:pt x="938" y="1995"/>
                  </a:lnTo>
                  <a:lnTo>
                    <a:pt x="938" y="1940"/>
                  </a:lnTo>
                  <a:lnTo>
                    <a:pt x="993" y="1940"/>
                  </a:lnTo>
                  <a:lnTo>
                    <a:pt x="993" y="1967"/>
                  </a:lnTo>
                  <a:close/>
                  <a:moveTo>
                    <a:pt x="2309" y="1962"/>
                  </a:moveTo>
                  <a:lnTo>
                    <a:pt x="2364" y="1934"/>
                  </a:lnTo>
                  <a:lnTo>
                    <a:pt x="2364" y="2127"/>
                  </a:lnTo>
                  <a:lnTo>
                    <a:pt x="2364" y="2249"/>
                  </a:lnTo>
                  <a:lnTo>
                    <a:pt x="2309" y="2249"/>
                  </a:lnTo>
                  <a:lnTo>
                    <a:pt x="2309" y="1962"/>
                  </a:lnTo>
                  <a:close/>
                  <a:moveTo>
                    <a:pt x="397" y="757"/>
                  </a:moveTo>
                  <a:lnTo>
                    <a:pt x="850" y="757"/>
                  </a:lnTo>
                  <a:lnTo>
                    <a:pt x="850" y="495"/>
                  </a:lnTo>
                  <a:lnTo>
                    <a:pt x="397" y="495"/>
                  </a:lnTo>
                  <a:lnTo>
                    <a:pt x="397" y="288"/>
                  </a:lnTo>
                  <a:lnTo>
                    <a:pt x="898" y="288"/>
                  </a:lnTo>
                  <a:lnTo>
                    <a:pt x="732" y="0"/>
                  </a:lnTo>
                  <a:lnTo>
                    <a:pt x="22" y="0"/>
                  </a:lnTo>
                  <a:lnTo>
                    <a:pt x="22" y="1251"/>
                  </a:lnTo>
                  <a:lnTo>
                    <a:pt x="1023" y="1251"/>
                  </a:lnTo>
                  <a:lnTo>
                    <a:pt x="1023" y="963"/>
                  </a:lnTo>
                  <a:lnTo>
                    <a:pt x="397" y="963"/>
                  </a:lnTo>
                  <a:lnTo>
                    <a:pt x="397" y="757"/>
                  </a:lnTo>
                  <a:close/>
                  <a:moveTo>
                    <a:pt x="1690" y="0"/>
                  </a:moveTo>
                  <a:lnTo>
                    <a:pt x="1477" y="409"/>
                  </a:lnTo>
                  <a:lnTo>
                    <a:pt x="1265" y="0"/>
                  </a:lnTo>
                  <a:lnTo>
                    <a:pt x="850" y="0"/>
                  </a:lnTo>
                  <a:lnTo>
                    <a:pt x="1287" y="757"/>
                  </a:lnTo>
                  <a:lnTo>
                    <a:pt x="1287" y="1251"/>
                  </a:lnTo>
                  <a:lnTo>
                    <a:pt x="1661" y="1251"/>
                  </a:lnTo>
                  <a:lnTo>
                    <a:pt x="1661" y="757"/>
                  </a:lnTo>
                  <a:lnTo>
                    <a:pt x="2099" y="0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</p:grpSp>
    </p:spTree>
    <p:extLst>
      <p:ext uri="{BB962C8B-B14F-4D97-AF65-F5344CB8AC3E}">
        <p14:creationId xmlns:p14="http://schemas.microsoft.com/office/powerpoint/2010/main" val="3528566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37921"/>
            <a:ext cx="3716193" cy="4267457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47311" y="3813288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7311" y="4055931"/>
            <a:ext cx="2315750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0A15EA9-2372-4E06-83C2-1E13AB1FA62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9865" y="3578084"/>
            <a:ext cx="583915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9866" y="1137921"/>
            <a:ext cx="4096935" cy="373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9866" y="1635009"/>
            <a:ext cx="4096935" cy="1611554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661012-3455-4F88-94AD-14869D2D5405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5A370AE8-5791-42C9-8C21-9CF7134D1D4C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1FBA45-9D10-4CA1-B5FE-DF08BC4B79D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C45D8-BA71-4A92-82B2-C059AF6B670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8453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369FE1-2141-4E78-8B01-84E57EEF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BD5EB-DEFD-48AB-A88F-6438635F6CA4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4482B3-B946-42D6-98EA-72EE48EEB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DD5AC-66F0-425C-A9DE-04845131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83359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46139" y="1"/>
            <a:ext cx="2997862" cy="615610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5580410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7921"/>
            <a:ext cx="5471882" cy="873760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57201" y="2311401"/>
            <a:ext cx="2683690" cy="384470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245392" y="2311402"/>
            <a:ext cx="2683690" cy="1254759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45392" y="4236721"/>
            <a:ext cx="2683690" cy="1944160"/>
          </a:xfrm>
        </p:spPr>
        <p:txBody>
          <a:bodyPr numCol="1"/>
          <a:lstStyle>
            <a:lvl1pPr marL="0" indent="0">
              <a:buNone/>
              <a:defRPr sz="1349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5789875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73C7F4-1F66-48B4-8A7F-96C64986A20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293FA5-D54B-4508-82BB-BEB484CC4644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F1198-1F5C-4C8B-A7E4-2658430FBC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EA2D1B-5973-42E9-87B4-02C40C0EF1B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7238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787414" cy="6857999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418" y="294200"/>
            <a:ext cx="6665528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020417" y="1137921"/>
            <a:ext cx="2056091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293076" y="1137921"/>
            <a:ext cx="2101787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 userDrawn="1">
            <p:ph idx="12" hasCustomPrompt="1"/>
          </p:nvPr>
        </p:nvSpPr>
        <p:spPr>
          <a:xfrm>
            <a:off x="6611431" y="1137922"/>
            <a:ext cx="207536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20418" y="907750"/>
            <a:ext cx="6665528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571DE-086F-444C-976E-D386CED54CF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7D1B2F7-0718-400F-90B9-394B2BE3DC15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178D09-F6E9-4981-B6E0-209D099207E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170B6-45D3-4E0A-A799-1F973EAAC5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44281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8F291EB0-15F5-4E9A-A38B-CE3AC1452E21}"/>
              </a:ext>
            </a:extLst>
          </p:cNvPr>
          <p:cNvSpPr txBox="1">
            <a:spLocks/>
          </p:cNvSpPr>
          <p:nvPr userDrawn="1"/>
        </p:nvSpPr>
        <p:spPr>
          <a:xfrm>
            <a:off x="357827" y="1488927"/>
            <a:ext cx="1752878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8396" dirty="0">
                <a:solidFill>
                  <a:schemeClr val="tx2"/>
                </a:solidFill>
                <a:latin typeface="Georgia" panose="02040502050405020303" pitchFamily="18" charset="0"/>
              </a:rPr>
              <a:t>“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5D2AC0-B4F7-4455-9AE0-201966050A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812" y="2526765"/>
            <a:ext cx="3966934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099" dirty="0" smtClean="0">
                <a:latin typeface="Georgia" panose="02040502050405020303" pitchFamily="18" charset="0"/>
              </a:defRPr>
            </a:lvl1pPr>
          </a:lstStyle>
          <a:p>
            <a:pPr marL="267319" lvl="0" indent="-267319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1BA83A2-78F0-4F7E-836B-9B4B87820F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4812" y="4632765"/>
            <a:ext cx="3966934" cy="316838"/>
          </a:xfrm>
        </p:spPr>
        <p:txBody>
          <a:bodyPr lIns="90000" tIns="46800" rIns="90000" bIns="46800"/>
          <a:lstStyle>
            <a:lvl1pPr marL="0" indent="0" algn="l" defTabSz="685434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199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267319" indent="0">
              <a:buNone/>
              <a:defRPr lang="en-US" sz="1499" smtClean="0">
                <a:latin typeface="+mn-lt"/>
              </a:defRPr>
            </a:lvl2pPr>
            <a:lvl3pPr>
              <a:defRPr lang="en-US" sz="1349" smtClean="0">
                <a:latin typeface="+mn-lt"/>
              </a:defRPr>
            </a:lvl3pPr>
            <a:lvl4pPr>
              <a:defRPr lang="en-US" sz="1199" smtClean="0">
                <a:latin typeface="+mn-lt"/>
              </a:defRPr>
            </a:lvl4pPr>
            <a:lvl5pPr>
              <a:defRPr lang="en-IN" sz="1199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34CE9DD-CE12-4D9F-8FD6-A2522F36C8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4812" y="4971442"/>
            <a:ext cx="3966934" cy="316838"/>
          </a:xfrm>
        </p:spPr>
        <p:txBody>
          <a:bodyPr lIns="90000" tIns="46800" rIns="90000" bIns="46800"/>
          <a:lstStyle>
            <a:lvl1pPr marL="0" indent="0" algn="l" defTabSz="685434" rtl="0" eaLnBrk="1" latinLnBrk="0" hangingPunct="1">
              <a:spcBef>
                <a:spcPts val="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199" kern="1200" dirty="0" smtClean="0">
                <a:solidFill>
                  <a:srgbClr val="2E2E38"/>
                </a:solidFill>
                <a:latin typeface="+mn-lt"/>
                <a:ea typeface="+mn-ea"/>
                <a:cs typeface="+mn-cs"/>
              </a:defRPr>
            </a:lvl1pPr>
            <a:lvl2pPr marL="267319" indent="0">
              <a:buNone/>
              <a:defRPr lang="en-US" sz="1499" smtClean="0">
                <a:latin typeface="+mn-lt"/>
              </a:defRPr>
            </a:lvl2pPr>
            <a:lvl3pPr>
              <a:defRPr lang="en-US" sz="1349" smtClean="0">
                <a:latin typeface="+mn-lt"/>
              </a:defRPr>
            </a:lvl3pPr>
            <a:lvl4pPr>
              <a:defRPr lang="en-US" sz="1199" smtClean="0">
                <a:latin typeface="+mn-lt"/>
              </a:defRPr>
            </a:lvl4pPr>
            <a:lvl5pPr>
              <a:defRPr lang="en-IN" sz="1199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4086718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88533" y="2060235"/>
            <a:ext cx="3966934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099" dirty="0" smtClean="0">
                <a:latin typeface="Georgia" panose="02040502050405020303" pitchFamily="18" charset="0"/>
              </a:defRPr>
            </a:lvl1pPr>
          </a:lstStyle>
          <a:p>
            <a:pPr marL="267319" lvl="0" indent="-267319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533" y="5506678"/>
            <a:ext cx="3966934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1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267319" lvl="0" indent="-267319" algn="ctr">
              <a:spcBef>
                <a:spcPts val="0"/>
              </a:spcBef>
              <a:spcAft>
                <a:spcPts val="45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8533" y="5818717"/>
            <a:ext cx="3966934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1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267319" lvl="0" indent="-267319" algn="ctr">
              <a:spcBef>
                <a:spcPts val="0"/>
              </a:spcBef>
              <a:spcAft>
                <a:spcPts val="450"/>
              </a:spcAft>
            </a:pPr>
            <a:r>
              <a:rPr lang="en-US" dirty="0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3695561" y="979788"/>
            <a:ext cx="1752878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8396" dirty="0">
                <a:solidFill>
                  <a:schemeClr val="tx2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15343743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36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D9F631-BCA2-47E9-B382-A1254CE49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C882-A881-4260-AAAC-844B16F9678C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1D1872-1F65-44DE-8D43-3328C27B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C50CF-7368-4D25-B2B5-360BA59E7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8766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43830C-23AE-48E4-B9DE-E91E6CE0B8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1361EE7-DFEE-414F-B3DC-5DB03EF15E7F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F742A9-BF69-4BF2-966C-3D76FC687F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65F912-EBE8-413B-A241-0FB3A540BA8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11052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B5C6B-B98B-4A4C-A8A7-B006989B5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9845-C7A4-4150-B24B-DD81DE2D7277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F6675-2050-4038-B9E1-B80DB63D7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4D6F3-1431-4069-B814-25584667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1594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7186E-D73E-46D0-965A-D83686BA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946B5-2A95-4A78-8EFA-3CFE00AFADD5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EF40EA-FE63-4D50-8C90-EC25A860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7420B-CF82-4784-8E9C-5C496E27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19730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94200"/>
            <a:ext cx="8229600" cy="590400"/>
          </a:xfrm>
        </p:spPr>
        <p:txBody>
          <a:bodyPr/>
          <a:lstStyle>
            <a:lvl1pPr>
              <a:defRPr sz="179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D5E823-546D-4100-9D33-42F450A38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B22F-2B20-4843-8416-9051DA6FDC64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EA008-3E80-49A8-A128-C1EEB8A0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192330-2E70-49F4-A5DA-F82320E70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10651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247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304" y="1869441"/>
            <a:ext cx="4042800" cy="4256075"/>
          </a:xfrm>
        </p:spPr>
        <p:txBody>
          <a:bodyPr/>
          <a:lstStyle>
            <a:lvl1pPr>
              <a:defRPr sz="1499">
                <a:solidFill>
                  <a:schemeClr val="bg1"/>
                </a:solidFill>
              </a:defRPr>
            </a:lvl1pPr>
            <a:lvl2pPr>
              <a:defRPr sz="1349">
                <a:solidFill>
                  <a:schemeClr val="bg1"/>
                </a:solidFill>
              </a:defRPr>
            </a:lvl2pPr>
            <a:lvl3pPr>
              <a:defRPr sz="1199">
                <a:solidFill>
                  <a:schemeClr val="bg1"/>
                </a:solidFill>
              </a:defRPr>
            </a:lvl3pPr>
            <a:lvl4pPr>
              <a:defRPr sz="1049">
                <a:solidFill>
                  <a:schemeClr val="bg1"/>
                </a:solidFill>
              </a:defRPr>
            </a:lvl4pPr>
            <a:lvl5pPr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1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7304" y="1137920"/>
            <a:ext cx="4042800" cy="640800"/>
          </a:xfr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57200" y="907750"/>
            <a:ext cx="823071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noProof="0" dirty="0">
              <a:solidFill>
                <a:schemeClr val="bg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3CD3F7-62DC-4CC4-8F34-C353DB087D7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CE0D9C-07D8-49FC-A49C-4F98B480A5E7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2EC01-3D34-4D32-9B76-5269D1AA46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E1C2B-4DA4-468F-9976-85F6CBF82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18005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7954" y="0"/>
            <a:ext cx="4476046" cy="6858000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7135" y="2578743"/>
            <a:ext cx="3401698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135" y="3840384"/>
            <a:ext cx="3401698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 dirty="0"/>
              <a:t>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EABBDA-A77F-45A2-9996-90CD0EE5C38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2426A3F-B3E8-4480-9463-4E27D8D11866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83B36-3BA3-42B4-A811-65C0AF01A86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C98C-F30E-45BC-A1D9-67DB57119DC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43086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4463" y="2851522"/>
            <a:ext cx="3334113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0C2D9D-B0D7-494E-9184-FCD6E94AACE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3AAEBB3-7564-493B-8E44-143A8BF3AE15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7FD91A-AB40-450B-8784-9A5D99C62D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E5F90-7113-4FA1-AFCF-3BC8EF0100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4671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D5388A-86DF-494E-B137-EE20B7E1C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F04C-3DD0-4111-94CC-B11DDDAF9904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7E548-6FF4-4D89-ADE0-60181F53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B0A8B-D001-432B-877C-21558412B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0754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</p:spPr>
        <p:txBody>
          <a:bodyPr/>
          <a:lstStyle>
            <a:lvl1pPr marL="0" indent="0" algn="l" defTabSz="74612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1pPr>
            <a:lvl2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2pPr>
            <a:lvl3pPr marL="132089" indent="-13208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3pPr>
            <a:lvl4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4pPr>
            <a:lvl5pPr marL="141609" indent="-14160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EYInterstate Light" panose="02000506000000020004" pitchFamily="2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8699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4E41-D40A-3642-A74E-813C6A5B7D35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8D52-1E2B-4B4E-B2F1-8BD1173B0D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0174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4E41-D40A-3642-A74E-813C6A5B7D35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8D52-1E2B-4B4E-B2F1-8BD1173B0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859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4E41-D40A-3642-A74E-813C6A5B7D35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8D52-1E2B-4B4E-B2F1-8BD1173B0D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448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4E41-D40A-3642-A74E-813C6A5B7D35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8D52-1E2B-4B4E-B2F1-8BD1173B0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59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4E41-D40A-3642-A74E-813C6A5B7D35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8D52-1E2B-4B4E-B2F1-8BD1173B0D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5555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4E41-D40A-3642-A74E-813C6A5B7D35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8D52-1E2B-4B4E-B2F1-8BD1173B0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378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4E41-D40A-3642-A74E-813C6A5B7D35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8D52-1E2B-4B4E-B2F1-8BD1173B0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452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4E41-D40A-3642-A74E-813C6A5B7D35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8D52-1E2B-4B4E-B2F1-8BD1173B0D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3216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4E41-D40A-3642-A74E-813C6A5B7D35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8D52-1E2B-4B4E-B2F1-8BD1173B0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560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4E41-D40A-3642-A74E-813C6A5B7D35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8D52-1E2B-4B4E-B2F1-8BD1173B0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7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84E41-D40A-3642-A74E-813C6A5B7D35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8D52-1E2B-4B4E-B2F1-8BD1173B0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45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 Professional Accounting Futures 2019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PAC Professional Accounting Futures 2019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PAC Professional Accounting Futures 2021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2BD0D-169D-4E79-8896-91849D654FE9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94200"/>
            <a:ext cx="82296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37920"/>
            <a:ext cx="82296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ABA621AC-91DA-4716-A450-56540FA39C3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460938" y="6356350"/>
            <a:ext cx="227291" cy="311150"/>
            <a:chOff x="7110" y="4004"/>
            <a:chExt cx="191" cy="196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6E3EDA9-8EAC-419E-8C11-4E1E158AF7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BC9458B-8C2C-486A-8ADE-F22CCDC7E2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0A4C4046-69B4-41DA-AA2E-E892AEC9A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349" dirty="0"/>
            </a:p>
          </p:txBody>
        </p:sp>
      </p:grp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600772EA-C6B0-4F5D-AA59-01C0858EFA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71138" y="6471244"/>
            <a:ext cx="892978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685434" rtl="0" eaLnBrk="1" latinLnBrk="0" hangingPunct="1">
              <a:defRPr lang="en-IN" sz="6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fld id="{89A61CBE-FBDD-48CA-B236-AF8D92935707}" type="datetime4">
              <a:rPr lang="en-US" smtClean="0"/>
              <a:t>November 3, 2021</a:t>
            </a:fld>
            <a:endParaRPr lang="en-IN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AC28FA70-87E4-49F4-AFDE-345AA28E0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8126" y="6471244"/>
            <a:ext cx="231337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685434" rtl="0" eaLnBrk="1" latinLnBrk="0" hangingPunct="1">
              <a:defRPr lang="en-IN" sz="600" kern="1200" dirty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B540F9A-D485-4BD0-B905-41F8A5259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2675" y="6471244"/>
            <a:ext cx="497041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algn="l" defTabSz="685434" rtl="0" eaLnBrk="1" latinLnBrk="0" hangingPunct="1">
              <a:defRPr lang="en-IN" sz="600" kern="1200" smtClean="0">
                <a:solidFill>
                  <a:schemeClr val="bg1"/>
                </a:solidFill>
                <a:latin typeface="EYInterstate" panose="02000503020000020004" pitchFamily="2" charset="0"/>
                <a:ea typeface="+mn-ea"/>
                <a:cs typeface="+mn-cs"/>
              </a:defRPr>
            </a:lvl1pPr>
          </a:lstStyle>
          <a:p>
            <a:r>
              <a:rPr lang="en-GB" dirty="0"/>
              <a:t>Page </a:t>
            </a:r>
            <a:fld id="{F1BC30E3-FFE5-4B91-AA19-87A149EBB9EE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206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  <p:sldLayoutId id="2147483857" r:id="rId22"/>
    <p:sldLayoutId id="2147483858" r:id="rId23"/>
    <p:sldLayoutId id="2147483859" r:id="rId24"/>
    <p:sldLayoutId id="2147483860" r:id="rId25"/>
    <p:sldLayoutId id="2147483861" r:id="rId26"/>
    <p:sldLayoutId id="2147483862" r:id="rId27"/>
    <p:sldLayoutId id="2147483863" r:id="rId28"/>
    <p:sldLayoutId id="2147483865" r:id="rId29"/>
    <p:sldLayoutId id="2147483866" r:id="rId30"/>
    <p:sldLayoutId id="2147483867" r:id="rId31"/>
    <p:sldLayoutId id="2147483868" r:id="rId32"/>
    <p:sldLayoutId id="2147483869" r:id="rId33"/>
    <p:sldLayoutId id="2147483870" r:id="rId34"/>
    <p:sldLayoutId id="2147483871" r:id="rId35"/>
    <p:sldLayoutId id="2147483872" r:id="rId36"/>
    <p:sldLayoutId id="2147483873" r:id="rId37"/>
    <p:sldLayoutId id="2147483874" r:id="rId38"/>
    <p:sldLayoutId id="2147483875" r:id="rId39"/>
    <p:sldLayoutId id="2147483876" r:id="rId40"/>
    <p:sldLayoutId id="2147483877" r:id="rId41"/>
    <p:sldLayoutId id="2147483878" r:id="rId42"/>
    <p:sldLayoutId id="2147483879" r:id="rId43"/>
    <p:sldLayoutId id="2147483880" r:id="rId44"/>
    <p:sldLayoutId id="2147483881" r:id="rId45"/>
    <p:sldLayoutId id="2147483882" r:id="rId46"/>
    <p:sldLayoutId id="2147483883" r:id="rId47"/>
    <p:sldLayoutId id="2147483884" r:id="rId48"/>
  </p:sldLayoutIdLst>
  <p:hf hdr="0"/>
  <p:txStyles>
    <p:titleStyle>
      <a:lvl1pPr algn="l" defTabSz="685434" rtl="0" eaLnBrk="1" latinLnBrk="0" hangingPunct="1">
        <a:lnSpc>
          <a:spcPct val="85000"/>
        </a:lnSpc>
        <a:spcBef>
          <a:spcPct val="0"/>
        </a:spcBef>
        <a:buNone/>
        <a:defRPr sz="1799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267319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4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534639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34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801958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1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069277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04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336597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900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1884944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7661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378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096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1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34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51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68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86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03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02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3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CB84E41-D40A-3642-A74E-813C6A5B7D35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32A8D52-1E2B-4B4E-B2F1-8BD1173B0D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1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.docx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66" y="346647"/>
            <a:ext cx="8229600" cy="1714202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PAC ANNUAL CONFERENCE</a:t>
            </a:r>
            <a:br>
              <a:rPr lang="en-US" sz="2800" dirty="0"/>
            </a:br>
            <a:r>
              <a:rPr lang="en-CA" sz="3600" b="1" cap="small" dirty="0">
                <a:latin typeface="Times New Roman" panose="02020603050405020304" pitchFamily="18" charset="0"/>
              </a:rPr>
              <a:t>Professional Accounting Futures</a:t>
            </a:r>
            <a:r>
              <a:rPr lang="en-CA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br>
              <a:rPr lang="en-CA" sz="2000" dirty="0">
                <a:solidFill>
                  <a:prstClr val="white"/>
                </a:solidFill>
                <a:latin typeface="Times New Roman" panose="02020603050405020304" pitchFamily="18" charset="0"/>
              </a:rPr>
            </a:br>
            <a:r>
              <a:rPr lang="en-CA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October 28, 2021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6892"/>
            <a:ext cx="8229600" cy="2448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Virtual Shareholder Meetings</a:t>
            </a:r>
          </a:p>
          <a:p>
            <a:pPr marL="0" indent="0" algn="ctr">
              <a:buNone/>
            </a:pPr>
            <a:br>
              <a:rPr lang="en-US" sz="2000" dirty="0"/>
            </a:br>
            <a:r>
              <a:rPr lang="en-US" dirty="0"/>
              <a:t>Fabrizio Ferri, PhD </a:t>
            </a:r>
          </a:p>
          <a:p>
            <a:pPr marL="0" indent="0" algn="ctr">
              <a:buNone/>
            </a:pPr>
            <a:r>
              <a:rPr lang="en-US" dirty="0"/>
              <a:t>Miami Herbert Business School </a:t>
            </a:r>
          </a:p>
          <a:p>
            <a:pPr marL="0" indent="0" algn="ctr">
              <a:buNone/>
            </a:pPr>
            <a:r>
              <a:rPr lang="en-US" dirty="0"/>
              <a:t>University of Miami</a:t>
            </a:r>
          </a:p>
        </p:txBody>
      </p:sp>
      <p:pic>
        <p:nvPicPr>
          <p:cNvPr id="1026" name="Picture 2" descr="D:\My Docs\z Ryan's Stuff\Branding + Logos\PAC-logo-KO-red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70" y="5301208"/>
            <a:ext cx="5328592" cy="127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510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53" y="821690"/>
            <a:ext cx="8229600" cy="3293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Three Key Insights from Transcripts’ Analysis</a:t>
            </a:r>
            <a:br>
              <a:rPr lang="en-US" sz="3200" b="1" i="1" dirty="0">
                <a:solidFill>
                  <a:srgbClr val="D2533C"/>
                </a:solidFill>
              </a:rPr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7901" y="1293142"/>
            <a:ext cx="7956925" cy="459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Questions are shorter and more negative in tone</a:t>
            </a:r>
          </a:p>
          <a:p>
            <a:pPr marL="800100" marR="0" lvl="1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Likely due to the virtual technology</a:t>
            </a:r>
          </a:p>
          <a:p>
            <a:pPr marL="1257300" marR="0" lvl="2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Questions submitted via chat more concise than those asked at the microphone</a:t>
            </a:r>
          </a:p>
          <a:p>
            <a:pPr marL="1257300" marR="0" lvl="2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257300" marR="0" lvl="2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Impersonal nature of online communication (combined in some cases with anonymity) allows shareholders to be more aggressive in their questioning</a:t>
            </a:r>
            <a:endParaRPr kumimoji="0" lang="en-US" sz="2500" b="0" i="1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13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53" y="821690"/>
            <a:ext cx="8229600" cy="3293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Three Key Insights from Transcripts’ Analysis</a:t>
            </a:r>
            <a:br>
              <a:rPr lang="en-US" sz="3200" b="1" i="1" dirty="0">
                <a:solidFill>
                  <a:srgbClr val="D2533C"/>
                </a:solidFill>
              </a:rPr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89968" y="1325339"/>
            <a:ext cx="8077885" cy="4675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Under virtual format, </a:t>
            </a:r>
            <a:r>
              <a:rPr kumimoji="0" lang="en-US" sz="2400" b="0" i="1" u="sng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same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number of questions (conditioned upon having a question).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Inconsistent with ‘cherry picking’ story (management filtering out uncomfortable questions)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Besides, questions are more negative; properties of answers unchanged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However, VSM less likely to have at least one question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Conjecture: these are firms with few questions already in in-person meetings, asked by local retail shareholders who stop participating when shifting to the virtual format</a:t>
            </a:r>
          </a:p>
        </p:txBody>
      </p:sp>
    </p:spTree>
    <p:extLst>
      <p:ext uri="{BB962C8B-B14F-4D97-AF65-F5344CB8AC3E}">
        <p14:creationId xmlns:p14="http://schemas.microsoft.com/office/powerpoint/2010/main" val="148583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D693F-3CEF-44C2-835A-149C8F2EB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42" y="449151"/>
            <a:ext cx="8229600" cy="738534"/>
          </a:xfrm>
        </p:spPr>
        <p:txBody>
          <a:bodyPr/>
          <a:lstStyle/>
          <a:p>
            <a:r>
              <a:rPr lang="en-US" dirty="0"/>
              <a:t>Forced adoption of VSM: Diff-in-diff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2C579E9-600E-4474-8D3C-EF7E31057D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8726" y="1367100"/>
          <a:ext cx="7008921" cy="4676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2" name="Document" r:id="rId4" imgW="6235912" imgH="4160356" progId="Word.Document.12">
                  <p:embed/>
                </p:oleObj>
              </mc:Choice>
              <mc:Fallback>
                <p:oleObj name="Document" r:id="rId4" imgW="6235912" imgH="4160356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2C579E9-600E-4474-8D3C-EF7E31057D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8726" y="1367100"/>
                        <a:ext cx="7008921" cy="4676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479F221-55C3-4B17-827C-C675A59E6188}"/>
              </a:ext>
            </a:extLst>
          </p:cNvPr>
          <p:cNvSpPr/>
          <p:nvPr/>
        </p:nvSpPr>
        <p:spPr>
          <a:xfrm>
            <a:off x="266331" y="1926424"/>
            <a:ext cx="6729274" cy="195309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64769C-618C-4D40-BE35-F963E36B2518}"/>
              </a:ext>
            </a:extLst>
          </p:cNvPr>
          <p:cNvSpPr/>
          <p:nvPr/>
        </p:nvSpPr>
        <p:spPr>
          <a:xfrm>
            <a:off x="266331" y="3755225"/>
            <a:ext cx="6684884" cy="79965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23E265-D54B-45AB-B304-0948A612A505}"/>
              </a:ext>
            </a:extLst>
          </p:cNvPr>
          <p:cNvSpPr/>
          <p:nvPr/>
        </p:nvSpPr>
        <p:spPr>
          <a:xfrm>
            <a:off x="266331" y="4554881"/>
            <a:ext cx="6729274" cy="42546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95AB9A-7348-4017-99C6-B323D8D0AA87}"/>
              </a:ext>
            </a:extLst>
          </p:cNvPr>
          <p:cNvSpPr txBox="1"/>
          <p:nvPr/>
        </p:nvSpPr>
        <p:spPr>
          <a:xfrm>
            <a:off x="7275252" y="3647817"/>
            <a:ext cx="197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difference in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Q&amp;A activity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66AF1A-2545-4782-9522-B81C3B0D15FD}"/>
              </a:ext>
            </a:extLst>
          </p:cNvPr>
          <p:cNvCxnSpPr>
            <a:cxnSpLocks/>
          </p:cNvCxnSpPr>
          <p:nvPr/>
        </p:nvCxnSpPr>
        <p:spPr>
          <a:xfrm flipV="1">
            <a:off x="6989216" y="4036276"/>
            <a:ext cx="574918" cy="8693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A82AE4-5A08-4F4A-8D2C-4483504DF9F4}"/>
              </a:ext>
            </a:extLst>
          </p:cNvPr>
          <p:cNvCxnSpPr>
            <a:cxnSpLocks/>
          </p:cNvCxnSpPr>
          <p:nvPr/>
        </p:nvCxnSpPr>
        <p:spPr>
          <a:xfrm>
            <a:off x="7106804" y="4808610"/>
            <a:ext cx="213325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D3D5910-0C9E-443A-A807-E76E14AA4153}"/>
              </a:ext>
            </a:extLst>
          </p:cNvPr>
          <p:cNvSpPr txBox="1"/>
          <p:nvPr/>
        </p:nvSpPr>
        <p:spPr>
          <a:xfrm>
            <a:off x="740538" y="5898676"/>
            <a:ext cx="7142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Similar results in a univariate analysis with a size-matched sample and in regression analyses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3439F5-1E00-4558-B43A-B74D181D4B30}"/>
              </a:ext>
            </a:extLst>
          </p:cNvPr>
          <p:cNvSpPr/>
          <p:nvPr/>
        </p:nvSpPr>
        <p:spPr>
          <a:xfrm>
            <a:off x="270230" y="2546785"/>
            <a:ext cx="6680985" cy="80478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22BFE7-975F-427D-BD0C-9711EBA08DD8}"/>
              </a:ext>
            </a:extLst>
          </p:cNvPr>
          <p:cNvSpPr txBox="1"/>
          <p:nvPr/>
        </p:nvSpPr>
        <p:spPr>
          <a:xfrm>
            <a:off x="7275252" y="2277750"/>
            <a:ext cx="17089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difference in business presentation characteristics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3C2884D-BBC5-4D8D-B46F-756FC5EB7E5E}"/>
              </a:ext>
            </a:extLst>
          </p:cNvPr>
          <p:cNvCxnSpPr>
            <a:cxnSpLocks/>
          </p:cNvCxnSpPr>
          <p:nvPr/>
        </p:nvCxnSpPr>
        <p:spPr>
          <a:xfrm flipV="1">
            <a:off x="6989216" y="2727316"/>
            <a:ext cx="330913" cy="166751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E95AB9A-7348-4017-99C6-B323D8D0AA87}"/>
              </a:ext>
            </a:extLst>
          </p:cNvPr>
          <p:cNvSpPr txBox="1"/>
          <p:nvPr/>
        </p:nvSpPr>
        <p:spPr>
          <a:xfrm>
            <a:off x="7171566" y="4579591"/>
            <a:ext cx="1972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Shorter, more negative questions </a:t>
            </a:r>
          </a:p>
        </p:txBody>
      </p:sp>
    </p:spTree>
    <p:extLst>
      <p:ext uri="{BB962C8B-B14F-4D97-AF65-F5344CB8AC3E}">
        <p14:creationId xmlns:p14="http://schemas.microsoft.com/office/powerpoint/2010/main" val="368374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3" grpId="0"/>
      <p:bldP spid="14" grpId="0" animBg="1"/>
      <p:bldP spid="16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0F0FD-FFEC-40AC-B8DB-8DD4649BB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2513"/>
            <a:ext cx="8229600" cy="713117"/>
          </a:xfrm>
        </p:spPr>
        <p:txBody>
          <a:bodyPr>
            <a:normAutofit fontScale="90000"/>
          </a:bodyPr>
          <a:lstStyle/>
          <a:p>
            <a:r>
              <a:rPr lang="en-US" dirty="0"/>
              <a:t>Key Insights: Voluntary vs Forced VSM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1AFA-E782-4BAB-900C-7A28EE79B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8237"/>
            <a:ext cx="8229600" cy="487680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VSM meetings have less frequent, shorter and less specific </a:t>
            </a:r>
            <a:r>
              <a:rPr lang="en-US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business presentations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only among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voluntary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adopters, suggesting that these are endogenous effects</a:t>
            </a:r>
          </a:p>
          <a:p>
            <a:pPr lvl="1"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Voluntary VSM adopters view the annual meeting as a compliance exercise to perform ‘efficiently’ (hence the adoption of VSM).</a:t>
            </a:r>
            <a:endParaRPr lang="en-US" dirty="0">
              <a:latin typeface="Times New Roman" panose="02020603050405020304" pitchFamily="18" charset="0"/>
            </a:endParaRPr>
          </a:p>
          <a:p>
            <a:pPr algn="just"/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Questions’ characteristics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shorter and more ‘negative’ in tone at VSM for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both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voluntary and forced adopters</a:t>
            </a:r>
          </a:p>
          <a:p>
            <a:pPr lvl="1"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Effect of the online technology per se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</a:rPr>
              <a:t>No reduction in the </a:t>
            </a:r>
            <a:r>
              <a:rPr lang="en-US" u="sng" dirty="0">
                <a:latin typeface="Times New Roman" panose="02020603050405020304" pitchFamily="18" charset="0"/>
              </a:rPr>
              <a:t>level of Q&amp;A activity</a:t>
            </a:r>
            <a:r>
              <a:rPr lang="en-US" dirty="0">
                <a:latin typeface="Times New Roman" panose="02020603050405020304" pitchFamily="18" charset="0"/>
              </a:rPr>
              <a:t>; no reduction in length and specificity of answers</a:t>
            </a:r>
          </a:p>
          <a:p>
            <a:pPr lvl="1"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Inconsistent with management exploiting the virtual format to limit interactions with shareholders and diminish shareholder rights</a:t>
            </a:r>
          </a:p>
        </p:txBody>
      </p:sp>
    </p:spTree>
    <p:extLst>
      <p:ext uri="{BB962C8B-B14F-4D97-AF65-F5344CB8AC3E}">
        <p14:creationId xmlns:p14="http://schemas.microsoft.com/office/powerpoint/2010/main" val="33584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0F0FD-FFEC-40AC-B8DB-8DD4649BB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 content of VSM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A1AFA-E782-4BAB-900C-7A28EE79BA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Market-based measures of information content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abnormal trading volume and absolute abnormal returns.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Predictions:</a:t>
            </a:r>
          </a:p>
          <a:p>
            <a:pPr lvl="1" algn="just"/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 one hand, 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lower activity 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at the meeting may deprive market participants of important information. </a:t>
            </a:r>
          </a:p>
          <a:p>
            <a:pPr lvl="1" algn="just"/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On the other hand, </a:t>
            </a:r>
            <a:r>
              <a:rPr lang="en-US" sz="21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greater attendance 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may lead to an increase in information content (more shareholders using the information).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</a:p>
          <a:p>
            <a:pPr lvl="1" algn="just"/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 change in information content as a result of the adoption of  the virtual format (whether voluntary or forced)</a:t>
            </a:r>
          </a:p>
          <a:p>
            <a:pPr marL="274320" lvl="1" indent="0" algn="just">
              <a:buNone/>
            </a:pP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99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53" y="508001"/>
            <a:ext cx="8229600" cy="4673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/>
              <a:t>Summary of Findings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9381" y="1076538"/>
            <a:ext cx="7998472" cy="5301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virtual shareholder meetings a case of poor governance? 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evidence that firms adopt VSM to avoid scrutiny.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Q&amp;A activity largely unchanged: no much evidence that VSM limit shareholders’ ability to ask questions or receive answers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Does the virtual format affect the meeting’s information content?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Voluntary adopters choose to provide less information via the business presentation; no change among forced adopters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Shorter and more negative questions (online technology)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Overall, no change in market-based proxies of the meeting’s information content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brief: less activity but no loss in information content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lost opportunity for firms and investors?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Re-think the role of annual shareholder meetings?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99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970" y="2899410"/>
            <a:ext cx="2194560" cy="990600"/>
          </a:xfrm>
        </p:spPr>
        <p:txBody>
          <a:bodyPr>
            <a:normAutofit/>
          </a:bodyPr>
          <a:lstStyle/>
          <a:p>
            <a:r>
              <a:rPr lang="en-US" sz="3200" dirty="0"/>
              <a:t>Thank you!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567542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563388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266" y="346647"/>
            <a:ext cx="8229600" cy="1714202"/>
          </a:xfrm>
        </p:spPr>
        <p:txBody>
          <a:bodyPr>
            <a:noAutofit/>
          </a:bodyPr>
          <a:lstStyle/>
          <a:p>
            <a:r>
              <a:rPr lang="en-CA" sz="3200" dirty="0">
                <a:solidFill>
                  <a:prstClr val="white"/>
                </a:solidFill>
                <a:latin typeface="Times New Roman" panose="02020603050405020304" pitchFamily="18" charset="0"/>
              </a:rPr>
              <a:t>PAC ANNUAL CONFERENCE</a:t>
            </a:r>
            <a:br>
              <a:rPr lang="en-US" sz="2800" dirty="0"/>
            </a:br>
            <a:r>
              <a:rPr lang="en-CA" sz="3600" b="1" cap="small" dirty="0">
                <a:latin typeface="Times New Roman" panose="02020603050405020304" pitchFamily="18" charset="0"/>
              </a:rPr>
              <a:t>Professional Accounting Futures</a:t>
            </a:r>
            <a:r>
              <a:rPr lang="en-CA" sz="200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br>
              <a:rPr lang="en-CA" sz="2000" dirty="0">
                <a:solidFill>
                  <a:prstClr val="white"/>
                </a:solidFill>
                <a:latin typeface="Times New Roman" panose="02020603050405020304" pitchFamily="18" charset="0"/>
              </a:rPr>
            </a:br>
            <a:r>
              <a:rPr lang="en-CA" sz="2400" dirty="0">
                <a:solidFill>
                  <a:prstClr val="white"/>
                </a:solidFill>
                <a:latin typeface="Times New Roman" panose="02020603050405020304" pitchFamily="18" charset="0"/>
              </a:rPr>
              <a:t>October 28 &amp; 29, 2021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244827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/>
              <a:t>Thank you for attending</a:t>
            </a:r>
            <a:br>
              <a:rPr lang="en-US" dirty="0"/>
            </a:br>
            <a:endParaRPr lang="en-US" sz="1200" dirty="0"/>
          </a:p>
          <a:p>
            <a:pPr marL="0" indent="0" algn="ctr">
              <a:buNone/>
            </a:pPr>
            <a:r>
              <a:rPr lang="en-US" dirty="0"/>
              <a:t>Visit our PAC website at </a:t>
            </a:r>
          </a:p>
          <a:p>
            <a:pPr marL="0" indent="0" algn="ctr">
              <a:buNone/>
            </a:pPr>
            <a:r>
              <a:rPr lang="en-US" dirty="0"/>
              <a:t>https://www.utm.utoronto.ca/pac/</a:t>
            </a:r>
            <a:br>
              <a:rPr lang="en-US" dirty="0"/>
            </a:br>
            <a:endParaRPr lang="en-US" sz="1200" dirty="0"/>
          </a:p>
          <a:p>
            <a:pPr marL="0" indent="0" algn="ctr">
              <a:buNone/>
            </a:pPr>
            <a:r>
              <a:rPr lang="en-US" dirty="0"/>
              <a:t>Please join us tomorrow</a:t>
            </a:r>
          </a:p>
        </p:txBody>
      </p:sp>
      <p:pic>
        <p:nvPicPr>
          <p:cNvPr id="1026" name="Picture 2" descr="D:\My Docs\z Ryan's Stuff\Branding + Logos\PAC-logo-KO-red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770" y="5301208"/>
            <a:ext cx="5328592" cy="127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7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130" y="2477419"/>
            <a:ext cx="8229600" cy="704556"/>
          </a:xfrm>
        </p:spPr>
        <p:txBody>
          <a:bodyPr/>
          <a:lstStyle/>
          <a:p>
            <a:pPr algn="ctr"/>
            <a:r>
              <a:rPr lang="en-US" sz="3200" cap="none" dirty="0"/>
              <a:t>Virtual Shareholder Meetings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44" y="3550118"/>
            <a:ext cx="8110186" cy="258572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800" b="1" dirty="0"/>
              <a:t>Fabrizio Ferri – University of Miami</a:t>
            </a:r>
          </a:p>
          <a:p>
            <a:endParaRPr lang="en-US" sz="2200" dirty="0"/>
          </a:p>
          <a:p>
            <a:pPr algn="ctr"/>
            <a:r>
              <a:rPr lang="en-CA" sz="2200" b="1" dirty="0"/>
              <a:t>PROFESSIONAL ACCOUNTING CENTRE (PAC) CONFERENCE</a:t>
            </a:r>
          </a:p>
          <a:p>
            <a:pPr algn="ctr"/>
            <a:r>
              <a:rPr lang="en-US" dirty="0"/>
              <a:t>University of Toronto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October 2021</a:t>
            </a:r>
          </a:p>
        </p:txBody>
      </p:sp>
    </p:spTree>
    <p:extLst>
      <p:ext uri="{BB962C8B-B14F-4D97-AF65-F5344CB8AC3E}">
        <p14:creationId xmlns:p14="http://schemas.microsoft.com/office/powerpoint/2010/main" val="2859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3287"/>
            <a:ext cx="8229600" cy="797593"/>
          </a:xfrm>
        </p:spPr>
        <p:txBody>
          <a:bodyPr>
            <a:normAutofit/>
          </a:bodyPr>
          <a:lstStyle/>
          <a:p>
            <a:r>
              <a:rPr lang="en-US" sz="3200" dirty="0"/>
              <a:t>Virtual Shareholder Meetings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994" y="1637521"/>
            <a:ext cx="8482263" cy="3978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Virtual (or virtual-only) shareholder meetings (VSM):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meetings where shareholders are able to ‘participate’ </a:t>
            </a:r>
            <a:r>
              <a:rPr kumimoji="0" lang="en-US" sz="2300" b="0" i="0" u="sng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exclusively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online (i.e.,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attend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submit questions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and, if desired,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vote)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‘Hybrid’ meetings: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in-person meetings plus virtual option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Interesting innovation in the area of communication with shareholders, likely to become more common post-Covid</a:t>
            </a:r>
          </a:p>
        </p:txBody>
      </p:sp>
    </p:spTree>
    <p:extLst>
      <p:ext uri="{BB962C8B-B14F-4D97-AF65-F5344CB8AC3E}">
        <p14:creationId xmlns:p14="http://schemas.microsoft.com/office/powerpoint/2010/main" val="157766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3287"/>
            <a:ext cx="8229600" cy="453577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VSM Pre-Covid: voluntary VSM adopters in the U.S.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D82A534-A705-4C48-BB99-FC8B05FA554F}"/>
              </a:ext>
            </a:extLst>
          </p:cNvPr>
          <p:cNvGraphicFramePr>
            <a:graphicFrameLocks/>
          </p:cNvGraphicFramePr>
          <p:nvPr/>
        </p:nvGraphicFramePr>
        <p:xfrm>
          <a:off x="1249718" y="1262954"/>
          <a:ext cx="6644564" cy="4628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0896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3288"/>
            <a:ext cx="8229600" cy="5775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Arguments in favor of and against VSM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199" y="1070812"/>
            <a:ext cx="8563233" cy="5702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2600" b="0" i="0" u="sng" strike="noStrike" kern="1200" cap="none" spc="-100" normalizeH="0" baseline="0" noProof="0" dirty="0">
                <a:ln>
                  <a:noFill/>
                </a:ln>
                <a:solidFill>
                  <a:srgbClr val="D253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favor: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Less costly (to firms and investors), greater attendance (confirmed by anecdotal evidence)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&gt;&gt;&gt; Greater shareholder participation, greater information content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2600" b="0" i="0" u="sng" strike="noStrike" kern="1200" cap="none" spc="-100" normalizeH="0" baseline="0" noProof="0" dirty="0">
                <a:ln>
                  <a:noFill/>
                </a:ln>
                <a:solidFill>
                  <a:srgbClr val="D2533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Against: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management can use technology to  “filter out” uncomfortable questions/shareholders (cherry-picking)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&gt;&gt;&gt; Diminished shareholder rights, reduced information content</a:t>
            </a:r>
          </a:p>
          <a:p>
            <a:pPr marL="182880" marR="0" lvl="0" indent="-18288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-18288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Pct val="85000"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26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3287"/>
            <a:ext cx="8229600" cy="797593"/>
          </a:xfrm>
        </p:spPr>
        <p:txBody>
          <a:bodyPr>
            <a:normAutofit/>
          </a:bodyPr>
          <a:lstStyle/>
          <a:p>
            <a:r>
              <a:rPr lang="en-US" sz="3200" dirty="0"/>
              <a:t>Research Questions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346" y="1055715"/>
            <a:ext cx="8785654" cy="3157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300" b="0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 virtual meetings a case of poor governance?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 virtual meetings have real effects (e.g. in terms of information content)?</a:t>
            </a:r>
          </a:p>
        </p:txBody>
      </p:sp>
    </p:spTree>
    <p:extLst>
      <p:ext uri="{BB962C8B-B14F-4D97-AF65-F5344CB8AC3E}">
        <p14:creationId xmlns:p14="http://schemas.microsoft.com/office/powerpoint/2010/main" val="294222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3287"/>
            <a:ext cx="8229600" cy="797593"/>
          </a:xfrm>
        </p:spPr>
        <p:txBody>
          <a:bodyPr>
            <a:normAutofit/>
          </a:bodyPr>
          <a:lstStyle/>
          <a:p>
            <a:r>
              <a:rPr lang="en-US" sz="3200" dirty="0"/>
              <a:t>Why did firms use VSM prior to Covid?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585313"/>
            <a:ext cx="8386414" cy="4283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1,432 VSM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by 426 unique firms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VSM voluntary adoption more likely among tech firms and firms with greater propensity to engage with shareholders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 evidence that VSM are used by poor governance firms to avoid scrutiny</a:t>
            </a:r>
          </a:p>
        </p:txBody>
      </p:sp>
    </p:spTree>
    <p:extLst>
      <p:ext uri="{BB962C8B-B14F-4D97-AF65-F5344CB8AC3E}">
        <p14:creationId xmlns:p14="http://schemas.microsoft.com/office/powerpoint/2010/main" val="187833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53" y="562437"/>
            <a:ext cx="8229600" cy="45933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Effect on Activity at the  Annual Meeting (Transcripts)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63569" y="5916055"/>
            <a:ext cx="44534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Similar results in multivariate tests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059652" y="1764297"/>
            <a:ext cx="6473987" cy="187297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9A571C-843B-4896-AE44-AD1A616CD3B2}"/>
              </a:ext>
            </a:extLst>
          </p:cNvPr>
          <p:cNvSpPr/>
          <p:nvPr/>
        </p:nvSpPr>
        <p:spPr>
          <a:xfrm>
            <a:off x="1059652" y="2158235"/>
            <a:ext cx="6473988" cy="1050662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917F3D-1516-4EF5-8955-9A622A16ED60}"/>
              </a:ext>
            </a:extLst>
          </p:cNvPr>
          <p:cNvGraphicFramePr>
            <a:graphicFrameLocks noGrp="1"/>
          </p:cNvGraphicFramePr>
          <p:nvPr/>
        </p:nvGraphicFramePr>
        <p:xfrm>
          <a:off x="1046961" y="1373291"/>
          <a:ext cx="6576647" cy="4336124"/>
        </p:xfrm>
        <a:graphic>
          <a:graphicData uri="http://schemas.openxmlformats.org/drawingml/2006/table">
            <a:tbl>
              <a:tblPr firstRow="1" firstCol="1" bandRow="1"/>
              <a:tblGrid>
                <a:gridCol w="2655953">
                  <a:extLst>
                    <a:ext uri="{9D8B030D-6E8A-4147-A177-3AD203B41FA5}">
                      <a16:colId xmlns:a16="http://schemas.microsoft.com/office/drawing/2014/main" val="463281913"/>
                    </a:ext>
                  </a:extLst>
                </a:gridCol>
                <a:gridCol w="1011792">
                  <a:extLst>
                    <a:ext uri="{9D8B030D-6E8A-4147-A177-3AD203B41FA5}">
                      <a16:colId xmlns:a16="http://schemas.microsoft.com/office/drawing/2014/main" val="1556146198"/>
                    </a:ext>
                  </a:extLst>
                </a:gridCol>
                <a:gridCol w="822081">
                  <a:extLst>
                    <a:ext uri="{9D8B030D-6E8A-4147-A177-3AD203B41FA5}">
                      <a16:colId xmlns:a16="http://schemas.microsoft.com/office/drawing/2014/main" val="1048213749"/>
                    </a:ext>
                  </a:extLst>
                </a:gridCol>
                <a:gridCol w="885318">
                  <a:extLst>
                    <a:ext uri="{9D8B030D-6E8A-4147-A177-3AD203B41FA5}">
                      <a16:colId xmlns:a16="http://schemas.microsoft.com/office/drawing/2014/main" val="3374814705"/>
                    </a:ext>
                  </a:extLst>
                </a:gridCol>
                <a:gridCol w="442659">
                  <a:extLst>
                    <a:ext uri="{9D8B030D-6E8A-4147-A177-3AD203B41FA5}">
                      <a16:colId xmlns:a16="http://schemas.microsoft.com/office/drawing/2014/main" val="1325041616"/>
                    </a:ext>
                  </a:extLst>
                </a:gridCol>
                <a:gridCol w="758844">
                  <a:extLst>
                    <a:ext uri="{9D8B030D-6E8A-4147-A177-3AD203B41FA5}">
                      <a16:colId xmlns:a16="http://schemas.microsoft.com/office/drawing/2014/main" val="1376331283"/>
                    </a:ext>
                  </a:extLst>
                </a:gridCol>
              </a:tblGrid>
              <a:tr h="3815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Variable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Virtual-only (n=799)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In-person (n=1,942)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Difference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t-stat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832264"/>
                  </a:ext>
                </a:extLst>
              </a:tr>
              <a:tr h="208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Duration (minutes)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15.2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46.1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-30.9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-8.23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310174"/>
                  </a:ext>
                </a:extLst>
              </a:tr>
              <a:tr h="2081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A&amp;P Section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511286"/>
                  </a:ext>
                </a:extLst>
              </a:tr>
              <a:tr h="208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A&amp;P Length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1,786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4,280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-2,493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-32.584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733862"/>
                  </a:ext>
                </a:extLst>
              </a:tr>
              <a:tr h="208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Business Presentation (BP)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42.30%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84.71%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-42.40%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-21.968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99353"/>
                  </a:ext>
                </a:extLst>
              </a:tr>
              <a:tr h="208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BP Length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1,853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-857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***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-16.838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650153"/>
                  </a:ext>
                </a:extLst>
              </a:tr>
              <a:tr h="208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BP Tone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0.003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3.375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097179"/>
                  </a:ext>
                </a:extLst>
              </a:tr>
              <a:tr h="208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BP Specificity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-47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-15.295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054336"/>
                  </a:ext>
                </a:extLst>
              </a:tr>
              <a:tr h="2081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Q&amp;A Section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961188"/>
                  </a:ext>
                </a:extLst>
              </a:tr>
              <a:tr h="208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Q&amp;A Length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-1,131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-16.969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2388733"/>
                  </a:ext>
                </a:extLst>
              </a:tr>
              <a:tr h="208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# Questions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-13.504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759418"/>
                  </a:ext>
                </a:extLst>
              </a:tr>
              <a:tr h="208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Active Q&amp;A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21.90%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49.85%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-27.94%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-15.085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691977"/>
                  </a:ext>
                </a:extLst>
              </a:tr>
              <a:tr h="208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Q&amp;A Length (if Active Q&amp;A=1)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1,230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2,745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-1,515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-10.367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0812867"/>
                  </a:ext>
                </a:extLst>
              </a:tr>
              <a:tr h="208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# Questions (if Active Q&amp;A=1)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-1.6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-4.802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81936"/>
                  </a:ext>
                </a:extLst>
              </a:tr>
              <a:tr h="208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Questions' Length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-6.492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57919"/>
                  </a:ext>
                </a:extLst>
              </a:tr>
              <a:tr h="208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Questions' Tone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-0.034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-0.007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-0.027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-12.16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593516"/>
                  </a:ext>
                </a:extLst>
              </a:tr>
              <a:tr h="208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Questions' Specificity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***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-7.232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596266"/>
                  </a:ext>
                </a:extLst>
              </a:tr>
              <a:tr h="208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Answers' Length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-1.056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435896"/>
                  </a:ext>
                </a:extLst>
              </a:tr>
              <a:tr h="208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Answers' Tone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0.002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-0.059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2121454"/>
                  </a:ext>
                </a:extLst>
              </a:tr>
              <a:tr h="2081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Answers' Specificity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-1.095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8869217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49DB66C8-142F-4273-93E0-A33A4E0450D1}"/>
              </a:ext>
            </a:extLst>
          </p:cNvPr>
          <p:cNvSpPr/>
          <p:nvPr/>
        </p:nvSpPr>
        <p:spPr>
          <a:xfrm>
            <a:off x="1059652" y="3415537"/>
            <a:ext cx="6473988" cy="1257303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86EFFF-1EF4-400B-A4F2-82468F20E94E}"/>
              </a:ext>
            </a:extLst>
          </p:cNvPr>
          <p:cNvSpPr/>
          <p:nvPr/>
        </p:nvSpPr>
        <p:spPr>
          <a:xfrm>
            <a:off x="1059652" y="4672840"/>
            <a:ext cx="6473988" cy="410399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F7AF555-CB8C-40EC-A73C-5CD1AAD3E00F}"/>
              </a:ext>
            </a:extLst>
          </p:cNvPr>
          <p:cNvSpPr/>
          <p:nvPr/>
        </p:nvSpPr>
        <p:spPr>
          <a:xfrm>
            <a:off x="1046961" y="5083241"/>
            <a:ext cx="6486680" cy="626173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215D1553-E39C-43A7-8A7B-3355FBD4D073}"/>
              </a:ext>
            </a:extLst>
          </p:cNvPr>
          <p:cNvSpPr/>
          <p:nvPr/>
        </p:nvSpPr>
        <p:spPr>
          <a:xfrm rot="21093227">
            <a:off x="630106" y="1936396"/>
            <a:ext cx="936905" cy="659426"/>
          </a:xfrm>
          <a:prstGeom prst="arc">
            <a:avLst>
              <a:gd name="adj1" fmla="val 6321001"/>
              <a:gd name="adj2" fmla="val 16090072"/>
            </a:avLst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98EC306C-32DF-48FB-8B1F-0F05F521DEC8}"/>
              </a:ext>
            </a:extLst>
          </p:cNvPr>
          <p:cNvSpPr/>
          <p:nvPr/>
        </p:nvSpPr>
        <p:spPr>
          <a:xfrm rot="21093227">
            <a:off x="304533" y="1808841"/>
            <a:ext cx="1816700" cy="1930193"/>
          </a:xfrm>
          <a:prstGeom prst="arc">
            <a:avLst>
              <a:gd name="adj1" fmla="val 6418223"/>
              <a:gd name="adj2" fmla="val 16107532"/>
            </a:avLst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4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7" grpId="0" animBg="1"/>
      <p:bldP spid="17" grpId="0" animBg="1"/>
      <p:bldP spid="29" grpId="0" animBg="1"/>
      <p:bldP spid="30" grpId="0" animBg="1"/>
      <p:bldP spid="31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253" y="821690"/>
            <a:ext cx="8229600" cy="32935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Three Key Insights from Transcripts’ Analysis</a:t>
            </a:r>
            <a:br>
              <a:rPr lang="en-US" sz="3200" b="1" i="1" dirty="0">
                <a:solidFill>
                  <a:srgbClr val="D2533C"/>
                </a:solidFill>
              </a:rPr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10928" y="1312023"/>
            <a:ext cx="7956925" cy="426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VSMs are less likely to have a formal business presentation and, when they do, they have a shorter and more generic presentation</a:t>
            </a:r>
          </a:p>
          <a:p>
            <a:pPr marL="800100" marR="0" lvl="1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is not driven by the virtual format per se since management controls the business presentation</a:t>
            </a:r>
          </a:p>
          <a:p>
            <a:pPr marL="800100" marR="0" lvl="1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1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Consistent with management adopting the VSM format not to offer more information to a larger audience, but rather to keep the meeting as concise as possible</a:t>
            </a:r>
            <a:endParaRPr kumimoji="0" lang="en-US" sz="2500" b="0" i="1" u="none" strike="noStrike" kern="1200" cap="none" spc="0" normalizeH="0" baseline="0" noProof="0" dirty="0">
              <a:ln>
                <a:noFill/>
              </a:ln>
              <a:solidFill>
                <a:srgbClr val="292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34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Blue Them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3302896A-F482-4A0C-B128-0C8B0F18D7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0773E0-B11E-4D64-ACE3-E1C6B84157D3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D3B07E08-CF04-4DD2-9F48-DFD28E46443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1070</TotalTime>
  <Words>1138</Words>
  <Application>Microsoft Office PowerPoint</Application>
  <PresentationFormat>On-screen Show (4:3)</PresentationFormat>
  <Paragraphs>233</Paragraphs>
  <Slides>17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Cambria</vt:lpstr>
      <vt:lpstr>EYInterstate</vt:lpstr>
      <vt:lpstr>EYInterstate Light</vt:lpstr>
      <vt:lpstr>Georgia</vt:lpstr>
      <vt:lpstr>Times New Roman</vt:lpstr>
      <vt:lpstr>Blue Theme Template</vt:lpstr>
      <vt:lpstr>EY dark background</vt:lpstr>
      <vt:lpstr>Clarity</vt:lpstr>
      <vt:lpstr>Document</vt:lpstr>
      <vt:lpstr>PAC ANNUAL CONFERENCE Professional Accounting Futures  October 28, 2021</vt:lpstr>
      <vt:lpstr>Virtual Shareholder Meetings</vt:lpstr>
      <vt:lpstr>Virtual Shareholder Meetings</vt:lpstr>
      <vt:lpstr>VSM Pre-Covid: voluntary VSM adopters in the U.S.</vt:lpstr>
      <vt:lpstr>Arguments in favor of and against VSM</vt:lpstr>
      <vt:lpstr>Research Questions</vt:lpstr>
      <vt:lpstr>Why did firms use VSM prior to Covid?</vt:lpstr>
      <vt:lpstr>Effect on Activity at the  Annual Meeting (Transcripts)</vt:lpstr>
      <vt:lpstr>Three Key Insights from Transcripts’ Analysis </vt:lpstr>
      <vt:lpstr>Three Key Insights from Transcripts’ Analysis </vt:lpstr>
      <vt:lpstr>Three Key Insights from Transcripts’ Analysis </vt:lpstr>
      <vt:lpstr>Forced adoption of VSM: Diff-in-diff</vt:lpstr>
      <vt:lpstr>Key Insights: Voluntary vs Forced VSM</vt:lpstr>
      <vt:lpstr>Information content of VSM</vt:lpstr>
      <vt:lpstr>Summary of Findings</vt:lpstr>
      <vt:lpstr>Thank you!</vt:lpstr>
      <vt:lpstr>PAC ANNUAL CONFERENCE Professional Accounting Futures  October 28 &amp; 29,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Accounting Centre</dc:title>
  <dc:creator>Len Brooks</dc:creator>
  <cp:lastModifiedBy>Abdullah Qaisar</cp:lastModifiedBy>
  <cp:revision>44</cp:revision>
  <dcterms:created xsi:type="dcterms:W3CDTF">2015-01-04T22:32:28Z</dcterms:created>
  <dcterms:modified xsi:type="dcterms:W3CDTF">2021-11-03T16:52:48Z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TC300019179990</vt:lpwstr>
  </property>
</Properties>
</file>