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835" r:id="rId5"/>
    <p:sldMasterId id="2147483898" r:id="rId6"/>
  </p:sldMasterIdLst>
  <p:notesMasterIdLst>
    <p:notesMasterId r:id="rId24"/>
  </p:notesMasterIdLst>
  <p:sldIdLst>
    <p:sldId id="268" r:id="rId7"/>
    <p:sldId id="504" r:id="rId8"/>
    <p:sldId id="1627" r:id="rId9"/>
    <p:sldId id="552" r:id="rId10"/>
    <p:sldId id="507" r:id="rId11"/>
    <p:sldId id="508" r:id="rId12"/>
    <p:sldId id="1588" r:id="rId13"/>
    <p:sldId id="1589" r:id="rId14"/>
    <p:sldId id="12093" r:id="rId15"/>
    <p:sldId id="1386" r:id="rId16"/>
    <p:sldId id="1590" r:id="rId17"/>
    <p:sldId id="1626" r:id="rId18"/>
    <p:sldId id="728" r:id="rId19"/>
    <p:sldId id="752" r:id="rId20"/>
    <p:sldId id="1429" r:id="rId21"/>
    <p:sldId id="578"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46" autoAdjust="0"/>
    <p:restoredTop sz="94660"/>
  </p:normalViewPr>
  <p:slideViewPr>
    <p:cSldViewPr>
      <p:cViewPr varScale="1">
        <p:scale>
          <a:sx n="109" d="100"/>
          <a:sy n="109" d="100"/>
        </p:scale>
        <p:origin x="1608" y="10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'Main Graph'!$W$3</c:f>
              <c:strCache>
                <c:ptCount val="1"/>
                <c:pt idx="0">
                  <c:v>S&amp;P 500</c:v>
                </c:pt>
              </c:strCache>
            </c:strRef>
          </c:tx>
          <c:spPr>
            <a:ln>
              <a:solidFill>
                <a:srgbClr val="460023"/>
              </a:solidFill>
            </a:ln>
          </c:spPr>
          <c:marker>
            <c:symbol val="none"/>
          </c:marker>
          <c:cat>
            <c:numRef>
              <c:f>'Main Graph'!$U$4:$U$20</c:f>
              <c:numCache>
                <c:formatCode>General</c:formatCod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numCache>
            </c:numRef>
          </c:cat>
          <c:val>
            <c:numRef>
              <c:f>'Main Graph'!$W$4:$W$20</c:f>
              <c:numCache>
                <c:formatCode>0.0%</c:formatCode>
                <c:ptCount val="17"/>
                <c:pt idx="0">
                  <c:v>1.2931034482758621E-2</c:v>
                </c:pt>
                <c:pt idx="1">
                  <c:v>9.0717299578059074E-2</c:v>
                </c:pt>
                <c:pt idx="2">
                  <c:v>0.12997903563941299</c:v>
                </c:pt>
                <c:pt idx="3">
                  <c:v>0.14373716632443531</c:v>
                </c:pt>
                <c:pt idx="4">
                  <c:v>0.18609406952965235</c:v>
                </c:pt>
                <c:pt idx="5">
                  <c:v>0.32926829268292684</c:v>
                </c:pt>
                <c:pt idx="6">
                  <c:v>0.39637826961770622</c:v>
                </c:pt>
                <c:pt idx="7">
                  <c:v>0.46893787575150303</c:v>
                </c:pt>
                <c:pt idx="8">
                  <c:v>0.52788844621513942</c:v>
                </c:pt>
                <c:pt idx="9">
                  <c:v>0.57256461232604372</c:v>
                </c:pt>
                <c:pt idx="10">
                  <c:v>0.61386138613861385</c:v>
                </c:pt>
                <c:pt idx="11">
                  <c:v>0.63564356435643565</c:v>
                </c:pt>
                <c:pt idx="12">
                  <c:v>0.64356435643564358</c:v>
                </c:pt>
                <c:pt idx="13">
                  <c:v>0.66400000000000003</c:v>
                </c:pt>
                <c:pt idx="14">
                  <c:v>0.70042194092827004</c:v>
                </c:pt>
                <c:pt idx="15">
                  <c:v>0.76</c:v>
                </c:pt>
                <c:pt idx="16">
                  <c:v>0.77</c:v>
                </c:pt>
              </c:numCache>
            </c:numRef>
          </c:val>
          <c:smooth val="0"/>
          <c:extLst>
            <c:ext xmlns:c16="http://schemas.microsoft.com/office/drawing/2014/chart" uri="{C3380CC4-5D6E-409C-BE32-E72D297353CC}">
              <c16:uniqueId val="{00000000-DC46-4AF5-9240-76ECB01BCDC3}"/>
            </c:ext>
          </c:extLst>
        </c:ser>
        <c:ser>
          <c:idx val="0"/>
          <c:order val="1"/>
          <c:tx>
            <c:strRef>
              <c:f>'Main Graph'!$X$3</c:f>
              <c:strCache>
                <c:ptCount val="1"/>
                <c:pt idx="0">
                  <c:v>TSX 60</c:v>
                </c:pt>
              </c:strCache>
            </c:strRef>
          </c:tx>
          <c:spPr>
            <a:ln>
              <a:solidFill>
                <a:srgbClr val="C8B37D"/>
              </a:solidFill>
            </a:ln>
          </c:spPr>
          <c:marker>
            <c:symbol val="none"/>
          </c:marker>
          <c:cat>
            <c:numRef>
              <c:f>'Main Graph'!$U$4:$U$20</c:f>
              <c:numCache>
                <c:formatCode>General</c:formatCod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numCache>
            </c:numRef>
          </c:cat>
          <c:val>
            <c:numRef>
              <c:f>'Main Graph'!$X$4:$X$20</c:f>
              <c:numCache>
                <c:formatCode>0.0%</c:formatCode>
                <c:ptCount val="17"/>
                <c:pt idx="0">
                  <c:v>3.5714285714285712E-2</c:v>
                </c:pt>
                <c:pt idx="1">
                  <c:v>3.5714285714285712E-2</c:v>
                </c:pt>
                <c:pt idx="2">
                  <c:v>7.0175438596491224E-2</c:v>
                </c:pt>
                <c:pt idx="3">
                  <c:v>0.10344827586206896</c:v>
                </c:pt>
                <c:pt idx="4">
                  <c:v>0.15517241379310345</c:v>
                </c:pt>
                <c:pt idx="5">
                  <c:v>0.2711864406779661</c:v>
                </c:pt>
                <c:pt idx="6">
                  <c:v>0.3559322033898305</c:v>
                </c:pt>
                <c:pt idx="7">
                  <c:v>0.44067796610169491</c:v>
                </c:pt>
                <c:pt idx="8">
                  <c:v>0.47457627118644069</c:v>
                </c:pt>
                <c:pt idx="9">
                  <c:v>0.51666666666666672</c:v>
                </c:pt>
                <c:pt idx="10">
                  <c:v>0.6333333333333333</c:v>
                </c:pt>
                <c:pt idx="11">
                  <c:v>0.71666666666666667</c:v>
                </c:pt>
                <c:pt idx="12">
                  <c:v>0.78333333333333333</c:v>
                </c:pt>
                <c:pt idx="13">
                  <c:v>0.79661016949152541</c:v>
                </c:pt>
                <c:pt idx="14">
                  <c:v>0.7931034482758621</c:v>
                </c:pt>
                <c:pt idx="15">
                  <c:v>0.78</c:v>
                </c:pt>
                <c:pt idx="16">
                  <c:v>0.75</c:v>
                </c:pt>
              </c:numCache>
            </c:numRef>
          </c:val>
          <c:smooth val="0"/>
          <c:extLst>
            <c:ext xmlns:c16="http://schemas.microsoft.com/office/drawing/2014/chart" uri="{C3380CC4-5D6E-409C-BE32-E72D297353CC}">
              <c16:uniqueId val="{00000001-DC46-4AF5-9240-76ECB01BCDC3}"/>
            </c:ext>
          </c:extLst>
        </c:ser>
        <c:dLbls>
          <c:showLegendKey val="0"/>
          <c:showVal val="0"/>
          <c:showCatName val="0"/>
          <c:showSerName val="0"/>
          <c:showPercent val="0"/>
          <c:showBubbleSize val="0"/>
        </c:dLbls>
        <c:smooth val="0"/>
        <c:axId val="688650112"/>
        <c:axId val="688651648"/>
      </c:lineChart>
      <c:catAx>
        <c:axId val="688650112"/>
        <c:scaling>
          <c:orientation val="minMax"/>
        </c:scaling>
        <c:delete val="0"/>
        <c:axPos val="b"/>
        <c:numFmt formatCode="General" sourceLinked="1"/>
        <c:majorTickMark val="none"/>
        <c:minorTickMark val="none"/>
        <c:tickLblPos val="nextTo"/>
        <c:txPr>
          <a:bodyPr/>
          <a:lstStyle/>
          <a:p>
            <a:pPr>
              <a:defRPr sz="1200">
                <a:latin typeface="Arial" panose="020B0604020202020204" pitchFamily="34" charset="0"/>
                <a:cs typeface="Arial" panose="020B0604020202020204" pitchFamily="34" charset="0"/>
              </a:defRPr>
            </a:pPr>
            <a:endParaRPr lang="en-US"/>
          </a:p>
        </c:txPr>
        <c:crossAx val="688651648"/>
        <c:crosses val="autoZero"/>
        <c:auto val="1"/>
        <c:lblAlgn val="ctr"/>
        <c:lblOffset val="100"/>
        <c:noMultiLvlLbl val="0"/>
      </c:catAx>
      <c:valAx>
        <c:axId val="688651648"/>
        <c:scaling>
          <c:orientation val="minMax"/>
        </c:scaling>
        <c:delete val="0"/>
        <c:axPos val="l"/>
        <c:majorGridlines/>
        <c:title>
          <c:tx>
            <c:rich>
              <a:bodyPr rot="-5400000" vert="horz"/>
              <a:lstStyle/>
              <a:p>
                <a:pPr>
                  <a:defRPr sz="1400">
                    <a:latin typeface="Arial" panose="020B0604020202020204" pitchFamily="34" charset="0"/>
                    <a:cs typeface="Arial" panose="020B0604020202020204" pitchFamily="34" charset="0"/>
                  </a:defRPr>
                </a:pPr>
                <a:r>
                  <a:rPr lang="en-CA" sz="1400">
                    <a:latin typeface="Arial" panose="020B0604020202020204" pitchFamily="34" charset="0"/>
                    <a:cs typeface="Arial" panose="020B0604020202020204" pitchFamily="34" charset="0"/>
                  </a:rPr>
                  <a:t>% of Constituents in Each</a:t>
                </a:r>
                <a:r>
                  <a:rPr lang="en-CA" sz="1400" baseline="0">
                    <a:latin typeface="Arial" panose="020B0604020202020204" pitchFamily="34" charset="0"/>
                    <a:cs typeface="Arial" panose="020B0604020202020204" pitchFamily="34" charset="0"/>
                  </a:rPr>
                  <a:t> Index</a:t>
                </a:r>
                <a:endParaRPr lang="en-CA" sz="1400">
                  <a:latin typeface="Arial" panose="020B0604020202020204" pitchFamily="34" charset="0"/>
                  <a:cs typeface="Arial" panose="020B0604020202020204" pitchFamily="34" charset="0"/>
                </a:endParaRPr>
              </a:p>
            </c:rich>
          </c:tx>
          <c:overlay val="0"/>
        </c:title>
        <c:numFmt formatCode="0%;;&quot;- &quot;" sourceLinked="0"/>
        <c:majorTickMark val="none"/>
        <c:minorTickMark val="none"/>
        <c:tickLblPos val="nextTo"/>
        <c:txPr>
          <a:bodyPr/>
          <a:lstStyle/>
          <a:p>
            <a:pPr>
              <a:defRPr sz="1400">
                <a:latin typeface="Arial" panose="020B0604020202020204" pitchFamily="34" charset="0"/>
                <a:cs typeface="Arial" panose="020B0604020202020204" pitchFamily="34" charset="0"/>
              </a:defRPr>
            </a:pPr>
            <a:endParaRPr lang="en-US"/>
          </a:p>
        </c:txPr>
        <c:crossAx val="688650112"/>
        <c:crosses val="autoZero"/>
        <c:crossBetween val="between"/>
      </c:valAx>
      <c:spPr>
        <a:noFill/>
        <a:ln>
          <a:noFill/>
        </a:ln>
      </c:spPr>
    </c:plotArea>
    <c:legend>
      <c:legendPos val="b"/>
      <c:layout>
        <c:manualLayout>
          <c:xMode val="edge"/>
          <c:yMode val="edge"/>
          <c:x val="0.375864321023335"/>
          <c:y val="0.90351181936590819"/>
          <c:w val="0.25462704045821871"/>
          <c:h val="6.5196847571785829E-2"/>
        </c:manualLayout>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spPr>
    <a:noFill/>
    <a:ln>
      <a:noFill/>
    </a:ln>
  </c:spPr>
  <c:txPr>
    <a:bodyPr/>
    <a:lstStyle/>
    <a:p>
      <a:pPr>
        <a:defRPr sz="1000" b="0">
          <a:solidFill>
            <a:sysClr val="windowText" lastClr="000000"/>
          </a:solidFill>
          <a:latin typeface="Avenir LT Std 45 Book" panose="020B0502020203020204" pitchFamily="34"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F63FAF-D777-4B6E-9702-CAE686040A3E}" type="doc">
      <dgm:prSet loTypeId="urn:microsoft.com/office/officeart/2005/8/layout/radial6" loCatId="cycle" qsTypeId="urn:microsoft.com/office/officeart/2005/8/quickstyle/simple2" qsCatId="simple" csTypeId="urn:microsoft.com/office/officeart/2005/8/colors/accent2_1" csCatId="accent2" phldr="1"/>
      <dgm:spPr/>
      <dgm:t>
        <a:bodyPr/>
        <a:lstStyle/>
        <a:p>
          <a:endParaRPr lang="en-CA"/>
        </a:p>
      </dgm:t>
    </dgm:pt>
    <dgm:pt modelId="{55A8C82F-EF1E-4A2F-87FE-62E2047595A2}">
      <dgm:prSet phldrT="[Text]" custT="1"/>
      <dgm:spPr>
        <a:solidFill>
          <a:srgbClr val="460023"/>
        </a:solidFill>
        <a:ln>
          <a:solidFill>
            <a:srgbClr val="460023"/>
          </a:solidFill>
        </a:ln>
      </dgm:spPr>
      <dgm:t>
        <a:bodyPr/>
        <a:lstStyle/>
        <a:p>
          <a:r>
            <a:rPr lang="en-US" sz="1500" b="1" dirty="0">
              <a:solidFill>
                <a:schemeClr val="bg1"/>
              </a:solidFill>
              <a:latin typeface="Arial" panose="020B0604020202020204" pitchFamily="34" charset="0"/>
              <a:cs typeface="Arial" panose="020B0604020202020204" pitchFamily="34" charset="0"/>
            </a:rPr>
            <a:t>Forensic Based Research Approach</a:t>
          </a:r>
          <a:endParaRPr lang="en-CA" sz="1500" b="1" dirty="0">
            <a:solidFill>
              <a:schemeClr val="bg1"/>
            </a:solidFill>
            <a:latin typeface="Arial" panose="020B0604020202020204" pitchFamily="34" charset="0"/>
            <a:cs typeface="Arial" panose="020B0604020202020204" pitchFamily="34" charset="0"/>
          </a:endParaRPr>
        </a:p>
      </dgm:t>
    </dgm:pt>
    <dgm:pt modelId="{2F9C068A-76AD-4D08-B646-80EB2BC77B50}" type="parTrans" cxnId="{851DCBD4-6663-45E9-85AF-F59AC4F8D2AC}">
      <dgm:prSet/>
      <dgm:spPr/>
      <dgm:t>
        <a:bodyPr/>
        <a:lstStyle/>
        <a:p>
          <a:endParaRPr lang="en-CA"/>
        </a:p>
      </dgm:t>
    </dgm:pt>
    <dgm:pt modelId="{1BABFB81-184F-40E1-A123-D7C8DA8A2E96}" type="sibTrans" cxnId="{851DCBD4-6663-45E9-85AF-F59AC4F8D2AC}">
      <dgm:prSet/>
      <dgm:spPr/>
      <dgm:t>
        <a:bodyPr/>
        <a:lstStyle/>
        <a:p>
          <a:endParaRPr lang="en-CA"/>
        </a:p>
      </dgm:t>
    </dgm:pt>
    <dgm:pt modelId="{D94AA629-6BF9-4002-A197-DA0C736E4F56}">
      <dgm:prSet phldrT="[Text]" custT="1"/>
      <dgm:spPr>
        <a:ln>
          <a:solidFill>
            <a:srgbClr val="460023"/>
          </a:solidFill>
        </a:ln>
      </dgm:spPr>
      <dgm:t>
        <a:bodyPr/>
        <a:lstStyle/>
        <a:p>
          <a:r>
            <a:rPr lang="en-US" sz="1100" dirty="0">
              <a:latin typeface="Arial" panose="020B0604020202020204" pitchFamily="34" charset="0"/>
              <a:cs typeface="Arial" panose="020B0604020202020204" pitchFamily="34" charset="0"/>
            </a:rPr>
            <a:t>Management of Securities; Public &amp; Private</a:t>
          </a:r>
          <a:endParaRPr lang="en-CA" sz="1100" dirty="0">
            <a:latin typeface="Arial" panose="020B0604020202020204" pitchFamily="34" charset="0"/>
            <a:cs typeface="Arial" panose="020B0604020202020204" pitchFamily="34" charset="0"/>
          </a:endParaRPr>
        </a:p>
      </dgm:t>
    </dgm:pt>
    <dgm:pt modelId="{B6131E40-D234-4FCB-8210-EFF4EA56934E}" type="parTrans" cxnId="{E2D1F810-2C1C-4C4F-9615-3A3BDC6C12DD}">
      <dgm:prSet/>
      <dgm:spPr/>
      <dgm:t>
        <a:bodyPr/>
        <a:lstStyle/>
        <a:p>
          <a:endParaRPr lang="en-CA"/>
        </a:p>
      </dgm:t>
    </dgm:pt>
    <dgm:pt modelId="{232D62BE-765F-402B-943A-33AE0D554BD0}" type="sibTrans" cxnId="{E2D1F810-2C1C-4C4F-9615-3A3BDC6C12DD}">
      <dgm:prSet/>
      <dgm:spPr>
        <a:solidFill>
          <a:srgbClr val="460023"/>
        </a:solidFill>
      </dgm:spPr>
      <dgm:t>
        <a:bodyPr/>
        <a:lstStyle/>
        <a:p>
          <a:endParaRPr lang="en-CA"/>
        </a:p>
      </dgm:t>
    </dgm:pt>
    <dgm:pt modelId="{2465A354-72EB-4DD3-89A8-F1AC02282624}">
      <dgm:prSet phldrT="[Text]" custT="1"/>
      <dgm:spPr>
        <a:ln>
          <a:solidFill>
            <a:srgbClr val="460023"/>
          </a:solidFill>
        </a:ln>
      </dgm:spPr>
      <dgm:t>
        <a:bodyPr/>
        <a:lstStyle/>
        <a:p>
          <a:r>
            <a:rPr lang="en-US" sz="1100" dirty="0">
              <a:latin typeface="Arial" panose="020B0604020202020204" pitchFamily="34" charset="0"/>
              <a:cs typeface="Arial" panose="020B0604020202020204" pitchFamily="34" charset="0"/>
            </a:rPr>
            <a:t>Hosting Events &amp; Conferences</a:t>
          </a:r>
          <a:endParaRPr lang="en-CA" sz="1100" dirty="0">
            <a:latin typeface="Arial" panose="020B0604020202020204" pitchFamily="34" charset="0"/>
            <a:cs typeface="Arial" panose="020B0604020202020204" pitchFamily="34" charset="0"/>
          </a:endParaRPr>
        </a:p>
      </dgm:t>
    </dgm:pt>
    <dgm:pt modelId="{43A05C04-4C36-41D0-B9F9-04E5A669C023}" type="parTrans" cxnId="{948F584A-677C-457D-B1CD-B84C9F911C79}">
      <dgm:prSet/>
      <dgm:spPr/>
      <dgm:t>
        <a:bodyPr/>
        <a:lstStyle/>
        <a:p>
          <a:endParaRPr lang="en-CA"/>
        </a:p>
      </dgm:t>
    </dgm:pt>
    <dgm:pt modelId="{D3ED7AC0-A810-4A8D-9BD7-D0AE4EBA25E8}" type="sibTrans" cxnId="{948F584A-677C-457D-B1CD-B84C9F911C79}">
      <dgm:prSet/>
      <dgm:spPr>
        <a:solidFill>
          <a:srgbClr val="460023"/>
        </a:solidFill>
      </dgm:spPr>
      <dgm:t>
        <a:bodyPr/>
        <a:lstStyle/>
        <a:p>
          <a:endParaRPr lang="en-CA"/>
        </a:p>
      </dgm:t>
    </dgm:pt>
    <dgm:pt modelId="{36A5AA81-6A5B-4833-B1ED-C85C97E73259}">
      <dgm:prSet phldrT="[Text]" custT="1"/>
      <dgm:spPr>
        <a:ln>
          <a:solidFill>
            <a:srgbClr val="460023"/>
          </a:solidFill>
        </a:ln>
      </dgm:spPr>
      <dgm:t>
        <a:bodyPr/>
        <a:lstStyle/>
        <a:p>
          <a:r>
            <a:rPr lang="en-US" sz="1100" dirty="0">
              <a:latin typeface="Arial" panose="020B0604020202020204" pitchFamily="34" charset="0"/>
              <a:cs typeface="Arial" panose="020B0604020202020204" pitchFamily="34" charset="0"/>
            </a:rPr>
            <a:t>Creating Philanthropic Platform</a:t>
          </a:r>
          <a:endParaRPr lang="en-CA" sz="1100" dirty="0">
            <a:latin typeface="Arial" panose="020B0604020202020204" pitchFamily="34" charset="0"/>
            <a:cs typeface="Arial" panose="020B0604020202020204" pitchFamily="34" charset="0"/>
          </a:endParaRPr>
        </a:p>
      </dgm:t>
    </dgm:pt>
    <dgm:pt modelId="{CB1D8D3A-9A75-407C-A3A3-E29B9333E2F5}" type="parTrans" cxnId="{952FB1EC-68C7-4C43-8DCD-20CABC6CFFA2}">
      <dgm:prSet/>
      <dgm:spPr/>
      <dgm:t>
        <a:bodyPr/>
        <a:lstStyle/>
        <a:p>
          <a:endParaRPr lang="en-CA"/>
        </a:p>
      </dgm:t>
    </dgm:pt>
    <dgm:pt modelId="{7C0FB627-88B6-4D78-8C40-F4EC8FC9345F}" type="sibTrans" cxnId="{952FB1EC-68C7-4C43-8DCD-20CABC6CFFA2}">
      <dgm:prSet/>
      <dgm:spPr>
        <a:solidFill>
          <a:srgbClr val="460023"/>
        </a:solidFill>
      </dgm:spPr>
      <dgm:t>
        <a:bodyPr/>
        <a:lstStyle/>
        <a:p>
          <a:endParaRPr lang="en-CA"/>
        </a:p>
      </dgm:t>
    </dgm:pt>
    <dgm:pt modelId="{D4406769-CAD4-46DD-804D-CCE3F37AB17B}">
      <dgm:prSet phldrT="[Text]" custT="1"/>
      <dgm:spPr>
        <a:ln>
          <a:solidFill>
            <a:srgbClr val="460023"/>
          </a:solidFill>
        </a:ln>
      </dgm:spPr>
      <dgm:t>
        <a:bodyPr/>
        <a:lstStyle/>
        <a:p>
          <a:r>
            <a:rPr lang="en-US" sz="1100" dirty="0">
              <a:latin typeface="Arial" panose="020B0604020202020204" pitchFamily="34" charset="0"/>
              <a:cs typeface="Arial" panose="020B0604020202020204" pitchFamily="34" charset="0"/>
            </a:rPr>
            <a:t>Independent Research; CDN &amp; US Companies</a:t>
          </a:r>
          <a:endParaRPr lang="en-CA" sz="1100" dirty="0">
            <a:latin typeface="Arial" panose="020B0604020202020204" pitchFamily="34" charset="0"/>
            <a:cs typeface="Arial" panose="020B0604020202020204" pitchFamily="34" charset="0"/>
          </a:endParaRPr>
        </a:p>
      </dgm:t>
    </dgm:pt>
    <dgm:pt modelId="{5D036CF3-9C03-48A2-AEFB-A28AB65E3803}" type="parTrans" cxnId="{C0AECA88-60A9-4E50-8272-047F1A902E40}">
      <dgm:prSet/>
      <dgm:spPr/>
      <dgm:t>
        <a:bodyPr/>
        <a:lstStyle/>
        <a:p>
          <a:endParaRPr lang="en-US"/>
        </a:p>
      </dgm:t>
    </dgm:pt>
    <dgm:pt modelId="{8B6C15B9-B885-485B-AD54-BAC491AC16DA}" type="sibTrans" cxnId="{C0AECA88-60A9-4E50-8272-047F1A902E40}">
      <dgm:prSet/>
      <dgm:spPr>
        <a:solidFill>
          <a:srgbClr val="460023"/>
        </a:solidFill>
      </dgm:spPr>
      <dgm:t>
        <a:bodyPr/>
        <a:lstStyle/>
        <a:p>
          <a:endParaRPr lang="en-US"/>
        </a:p>
      </dgm:t>
    </dgm:pt>
    <dgm:pt modelId="{19F52658-95BD-4B7C-9FEA-A808E3385377}">
      <dgm:prSet phldrT="[Text]" custT="1"/>
      <dgm:spPr>
        <a:ln>
          <a:solidFill>
            <a:srgbClr val="460023"/>
          </a:solidFill>
        </a:ln>
      </dgm:spPr>
      <dgm:t>
        <a:bodyPr/>
        <a:lstStyle/>
        <a:p>
          <a:r>
            <a:rPr lang="en-US" sz="1100" dirty="0">
              <a:latin typeface="Arial" panose="020B0604020202020204" pitchFamily="34" charset="0"/>
              <a:cs typeface="Arial" panose="020B0604020202020204" pitchFamily="34" charset="0"/>
            </a:rPr>
            <a:t>Training and Knowledge Centre</a:t>
          </a:r>
          <a:endParaRPr lang="en-CA" sz="1100" dirty="0">
            <a:latin typeface="Arial" panose="020B0604020202020204" pitchFamily="34" charset="0"/>
            <a:cs typeface="Arial" panose="020B0604020202020204" pitchFamily="34" charset="0"/>
          </a:endParaRPr>
        </a:p>
      </dgm:t>
    </dgm:pt>
    <dgm:pt modelId="{69721011-1871-49CF-98E6-F576FEC4F43C}" type="parTrans" cxnId="{5C49E1C4-4CE9-41CC-A5E8-EFEBC04130C9}">
      <dgm:prSet/>
      <dgm:spPr/>
      <dgm:t>
        <a:bodyPr/>
        <a:lstStyle/>
        <a:p>
          <a:endParaRPr lang="en-US"/>
        </a:p>
      </dgm:t>
    </dgm:pt>
    <dgm:pt modelId="{8A11F251-45D4-464C-900E-D354A1B51B33}" type="sibTrans" cxnId="{5C49E1C4-4CE9-41CC-A5E8-EFEBC04130C9}">
      <dgm:prSet/>
      <dgm:spPr>
        <a:solidFill>
          <a:srgbClr val="460023"/>
        </a:solidFill>
      </dgm:spPr>
      <dgm:t>
        <a:bodyPr/>
        <a:lstStyle/>
        <a:p>
          <a:endParaRPr lang="en-US"/>
        </a:p>
      </dgm:t>
    </dgm:pt>
    <dgm:pt modelId="{9FE79886-E096-42B6-A963-58B02C8A20A5}">
      <dgm:prSet phldrT="[Text]" custT="1"/>
      <dgm:spPr>
        <a:ln>
          <a:solidFill>
            <a:srgbClr val="460023"/>
          </a:solidFill>
        </a:ln>
      </dgm:spPr>
      <dgm:t>
        <a:bodyPr/>
        <a:lstStyle/>
        <a:p>
          <a:r>
            <a:rPr lang="en-US" sz="1100" dirty="0">
              <a:latin typeface="Arial" panose="020B0604020202020204" pitchFamily="34" charset="0"/>
              <a:cs typeface="Arial" panose="020B0604020202020204" pitchFamily="34" charset="0"/>
            </a:rPr>
            <a:t>Charity Ratings and Reviews</a:t>
          </a:r>
          <a:endParaRPr lang="en-CA" sz="1100" dirty="0">
            <a:latin typeface="Arial" panose="020B0604020202020204" pitchFamily="34" charset="0"/>
            <a:cs typeface="Arial" panose="020B0604020202020204" pitchFamily="34" charset="0"/>
          </a:endParaRPr>
        </a:p>
      </dgm:t>
    </dgm:pt>
    <dgm:pt modelId="{AD3F672A-38DF-4723-BE0B-186948124506}" type="parTrans" cxnId="{90835825-BF88-49A9-8442-13FBFBC09623}">
      <dgm:prSet/>
      <dgm:spPr/>
      <dgm:t>
        <a:bodyPr/>
        <a:lstStyle/>
        <a:p>
          <a:endParaRPr lang="en-US"/>
        </a:p>
      </dgm:t>
    </dgm:pt>
    <dgm:pt modelId="{FEF75127-4C98-4D2A-B44D-46DEF092EAC6}" type="sibTrans" cxnId="{90835825-BF88-49A9-8442-13FBFBC09623}">
      <dgm:prSet/>
      <dgm:spPr>
        <a:solidFill>
          <a:srgbClr val="460023"/>
        </a:solidFill>
      </dgm:spPr>
      <dgm:t>
        <a:bodyPr/>
        <a:lstStyle/>
        <a:p>
          <a:endParaRPr lang="en-US"/>
        </a:p>
      </dgm:t>
    </dgm:pt>
    <dgm:pt modelId="{7D542620-AFF4-4190-82FB-8DAE495F4A74}" type="pres">
      <dgm:prSet presAssocID="{75F63FAF-D777-4B6E-9702-CAE686040A3E}" presName="Name0" presStyleCnt="0">
        <dgm:presLayoutVars>
          <dgm:chMax val="1"/>
          <dgm:dir/>
          <dgm:animLvl val="ctr"/>
          <dgm:resizeHandles val="exact"/>
        </dgm:presLayoutVars>
      </dgm:prSet>
      <dgm:spPr/>
    </dgm:pt>
    <dgm:pt modelId="{04EF230D-E14D-44A4-B014-6E491ECB02FB}" type="pres">
      <dgm:prSet presAssocID="{55A8C82F-EF1E-4A2F-87FE-62E2047595A2}" presName="centerShape" presStyleLbl="node0" presStyleIdx="0" presStyleCnt="1" custScaleX="130099" custScaleY="118363" custLinFactNeighborX="0" custLinFactNeighborY="-462"/>
      <dgm:spPr/>
    </dgm:pt>
    <dgm:pt modelId="{15EB9780-139E-412B-B810-27B7DB3B33DE}" type="pres">
      <dgm:prSet presAssocID="{36A5AA81-6A5B-4833-B1ED-C85C97E73259}" presName="node" presStyleLbl="node1" presStyleIdx="0" presStyleCnt="6" custScaleX="159924" custScaleY="137185">
        <dgm:presLayoutVars>
          <dgm:bulletEnabled val="1"/>
        </dgm:presLayoutVars>
      </dgm:prSet>
      <dgm:spPr/>
    </dgm:pt>
    <dgm:pt modelId="{1DA816F7-04BD-4048-A460-895D1244ED13}" type="pres">
      <dgm:prSet presAssocID="{36A5AA81-6A5B-4833-B1ED-C85C97E73259}" presName="dummy" presStyleCnt="0"/>
      <dgm:spPr/>
    </dgm:pt>
    <dgm:pt modelId="{189611C6-BA5F-4041-B615-C938ECB3E015}" type="pres">
      <dgm:prSet presAssocID="{7C0FB627-88B6-4D78-8C40-F4EC8FC9345F}" presName="sibTrans" presStyleLbl="sibTrans2D1" presStyleIdx="0" presStyleCnt="6"/>
      <dgm:spPr/>
    </dgm:pt>
    <dgm:pt modelId="{57DA7F68-ED65-496F-8190-72D551E1CC7B}" type="pres">
      <dgm:prSet presAssocID="{D4406769-CAD4-46DD-804D-CCE3F37AB17B}" presName="node" presStyleLbl="node1" presStyleIdx="1" presStyleCnt="6" custScaleX="157014" custScaleY="137185">
        <dgm:presLayoutVars>
          <dgm:bulletEnabled val="1"/>
        </dgm:presLayoutVars>
      </dgm:prSet>
      <dgm:spPr/>
    </dgm:pt>
    <dgm:pt modelId="{D32FB57E-4A54-4521-A880-4496D2CE6009}" type="pres">
      <dgm:prSet presAssocID="{D4406769-CAD4-46DD-804D-CCE3F37AB17B}" presName="dummy" presStyleCnt="0"/>
      <dgm:spPr/>
    </dgm:pt>
    <dgm:pt modelId="{8027C3B7-2FC6-4A84-93DC-6EA60534A633}" type="pres">
      <dgm:prSet presAssocID="{8B6C15B9-B885-485B-AD54-BAC491AC16DA}" presName="sibTrans" presStyleLbl="sibTrans2D1" presStyleIdx="1" presStyleCnt="6"/>
      <dgm:spPr/>
    </dgm:pt>
    <dgm:pt modelId="{DC67B3E6-9089-48D3-9FE9-67B0961D5E7E}" type="pres">
      <dgm:prSet presAssocID="{D94AA629-6BF9-4002-A197-DA0C736E4F56}" presName="node" presStyleLbl="node1" presStyleIdx="2" presStyleCnt="6" custScaleX="160764" custScaleY="128404" custRadScaleRad="98576" custRadScaleInc="2732">
        <dgm:presLayoutVars>
          <dgm:bulletEnabled val="1"/>
        </dgm:presLayoutVars>
      </dgm:prSet>
      <dgm:spPr/>
    </dgm:pt>
    <dgm:pt modelId="{79ABC872-A238-4518-BE82-81886F1FC29F}" type="pres">
      <dgm:prSet presAssocID="{D94AA629-6BF9-4002-A197-DA0C736E4F56}" presName="dummy" presStyleCnt="0"/>
      <dgm:spPr/>
    </dgm:pt>
    <dgm:pt modelId="{9501F97D-0FCC-4467-BF18-0BA6DB1FE76D}" type="pres">
      <dgm:prSet presAssocID="{232D62BE-765F-402B-943A-33AE0D554BD0}" presName="sibTrans" presStyleLbl="sibTrans2D1" presStyleIdx="2" presStyleCnt="6"/>
      <dgm:spPr/>
    </dgm:pt>
    <dgm:pt modelId="{9DE0AB4E-2D24-4A45-BFF4-7756E9810D93}" type="pres">
      <dgm:prSet presAssocID="{2465A354-72EB-4DD3-89A8-F1AC02282624}" presName="node" presStyleLbl="node1" presStyleIdx="3" presStyleCnt="6" custScaleX="147085" custScaleY="137185">
        <dgm:presLayoutVars>
          <dgm:bulletEnabled val="1"/>
        </dgm:presLayoutVars>
      </dgm:prSet>
      <dgm:spPr/>
    </dgm:pt>
    <dgm:pt modelId="{AB05036C-6B18-41E2-A708-B14321A72935}" type="pres">
      <dgm:prSet presAssocID="{2465A354-72EB-4DD3-89A8-F1AC02282624}" presName="dummy" presStyleCnt="0"/>
      <dgm:spPr/>
    </dgm:pt>
    <dgm:pt modelId="{CE17B0FB-62E1-4DE4-A28E-E0C4E1051EE0}" type="pres">
      <dgm:prSet presAssocID="{D3ED7AC0-A810-4A8D-9BD7-D0AE4EBA25E8}" presName="sibTrans" presStyleLbl="sibTrans2D1" presStyleIdx="3" presStyleCnt="6"/>
      <dgm:spPr/>
    </dgm:pt>
    <dgm:pt modelId="{9A429B54-8E1D-4EBF-9C6B-5A587342D0D6}" type="pres">
      <dgm:prSet presAssocID="{9FE79886-E096-42B6-A963-58B02C8A20A5}" presName="node" presStyleLbl="node1" presStyleIdx="4" presStyleCnt="6" custScaleX="137185" custScaleY="137185">
        <dgm:presLayoutVars>
          <dgm:bulletEnabled val="1"/>
        </dgm:presLayoutVars>
      </dgm:prSet>
      <dgm:spPr/>
    </dgm:pt>
    <dgm:pt modelId="{03B4366C-FCB1-4BF8-A84B-E4C12F52B9F3}" type="pres">
      <dgm:prSet presAssocID="{9FE79886-E096-42B6-A963-58B02C8A20A5}" presName="dummy" presStyleCnt="0"/>
      <dgm:spPr/>
    </dgm:pt>
    <dgm:pt modelId="{7B273350-3B84-4629-BC86-058090B0FBE5}" type="pres">
      <dgm:prSet presAssocID="{FEF75127-4C98-4D2A-B44D-46DEF092EAC6}" presName="sibTrans" presStyleLbl="sibTrans2D1" presStyleIdx="4" presStyleCnt="6"/>
      <dgm:spPr/>
    </dgm:pt>
    <dgm:pt modelId="{83FA94E4-B064-40EE-B250-85084345C96A}" type="pres">
      <dgm:prSet presAssocID="{19F52658-95BD-4B7C-9FEA-A808E3385377}" presName="node" presStyleLbl="node1" presStyleIdx="5" presStyleCnt="6" custScaleX="135272" custScaleY="135272">
        <dgm:presLayoutVars>
          <dgm:bulletEnabled val="1"/>
        </dgm:presLayoutVars>
      </dgm:prSet>
      <dgm:spPr/>
    </dgm:pt>
    <dgm:pt modelId="{2836ABCE-C2EF-4372-BFB9-5D99661AD8BC}" type="pres">
      <dgm:prSet presAssocID="{19F52658-95BD-4B7C-9FEA-A808E3385377}" presName="dummy" presStyleCnt="0"/>
      <dgm:spPr/>
    </dgm:pt>
    <dgm:pt modelId="{3E90254F-B49F-43EB-9ACF-B08F3FF3C9AE}" type="pres">
      <dgm:prSet presAssocID="{8A11F251-45D4-464C-900E-D354A1B51B33}" presName="sibTrans" presStyleLbl="sibTrans2D1" presStyleIdx="5" presStyleCnt="6"/>
      <dgm:spPr/>
    </dgm:pt>
  </dgm:ptLst>
  <dgm:cxnLst>
    <dgm:cxn modelId="{E2D1F810-2C1C-4C4F-9615-3A3BDC6C12DD}" srcId="{55A8C82F-EF1E-4A2F-87FE-62E2047595A2}" destId="{D94AA629-6BF9-4002-A197-DA0C736E4F56}" srcOrd="2" destOrd="0" parTransId="{B6131E40-D234-4FCB-8210-EFF4EA56934E}" sibTransId="{232D62BE-765F-402B-943A-33AE0D554BD0}"/>
    <dgm:cxn modelId="{B0E23611-F290-4551-82C7-73FB046108C2}" type="presOf" srcId="{8A11F251-45D4-464C-900E-D354A1B51B33}" destId="{3E90254F-B49F-43EB-9ACF-B08F3FF3C9AE}" srcOrd="0" destOrd="0" presId="urn:microsoft.com/office/officeart/2005/8/layout/radial6"/>
    <dgm:cxn modelId="{B0224612-0CFA-4654-AD82-8A6AC85DE5C1}" type="presOf" srcId="{232D62BE-765F-402B-943A-33AE0D554BD0}" destId="{9501F97D-0FCC-4467-BF18-0BA6DB1FE76D}" srcOrd="0" destOrd="0" presId="urn:microsoft.com/office/officeart/2005/8/layout/radial6"/>
    <dgm:cxn modelId="{6F6EF320-FFDF-469A-8D30-7626E7063277}" type="presOf" srcId="{8B6C15B9-B885-485B-AD54-BAC491AC16DA}" destId="{8027C3B7-2FC6-4A84-93DC-6EA60534A633}" srcOrd="0" destOrd="0" presId="urn:microsoft.com/office/officeart/2005/8/layout/radial6"/>
    <dgm:cxn modelId="{90835825-BF88-49A9-8442-13FBFBC09623}" srcId="{55A8C82F-EF1E-4A2F-87FE-62E2047595A2}" destId="{9FE79886-E096-42B6-A963-58B02C8A20A5}" srcOrd="4" destOrd="0" parTransId="{AD3F672A-38DF-4723-BE0B-186948124506}" sibTransId="{FEF75127-4C98-4D2A-B44D-46DEF092EAC6}"/>
    <dgm:cxn modelId="{1B960631-AFEC-4241-858E-C8AB9951E2A7}" type="presOf" srcId="{19F52658-95BD-4B7C-9FEA-A808E3385377}" destId="{83FA94E4-B064-40EE-B250-85084345C96A}" srcOrd="0" destOrd="0" presId="urn:microsoft.com/office/officeart/2005/8/layout/radial6"/>
    <dgm:cxn modelId="{948F584A-677C-457D-B1CD-B84C9F911C79}" srcId="{55A8C82F-EF1E-4A2F-87FE-62E2047595A2}" destId="{2465A354-72EB-4DD3-89A8-F1AC02282624}" srcOrd="3" destOrd="0" parTransId="{43A05C04-4C36-41D0-B9F9-04E5A669C023}" sibTransId="{D3ED7AC0-A810-4A8D-9BD7-D0AE4EBA25E8}"/>
    <dgm:cxn modelId="{9033414C-53E0-430E-9626-4074D457C306}" type="presOf" srcId="{D4406769-CAD4-46DD-804D-CCE3F37AB17B}" destId="{57DA7F68-ED65-496F-8190-72D551E1CC7B}" srcOrd="0" destOrd="0" presId="urn:microsoft.com/office/officeart/2005/8/layout/radial6"/>
    <dgm:cxn modelId="{C286B878-CC71-4B21-A59E-D243B16BE5AB}" type="presOf" srcId="{D3ED7AC0-A810-4A8D-9BD7-D0AE4EBA25E8}" destId="{CE17B0FB-62E1-4DE4-A28E-E0C4E1051EE0}" srcOrd="0" destOrd="0" presId="urn:microsoft.com/office/officeart/2005/8/layout/radial6"/>
    <dgm:cxn modelId="{C0AECA88-60A9-4E50-8272-047F1A902E40}" srcId="{55A8C82F-EF1E-4A2F-87FE-62E2047595A2}" destId="{D4406769-CAD4-46DD-804D-CCE3F37AB17B}" srcOrd="1" destOrd="0" parTransId="{5D036CF3-9C03-48A2-AEFB-A28AB65E3803}" sibTransId="{8B6C15B9-B885-485B-AD54-BAC491AC16DA}"/>
    <dgm:cxn modelId="{A964E699-3D35-4F7E-8290-4300A42524D1}" type="presOf" srcId="{75F63FAF-D777-4B6E-9702-CAE686040A3E}" destId="{7D542620-AFF4-4190-82FB-8DAE495F4A74}" srcOrd="0" destOrd="0" presId="urn:microsoft.com/office/officeart/2005/8/layout/radial6"/>
    <dgm:cxn modelId="{AADF48B1-7B10-454F-ABAA-BD85FC9A1A1D}" type="presOf" srcId="{9FE79886-E096-42B6-A963-58B02C8A20A5}" destId="{9A429B54-8E1D-4EBF-9C6B-5A587342D0D6}" srcOrd="0" destOrd="0" presId="urn:microsoft.com/office/officeart/2005/8/layout/radial6"/>
    <dgm:cxn modelId="{5C49E1C4-4CE9-41CC-A5E8-EFEBC04130C9}" srcId="{55A8C82F-EF1E-4A2F-87FE-62E2047595A2}" destId="{19F52658-95BD-4B7C-9FEA-A808E3385377}" srcOrd="5" destOrd="0" parTransId="{69721011-1871-49CF-98E6-F576FEC4F43C}" sibTransId="{8A11F251-45D4-464C-900E-D354A1B51B33}"/>
    <dgm:cxn modelId="{355220C6-7701-4E60-A48E-B106A6C25008}" type="presOf" srcId="{36A5AA81-6A5B-4833-B1ED-C85C97E73259}" destId="{15EB9780-139E-412B-B810-27B7DB3B33DE}" srcOrd="0" destOrd="0" presId="urn:microsoft.com/office/officeart/2005/8/layout/radial6"/>
    <dgm:cxn modelId="{C0D126C7-A59E-44A1-9808-B931210F6081}" type="presOf" srcId="{7C0FB627-88B6-4D78-8C40-F4EC8FC9345F}" destId="{189611C6-BA5F-4041-B615-C938ECB3E015}" srcOrd="0" destOrd="0" presId="urn:microsoft.com/office/officeart/2005/8/layout/radial6"/>
    <dgm:cxn modelId="{D14FF2D1-1A85-4FB3-A70B-5DAEB31C3999}" type="presOf" srcId="{FEF75127-4C98-4D2A-B44D-46DEF092EAC6}" destId="{7B273350-3B84-4629-BC86-058090B0FBE5}" srcOrd="0" destOrd="0" presId="urn:microsoft.com/office/officeart/2005/8/layout/radial6"/>
    <dgm:cxn modelId="{8A2983D3-AEC9-4AB6-A256-7950AA288334}" type="presOf" srcId="{55A8C82F-EF1E-4A2F-87FE-62E2047595A2}" destId="{04EF230D-E14D-44A4-B014-6E491ECB02FB}" srcOrd="0" destOrd="0" presId="urn:microsoft.com/office/officeart/2005/8/layout/radial6"/>
    <dgm:cxn modelId="{B34AC3D4-8C33-46A0-BA7E-3908CFF24445}" type="presOf" srcId="{D94AA629-6BF9-4002-A197-DA0C736E4F56}" destId="{DC67B3E6-9089-48D3-9FE9-67B0961D5E7E}" srcOrd="0" destOrd="0" presId="urn:microsoft.com/office/officeart/2005/8/layout/radial6"/>
    <dgm:cxn modelId="{851DCBD4-6663-45E9-85AF-F59AC4F8D2AC}" srcId="{75F63FAF-D777-4B6E-9702-CAE686040A3E}" destId="{55A8C82F-EF1E-4A2F-87FE-62E2047595A2}" srcOrd="0" destOrd="0" parTransId="{2F9C068A-76AD-4D08-B646-80EB2BC77B50}" sibTransId="{1BABFB81-184F-40E1-A123-D7C8DA8A2E96}"/>
    <dgm:cxn modelId="{FA6929E7-85F9-4A46-92E9-56B7B2EC7994}" type="presOf" srcId="{2465A354-72EB-4DD3-89A8-F1AC02282624}" destId="{9DE0AB4E-2D24-4A45-BFF4-7756E9810D93}" srcOrd="0" destOrd="0" presId="urn:microsoft.com/office/officeart/2005/8/layout/radial6"/>
    <dgm:cxn modelId="{952FB1EC-68C7-4C43-8DCD-20CABC6CFFA2}" srcId="{55A8C82F-EF1E-4A2F-87FE-62E2047595A2}" destId="{36A5AA81-6A5B-4833-B1ED-C85C97E73259}" srcOrd="0" destOrd="0" parTransId="{CB1D8D3A-9A75-407C-A3A3-E29B9333E2F5}" sibTransId="{7C0FB627-88B6-4D78-8C40-F4EC8FC9345F}"/>
    <dgm:cxn modelId="{8A145FA0-47C9-4C28-A767-646337EC27B6}" type="presParOf" srcId="{7D542620-AFF4-4190-82FB-8DAE495F4A74}" destId="{04EF230D-E14D-44A4-B014-6E491ECB02FB}" srcOrd="0" destOrd="0" presId="urn:microsoft.com/office/officeart/2005/8/layout/radial6"/>
    <dgm:cxn modelId="{726D42DF-C99D-4DD2-BADD-A884A10DFDD8}" type="presParOf" srcId="{7D542620-AFF4-4190-82FB-8DAE495F4A74}" destId="{15EB9780-139E-412B-B810-27B7DB3B33DE}" srcOrd="1" destOrd="0" presId="urn:microsoft.com/office/officeart/2005/8/layout/radial6"/>
    <dgm:cxn modelId="{CD114F79-54A4-42CD-8BC9-2F78442A2089}" type="presParOf" srcId="{7D542620-AFF4-4190-82FB-8DAE495F4A74}" destId="{1DA816F7-04BD-4048-A460-895D1244ED13}" srcOrd="2" destOrd="0" presId="urn:microsoft.com/office/officeart/2005/8/layout/radial6"/>
    <dgm:cxn modelId="{641BF10B-89DE-47C7-8E06-9F2F73CDF447}" type="presParOf" srcId="{7D542620-AFF4-4190-82FB-8DAE495F4A74}" destId="{189611C6-BA5F-4041-B615-C938ECB3E015}" srcOrd="3" destOrd="0" presId="urn:microsoft.com/office/officeart/2005/8/layout/radial6"/>
    <dgm:cxn modelId="{C15BB0CC-9B92-4C02-976A-AFB21160FD48}" type="presParOf" srcId="{7D542620-AFF4-4190-82FB-8DAE495F4A74}" destId="{57DA7F68-ED65-496F-8190-72D551E1CC7B}" srcOrd="4" destOrd="0" presId="urn:microsoft.com/office/officeart/2005/8/layout/radial6"/>
    <dgm:cxn modelId="{31AE9014-5F0E-46FD-9706-2D03C299EE5C}" type="presParOf" srcId="{7D542620-AFF4-4190-82FB-8DAE495F4A74}" destId="{D32FB57E-4A54-4521-A880-4496D2CE6009}" srcOrd="5" destOrd="0" presId="urn:microsoft.com/office/officeart/2005/8/layout/radial6"/>
    <dgm:cxn modelId="{031E077E-ED36-44C3-836E-FFB2D6267951}" type="presParOf" srcId="{7D542620-AFF4-4190-82FB-8DAE495F4A74}" destId="{8027C3B7-2FC6-4A84-93DC-6EA60534A633}" srcOrd="6" destOrd="0" presId="urn:microsoft.com/office/officeart/2005/8/layout/radial6"/>
    <dgm:cxn modelId="{99847AB7-F6C7-4126-9EF4-F745B8027FD3}" type="presParOf" srcId="{7D542620-AFF4-4190-82FB-8DAE495F4A74}" destId="{DC67B3E6-9089-48D3-9FE9-67B0961D5E7E}" srcOrd="7" destOrd="0" presId="urn:microsoft.com/office/officeart/2005/8/layout/radial6"/>
    <dgm:cxn modelId="{E3BDC1B4-EB2A-4368-BF87-6FB776E48B55}" type="presParOf" srcId="{7D542620-AFF4-4190-82FB-8DAE495F4A74}" destId="{79ABC872-A238-4518-BE82-81886F1FC29F}" srcOrd="8" destOrd="0" presId="urn:microsoft.com/office/officeart/2005/8/layout/radial6"/>
    <dgm:cxn modelId="{C376A443-FAA6-4D3D-BFFE-EAC8CBC09599}" type="presParOf" srcId="{7D542620-AFF4-4190-82FB-8DAE495F4A74}" destId="{9501F97D-0FCC-4467-BF18-0BA6DB1FE76D}" srcOrd="9" destOrd="0" presId="urn:microsoft.com/office/officeart/2005/8/layout/radial6"/>
    <dgm:cxn modelId="{16FBDA90-FA23-457E-A062-AEDD099E7D88}" type="presParOf" srcId="{7D542620-AFF4-4190-82FB-8DAE495F4A74}" destId="{9DE0AB4E-2D24-4A45-BFF4-7756E9810D93}" srcOrd="10" destOrd="0" presId="urn:microsoft.com/office/officeart/2005/8/layout/radial6"/>
    <dgm:cxn modelId="{DF43A0B5-E43B-42CA-BEE9-198286E2BE4B}" type="presParOf" srcId="{7D542620-AFF4-4190-82FB-8DAE495F4A74}" destId="{AB05036C-6B18-41E2-A708-B14321A72935}" srcOrd="11" destOrd="0" presId="urn:microsoft.com/office/officeart/2005/8/layout/radial6"/>
    <dgm:cxn modelId="{1A5ED3A9-01C0-43C0-B03C-D56CE0F5A2FC}" type="presParOf" srcId="{7D542620-AFF4-4190-82FB-8DAE495F4A74}" destId="{CE17B0FB-62E1-4DE4-A28E-E0C4E1051EE0}" srcOrd="12" destOrd="0" presId="urn:microsoft.com/office/officeart/2005/8/layout/radial6"/>
    <dgm:cxn modelId="{D79F25CB-2F7A-4237-92A0-A2A4C7500D5E}" type="presParOf" srcId="{7D542620-AFF4-4190-82FB-8DAE495F4A74}" destId="{9A429B54-8E1D-4EBF-9C6B-5A587342D0D6}" srcOrd="13" destOrd="0" presId="urn:microsoft.com/office/officeart/2005/8/layout/radial6"/>
    <dgm:cxn modelId="{4DEAC340-C165-4AFF-BE71-D0948C81150F}" type="presParOf" srcId="{7D542620-AFF4-4190-82FB-8DAE495F4A74}" destId="{03B4366C-FCB1-4BF8-A84B-E4C12F52B9F3}" srcOrd="14" destOrd="0" presId="urn:microsoft.com/office/officeart/2005/8/layout/radial6"/>
    <dgm:cxn modelId="{C2D06F28-44BD-4F9A-9237-A822C2798D6D}" type="presParOf" srcId="{7D542620-AFF4-4190-82FB-8DAE495F4A74}" destId="{7B273350-3B84-4629-BC86-058090B0FBE5}" srcOrd="15" destOrd="0" presId="urn:microsoft.com/office/officeart/2005/8/layout/radial6"/>
    <dgm:cxn modelId="{6F049A21-98BD-455F-BFDF-022DAF2E1312}" type="presParOf" srcId="{7D542620-AFF4-4190-82FB-8DAE495F4A74}" destId="{83FA94E4-B064-40EE-B250-85084345C96A}" srcOrd="16" destOrd="0" presId="urn:microsoft.com/office/officeart/2005/8/layout/radial6"/>
    <dgm:cxn modelId="{353FF177-C983-49F6-9738-3456DAF87EDB}" type="presParOf" srcId="{7D542620-AFF4-4190-82FB-8DAE495F4A74}" destId="{2836ABCE-C2EF-4372-BFB9-5D99661AD8BC}" srcOrd="17" destOrd="0" presId="urn:microsoft.com/office/officeart/2005/8/layout/radial6"/>
    <dgm:cxn modelId="{465FD9F7-A59F-4DEC-98CD-F4E4950BE0DA}" type="presParOf" srcId="{7D542620-AFF4-4190-82FB-8DAE495F4A74}" destId="{3E90254F-B49F-43EB-9ACF-B08F3FF3C9AE}"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A125B3-4F26-4A81-8070-D500726CB0E7}" type="doc">
      <dgm:prSet loTypeId="urn:microsoft.com/office/officeart/2005/8/layout/pyramid1" loCatId="pyramid" qsTypeId="urn:microsoft.com/office/officeart/2005/8/quickstyle/3d5" qsCatId="3D" csTypeId="urn:microsoft.com/office/officeart/2005/8/colors/colorful5" csCatId="colorful" phldr="1"/>
      <dgm:spPr/>
    </dgm:pt>
    <dgm:pt modelId="{B2DB3595-2501-4367-AFAF-5445EA6052C2}">
      <dgm:prSet phldrT="[Text]" custT="1"/>
      <dgm:spPr/>
      <dgm:t>
        <a:bodyPr/>
        <a:lstStyle/>
        <a:p>
          <a:r>
            <a:rPr lang="en-US" sz="1600" b="1" dirty="0">
              <a:latin typeface="Arial" panose="020B0604020202020204" pitchFamily="34" charset="0"/>
              <a:cs typeface="Arial" panose="020B0604020202020204" pitchFamily="34" charset="0"/>
            </a:rPr>
            <a:t>Financial Statements</a:t>
          </a:r>
          <a:endParaRPr lang="en-CA" sz="1600" b="1" dirty="0">
            <a:latin typeface="Arial" panose="020B0604020202020204" pitchFamily="34" charset="0"/>
            <a:cs typeface="Arial" panose="020B0604020202020204" pitchFamily="34" charset="0"/>
          </a:endParaRPr>
        </a:p>
      </dgm:t>
    </dgm:pt>
    <dgm:pt modelId="{8552DAB4-98F9-42D5-821A-70C6EA547F50}" type="parTrans" cxnId="{6A86243D-00B1-4B36-B4CD-4ED1DA178591}">
      <dgm:prSet/>
      <dgm:spPr/>
      <dgm:t>
        <a:bodyPr/>
        <a:lstStyle/>
        <a:p>
          <a:endParaRPr lang="en-CA"/>
        </a:p>
      </dgm:t>
    </dgm:pt>
    <dgm:pt modelId="{E9C551D4-A16A-42AD-A28D-2C9BC00CB5C5}" type="sibTrans" cxnId="{6A86243D-00B1-4B36-B4CD-4ED1DA178591}">
      <dgm:prSet/>
      <dgm:spPr/>
      <dgm:t>
        <a:bodyPr/>
        <a:lstStyle/>
        <a:p>
          <a:endParaRPr lang="en-CA"/>
        </a:p>
      </dgm:t>
    </dgm:pt>
    <dgm:pt modelId="{A26D0C83-45CC-4DD0-B0DF-F88F90DCE1AC}">
      <dgm:prSet phldrT="[Text]" custT="1"/>
      <dgm:spPr/>
      <dgm:t>
        <a:bodyPr/>
        <a:lstStyle/>
        <a:p>
          <a:r>
            <a:rPr lang="en-US" sz="2400" dirty="0"/>
            <a:t> </a:t>
          </a:r>
          <a:r>
            <a:rPr lang="en-US" sz="2400" dirty="0">
              <a:latin typeface="Arial" panose="020B0604020202020204" pitchFamily="34" charset="0"/>
              <a:cs typeface="Arial" panose="020B0604020202020204" pitchFamily="34" charset="0"/>
            </a:rPr>
            <a:t>Internal Controls / Corporate Governance</a:t>
          </a:r>
          <a:endParaRPr lang="en-CA" sz="2400" dirty="0">
            <a:latin typeface="Arial" panose="020B0604020202020204" pitchFamily="34" charset="0"/>
            <a:cs typeface="Arial" panose="020B0604020202020204" pitchFamily="34" charset="0"/>
          </a:endParaRPr>
        </a:p>
      </dgm:t>
    </dgm:pt>
    <dgm:pt modelId="{458B92F4-2DDE-4139-A8CE-DF5A19326C03}" type="parTrans" cxnId="{180CD310-F908-4CFC-A0A0-F61DC6A73E45}">
      <dgm:prSet/>
      <dgm:spPr/>
      <dgm:t>
        <a:bodyPr/>
        <a:lstStyle/>
        <a:p>
          <a:endParaRPr lang="en-CA"/>
        </a:p>
      </dgm:t>
    </dgm:pt>
    <dgm:pt modelId="{08F9B4FB-D258-4057-BD65-65C87A2EAB7C}" type="sibTrans" cxnId="{180CD310-F908-4CFC-A0A0-F61DC6A73E45}">
      <dgm:prSet/>
      <dgm:spPr/>
      <dgm:t>
        <a:bodyPr/>
        <a:lstStyle/>
        <a:p>
          <a:endParaRPr lang="en-CA"/>
        </a:p>
      </dgm:t>
    </dgm:pt>
    <dgm:pt modelId="{2B3E9260-849B-4C7B-9159-988BC3EF6BC3}">
      <dgm:prSet phldrT="[Text]" custT="1"/>
      <dgm:spPr/>
      <dgm:t>
        <a:bodyPr/>
        <a:lstStyle/>
        <a:p>
          <a:r>
            <a:rPr lang="en-US" sz="2800" dirty="0">
              <a:latin typeface="Arial" panose="020B0604020202020204" pitchFamily="34" charset="0"/>
              <a:cs typeface="Arial" panose="020B0604020202020204" pitchFamily="34" charset="0"/>
            </a:rPr>
            <a:t>Business Operations</a:t>
          </a:r>
          <a:endParaRPr lang="en-CA" sz="2800" dirty="0">
            <a:latin typeface="Arial" panose="020B0604020202020204" pitchFamily="34" charset="0"/>
            <a:cs typeface="Arial" panose="020B0604020202020204" pitchFamily="34" charset="0"/>
          </a:endParaRPr>
        </a:p>
      </dgm:t>
    </dgm:pt>
    <dgm:pt modelId="{CF0946D3-C877-479D-93D7-85E9CBFB1B64}" type="parTrans" cxnId="{3797D7E7-48B0-456D-83C3-2C55BCEE97CD}">
      <dgm:prSet/>
      <dgm:spPr/>
      <dgm:t>
        <a:bodyPr/>
        <a:lstStyle/>
        <a:p>
          <a:endParaRPr lang="en-CA"/>
        </a:p>
      </dgm:t>
    </dgm:pt>
    <dgm:pt modelId="{34E4F745-6ACC-48A1-9827-80557CD55A4E}" type="sibTrans" cxnId="{3797D7E7-48B0-456D-83C3-2C55BCEE97CD}">
      <dgm:prSet/>
      <dgm:spPr/>
      <dgm:t>
        <a:bodyPr/>
        <a:lstStyle/>
        <a:p>
          <a:endParaRPr lang="en-CA"/>
        </a:p>
      </dgm:t>
    </dgm:pt>
    <dgm:pt modelId="{226414CA-9E50-4EB4-A9F8-E12F7AC1EF54}" type="pres">
      <dgm:prSet presAssocID="{06A125B3-4F26-4A81-8070-D500726CB0E7}" presName="Name0" presStyleCnt="0">
        <dgm:presLayoutVars>
          <dgm:dir/>
          <dgm:animLvl val="lvl"/>
          <dgm:resizeHandles val="exact"/>
        </dgm:presLayoutVars>
      </dgm:prSet>
      <dgm:spPr/>
    </dgm:pt>
    <dgm:pt modelId="{3260E8D3-505D-4B8B-84F0-A254A1A6E206}" type="pres">
      <dgm:prSet presAssocID="{B2DB3595-2501-4367-AFAF-5445EA6052C2}" presName="Name8" presStyleCnt="0"/>
      <dgm:spPr/>
    </dgm:pt>
    <dgm:pt modelId="{C91F1D05-0614-4605-ABAB-BDD6320227AE}" type="pres">
      <dgm:prSet presAssocID="{B2DB3595-2501-4367-AFAF-5445EA6052C2}" presName="level" presStyleLbl="node1" presStyleIdx="0" presStyleCnt="3" custScaleX="100001" custScaleY="69655">
        <dgm:presLayoutVars>
          <dgm:chMax val="1"/>
          <dgm:bulletEnabled val="1"/>
        </dgm:presLayoutVars>
      </dgm:prSet>
      <dgm:spPr/>
    </dgm:pt>
    <dgm:pt modelId="{F0277CBC-01C2-4639-B0B4-6B191A68737A}" type="pres">
      <dgm:prSet presAssocID="{B2DB3595-2501-4367-AFAF-5445EA6052C2}" presName="levelTx" presStyleLbl="revTx" presStyleIdx="0" presStyleCnt="0">
        <dgm:presLayoutVars>
          <dgm:chMax val="1"/>
          <dgm:bulletEnabled val="1"/>
        </dgm:presLayoutVars>
      </dgm:prSet>
      <dgm:spPr/>
    </dgm:pt>
    <dgm:pt modelId="{DC334559-E843-4BE7-98FD-F9C40E745834}" type="pres">
      <dgm:prSet presAssocID="{A26D0C83-45CC-4DD0-B0DF-F88F90DCE1AC}" presName="Name8" presStyleCnt="0"/>
      <dgm:spPr/>
    </dgm:pt>
    <dgm:pt modelId="{CCB962C7-3FAF-4621-90AE-BD34C6149607}" type="pres">
      <dgm:prSet presAssocID="{A26D0C83-45CC-4DD0-B0DF-F88F90DCE1AC}" presName="level" presStyleLbl="node1" presStyleIdx="1" presStyleCnt="3" custScaleY="151191">
        <dgm:presLayoutVars>
          <dgm:chMax val="1"/>
          <dgm:bulletEnabled val="1"/>
        </dgm:presLayoutVars>
      </dgm:prSet>
      <dgm:spPr/>
    </dgm:pt>
    <dgm:pt modelId="{EE53A60B-6A4B-48CB-8076-E135EA8140AF}" type="pres">
      <dgm:prSet presAssocID="{A26D0C83-45CC-4DD0-B0DF-F88F90DCE1AC}" presName="levelTx" presStyleLbl="revTx" presStyleIdx="0" presStyleCnt="0">
        <dgm:presLayoutVars>
          <dgm:chMax val="1"/>
          <dgm:bulletEnabled val="1"/>
        </dgm:presLayoutVars>
      </dgm:prSet>
      <dgm:spPr/>
    </dgm:pt>
    <dgm:pt modelId="{D45B999E-181A-4540-821D-CF9DA90FF0E9}" type="pres">
      <dgm:prSet presAssocID="{2B3E9260-849B-4C7B-9159-988BC3EF6BC3}" presName="Name8" presStyleCnt="0"/>
      <dgm:spPr/>
    </dgm:pt>
    <dgm:pt modelId="{6D03CFF0-A538-4AE3-88C0-785A650F52C0}" type="pres">
      <dgm:prSet presAssocID="{2B3E9260-849B-4C7B-9159-988BC3EF6BC3}" presName="level" presStyleLbl="node1" presStyleIdx="2" presStyleCnt="3" custScaleY="150688" custLinFactNeighborY="407">
        <dgm:presLayoutVars>
          <dgm:chMax val="1"/>
          <dgm:bulletEnabled val="1"/>
        </dgm:presLayoutVars>
      </dgm:prSet>
      <dgm:spPr/>
    </dgm:pt>
    <dgm:pt modelId="{51D4D5FA-D613-4B4B-A00B-32D3944C41CE}" type="pres">
      <dgm:prSet presAssocID="{2B3E9260-849B-4C7B-9159-988BC3EF6BC3}" presName="levelTx" presStyleLbl="revTx" presStyleIdx="0" presStyleCnt="0">
        <dgm:presLayoutVars>
          <dgm:chMax val="1"/>
          <dgm:bulletEnabled val="1"/>
        </dgm:presLayoutVars>
      </dgm:prSet>
      <dgm:spPr/>
    </dgm:pt>
  </dgm:ptLst>
  <dgm:cxnLst>
    <dgm:cxn modelId="{BAC13300-D034-4DBE-9B20-9A9F887A24E7}" type="presOf" srcId="{B2DB3595-2501-4367-AFAF-5445EA6052C2}" destId="{C91F1D05-0614-4605-ABAB-BDD6320227AE}" srcOrd="0" destOrd="0" presId="urn:microsoft.com/office/officeart/2005/8/layout/pyramid1"/>
    <dgm:cxn modelId="{180CD310-F908-4CFC-A0A0-F61DC6A73E45}" srcId="{06A125B3-4F26-4A81-8070-D500726CB0E7}" destId="{A26D0C83-45CC-4DD0-B0DF-F88F90DCE1AC}" srcOrd="1" destOrd="0" parTransId="{458B92F4-2DDE-4139-A8CE-DF5A19326C03}" sibTransId="{08F9B4FB-D258-4057-BD65-65C87A2EAB7C}"/>
    <dgm:cxn modelId="{6A86243D-00B1-4B36-B4CD-4ED1DA178591}" srcId="{06A125B3-4F26-4A81-8070-D500726CB0E7}" destId="{B2DB3595-2501-4367-AFAF-5445EA6052C2}" srcOrd="0" destOrd="0" parTransId="{8552DAB4-98F9-42D5-821A-70C6EA547F50}" sibTransId="{E9C551D4-A16A-42AD-A28D-2C9BC00CB5C5}"/>
    <dgm:cxn modelId="{84E9F440-FCF6-45A9-9EC9-8ECAEBF0BA09}" type="presOf" srcId="{06A125B3-4F26-4A81-8070-D500726CB0E7}" destId="{226414CA-9E50-4EB4-A9F8-E12F7AC1EF54}" srcOrd="0" destOrd="0" presId="urn:microsoft.com/office/officeart/2005/8/layout/pyramid1"/>
    <dgm:cxn modelId="{72F5B15A-5571-4271-A9B1-CD78D9600B29}" type="presOf" srcId="{A26D0C83-45CC-4DD0-B0DF-F88F90DCE1AC}" destId="{EE53A60B-6A4B-48CB-8076-E135EA8140AF}" srcOrd="1" destOrd="0" presId="urn:microsoft.com/office/officeart/2005/8/layout/pyramid1"/>
    <dgm:cxn modelId="{FD7BCE7A-B903-4400-B504-EF0F0FFDC9FF}" type="presOf" srcId="{B2DB3595-2501-4367-AFAF-5445EA6052C2}" destId="{F0277CBC-01C2-4639-B0B4-6B191A68737A}" srcOrd="1" destOrd="0" presId="urn:microsoft.com/office/officeart/2005/8/layout/pyramid1"/>
    <dgm:cxn modelId="{6CC9F4A1-9F06-4981-B761-7A6816D1FB91}" type="presOf" srcId="{2B3E9260-849B-4C7B-9159-988BC3EF6BC3}" destId="{6D03CFF0-A538-4AE3-88C0-785A650F52C0}" srcOrd="0" destOrd="0" presId="urn:microsoft.com/office/officeart/2005/8/layout/pyramid1"/>
    <dgm:cxn modelId="{1D3488CD-B247-4C59-97D8-8871B65C8AB5}" type="presOf" srcId="{2B3E9260-849B-4C7B-9159-988BC3EF6BC3}" destId="{51D4D5FA-D613-4B4B-A00B-32D3944C41CE}" srcOrd="1" destOrd="0" presId="urn:microsoft.com/office/officeart/2005/8/layout/pyramid1"/>
    <dgm:cxn modelId="{0089D0D8-3681-4FE9-AE40-351D9D36CD3F}" type="presOf" srcId="{A26D0C83-45CC-4DD0-B0DF-F88F90DCE1AC}" destId="{CCB962C7-3FAF-4621-90AE-BD34C6149607}" srcOrd="0" destOrd="0" presId="urn:microsoft.com/office/officeart/2005/8/layout/pyramid1"/>
    <dgm:cxn modelId="{3797D7E7-48B0-456D-83C3-2C55BCEE97CD}" srcId="{06A125B3-4F26-4A81-8070-D500726CB0E7}" destId="{2B3E9260-849B-4C7B-9159-988BC3EF6BC3}" srcOrd="2" destOrd="0" parTransId="{CF0946D3-C877-479D-93D7-85E9CBFB1B64}" sibTransId="{34E4F745-6ACC-48A1-9827-80557CD55A4E}"/>
    <dgm:cxn modelId="{7F73B285-DE7A-46A1-8AAD-AEEC1ADA38AD}" type="presParOf" srcId="{226414CA-9E50-4EB4-A9F8-E12F7AC1EF54}" destId="{3260E8D3-505D-4B8B-84F0-A254A1A6E206}" srcOrd="0" destOrd="0" presId="urn:microsoft.com/office/officeart/2005/8/layout/pyramid1"/>
    <dgm:cxn modelId="{46B3566F-6ABF-4369-98D3-2C4680DD9C25}" type="presParOf" srcId="{3260E8D3-505D-4B8B-84F0-A254A1A6E206}" destId="{C91F1D05-0614-4605-ABAB-BDD6320227AE}" srcOrd="0" destOrd="0" presId="urn:microsoft.com/office/officeart/2005/8/layout/pyramid1"/>
    <dgm:cxn modelId="{EF849CAB-24FE-49F2-A978-56F099C176D1}" type="presParOf" srcId="{3260E8D3-505D-4B8B-84F0-A254A1A6E206}" destId="{F0277CBC-01C2-4639-B0B4-6B191A68737A}" srcOrd="1" destOrd="0" presId="urn:microsoft.com/office/officeart/2005/8/layout/pyramid1"/>
    <dgm:cxn modelId="{4DE50E79-10B8-4379-A14B-11109E8E72D8}" type="presParOf" srcId="{226414CA-9E50-4EB4-A9F8-E12F7AC1EF54}" destId="{DC334559-E843-4BE7-98FD-F9C40E745834}" srcOrd="1" destOrd="0" presId="urn:microsoft.com/office/officeart/2005/8/layout/pyramid1"/>
    <dgm:cxn modelId="{44EA8AB1-AAA2-481B-B4AF-FE1AD2F48812}" type="presParOf" srcId="{DC334559-E843-4BE7-98FD-F9C40E745834}" destId="{CCB962C7-3FAF-4621-90AE-BD34C6149607}" srcOrd="0" destOrd="0" presId="urn:microsoft.com/office/officeart/2005/8/layout/pyramid1"/>
    <dgm:cxn modelId="{8AA8B0EB-B642-441E-9644-1A85470D8021}" type="presParOf" srcId="{DC334559-E843-4BE7-98FD-F9C40E745834}" destId="{EE53A60B-6A4B-48CB-8076-E135EA8140AF}" srcOrd="1" destOrd="0" presId="urn:microsoft.com/office/officeart/2005/8/layout/pyramid1"/>
    <dgm:cxn modelId="{268627D5-BC9A-4EC6-B148-7FFE217B7D0D}" type="presParOf" srcId="{226414CA-9E50-4EB4-A9F8-E12F7AC1EF54}" destId="{D45B999E-181A-4540-821D-CF9DA90FF0E9}" srcOrd="2" destOrd="0" presId="urn:microsoft.com/office/officeart/2005/8/layout/pyramid1"/>
    <dgm:cxn modelId="{C0F4C906-694C-45DE-A828-76253143FBBB}" type="presParOf" srcId="{D45B999E-181A-4540-821D-CF9DA90FF0E9}" destId="{6D03CFF0-A538-4AE3-88C0-785A650F52C0}" srcOrd="0" destOrd="0" presId="urn:microsoft.com/office/officeart/2005/8/layout/pyramid1"/>
    <dgm:cxn modelId="{95C64E22-E50A-4AF6-A8FC-BFD955F69F0F}" type="presParOf" srcId="{D45B999E-181A-4540-821D-CF9DA90FF0E9}" destId="{51D4D5FA-D613-4B4B-A00B-32D3944C41CE}"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0254F-B49F-43EB-9ACF-B08F3FF3C9AE}">
      <dsp:nvSpPr>
        <dsp:cNvPr id="0" name=""/>
        <dsp:cNvSpPr/>
      </dsp:nvSpPr>
      <dsp:spPr>
        <a:xfrm>
          <a:off x="929468" y="369859"/>
          <a:ext cx="2547820" cy="2547820"/>
        </a:xfrm>
        <a:prstGeom prst="blockArc">
          <a:avLst>
            <a:gd name="adj1" fmla="val 12600000"/>
            <a:gd name="adj2" fmla="val 16200000"/>
            <a:gd name="adj3" fmla="val 4504"/>
          </a:avLst>
        </a:prstGeom>
        <a:solidFill>
          <a:srgbClr val="460023"/>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7B273350-3B84-4629-BC86-058090B0FBE5}">
      <dsp:nvSpPr>
        <dsp:cNvPr id="0" name=""/>
        <dsp:cNvSpPr/>
      </dsp:nvSpPr>
      <dsp:spPr>
        <a:xfrm>
          <a:off x="929468" y="369859"/>
          <a:ext cx="2547820" cy="2547820"/>
        </a:xfrm>
        <a:prstGeom prst="blockArc">
          <a:avLst>
            <a:gd name="adj1" fmla="val 9000000"/>
            <a:gd name="adj2" fmla="val 12600000"/>
            <a:gd name="adj3" fmla="val 4504"/>
          </a:avLst>
        </a:prstGeom>
        <a:solidFill>
          <a:srgbClr val="460023"/>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E17B0FB-62E1-4DE4-A28E-E0C4E1051EE0}">
      <dsp:nvSpPr>
        <dsp:cNvPr id="0" name=""/>
        <dsp:cNvSpPr/>
      </dsp:nvSpPr>
      <dsp:spPr>
        <a:xfrm>
          <a:off x="929468" y="369859"/>
          <a:ext cx="2547820" cy="2547820"/>
        </a:xfrm>
        <a:prstGeom prst="blockArc">
          <a:avLst>
            <a:gd name="adj1" fmla="val 5400000"/>
            <a:gd name="adj2" fmla="val 9000000"/>
            <a:gd name="adj3" fmla="val 4504"/>
          </a:avLst>
        </a:prstGeom>
        <a:solidFill>
          <a:srgbClr val="460023"/>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9501F97D-0FCC-4467-BF18-0BA6DB1FE76D}">
      <dsp:nvSpPr>
        <dsp:cNvPr id="0" name=""/>
        <dsp:cNvSpPr/>
      </dsp:nvSpPr>
      <dsp:spPr>
        <a:xfrm>
          <a:off x="908831" y="370030"/>
          <a:ext cx="2547820" cy="2547820"/>
        </a:xfrm>
        <a:prstGeom prst="blockArc">
          <a:avLst>
            <a:gd name="adj1" fmla="val 1803420"/>
            <a:gd name="adj2" fmla="val 5343022"/>
            <a:gd name="adj3" fmla="val 4504"/>
          </a:avLst>
        </a:prstGeom>
        <a:solidFill>
          <a:srgbClr val="460023"/>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027C3B7-2FC6-4A84-93DC-6EA60534A633}">
      <dsp:nvSpPr>
        <dsp:cNvPr id="0" name=""/>
        <dsp:cNvSpPr/>
      </dsp:nvSpPr>
      <dsp:spPr>
        <a:xfrm>
          <a:off x="919408" y="352100"/>
          <a:ext cx="2547820" cy="2547820"/>
        </a:xfrm>
        <a:prstGeom prst="blockArc">
          <a:avLst>
            <a:gd name="adj1" fmla="val 19856351"/>
            <a:gd name="adj2" fmla="val 1860894"/>
            <a:gd name="adj3" fmla="val 4504"/>
          </a:avLst>
        </a:prstGeom>
        <a:solidFill>
          <a:srgbClr val="460023"/>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89611C6-BA5F-4041-B615-C938ECB3E015}">
      <dsp:nvSpPr>
        <dsp:cNvPr id="0" name=""/>
        <dsp:cNvSpPr/>
      </dsp:nvSpPr>
      <dsp:spPr>
        <a:xfrm>
          <a:off x="929468" y="369859"/>
          <a:ext cx="2547820" cy="2547820"/>
        </a:xfrm>
        <a:prstGeom prst="blockArc">
          <a:avLst>
            <a:gd name="adj1" fmla="val 16200000"/>
            <a:gd name="adj2" fmla="val 19800000"/>
            <a:gd name="adj3" fmla="val 4504"/>
          </a:avLst>
        </a:prstGeom>
        <a:solidFill>
          <a:srgbClr val="460023"/>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04EF230D-E14D-44A4-B014-6E491ECB02FB}">
      <dsp:nvSpPr>
        <dsp:cNvPr id="0" name=""/>
        <dsp:cNvSpPr/>
      </dsp:nvSpPr>
      <dsp:spPr>
        <a:xfrm>
          <a:off x="1462880" y="958564"/>
          <a:ext cx="1480996" cy="1347398"/>
        </a:xfrm>
        <a:prstGeom prst="ellipse">
          <a:avLst/>
        </a:prstGeom>
        <a:solidFill>
          <a:srgbClr val="460023"/>
        </a:solidFill>
        <a:ln w="38100" cap="flat" cmpd="sng" algn="ctr">
          <a:solidFill>
            <a:srgbClr val="460023"/>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latin typeface="Arial" panose="020B0604020202020204" pitchFamily="34" charset="0"/>
              <a:cs typeface="Arial" panose="020B0604020202020204" pitchFamily="34" charset="0"/>
            </a:rPr>
            <a:t>Forensic Based Research Approach</a:t>
          </a:r>
          <a:endParaRPr lang="en-CA" sz="1500" b="1" kern="1200" dirty="0">
            <a:solidFill>
              <a:schemeClr val="bg1"/>
            </a:solidFill>
            <a:latin typeface="Arial" panose="020B0604020202020204" pitchFamily="34" charset="0"/>
            <a:cs typeface="Arial" panose="020B0604020202020204" pitchFamily="34" charset="0"/>
          </a:endParaRPr>
        </a:p>
      </dsp:txBody>
      <dsp:txXfrm>
        <a:off x="1679767" y="1155886"/>
        <a:ext cx="1047222" cy="952754"/>
      </dsp:txXfrm>
    </dsp:sp>
    <dsp:sp modelId="{15EB9780-139E-412B-B810-27B7DB3B33DE}">
      <dsp:nvSpPr>
        <dsp:cNvPr id="0" name=""/>
        <dsp:cNvSpPr/>
      </dsp:nvSpPr>
      <dsp:spPr>
        <a:xfrm>
          <a:off x="1566199" y="-148034"/>
          <a:ext cx="1274359" cy="1093162"/>
        </a:xfrm>
        <a:prstGeom prst="ellipse">
          <a:avLst/>
        </a:prstGeom>
        <a:solidFill>
          <a:schemeClr val="lt1">
            <a:hueOff val="0"/>
            <a:satOff val="0"/>
            <a:lumOff val="0"/>
            <a:alphaOff val="0"/>
          </a:schemeClr>
        </a:solidFill>
        <a:ln w="38100" cap="flat" cmpd="sng" algn="ctr">
          <a:solidFill>
            <a:srgbClr val="460023"/>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Creating Philanthropic Platform</a:t>
          </a:r>
          <a:endParaRPr lang="en-CA" sz="1100" kern="1200" dirty="0">
            <a:latin typeface="Arial" panose="020B0604020202020204" pitchFamily="34" charset="0"/>
            <a:cs typeface="Arial" panose="020B0604020202020204" pitchFamily="34" charset="0"/>
          </a:endParaRPr>
        </a:p>
      </dsp:txBody>
      <dsp:txXfrm>
        <a:off x="1752825" y="12056"/>
        <a:ext cx="901107" cy="772982"/>
      </dsp:txXfrm>
    </dsp:sp>
    <dsp:sp modelId="{57DA7F68-ED65-496F-8190-72D551E1CC7B}">
      <dsp:nvSpPr>
        <dsp:cNvPr id="0" name=""/>
        <dsp:cNvSpPr/>
      </dsp:nvSpPr>
      <dsp:spPr>
        <a:xfrm>
          <a:off x="2656188" y="474576"/>
          <a:ext cx="1251170" cy="1093162"/>
        </a:xfrm>
        <a:prstGeom prst="ellipse">
          <a:avLst/>
        </a:prstGeom>
        <a:solidFill>
          <a:schemeClr val="lt1">
            <a:hueOff val="0"/>
            <a:satOff val="0"/>
            <a:lumOff val="0"/>
            <a:alphaOff val="0"/>
          </a:schemeClr>
        </a:solidFill>
        <a:ln w="38100" cap="flat" cmpd="sng" algn="ctr">
          <a:solidFill>
            <a:srgbClr val="460023"/>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Independent Research; CDN &amp; US Companies</a:t>
          </a:r>
          <a:endParaRPr lang="en-CA" sz="1100" kern="1200" dirty="0">
            <a:latin typeface="Arial" panose="020B0604020202020204" pitchFamily="34" charset="0"/>
            <a:cs typeface="Arial" panose="020B0604020202020204" pitchFamily="34" charset="0"/>
          </a:endParaRPr>
        </a:p>
      </dsp:txBody>
      <dsp:txXfrm>
        <a:off x="2839418" y="634666"/>
        <a:ext cx="884710" cy="772982"/>
      </dsp:txXfrm>
    </dsp:sp>
    <dsp:sp modelId="{DC67B3E6-9089-48D3-9FE9-67B0961D5E7E}">
      <dsp:nvSpPr>
        <dsp:cNvPr id="0" name=""/>
        <dsp:cNvSpPr/>
      </dsp:nvSpPr>
      <dsp:spPr>
        <a:xfrm>
          <a:off x="2619990" y="1756029"/>
          <a:ext cx="1281052" cy="1023191"/>
        </a:xfrm>
        <a:prstGeom prst="ellipse">
          <a:avLst/>
        </a:prstGeom>
        <a:solidFill>
          <a:schemeClr val="lt1">
            <a:hueOff val="0"/>
            <a:satOff val="0"/>
            <a:lumOff val="0"/>
            <a:alphaOff val="0"/>
          </a:schemeClr>
        </a:solidFill>
        <a:ln w="38100" cap="flat" cmpd="sng" algn="ctr">
          <a:solidFill>
            <a:srgbClr val="460023"/>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Management of Securities; Public &amp; Private</a:t>
          </a:r>
          <a:endParaRPr lang="en-CA" sz="1100" kern="1200" dirty="0">
            <a:latin typeface="Arial" panose="020B0604020202020204" pitchFamily="34" charset="0"/>
            <a:cs typeface="Arial" panose="020B0604020202020204" pitchFamily="34" charset="0"/>
          </a:endParaRPr>
        </a:p>
      </dsp:txBody>
      <dsp:txXfrm>
        <a:off x="2807596" y="1905872"/>
        <a:ext cx="905840" cy="723505"/>
      </dsp:txXfrm>
    </dsp:sp>
    <dsp:sp modelId="{9DE0AB4E-2D24-4A45-BFF4-7756E9810D93}">
      <dsp:nvSpPr>
        <dsp:cNvPr id="0" name=""/>
        <dsp:cNvSpPr/>
      </dsp:nvSpPr>
      <dsp:spPr>
        <a:xfrm>
          <a:off x="1617353" y="2342412"/>
          <a:ext cx="1172051" cy="1093162"/>
        </a:xfrm>
        <a:prstGeom prst="ellipse">
          <a:avLst/>
        </a:prstGeom>
        <a:solidFill>
          <a:schemeClr val="lt1">
            <a:hueOff val="0"/>
            <a:satOff val="0"/>
            <a:lumOff val="0"/>
            <a:alphaOff val="0"/>
          </a:schemeClr>
        </a:solidFill>
        <a:ln w="38100" cap="flat" cmpd="sng" algn="ctr">
          <a:solidFill>
            <a:srgbClr val="460023"/>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Hosting Events &amp; Conferences</a:t>
          </a:r>
          <a:endParaRPr lang="en-CA" sz="1100" kern="1200" dirty="0">
            <a:latin typeface="Arial" panose="020B0604020202020204" pitchFamily="34" charset="0"/>
            <a:cs typeface="Arial" panose="020B0604020202020204" pitchFamily="34" charset="0"/>
          </a:endParaRPr>
        </a:p>
      </dsp:txBody>
      <dsp:txXfrm>
        <a:off x="1788996" y="2502502"/>
        <a:ext cx="828765" cy="772982"/>
      </dsp:txXfrm>
    </dsp:sp>
    <dsp:sp modelId="{9A429B54-8E1D-4EBF-9C6B-5A587342D0D6}">
      <dsp:nvSpPr>
        <dsp:cNvPr id="0" name=""/>
        <dsp:cNvSpPr/>
      </dsp:nvSpPr>
      <dsp:spPr>
        <a:xfrm>
          <a:off x="578402" y="1719800"/>
          <a:ext cx="1093162" cy="1093162"/>
        </a:xfrm>
        <a:prstGeom prst="ellipse">
          <a:avLst/>
        </a:prstGeom>
        <a:solidFill>
          <a:schemeClr val="lt1">
            <a:hueOff val="0"/>
            <a:satOff val="0"/>
            <a:lumOff val="0"/>
            <a:alphaOff val="0"/>
          </a:schemeClr>
        </a:solidFill>
        <a:ln w="38100" cap="flat" cmpd="sng" algn="ctr">
          <a:solidFill>
            <a:srgbClr val="460023"/>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Charity Ratings and Reviews</a:t>
          </a:r>
          <a:endParaRPr lang="en-CA" sz="1100" kern="1200" dirty="0">
            <a:latin typeface="Arial" panose="020B0604020202020204" pitchFamily="34" charset="0"/>
            <a:cs typeface="Arial" panose="020B0604020202020204" pitchFamily="34" charset="0"/>
          </a:endParaRPr>
        </a:p>
      </dsp:txBody>
      <dsp:txXfrm>
        <a:off x="738492" y="1879890"/>
        <a:ext cx="772982" cy="772982"/>
      </dsp:txXfrm>
    </dsp:sp>
    <dsp:sp modelId="{83FA94E4-B064-40EE-B250-85084345C96A}">
      <dsp:nvSpPr>
        <dsp:cNvPr id="0" name=""/>
        <dsp:cNvSpPr/>
      </dsp:nvSpPr>
      <dsp:spPr>
        <a:xfrm>
          <a:off x="586024" y="482198"/>
          <a:ext cx="1077918" cy="1077918"/>
        </a:xfrm>
        <a:prstGeom prst="ellipse">
          <a:avLst/>
        </a:prstGeom>
        <a:solidFill>
          <a:schemeClr val="lt1">
            <a:hueOff val="0"/>
            <a:satOff val="0"/>
            <a:lumOff val="0"/>
            <a:alphaOff val="0"/>
          </a:schemeClr>
        </a:solidFill>
        <a:ln w="38100" cap="flat" cmpd="sng" algn="ctr">
          <a:solidFill>
            <a:srgbClr val="460023"/>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Training and Knowledge Centre</a:t>
          </a:r>
          <a:endParaRPr lang="en-CA" sz="1100" kern="1200" dirty="0">
            <a:latin typeface="Arial" panose="020B0604020202020204" pitchFamily="34" charset="0"/>
            <a:cs typeface="Arial" panose="020B0604020202020204" pitchFamily="34" charset="0"/>
          </a:endParaRPr>
        </a:p>
      </dsp:txBody>
      <dsp:txXfrm>
        <a:off x="743881" y="640055"/>
        <a:ext cx="762204" cy="7622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F1D05-0614-4605-ABAB-BDD6320227AE}">
      <dsp:nvSpPr>
        <dsp:cNvPr id="0" name=""/>
        <dsp:cNvSpPr/>
      </dsp:nvSpPr>
      <dsp:spPr>
        <a:xfrm>
          <a:off x="3217931" y="0"/>
          <a:ext cx="1485017" cy="972001"/>
        </a:xfrm>
        <a:prstGeom prst="trapezoid">
          <a:avLst>
            <a:gd name="adj" fmla="val 76389"/>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Financial Statements</a:t>
          </a:r>
          <a:endParaRPr lang="en-CA" sz="1600" b="1" kern="1200" dirty="0">
            <a:latin typeface="Arial" panose="020B0604020202020204" pitchFamily="34" charset="0"/>
            <a:cs typeface="Arial" panose="020B0604020202020204" pitchFamily="34" charset="0"/>
          </a:endParaRPr>
        </a:p>
      </dsp:txBody>
      <dsp:txXfrm>
        <a:off x="3217931" y="0"/>
        <a:ext cx="1485017" cy="972001"/>
      </dsp:txXfrm>
    </dsp:sp>
    <dsp:sp modelId="{CCB962C7-3FAF-4621-90AE-BD34C6149607}">
      <dsp:nvSpPr>
        <dsp:cNvPr id="0" name=""/>
        <dsp:cNvSpPr/>
      </dsp:nvSpPr>
      <dsp:spPr>
        <a:xfrm>
          <a:off x="1606288" y="972001"/>
          <a:ext cx="4708303" cy="2109796"/>
        </a:xfrm>
        <a:prstGeom prst="trapezoid">
          <a:avLst>
            <a:gd name="adj" fmla="val 76389"/>
          </a:avLst>
        </a:prstGeom>
        <a:solidFill>
          <a:schemeClr val="accent5">
            <a:hueOff val="-4966938"/>
            <a:satOff val="19906"/>
            <a:lumOff val="4314"/>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 </a:t>
          </a:r>
          <a:r>
            <a:rPr lang="en-US" sz="2400" kern="1200" dirty="0">
              <a:latin typeface="Arial" panose="020B0604020202020204" pitchFamily="34" charset="0"/>
              <a:cs typeface="Arial" panose="020B0604020202020204" pitchFamily="34" charset="0"/>
            </a:rPr>
            <a:t>Internal Controls / Corporate Governance</a:t>
          </a:r>
          <a:endParaRPr lang="en-CA" sz="2400" kern="1200" dirty="0">
            <a:latin typeface="Arial" panose="020B0604020202020204" pitchFamily="34" charset="0"/>
            <a:cs typeface="Arial" panose="020B0604020202020204" pitchFamily="34" charset="0"/>
          </a:endParaRPr>
        </a:p>
      </dsp:txBody>
      <dsp:txXfrm>
        <a:off x="2430241" y="972001"/>
        <a:ext cx="3060396" cy="2109796"/>
      </dsp:txXfrm>
    </dsp:sp>
    <dsp:sp modelId="{6D03CFF0-A538-4AE3-88C0-785A650F52C0}">
      <dsp:nvSpPr>
        <dsp:cNvPr id="0" name=""/>
        <dsp:cNvSpPr/>
      </dsp:nvSpPr>
      <dsp:spPr>
        <a:xfrm>
          <a:off x="0" y="3081798"/>
          <a:ext cx="7920880" cy="2102777"/>
        </a:xfrm>
        <a:prstGeom prst="trapezoid">
          <a:avLst>
            <a:gd name="adj" fmla="val 76389"/>
          </a:avLst>
        </a:prstGeom>
        <a:solidFill>
          <a:schemeClr val="accent5">
            <a:hueOff val="-9933876"/>
            <a:satOff val="39811"/>
            <a:lumOff val="862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Business Operations</a:t>
          </a:r>
          <a:endParaRPr lang="en-CA" sz="2800" kern="1200" dirty="0">
            <a:latin typeface="Arial" panose="020B0604020202020204" pitchFamily="34" charset="0"/>
            <a:cs typeface="Arial" panose="020B0604020202020204" pitchFamily="34" charset="0"/>
          </a:endParaRPr>
        </a:p>
      </dsp:txBody>
      <dsp:txXfrm>
        <a:off x="1386153" y="3081798"/>
        <a:ext cx="5148572" cy="210277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CF7FB4-E840-43D1-B078-1ABB1DE160D5}" type="datetimeFigureOut">
              <a:rPr lang="en-US" smtClean="0"/>
              <a:t>11/3/2021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460FCD-6DF1-43C3-8833-A2D6162F07FB}" type="slidenum">
              <a:rPr lang="en-US" smtClean="0"/>
              <a:t>‹#›</a:t>
            </a:fld>
            <a:endParaRPr lang="en-US"/>
          </a:p>
        </p:txBody>
      </p:sp>
    </p:spTree>
    <p:extLst>
      <p:ext uri="{BB962C8B-B14F-4D97-AF65-F5344CB8AC3E}">
        <p14:creationId xmlns:p14="http://schemas.microsoft.com/office/powerpoint/2010/main" val="748601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Rot="1" noChangeAspect="1" noChangeArrowheads="1" noTextEdit="1"/>
          </p:cNvSpPr>
          <p:nvPr>
            <p:ph type="sldImg"/>
          </p:nvPr>
        </p:nvSpPr>
        <p:spPr>
          <a:xfrm>
            <a:off x="1192213" y="692150"/>
            <a:ext cx="4630737" cy="3475038"/>
          </a:xfrm>
          <a:ln/>
        </p:spPr>
      </p:sp>
      <p:sp>
        <p:nvSpPr>
          <p:cNvPr id="52228" name="Rectangle 3"/>
          <p:cNvSpPr>
            <a:spLocks noGrp="1" noChangeArrowheads="1"/>
          </p:cNvSpPr>
          <p:nvPr>
            <p:ph type="body" idx="1"/>
          </p:nvPr>
        </p:nvSpPr>
        <p:spPr>
          <a:xfrm>
            <a:off x="935042" y="4400550"/>
            <a:ext cx="5140325" cy="416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investors should watch out for? </a:t>
            </a: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Most ppl have given up on this year.  I suspect that the real accounting aggressiveness will emerge next year.  Companies will have an easier comp, and the street will try to discount that, but companies will do their best to show a strong turnaround/more streamlined operations/organic growth/etc.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defTabSz="933048"/>
            <a:endParaRPr lang="en-US" altLang="en-US" dirty="0">
              <a:latin typeface="Arial" pitchFamily="34" charset="0"/>
            </a:endParaRPr>
          </a:p>
          <a:p>
            <a:pPr defTabSz="933048"/>
            <a:endParaRPr lang="en-US" altLang="en-US" dirty="0">
              <a:latin typeface="Arial" pitchFamily="34" charset="0"/>
            </a:endParaRPr>
          </a:p>
        </p:txBody>
      </p:sp>
      <p:sp>
        <p:nvSpPr>
          <p:cNvPr id="2" name="Slide Number Placeholder 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40C59A-5637-49D2-90E3-547CCC190BE8}"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8848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7245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43250" y="890588"/>
            <a:ext cx="3203575" cy="2403475"/>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14694C-0000-4DEA-9C44-9124FCC84BF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8985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6"/>
          <p:cNvSpPr>
            <a:spLocks noGrp="1" noChangeArrowheads="1"/>
          </p:cNvSpPr>
          <p:nvPr>
            <p:ph type="ftr" sz="quarter" idx="4294967295"/>
          </p:nvPr>
        </p:nvSpPr>
        <p:spPr bwMode="auto">
          <a:xfrm>
            <a:off x="8" y="9119173"/>
            <a:ext cx="3170582" cy="4803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753" eaLnBrk="0" hangingPunct="0">
              <a:spcBef>
                <a:spcPct val="30000"/>
              </a:spcBef>
              <a:defRPr sz="1200">
                <a:solidFill>
                  <a:schemeClr val="tx1"/>
                </a:solidFill>
                <a:latin typeface="Calibri" pitchFamily="34" charset="0"/>
              </a:defRPr>
            </a:lvl1pPr>
            <a:lvl2pPr marL="769973" indent="-296143" defTabSz="965753" eaLnBrk="0" hangingPunct="0">
              <a:spcBef>
                <a:spcPct val="30000"/>
              </a:spcBef>
              <a:defRPr sz="1200">
                <a:solidFill>
                  <a:schemeClr val="tx1"/>
                </a:solidFill>
                <a:latin typeface="Calibri" pitchFamily="34" charset="0"/>
              </a:defRPr>
            </a:lvl2pPr>
            <a:lvl3pPr marL="1184571" indent="-236913" defTabSz="965753" eaLnBrk="0" hangingPunct="0">
              <a:spcBef>
                <a:spcPct val="30000"/>
              </a:spcBef>
              <a:defRPr sz="1200">
                <a:solidFill>
                  <a:schemeClr val="tx1"/>
                </a:solidFill>
                <a:latin typeface="Calibri" pitchFamily="34" charset="0"/>
              </a:defRPr>
            </a:lvl3pPr>
            <a:lvl4pPr marL="1658397" indent="-236913" defTabSz="965753" eaLnBrk="0" hangingPunct="0">
              <a:spcBef>
                <a:spcPct val="30000"/>
              </a:spcBef>
              <a:defRPr sz="1200">
                <a:solidFill>
                  <a:schemeClr val="tx1"/>
                </a:solidFill>
                <a:latin typeface="Calibri" pitchFamily="34" charset="0"/>
              </a:defRPr>
            </a:lvl4pPr>
            <a:lvl5pPr marL="2132227" indent="-236913" defTabSz="965753" eaLnBrk="0" hangingPunct="0">
              <a:spcBef>
                <a:spcPct val="30000"/>
              </a:spcBef>
              <a:defRPr sz="1200">
                <a:solidFill>
                  <a:schemeClr val="tx1"/>
                </a:solidFill>
                <a:latin typeface="Calibri" pitchFamily="34" charset="0"/>
              </a:defRPr>
            </a:lvl5pPr>
            <a:lvl6pPr marL="2606054" indent="-236913" defTabSz="965753" eaLnBrk="0" fontAlgn="base" hangingPunct="0">
              <a:spcBef>
                <a:spcPct val="30000"/>
              </a:spcBef>
              <a:spcAft>
                <a:spcPct val="0"/>
              </a:spcAft>
              <a:defRPr sz="1200">
                <a:solidFill>
                  <a:schemeClr val="tx1"/>
                </a:solidFill>
                <a:latin typeface="Calibri" pitchFamily="34" charset="0"/>
              </a:defRPr>
            </a:lvl6pPr>
            <a:lvl7pPr marL="3079882" indent="-236913" defTabSz="965753" eaLnBrk="0" fontAlgn="base" hangingPunct="0">
              <a:spcBef>
                <a:spcPct val="30000"/>
              </a:spcBef>
              <a:spcAft>
                <a:spcPct val="0"/>
              </a:spcAft>
              <a:defRPr sz="1200">
                <a:solidFill>
                  <a:schemeClr val="tx1"/>
                </a:solidFill>
                <a:latin typeface="Calibri" pitchFamily="34" charset="0"/>
              </a:defRPr>
            </a:lvl7pPr>
            <a:lvl8pPr marL="3553709" indent="-236913" defTabSz="965753" eaLnBrk="0" fontAlgn="base" hangingPunct="0">
              <a:spcBef>
                <a:spcPct val="30000"/>
              </a:spcBef>
              <a:spcAft>
                <a:spcPct val="0"/>
              </a:spcAft>
              <a:defRPr sz="1200">
                <a:solidFill>
                  <a:schemeClr val="tx1"/>
                </a:solidFill>
                <a:latin typeface="Calibri" pitchFamily="34" charset="0"/>
              </a:defRPr>
            </a:lvl8pPr>
            <a:lvl9pPr marL="4027537" indent="-236913" defTabSz="965753" eaLnBrk="0" fontAlgn="base" hangingPunct="0">
              <a:spcBef>
                <a:spcPct val="30000"/>
              </a:spcBef>
              <a:spcAft>
                <a:spcPct val="0"/>
              </a:spcAft>
              <a:defRPr sz="1200">
                <a:solidFill>
                  <a:schemeClr val="tx1"/>
                </a:solidFill>
                <a:latin typeface="Calibri" pitchFamily="34" charset="0"/>
              </a:defRPr>
            </a:lvl9pPr>
          </a:lstStyle>
          <a:p>
            <a:pPr marL="0" marR="0" lvl="0" indent="0" algn="l" defTabSz="965753" rtl="0" eaLnBrk="1" fontAlgn="auto" latinLnBrk="0" hangingPunct="1">
              <a:lnSpc>
                <a:spcPct val="100000"/>
              </a:lnSpc>
              <a:spcBef>
                <a:spcPct val="0"/>
              </a:spcBef>
              <a:spcAft>
                <a:spcPts val="0"/>
              </a:spcAft>
              <a:buClrTx/>
              <a:buSzTx/>
              <a:buFontTx/>
              <a:buNone/>
              <a:tabLst/>
              <a:defRPr/>
            </a:pPr>
            <a:r>
              <a:rPr kumimoji="0" lang="fr-FR" altLang="en-US" sz="1300" b="0" i="0" u="none" strike="noStrike" kern="1200" cap="none" spc="0" normalizeH="0" baseline="0" noProof="0">
                <a:ln>
                  <a:noFill/>
                </a:ln>
                <a:solidFill>
                  <a:prstClr val="black"/>
                </a:solidFill>
                <a:effectLst/>
                <a:uLnTx/>
                <a:uFillTx/>
                <a:latin typeface="Arial" pitchFamily="34" charset="0"/>
                <a:ea typeface="+mn-ea"/>
                <a:cs typeface="+mn-cs"/>
              </a:rPr>
              <a:t>© Veritas Investment Research Corp.</a:t>
            </a:r>
          </a:p>
        </p:txBody>
      </p:sp>
      <p:sp>
        <p:nvSpPr>
          <p:cNvPr id="80899" name="Rectangle 7"/>
          <p:cNvSpPr>
            <a:spLocks noGrp="1" noChangeArrowheads="1"/>
          </p:cNvSpPr>
          <p:nvPr>
            <p:ph type="sldNum" sz="quarter" idx="4294967295"/>
          </p:nvPr>
        </p:nvSpPr>
        <p:spPr bwMode="auto">
          <a:xfrm>
            <a:off x="4142964" y="9119173"/>
            <a:ext cx="3170582" cy="4803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753" eaLnBrk="0" hangingPunct="0">
              <a:spcBef>
                <a:spcPct val="30000"/>
              </a:spcBef>
              <a:defRPr sz="1200">
                <a:solidFill>
                  <a:schemeClr val="tx1"/>
                </a:solidFill>
                <a:latin typeface="Calibri" pitchFamily="34" charset="0"/>
              </a:defRPr>
            </a:lvl1pPr>
            <a:lvl2pPr marL="769973" indent="-296143" defTabSz="965753" eaLnBrk="0" hangingPunct="0">
              <a:spcBef>
                <a:spcPct val="30000"/>
              </a:spcBef>
              <a:defRPr sz="1200">
                <a:solidFill>
                  <a:schemeClr val="tx1"/>
                </a:solidFill>
                <a:latin typeface="Calibri" pitchFamily="34" charset="0"/>
              </a:defRPr>
            </a:lvl2pPr>
            <a:lvl3pPr marL="1184571" indent="-236913" defTabSz="965753" eaLnBrk="0" hangingPunct="0">
              <a:spcBef>
                <a:spcPct val="30000"/>
              </a:spcBef>
              <a:defRPr sz="1200">
                <a:solidFill>
                  <a:schemeClr val="tx1"/>
                </a:solidFill>
                <a:latin typeface="Calibri" pitchFamily="34" charset="0"/>
              </a:defRPr>
            </a:lvl3pPr>
            <a:lvl4pPr marL="1658397" indent="-236913" defTabSz="965753" eaLnBrk="0" hangingPunct="0">
              <a:spcBef>
                <a:spcPct val="30000"/>
              </a:spcBef>
              <a:defRPr sz="1200">
                <a:solidFill>
                  <a:schemeClr val="tx1"/>
                </a:solidFill>
                <a:latin typeface="Calibri" pitchFamily="34" charset="0"/>
              </a:defRPr>
            </a:lvl4pPr>
            <a:lvl5pPr marL="2132227" indent="-236913" defTabSz="965753" eaLnBrk="0" hangingPunct="0">
              <a:spcBef>
                <a:spcPct val="30000"/>
              </a:spcBef>
              <a:defRPr sz="1200">
                <a:solidFill>
                  <a:schemeClr val="tx1"/>
                </a:solidFill>
                <a:latin typeface="Calibri" pitchFamily="34" charset="0"/>
              </a:defRPr>
            </a:lvl5pPr>
            <a:lvl6pPr marL="2606054" indent="-236913" defTabSz="965753" eaLnBrk="0" fontAlgn="base" hangingPunct="0">
              <a:spcBef>
                <a:spcPct val="30000"/>
              </a:spcBef>
              <a:spcAft>
                <a:spcPct val="0"/>
              </a:spcAft>
              <a:defRPr sz="1200">
                <a:solidFill>
                  <a:schemeClr val="tx1"/>
                </a:solidFill>
                <a:latin typeface="Calibri" pitchFamily="34" charset="0"/>
              </a:defRPr>
            </a:lvl6pPr>
            <a:lvl7pPr marL="3079882" indent="-236913" defTabSz="965753" eaLnBrk="0" fontAlgn="base" hangingPunct="0">
              <a:spcBef>
                <a:spcPct val="30000"/>
              </a:spcBef>
              <a:spcAft>
                <a:spcPct val="0"/>
              </a:spcAft>
              <a:defRPr sz="1200">
                <a:solidFill>
                  <a:schemeClr val="tx1"/>
                </a:solidFill>
                <a:latin typeface="Calibri" pitchFamily="34" charset="0"/>
              </a:defRPr>
            </a:lvl7pPr>
            <a:lvl8pPr marL="3553709" indent="-236913" defTabSz="965753" eaLnBrk="0" fontAlgn="base" hangingPunct="0">
              <a:spcBef>
                <a:spcPct val="30000"/>
              </a:spcBef>
              <a:spcAft>
                <a:spcPct val="0"/>
              </a:spcAft>
              <a:defRPr sz="1200">
                <a:solidFill>
                  <a:schemeClr val="tx1"/>
                </a:solidFill>
                <a:latin typeface="Calibri" pitchFamily="34" charset="0"/>
              </a:defRPr>
            </a:lvl8pPr>
            <a:lvl9pPr marL="4027537" indent="-236913" defTabSz="965753" eaLnBrk="0" fontAlgn="base" hangingPunct="0">
              <a:spcBef>
                <a:spcPct val="30000"/>
              </a:spcBef>
              <a:spcAft>
                <a:spcPct val="0"/>
              </a:spcAft>
              <a:defRPr sz="1200">
                <a:solidFill>
                  <a:schemeClr val="tx1"/>
                </a:solidFill>
                <a:latin typeface="Calibri" pitchFamily="34" charset="0"/>
              </a:defRPr>
            </a:lvl9pPr>
          </a:lstStyle>
          <a:p>
            <a:pPr marL="0" marR="0" lvl="0" indent="0" algn="r" defTabSz="965753" rtl="0" eaLnBrk="1" fontAlgn="auto" latinLnBrk="0" hangingPunct="1">
              <a:lnSpc>
                <a:spcPct val="100000"/>
              </a:lnSpc>
              <a:spcBef>
                <a:spcPct val="0"/>
              </a:spcBef>
              <a:spcAft>
                <a:spcPts val="0"/>
              </a:spcAft>
              <a:buClrTx/>
              <a:buSzTx/>
              <a:buFontTx/>
              <a:buNone/>
              <a:tabLst/>
              <a:defRPr/>
            </a:pPr>
            <a:fld id="{79E208B4-2206-4FC8-A0DA-99A6B4D47FFB}" type="slidenum">
              <a:rPr kumimoji="0" lang="en-US" altLang="en-US" sz="13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65753" rtl="0" eaLnBrk="1" fontAlgn="auto" latinLnBrk="0" hangingPunct="1">
                <a:lnSpc>
                  <a:spcPct val="100000"/>
                </a:lnSpc>
                <a:spcBef>
                  <a:spcPct val="0"/>
                </a:spcBef>
                <a:spcAft>
                  <a:spcPts val="0"/>
                </a:spcAft>
                <a:buClrTx/>
                <a:buSzTx/>
                <a:buFontTx/>
                <a:buNone/>
                <a:tabLst/>
                <a:defRPr/>
              </a:pPr>
              <a:t>4</a:t>
            </a:fld>
            <a:endParaRPr kumimoji="0" lang="en-US" altLang="en-US" sz="13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8090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itchFamily="34" charset="0"/>
            </a:endParaRPr>
          </a:p>
        </p:txBody>
      </p:sp>
    </p:spTree>
    <p:extLst>
      <p:ext uri="{BB962C8B-B14F-4D97-AF65-F5344CB8AC3E}">
        <p14:creationId xmlns:p14="http://schemas.microsoft.com/office/powerpoint/2010/main" val="3227137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b="1" dirty="0"/>
              <a:t>Analyst</a:t>
            </a:r>
            <a:r>
              <a:rPr lang="en-US" b="1" baseline="0" dirty="0"/>
              <a:t> and investor’s job is to evaluate performance and distinguish between business and accounting innovation </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61001-6807-4335-86D8-38652B92D32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5764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The problem with non-GAAP</a:t>
            </a:r>
            <a:r>
              <a:rPr lang="en-US" baseline="0" dirty="0"/>
              <a:t> metrics is that they tend to substitute business innovation with accounting innovation and also tend to ignore recurring costs integral to sustainable earnings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61001-6807-4335-86D8-38652B92D32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9868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ED637D-07D6-48CE-9733-A3B19AEFE1F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3336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ED637D-07D6-48CE-9733-A3B19AEFE1F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4071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D5156"/>
                </a:solidFill>
                <a:effectLst/>
                <a:latin typeface="arial" panose="020B0604020202020204" pitchFamily="34" charset="0"/>
              </a:rPr>
              <a:t>$14B market cap American chain of beauty stores. carries cosmetics and skincare brands, men's and women's fragrances, nail products, bath and body products, beauty tools and haircare products.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ED637D-07D6-48CE-9733-A3B19AEFE1F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3391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ftr" sz="quarter" idx="4294967295"/>
          </p:nvPr>
        </p:nvSpPr>
        <p:spPr bwMode="auto">
          <a:xfrm>
            <a:off x="0"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53">
              <a:spcBef>
                <a:spcPct val="30000"/>
              </a:spcBef>
              <a:defRPr sz="1200">
                <a:solidFill>
                  <a:schemeClr val="tx1"/>
                </a:solidFill>
                <a:latin typeface="Calibri" pitchFamily="34" charset="0"/>
              </a:defRPr>
            </a:lvl1pPr>
            <a:lvl2pPr marL="742702" indent="-285655" defTabSz="931553">
              <a:spcBef>
                <a:spcPct val="30000"/>
              </a:spcBef>
              <a:defRPr sz="1200">
                <a:solidFill>
                  <a:schemeClr val="tx1"/>
                </a:solidFill>
                <a:latin typeface="Calibri" pitchFamily="34" charset="0"/>
              </a:defRPr>
            </a:lvl2pPr>
            <a:lvl3pPr marL="1142619" indent="-228524" defTabSz="931553">
              <a:spcBef>
                <a:spcPct val="30000"/>
              </a:spcBef>
              <a:defRPr sz="1200">
                <a:solidFill>
                  <a:schemeClr val="tx1"/>
                </a:solidFill>
                <a:latin typeface="Calibri" pitchFamily="34" charset="0"/>
              </a:defRPr>
            </a:lvl3pPr>
            <a:lvl4pPr marL="1599667" indent="-228524" defTabSz="931553">
              <a:spcBef>
                <a:spcPct val="30000"/>
              </a:spcBef>
              <a:defRPr sz="1200">
                <a:solidFill>
                  <a:schemeClr val="tx1"/>
                </a:solidFill>
                <a:latin typeface="Calibri" pitchFamily="34" charset="0"/>
              </a:defRPr>
            </a:lvl4pPr>
            <a:lvl5pPr marL="2056715" indent="-228524" defTabSz="931553">
              <a:spcBef>
                <a:spcPct val="30000"/>
              </a:spcBef>
              <a:defRPr sz="1200">
                <a:solidFill>
                  <a:schemeClr val="tx1"/>
                </a:solidFill>
                <a:latin typeface="Calibri" pitchFamily="34" charset="0"/>
              </a:defRPr>
            </a:lvl5pPr>
            <a:lvl6pPr marL="2513763" indent="-228524" defTabSz="931553" eaLnBrk="0" fontAlgn="base" hangingPunct="0">
              <a:spcBef>
                <a:spcPct val="30000"/>
              </a:spcBef>
              <a:spcAft>
                <a:spcPct val="0"/>
              </a:spcAft>
              <a:defRPr sz="1200">
                <a:solidFill>
                  <a:schemeClr val="tx1"/>
                </a:solidFill>
                <a:latin typeface="Calibri" pitchFamily="34" charset="0"/>
              </a:defRPr>
            </a:lvl6pPr>
            <a:lvl7pPr marL="2970812" indent="-228524" defTabSz="931553" eaLnBrk="0" fontAlgn="base" hangingPunct="0">
              <a:spcBef>
                <a:spcPct val="30000"/>
              </a:spcBef>
              <a:spcAft>
                <a:spcPct val="0"/>
              </a:spcAft>
              <a:defRPr sz="1200">
                <a:solidFill>
                  <a:schemeClr val="tx1"/>
                </a:solidFill>
                <a:latin typeface="Calibri" pitchFamily="34" charset="0"/>
              </a:defRPr>
            </a:lvl7pPr>
            <a:lvl8pPr marL="3427858" indent="-228524" defTabSz="931553" eaLnBrk="0" fontAlgn="base" hangingPunct="0">
              <a:spcBef>
                <a:spcPct val="30000"/>
              </a:spcBef>
              <a:spcAft>
                <a:spcPct val="0"/>
              </a:spcAft>
              <a:defRPr sz="1200">
                <a:solidFill>
                  <a:schemeClr val="tx1"/>
                </a:solidFill>
                <a:latin typeface="Calibri" pitchFamily="34" charset="0"/>
              </a:defRPr>
            </a:lvl8pPr>
            <a:lvl9pPr marL="3884906" indent="-228524" defTabSz="931553" eaLnBrk="0" fontAlgn="base" hangingPunct="0">
              <a:spcBef>
                <a:spcPct val="30000"/>
              </a:spcBef>
              <a:spcAft>
                <a:spcPct val="0"/>
              </a:spcAft>
              <a:defRPr sz="1200">
                <a:solidFill>
                  <a:schemeClr val="tx1"/>
                </a:solidFill>
                <a:latin typeface="Calibri" pitchFamily="34" charset="0"/>
              </a:defRPr>
            </a:lvl9pPr>
          </a:lstStyle>
          <a:p>
            <a:pPr marL="0" marR="0" lvl="0" indent="0" algn="l" defTabSz="931553" rtl="0" eaLnBrk="1" fontAlgn="auto" latinLnBrk="0" hangingPunct="1">
              <a:lnSpc>
                <a:spcPct val="100000"/>
              </a:lnSpc>
              <a:spcBef>
                <a:spcPct val="0"/>
              </a:spcBef>
              <a:spcAft>
                <a:spcPts val="0"/>
              </a:spcAft>
              <a:buClrTx/>
              <a:buSzTx/>
              <a:buFontTx/>
              <a:buNone/>
              <a:tabLst/>
              <a:defRPr/>
            </a:pPr>
            <a:r>
              <a:rPr kumimoji="0" lang="fr-FR" altLang="en-US" sz="1300" b="0" i="0" u="none" strike="noStrike" kern="1200" cap="none" spc="0" normalizeH="0" baseline="0" noProof="0">
                <a:ln>
                  <a:noFill/>
                </a:ln>
                <a:solidFill>
                  <a:srgbClr val="000000"/>
                </a:solidFill>
                <a:effectLst/>
                <a:uLnTx/>
                <a:uFillTx/>
                <a:latin typeface="Arial" pitchFamily="34" charset="0"/>
                <a:ea typeface="+mn-ea"/>
                <a:cs typeface="+mn-cs"/>
              </a:rPr>
              <a:t>© Veritas Investment Research Corp.</a:t>
            </a:r>
          </a:p>
        </p:txBody>
      </p:sp>
      <p:sp>
        <p:nvSpPr>
          <p:cNvPr id="23555" name="Rectangle 7"/>
          <p:cNvSpPr>
            <a:spLocks noGrp="1" noChangeArrowheads="1"/>
          </p:cNvSpPr>
          <p:nvPr>
            <p:ph type="sldNum" sz="quarter" idx="4294967295"/>
          </p:nvPr>
        </p:nvSpPr>
        <p:spPr bwMode="auto">
          <a:xfrm>
            <a:off x="3970340"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53">
              <a:spcBef>
                <a:spcPct val="30000"/>
              </a:spcBef>
              <a:defRPr sz="1200">
                <a:solidFill>
                  <a:schemeClr val="tx1"/>
                </a:solidFill>
                <a:latin typeface="Calibri" pitchFamily="34" charset="0"/>
              </a:defRPr>
            </a:lvl1pPr>
            <a:lvl2pPr marL="742702" indent="-285655" defTabSz="931553">
              <a:spcBef>
                <a:spcPct val="30000"/>
              </a:spcBef>
              <a:defRPr sz="1200">
                <a:solidFill>
                  <a:schemeClr val="tx1"/>
                </a:solidFill>
                <a:latin typeface="Calibri" pitchFamily="34" charset="0"/>
              </a:defRPr>
            </a:lvl2pPr>
            <a:lvl3pPr marL="1142619" indent="-228524" defTabSz="931553">
              <a:spcBef>
                <a:spcPct val="30000"/>
              </a:spcBef>
              <a:defRPr sz="1200">
                <a:solidFill>
                  <a:schemeClr val="tx1"/>
                </a:solidFill>
                <a:latin typeface="Calibri" pitchFamily="34" charset="0"/>
              </a:defRPr>
            </a:lvl3pPr>
            <a:lvl4pPr marL="1599667" indent="-228524" defTabSz="931553">
              <a:spcBef>
                <a:spcPct val="30000"/>
              </a:spcBef>
              <a:defRPr sz="1200">
                <a:solidFill>
                  <a:schemeClr val="tx1"/>
                </a:solidFill>
                <a:latin typeface="Calibri" pitchFamily="34" charset="0"/>
              </a:defRPr>
            </a:lvl4pPr>
            <a:lvl5pPr marL="2056715" indent="-228524" defTabSz="931553">
              <a:spcBef>
                <a:spcPct val="30000"/>
              </a:spcBef>
              <a:defRPr sz="1200">
                <a:solidFill>
                  <a:schemeClr val="tx1"/>
                </a:solidFill>
                <a:latin typeface="Calibri" pitchFamily="34" charset="0"/>
              </a:defRPr>
            </a:lvl5pPr>
            <a:lvl6pPr marL="2513763" indent="-228524" defTabSz="931553" eaLnBrk="0" fontAlgn="base" hangingPunct="0">
              <a:spcBef>
                <a:spcPct val="30000"/>
              </a:spcBef>
              <a:spcAft>
                <a:spcPct val="0"/>
              </a:spcAft>
              <a:defRPr sz="1200">
                <a:solidFill>
                  <a:schemeClr val="tx1"/>
                </a:solidFill>
                <a:latin typeface="Calibri" pitchFamily="34" charset="0"/>
              </a:defRPr>
            </a:lvl6pPr>
            <a:lvl7pPr marL="2970812" indent="-228524" defTabSz="931553" eaLnBrk="0" fontAlgn="base" hangingPunct="0">
              <a:spcBef>
                <a:spcPct val="30000"/>
              </a:spcBef>
              <a:spcAft>
                <a:spcPct val="0"/>
              </a:spcAft>
              <a:defRPr sz="1200">
                <a:solidFill>
                  <a:schemeClr val="tx1"/>
                </a:solidFill>
                <a:latin typeface="Calibri" pitchFamily="34" charset="0"/>
              </a:defRPr>
            </a:lvl7pPr>
            <a:lvl8pPr marL="3427858" indent="-228524" defTabSz="931553" eaLnBrk="0" fontAlgn="base" hangingPunct="0">
              <a:spcBef>
                <a:spcPct val="30000"/>
              </a:spcBef>
              <a:spcAft>
                <a:spcPct val="0"/>
              </a:spcAft>
              <a:defRPr sz="1200">
                <a:solidFill>
                  <a:schemeClr val="tx1"/>
                </a:solidFill>
                <a:latin typeface="Calibri" pitchFamily="34" charset="0"/>
              </a:defRPr>
            </a:lvl8pPr>
            <a:lvl9pPr marL="3884906" indent="-228524" defTabSz="931553" eaLnBrk="0" fontAlgn="base" hangingPunct="0">
              <a:spcBef>
                <a:spcPct val="30000"/>
              </a:spcBef>
              <a:spcAft>
                <a:spcPct val="0"/>
              </a:spcAft>
              <a:defRPr sz="1200">
                <a:solidFill>
                  <a:schemeClr val="tx1"/>
                </a:solidFill>
                <a:latin typeface="Calibri" pitchFamily="34" charset="0"/>
              </a:defRPr>
            </a:lvl9pPr>
          </a:lstStyle>
          <a:p>
            <a:pPr marL="0" marR="0" lvl="0" indent="0" algn="r" defTabSz="931553" rtl="0" eaLnBrk="1" fontAlgn="auto" latinLnBrk="0" hangingPunct="1">
              <a:lnSpc>
                <a:spcPct val="100000"/>
              </a:lnSpc>
              <a:spcBef>
                <a:spcPct val="0"/>
              </a:spcBef>
              <a:spcAft>
                <a:spcPts val="0"/>
              </a:spcAft>
              <a:buClrTx/>
              <a:buSzTx/>
              <a:buFontTx/>
              <a:buNone/>
              <a:tabLst/>
              <a:defRPr/>
            </a:pPr>
            <a:fld id="{5247B5D7-03F6-4380-8468-4186DAC58531}" type="slidenum">
              <a:rPr kumimoji="0" lang="en-US" altLang="en-US" sz="13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31553" rtl="0" eaLnBrk="1" fontAlgn="auto" latinLnBrk="0" hangingPunct="1">
                <a:lnSpc>
                  <a:spcPct val="100000"/>
                </a:lnSpc>
                <a:spcBef>
                  <a:spcPct val="0"/>
                </a:spcBef>
                <a:spcAft>
                  <a:spcPts val="0"/>
                </a:spcAft>
                <a:buClrTx/>
                <a:buSzTx/>
                <a:buFontTx/>
                <a:buNone/>
                <a:tabLst/>
                <a:defRPr/>
              </a:pPr>
              <a:t>13</a:t>
            </a:fld>
            <a:endParaRPr kumimoji="0" lang="en-US" altLang="en-US" sz="13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3556" name="Rectangle 7"/>
          <p:cNvSpPr txBox="1">
            <a:spLocks noGrp="1" noChangeArrowheads="1"/>
          </p:cNvSpPr>
          <p:nvPr/>
        </p:nvSpPr>
        <p:spPr bwMode="auto">
          <a:xfrm>
            <a:off x="3970340" y="8831265"/>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3" tIns="46557" rIns="93113" bIns="46557" anchor="b"/>
          <a:lstStyle>
            <a:lvl1pPr defTabSz="931863">
              <a:spcBef>
                <a:spcPct val="30000"/>
              </a:spcBef>
              <a:defRPr sz="1200">
                <a:solidFill>
                  <a:schemeClr val="tx1"/>
                </a:solidFill>
                <a:latin typeface="Calibri" pitchFamily="34" charset="0"/>
              </a:defRPr>
            </a:lvl1pPr>
            <a:lvl2pPr marL="742950" indent="-285750" defTabSz="931863">
              <a:spcBef>
                <a:spcPct val="30000"/>
              </a:spcBef>
              <a:defRPr sz="1200">
                <a:solidFill>
                  <a:schemeClr val="tx1"/>
                </a:solidFill>
                <a:latin typeface="Calibri" pitchFamily="34" charset="0"/>
              </a:defRPr>
            </a:lvl2pPr>
            <a:lvl3pPr marL="1143000" indent="-228600" defTabSz="931863">
              <a:spcBef>
                <a:spcPct val="30000"/>
              </a:spcBef>
              <a:defRPr sz="1200">
                <a:solidFill>
                  <a:schemeClr val="tx1"/>
                </a:solidFill>
                <a:latin typeface="Calibri" pitchFamily="34" charset="0"/>
              </a:defRPr>
            </a:lvl3pPr>
            <a:lvl4pPr marL="1600200" indent="-228600" defTabSz="931863">
              <a:spcBef>
                <a:spcPct val="30000"/>
              </a:spcBef>
              <a:defRPr sz="1200">
                <a:solidFill>
                  <a:schemeClr val="tx1"/>
                </a:solidFill>
                <a:latin typeface="Calibri" pitchFamily="34" charset="0"/>
              </a:defRPr>
            </a:lvl4pPr>
            <a:lvl5pPr marL="2057400" indent="-228600" defTabSz="931863">
              <a:spcBef>
                <a:spcPct val="30000"/>
              </a:spcBef>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marL="0" marR="0" lvl="0" indent="0" algn="r" defTabSz="931863" rtl="0" eaLnBrk="1" fontAlgn="auto" latinLnBrk="0" hangingPunct="1">
              <a:lnSpc>
                <a:spcPct val="100000"/>
              </a:lnSpc>
              <a:spcBef>
                <a:spcPct val="0"/>
              </a:spcBef>
              <a:spcAft>
                <a:spcPts val="0"/>
              </a:spcAft>
              <a:buClrTx/>
              <a:buSzTx/>
              <a:buFontTx/>
              <a:buNone/>
              <a:tabLst/>
              <a:defRPr/>
            </a:pPr>
            <a:fld id="{42510762-5E12-4A50-A103-5B55E1AE0EF4}" type="slidenum">
              <a:rPr kumimoji="0" lang="en-US" altLang="en-US" sz="13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31863" rtl="0" eaLnBrk="1" fontAlgn="auto" latinLnBrk="0" hangingPunct="1">
                <a:lnSpc>
                  <a:spcPct val="100000"/>
                </a:lnSpc>
                <a:spcBef>
                  <a:spcPct val="0"/>
                </a:spcBef>
                <a:spcAft>
                  <a:spcPts val="0"/>
                </a:spcAft>
                <a:buClrTx/>
                <a:buSzTx/>
                <a:buFontTx/>
                <a:buNone/>
                <a:tabLst/>
                <a:defRPr/>
              </a:pPr>
              <a:t>13</a:t>
            </a:fld>
            <a:endParaRPr kumimoji="0" lang="en-US" altLang="en-US" sz="13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355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a:latin typeface="Arial" pitchFamily="34" charset="0"/>
            </a:endParaRPr>
          </a:p>
        </p:txBody>
      </p:sp>
    </p:spTree>
    <p:extLst>
      <p:ext uri="{BB962C8B-B14F-4D97-AF65-F5344CB8AC3E}">
        <p14:creationId xmlns:p14="http://schemas.microsoft.com/office/powerpoint/2010/main" val="1897242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FFFF00"/>
                </a:solidFill>
              </a:defRPr>
            </a:lvl1pPr>
          </a:lstStyle>
          <a:p>
            <a:r>
              <a:rPr lang="en-CA"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US" dirty="0"/>
              <a:t>PAC Professional Accounting Futures 2021</a:t>
            </a:r>
            <a:endParaRPr lang="en-CA" dirty="0"/>
          </a:p>
        </p:txBody>
      </p:sp>
      <p:sp>
        <p:nvSpPr>
          <p:cNvPr id="6" name="Slide Number Placeholder 5"/>
          <p:cNvSpPr>
            <a:spLocks noGrp="1"/>
          </p:cNvSpPr>
          <p:nvPr>
            <p:ph type="sldNum" sz="quarter" idx="12"/>
          </p:nvPr>
        </p:nvSpPr>
        <p:spPr/>
        <p:txBody>
          <a:bodyPr/>
          <a:lstStyle/>
          <a:p>
            <a:fld id="{1922BD0D-169D-4E79-8896-91849D654FE9}"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US"/>
              <a:t>PAC Professional Accounting Futures 2019</a:t>
            </a:r>
            <a:endParaRPr lang="en-CA"/>
          </a:p>
        </p:txBody>
      </p:sp>
      <p:sp>
        <p:nvSpPr>
          <p:cNvPr id="6" name="Slide Number Placeholder 5"/>
          <p:cNvSpPr>
            <a:spLocks noGrp="1"/>
          </p:cNvSpPr>
          <p:nvPr>
            <p:ph type="sldNum" sz="quarter" idx="12"/>
          </p:nvPr>
        </p:nvSpPr>
        <p:spPr/>
        <p:txBody>
          <a:bodyPr/>
          <a:lstStyle/>
          <a:p>
            <a:fld id="{1922BD0D-169D-4E79-8896-91849D654FE9}"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US"/>
              <a:t>PAC Professional Accounting Futures 2019</a:t>
            </a:r>
            <a:endParaRPr lang="en-CA"/>
          </a:p>
        </p:txBody>
      </p:sp>
      <p:sp>
        <p:nvSpPr>
          <p:cNvPr id="6" name="Slide Number Placeholder 5"/>
          <p:cNvSpPr>
            <a:spLocks noGrp="1"/>
          </p:cNvSpPr>
          <p:nvPr>
            <p:ph type="sldNum" sz="quarter" idx="12"/>
          </p:nvPr>
        </p:nvSpPr>
        <p:spPr/>
        <p:txBody>
          <a:bodyPr/>
          <a:lstStyle/>
          <a:p>
            <a:fld id="{1922BD0D-169D-4E79-8896-91849D654FE9}" type="slidenum">
              <a:rPr lang="en-CA" smtClean="0"/>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4B0007-DA02-48C7-9137-9386DFC24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6" name="Freeform 56">
            <a:extLst>
              <a:ext uri="{FF2B5EF4-FFF2-40B4-BE49-F238E27FC236}">
                <a16:creationId xmlns:a16="http://schemas.microsoft.com/office/drawing/2014/main" id="{13A7AC18-CF42-4EC5-8D40-441EAE30A06C}"/>
              </a:ext>
            </a:extLst>
          </p:cNvPr>
          <p:cNvSpPr/>
          <p:nvPr userDrawn="1"/>
        </p:nvSpPr>
        <p:spPr>
          <a:xfrm>
            <a:off x="373392" y="795662"/>
            <a:ext cx="3695884"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11" name="Title 1"/>
          <p:cNvSpPr>
            <a:spLocks noGrp="1"/>
          </p:cNvSpPr>
          <p:nvPr>
            <p:ph type="ctrTitle"/>
          </p:nvPr>
        </p:nvSpPr>
        <p:spPr>
          <a:xfrm>
            <a:off x="581325" y="1954221"/>
            <a:ext cx="3245009" cy="979702"/>
          </a:xfrm>
        </p:spPr>
        <p:txBody>
          <a:bodyPr/>
          <a:lstStyle>
            <a:lvl1pPr>
              <a:defRPr sz="2249" b="0">
                <a:solidFill>
                  <a:schemeClr val="tx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581325" y="3046159"/>
            <a:ext cx="3245009" cy="1046323"/>
          </a:xfrm>
        </p:spPr>
        <p:txBody>
          <a:bodyPr/>
          <a:lstStyle>
            <a:lvl1pPr marL="0" indent="0" algn="l">
              <a:spcAft>
                <a:spcPts val="900"/>
              </a:spcAft>
              <a:buNone/>
              <a:defRPr sz="1499">
                <a:solidFill>
                  <a:schemeClr val="tx1"/>
                </a:solidFill>
                <a:latin typeface="EYInterstate" panose="02000503020000020004" pitchFamily="2" charset="0"/>
                <a:cs typeface="Arial" pitchFamily="34" charset="0"/>
              </a:defRPr>
            </a:lvl1pPr>
            <a:lvl2pPr marL="0" indent="0" algn="l">
              <a:buNone/>
              <a:defRPr sz="1199" b="1">
                <a:solidFill>
                  <a:srgbClr val="404040"/>
                </a:solidFill>
              </a:defRPr>
            </a:lvl2pPr>
            <a:lvl3pPr marL="685434" indent="0" algn="ctr">
              <a:buNone/>
              <a:defRPr>
                <a:solidFill>
                  <a:schemeClr val="tx1">
                    <a:tint val="75000"/>
                  </a:schemeClr>
                </a:solidFill>
              </a:defRPr>
            </a:lvl3pPr>
            <a:lvl4pPr marL="1028151" indent="0" algn="ctr">
              <a:buNone/>
              <a:defRPr>
                <a:solidFill>
                  <a:schemeClr val="tx1">
                    <a:tint val="75000"/>
                  </a:schemeClr>
                </a:solidFill>
              </a:defRPr>
            </a:lvl4pPr>
            <a:lvl5pPr marL="1370868" indent="0" algn="ctr">
              <a:buNone/>
              <a:defRPr>
                <a:solidFill>
                  <a:schemeClr val="tx1">
                    <a:tint val="75000"/>
                  </a:schemeClr>
                </a:solidFill>
              </a:defRPr>
            </a:lvl5pPr>
            <a:lvl6pPr marL="1713586" indent="0" algn="ctr">
              <a:buNone/>
              <a:defRPr>
                <a:solidFill>
                  <a:schemeClr val="tx1">
                    <a:tint val="75000"/>
                  </a:schemeClr>
                </a:solidFill>
              </a:defRPr>
            </a:lvl6pPr>
            <a:lvl7pPr marL="2056303" indent="0" algn="ctr">
              <a:buNone/>
              <a:defRPr>
                <a:solidFill>
                  <a:schemeClr val="tx1">
                    <a:tint val="75000"/>
                  </a:schemeClr>
                </a:solidFill>
              </a:defRPr>
            </a:lvl7pPr>
            <a:lvl8pPr marL="2399020" indent="0" algn="ctr">
              <a:buNone/>
              <a:defRPr>
                <a:solidFill>
                  <a:schemeClr val="tx1">
                    <a:tint val="75000"/>
                  </a:schemeClr>
                </a:solidFill>
              </a:defRPr>
            </a:lvl8pPr>
            <a:lvl9pPr marL="2741737" indent="0" algn="ctr">
              <a:buNone/>
              <a:defRPr>
                <a:solidFill>
                  <a:schemeClr val="tx1">
                    <a:tint val="75000"/>
                  </a:schemeClr>
                </a:solidFill>
              </a:defRPr>
            </a:lvl9pPr>
          </a:lstStyle>
          <a:p>
            <a:pPr lvl="0"/>
            <a:r>
              <a:rPr lang="en-US" dirty="0"/>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7769544" y="4960938"/>
            <a:ext cx="918684"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grpSp>
    </p:spTree>
    <p:extLst>
      <p:ext uri="{BB962C8B-B14F-4D97-AF65-F5344CB8AC3E}">
        <p14:creationId xmlns:p14="http://schemas.microsoft.com/office/powerpoint/2010/main" val="3556611785"/>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373392" y="5826613"/>
            <a:ext cx="290700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grpSp>
      <p:sp>
        <p:nvSpPr>
          <p:cNvPr id="18" name="Title 1"/>
          <p:cNvSpPr>
            <a:spLocks noGrp="1"/>
          </p:cNvSpPr>
          <p:nvPr userDrawn="1">
            <p:ph type="ctrTitle"/>
          </p:nvPr>
        </p:nvSpPr>
        <p:spPr>
          <a:xfrm>
            <a:off x="708291" y="2158329"/>
            <a:ext cx="3586044" cy="860400"/>
          </a:xfrm>
          <a:prstGeom prst="rect">
            <a:avLst/>
          </a:prstGeom>
        </p:spPr>
        <p:txBody>
          <a:bodyPr/>
          <a:lstStyle>
            <a:lvl1pPr>
              <a:defRPr sz="224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708435" y="3200329"/>
            <a:ext cx="3604144" cy="645742"/>
          </a:xfrm>
          <a:prstGeom prst="rect">
            <a:avLst/>
          </a:prstGeom>
        </p:spPr>
        <p:txBody>
          <a:bodyPr/>
          <a:lstStyle>
            <a:lvl1pPr marL="0" indent="0" algn="l">
              <a:buNone/>
              <a:defRPr sz="1499">
                <a:solidFill>
                  <a:schemeClr val="bg1"/>
                </a:solidFill>
                <a:latin typeface="EYInterstate Light" panose="02000506000000020004" pitchFamily="2" charset="0"/>
                <a:cs typeface="Arial" pitchFamily="34" charset="0"/>
              </a:defRPr>
            </a:lvl1pPr>
            <a:lvl2pPr marL="0" indent="0" algn="l">
              <a:buNone/>
              <a:defRPr sz="1199">
                <a:solidFill>
                  <a:schemeClr val="tx1">
                    <a:lumMod val="75000"/>
                    <a:lumOff val="25000"/>
                  </a:schemeClr>
                </a:solidFill>
              </a:defRPr>
            </a:lvl2pPr>
            <a:lvl3pPr marL="685434" indent="0" algn="ctr">
              <a:buNone/>
              <a:defRPr>
                <a:solidFill>
                  <a:schemeClr val="tx1">
                    <a:tint val="75000"/>
                  </a:schemeClr>
                </a:solidFill>
              </a:defRPr>
            </a:lvl3pPr>
            <a:lvl4pPr marL="1028151" indent="0" algn="ctr">
              <a:buNone/>
              <a:defRPr>
                <a:solidFill>
                  <a:schemeClr val="tx1">
                    <a:tint val="75000"/>
                  </a:schemeClr>
                </a:solidFill>
              </a:defRPr>
            </a:lvl4pPr>
            <a:lvl5pPr marL="1370868" indent="0" algn="ctr">
              <a:buNone/>
              <a:defRPr>
                <a:solidFill>
                  <a:schemeClr val="tx1">
                    <a:tint val="75000"/>
                  </a:schemeClr>
                </a:solidFill>
              </a:defRPr>
            </a:lvl5pPr>
            <a:lvl6pPr marL="1713586" indent="0" algn="ctr">
              <a:buNone/>
              <a:defRPr>
                <a:solidFill>
                  <a:schemeClr val="tx1">
                    <a:tint val="75000"/>
                  </a:schemeClr>
                </a:solidFill>
              </a:defRPr>
            </a:lvl6pPr>
            <a:lvl7pPr marL="2056303" indent="0" algn="ctr">
              <a:buNone/>
              <a:defRPr>
                <a:solidFill>
                  <a:schemeClr val="tx1">
                    <a:tint val="75000"/>
                  </a:schemeClr>
                </a:solidFill>
              </a:defRPr>
            </a:lvl7pPr>
            <a:lvl8pPr marL="2399020" indent="0" algn="ctr">
              <a:buNone/>
              <a:defRPr>
                <a:solidFill>
                  <a:schemeClr val="tx1">
                    <a:tint val="75000"/>
                  </a:schemeClr>
                </a:solidFill>
              </a:defRPr>
            </a:lvl8pPr>
            <a:lvl9pPr marL="2741737"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366834" y="723658"/>
            <a:ext cx="4258491"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sz="1349" dirty="0"/>
          </a:p>
        </p:txBody>
      </p:sp>
      <p:sp>
        <p:nvSpPr>
          <p:cNvPr id="4" name="Freeform: Shape 3">
            <a:extLst>
              <a:ext uri="{FF2B5EF4-FFF2-40B4-BE49-F238E27FC236}">
                <a16:creationId xmlns:a16="http://schemas.microsoft.com/office/drawing/2014/main" id="{15324C54-B75E-4AC0-90C2-FA558C7716F7}"/>
              </a:ext>
            </a:extLst>
          </p:cNvPr>
          <p:cNvSpPr/>
          <p:nvPr/>
        </p:nvSpPr>
        <p:spPr>
          <a:xfrm>
            <a:off x="366834" y="4021756"/>
            <a:ext cx="113676"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349" dirty="0"/>
          </a:p>
        </p:txBody>
      </p:sp>
      <p:sp>
        <p:nvSpPr>
          <p:cNvPr id="5" name="Freeform: Shape 4">
            <a:extLst>
              <a:ext uri="{FF2B5EF4-FFF2-40B4-BE49-F238E27FC236}">
                <a16:creationId xmlns:a16="http://schemas.microsoft.com/office/drawing/2014/main" id="{CAA95478-C099-485F-AD95-A617656C6C7C}"/>
              </a:ext>
            </a:extLst>
          </p:cNvPr>
          <p:cNvSpPr/>
          <p:nvPr/>
        </p:nvSpPr>
        <p:spPr>
          <a:xfrm>
            <a:off x="580721" y="4021756"/>
            <a:ext cx="113676"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349" dirty="0"/>
          </a:p>
        </p:txBody>
      </p:sp>
      <p:sp>
        <p:nvSpPr>
          <p:cNvPr id="6" name="Freeform: Shape 5">
            <a:extLst>
              <a:ext uri="{FF2B5EF4-FFF2-40B4-BE49-F238E27FC236}">
                <a16:creationId xmlns:a16="http://schemas.microsoft.com/office/drawing/2014/main" id="{D65680A1-86D1-44C2-AA38-0DF5735F1F26}"/>
              </a:ext>
            </a:extLst>
          </p:cNvPr>
          <p:cNvSpPr/>
          <p:nvPr/>
        </p:nvSpPr>
        <p:spPr>
          <a:xfrm>
            <a:off x="794519" y="4021756"/>
            <a:ext cx="113676"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349" dirty="0"/>
          </a:p>
        </p:txBody>
      </p:sp>
      <p:grpSp>
        <p:nvGrpSpPr>
          <p:cNvPr id="104" name="Group 4">
            <a:extLst>
              <a:ext uri="{FF2B5EF4-FFF2-40B4-BE49-F238E27FC236}">
                <a16:creationId xmlns:a16="http://schemas.microsoft.com/office/drawing/2014/main" id="{89402076-F24D-44C5-B8A7-1127F9C4B9B7}"/>
              </a:ext>
            </a:extLst>
          </p:cNvPr>
          <p:cNvGrpSpPr>
            <a:grpSpLocks noChangeAspect="1"/>
          </p:cNvGrpSpPr>
          <p:nvPr userDrawn="1"/>
        </p:nvGrpSpPr>
        <p:grpSpPr bwMode="auto">
          <a:xfrm>
            <a:off x="7769544" y="4960938"/>
            <a:ext cx="918684" cy="1435100"/>
            <a:chOff x="6529" y="3125"/>
            <a:chExt cx="772" cy="904"/>
          </a:xfrm>
        </p:grpSpPr>
        <p:sp>
          <p:nvSpPr>
            <p:cNvPr id="105" name="Freeform 5">
              <a:extLst>
                <a:ext uri="{FF2B5EF4-FFF2-40B4-BE49-F238E27FC236}">
                  <a16:creationId xmlns:a16="http://schemas.microsoft.com/office/drawing/2014/main" id="{A239DDBF-0740-4B20-9CF3-A05C2A0BF592}"/>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06" name="Freeform 6">
              <a:extLst>
                <a:ext uri="{FF2B5EF4-FFF2-40B4-BE49-F238E27FC236}">
                  <a16:creationId xmlns:a16="http://schemas.microsoft.com/office/drawing/2014/main" id="{380EECCA-3396-425E-AB04-F11ABB1B5092}"/>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grpSp>
    </p:spTree>
    <p:extLst>
      <p:ext uri="{BB962C8B-B14F-4D97-AF65-F5344CB8AC3E}">
        <p14:creationId xmlns:p14="http://schemas.microsoft.com/office/powerpoint/2010/main" val="2990363537"/>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2889845-07EE-48FB-A972-F8ECF1EF87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644" b="5020"/>
          <a:stretch/>
        </p:blipFill>
        <p:spPr>
          <a:xfrm>
            <a:off x="0" y="0"/>
            <a:ext cx="9144000" cy="6858000"/>
          </a:xfrm>
          <a:prstGeom prst="rect">
            <a:avLst/>
          </a:prstGeom>
        </p:spPr>
      </p:pic>
      <p:pic>
        <p:nvPicPr>
          <p:cNvPr id="85" name="Graphic 84">
            <a:extLst>
              <a:ext uri="{FF2B5EF4-FFF2-40B4-BE49-F238E27FC236}">
                <a16:creationId xmlns:a16="http://schemas.microsoft.com/office/drawing/2014/main" id="{819BCB30-E1AA-4383-BEF0-0BE30C6425D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6834" y="869577"/>
            <a:ext cx="3634125" cy="3933825"/>
          </a:xfrm>
          <a:prstGeom prst="rect">
            <a:avLst/>
          </a:prstGeom>
        </p:spPr>
      </p:pic>
      <p:grpSp>
        <p:nvGrpSpPr>
          <p:cNvPr id="186" name="Group 185">
            <a:extLst>
              <a:ext uri="{FF2B5EF4-FFF2-40B4-BE49-F238E27FC236}">
                <a16:creationId xmlns:a16="http://schemas.microsoft.com/office/drawing/2014/main" id="{9CDE954B-B280-441B-9B2D-3DC58AAE3926}"/>
              </a:ext>
            </a:extLst>
          </p:cNvPr>
          <p:cNvGrpSpPr/>
          <p:nvPr userDrawn="1"/>
        </p:nvGrpSpPr>
        <p:grpSpPr>
          <a:xfrm>
            <a:off x="373392" y="5826613"/>
            <a:ext cx="290700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708291" y="2158329"/>
            <a:ext cx="2998765" cy="860400"/>
          </a:xfrm>
          <a:prstGeom prst="rect">
            <a:avLst/>
          </a:prstGeom>
        </p:spPr>
        <p:txBody>
          <a:bodyPr/>
          <a:lstStyle>
            <a:lvl1pPr>
              <a:defRPr sz="224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708435" y="3200329"/>
            <a:ext cx="3013901" cy="645742"/>
          </a:xfrm>
          <a:prstGeom prst="rect">
            <a:avLst/>
          </a:prstGeom>
        </p:spPr>
        <p:txBody>
          <a:bodyPr/>
          <a:lstStyle>
            <a:lvl1pPr marL="0" indent="0" algn="l">
              <a:buNone/>
              <a:defRPr sz="1499">
                <a:solidFill>
                  <a:schemeClr val="bg1"/>
                </a:solidFill>
                <a:latin typeface="EYInterstate Light" panose="02000506000000020004" pitchFamily="2" charset="0"/>
                <a:cs typeface="Arial" pitchFamily="34" charset="0"/>
              </a:defRPr>
            </a:lvl1pPr>
            <a:lvl2pPr marL="0" indent="0" algn="l">
              <a:buNone/>
              <a:defRPr sz="1199">
                <a:solidFill>
                  <a:schemeClr val="tx1">
                    <a:lumMod val="75000"/>
                    <a:lumOff val="25000"/>
                  </a:schemeClr>
                </a:solidFill>
              </a:defRPr>
            </a:lvl2pPr>
            <a:lvl3pPr marL="685434" indent="0" algn="ctr">
              <a:buNone/>
              <a:defRPr>
                <a:solidFill>
                  <a:schemeClr val="tx1">
                    <a:tint val="75000"/>
                  </a:schemeClr>
                </a:solidFill>
              </a:defRPr>
            </a:lvl3pPr>
            <a:lvl4pPr marL="1028151" indent="0" algn="ctr">
              <a:buNone/>
              <a:defRPr>
                <a:solidFill>
                  <a:schemeClr val="tx1">
                    <a:tint val="75000"/>
                  </a:schemeClr>
                </a:solidFill>
              </a:defRPr>
            </a:lvl4pPr>
            <a:lvl5pPr marL="1370868" indent="0" algn="ctr">
              <a:buNone/>
              <a:defRPr>
                <a:solidFill>
                  <a:schemeClr val="tx1">
                    <a:tint val="75000"/>
                  </a:schemeClr>
                </a:solidFill>
              </a:defRPr>
            </a:lvl5pPr>
            <a:lvl6pPr marL="1713586" indent="0" algn="ctr">
              <a:buNone/>
              <a:defRPr>
                <a:solidFill>
                  <a:schemeClr val="tx1">
                    <a:tint val="75000"/>
                  </a:schemeClr>
                </a:solidFill>
              </a:defRPr>
            </a:lvl6pPr>
            <a:lvl7pPr marL="2056303" indent="0" algn="ctr">
              <a:buNone/>
              <a:defRPr>
                <a:solidFill>
                  <a:schemeClr val="tx1">
                    <a:tint val="75000"/>
                  </a:schemeClr>
                </a:solidFill>
              </a:defRPr>
            </a:lvl7pPr>
            <a:lvl8pPr marL="2399020" indent="0" algn="ctr">
              <a:buNone/>
              <a:defRPr>
                <a:solidFill>
                  <a:schemeClr val="tx1">
                    <a:tint val="75000"/>
                  </a:schemeClr>
                </a:solidFill>
              </a:defRPr>
            </a:lvl8pPr>
            <a:lvl9pPr marL="2741737" indent="0" algn="ctr">
              <a:buNone/>
              <a:defRPr>
                <a:solidFill>
                  <a:schemeClr val="tx1">
                    <a:tint val="75000"/>
                  </a:schemeClr>
                </a:solidFill>
              </a:defRPr>
            </a:lvl9pPr>
          </a:lstStyle>
          <a:p>
            <a:pPr lvl="0"/>
            <a:r>
              <a:rPr lang="en-US" dirty="0"/>
              <a:t>Click to edit Master subtitle style</a:t>
            </a:r>
            <a:endParaRPr lang="en-GB" dirty="0"/>
          </a:p>
        </p:txBody>
      </p:sp>
      <p:grpSp>
        <p:nvGrpSpPr>
          <p:cNvPr id="82" name="Group 4">
            <a:extLst>
              <a:ext uri="{FF2B5EF4-FFF2-40B4-BE49-F238E27FC236}">
                <a16:creationId xmlns:a16="http://schemas.microsoft.com/office/drawing/2014/main" id="{A63454B3-EB4E-450A-98AA-6B5943D89732}"/>
              </a:ext>
            </a:extLst>
          </p:cNvPr>
          <p:cNvGrpSpPr>
            <a:grpSpLocks noChangeAspect="1"/>
          </p:cNvGrpSpPr>
          <p:nvPr userDrawn="1"/>
        </p:nvGrpSpPr>
        <p:grpSpPr bwMode="auto">
          <a:xfrm>
            <a:off x="7769544" y="4960938"/>
            <a:ext cx="918684" cy="1435100"/>
            <a:chOff x="6529" y="3125"/>
            <a:chExt cx="772" cy="904"/>
          </a:xfrm>
        </p:grpSpPr>
        <p:sp>
          <p:nvSpPr>
            <p:cNvPr id="83" name="Freeform 5">
              <a:extLst>
                <a:ext uri="{FF2B5EF4-FFF2-40B4-BE49-F238E27FC236}">
                  <a16:creationId xmlns:a16="http://schemas.microsoft.com/office/drawing/2014/main" id="{C4ED221A-C963-42C0-91ED-C597F6BDAF9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84" name="Freeform 6">
              <a:extLst>
                <a:ext uri="{FF2B5EF4-FFF2-40B4-BE49-F238E27FC236}">
                  <a16:creationId xmlns:a16="http://schemas.microsoft.com/office/drawing/2014/main" id="{7956D1CB-5F24-4766-80AE-D7551538344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grpSp>
    </p:spTree>
    <p:extLst>
      <p:ext uri="{BB962C8B-B14F-4D97-AF65-F5344CB8AC3E}">
        <p14:creationId xmlns:p14="http://schemas.microsoft.com/office/powerpoint/2010/main" val="49273432"/>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1799">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457200" y="1137921"/>
            <a:ext cx="8229600" cy="4834617"/>
          </a:xfrm>
        </p:spPr>
        <p:txBody>
          <a:bodyPr/>
          <a:lstStyle>
            <a:lvl1pPr marL="267319" marR="0" indent="-267319" algn="l" defTabSz="685434" rtl="0" eaLnBrk="1" fontAlgn="auto" latinLnBrk="0" hangingPunct="1">
              <a:lnSpc>
                <a:spcPct val="100000"/>
              </a:lnSpc>
              <a:spcBef>
                <a:spcPct val="20000"/>
              </a:spcBef>
              <a:spcAft>
                <a:spcPts val="0"/>
              </a:spcAft>
              <a:buClr>
                <a:srgbClr val="FFE600"/>
              </a:buClr>
              <a:buSzPct val="70000"/>
              <a:buFont typeface="Arial" pitchFamily="34" charset="0"/>
              <a:buChar char="►"/>
              <a:tabLst/>
              <a:defRPr sz="1499">
                <a:solidFill>
                  <a:schemeClr val="bg1"/>
                </a:solidFill>
              </a:defRPr>
            </a:lvl1pPr>
            <a:lvl2pPr marL="534639" marR="0" indent="-267319" algn="l" defTabSz="685434" rtl="0" eaLnBrk="1" fontAlgn="auto" latinLnBrk="0" hangingPunct="1">
              <a:lnSpc>
                <a:spcPct val="100000"/>
              </a:lnSpc>
              <a:spcBef>
                <a:spcPct val="20000"/>
              </a:spcBef>
              <a:spcAft>
                <a:spcPts val="0"/>
              </a:spcAft>
              <a:buClr>
                <a:srgbClr val="FFE600"/>
              </a:buClr>
              <a:buSzPct val="70000"/>
              <a:buFont typeface="Arial" pitchFamily="34" charset="0"/>
              <a:buChar char="►"/>
              <a:tabLst/>
              <a:defRPr sz="1349">
                <a:solidFill>
                  <a:schemeClr val="bg1"/>
                </a:solidFill>
              </a:defRPr>
            </a:lvl2pPr>
            <a:lvl3pPr marL="801958" marR="0" indent="-267319" algn="l" defTabSz="685434" rtl="0" eaLnBrk="1" fontAlgn="auto" latinLnBrk="0" hangingPunct="1">
              <a:lnSpc>
                <a:spcPct val="100000"/>
              </a:lnSpc>
              <a:spcBef>
                <a:spcPct val="20000"/>
              </a:spcBef>
              <a:spcAft>
                <a:spcPts val="0"/>
              </a:spcAft>
              <a:buClr>
                <a:srgbClr val="FFE600"/>
              </a:buClr>
              <a:buSzPct val="70000"/>
              <a:buFont typeface="Arial" pitchFamily="34" charset="0"/>
              <a:buChar char="►"/>
              <a:tabLst/>
              <a:defRPr sz="1199">
                <a:solidFill>
                  <a:schemeClr val="bg1"/>
                </a:solidFill>
              </a:defRPr>
            </a:lvl3pPr>
            <a:lvl4pPr marL="1069277" marR="0" indent="-267319" algn="l" defTabSz="685434" rtl="0" eaLnBrk="1" fontAlgn="auto" latinLnBrk="0" hangingPunct="1">
              <a:lnSpc>
                <a:spcPct val="100000"/>
              </a:lnSpc>
              <a:spcBef>
                <a:spcPct val="20000"/>
              </a:spcBef>
              <a:spcAft>
                <a:spcPts val="0"/>
              </a:spcAft>
              <a:buClr>
                <a:srgbClr val="FFE600"/>
              </a:buClr>
              <a:buSzPct val="70000"/>
              <a:buFont typeface="Arial" pitchFamily="34" charset="0"/>
              <a:buChar char="►"/>
              <a:tabLst/>
              <a:defRPr sz="1049">
                <a:solidFill>
                  <a:schemeClr val="bg1"/>
                </a:solidFill>
              </a:defRPr>
            </a:lvl4pPr>
            <a:lvl5pPr marL="1336597" marR="0" indent="-267319" algn="l" defTabSz="685434" rtl="0" eaLnBrk="1" fontAlgn="auto" latinLnBrk="0" hangingPunct="1">
              <a:lnSpc>
                <a:spcPct val="100000"/>
              </a:lnSpc>
              <a:spcBef>
                <a:spcPct val="20000"/>
              </a:spcBef>
              <a:spcAft>
                <a:spcPts val="0"/>
              </a:spcAft>
              <a:buClr>
                <a:srgbClr val="FFE600"/>
              </a:buClr>
              <a:buSzPct val="70000"/>
              <a:buFont typeface="Arial" pitchFamily="34" charset="0"/>
              <a:buChar char="►"/>
              <a:tabLst/>
              <a:defRPr sz="900">
                <a:solidFill>
                  <a:schemeClr val="bg1"/>
                </a:solidFill>
              </a:defRPr>
            </a:lvl5pPr>
          </a:lstStyle>
          <a:p>
            <a:pPr marL="267319" marR="0" lvl="0" indent="-267319" algn="l" defTabSz="685434"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US" sz="1499" b="0" i="0" u="none" strike="noStrike" kern="1200" cap="none" spc="0" normalizeH="0" baseline="0" noProof="0" dirty="0">
                <a:ln>
                  <a:noFill/>
                </a:ln>
                <a:solidFill>
                  <a:prstClr val="white"/>
                </a:solidFill>
                <a:effectLst/>
                <a:uLnTx/>
                <a:uFillTx/>
                <a:latin typeface="Arial"/>
                <a:ea typeface="+mn-ea"/>
                <a:cs typeface="+mn-cs"/>
              </a:rPr>
              <a:t>Click to edit Master text styles</a:t>
            </a:r>
          </a:p>
          <a:p>
            <a:pPr marL="534639" marR="0" lvl="1" indent="-267319" algn="l" defTabSz="685434"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US" sz="1349" b="0" i="0" u="none" strike="noStrike" kern="1200" cap="none" spc="0" normalizeH="0" baseline="0" noProof="0" dirty="0">
                <a:ln>
                  <a:noFill/>
                </a:ln>
                <a:solidFill>
                  <a:prstClr val="white"/>
                </a:solidFill>
                <a:effectLst/>
                <a:uLnTx/>
                <a:uFillTx/>
                <a:latin typeface="Arial"/>
                <a:ea typeface="+mn-ea"/>
                <a:cs typeface="+mn-cs"/>
              </a:rPr>
              <a:t>Second level</a:t>
            </a:r>
          </a:p>
          <a:p>
            <a:pPr marL="801958" marR="0" lvl="2" indent="-267319" algn="l" defTabSz="685434"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US" sz="1199" b="0" i="0" u="none" strike="noStrike" kern="1200" cap="none" spc="0" normalizeH="0" baseline="0" noProof="0" dirty="0">
                <a:ln>
                  <a:noFill/>
                </a:ln>
                <a:solidFill>
                  <a:prstClr val="white"/>
                </a:solidFill>
                <a:effectLst/>
                <a:uLnTx/>
                <a:uFillTx/>
                <a:latin typeface="Arial"/>
                <a:ea typeface="+mn-ea"/>
                <a:cs typeface="+mn-cs"/>
              </a:rPr>
              <a:t>Third level</a:t>
            </a:r>
          </a:p>
          <a:p>
            <a:pPr marL="1069277" marR="0" lvl="3" indent="-267319" algn="l" defTabSz="685434"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US" sz="1049" b="0" i="0" u="none" strike="noStrike" kern="1200" cap="none" spc="0" normalizeH="0" baseline="0" noProof="0" dirty="0">
                <a:ln>
                  <a:noFill/>
                </a:ln>
                <a:solidFill>
                  <a:prstClr val="white"/>
                </a:solidFill>
                <a:effectLst/>
                <a:uLnTx/>
                <a:uFillTx/>
                <a:latin typeface="Arial"/>
                <a:ea typeface="+mn-ea"/>
                <a:cs typeface="+mn-cs"/>
              </a:rPr>
              <a:t>Fourth level</a:t>
            </a:r>
          </a:p>
          <a:p>
            <a:pPr marL="1336597" marR="0" lvl="4" indent="-267319" algn="l" defTabSz="685434"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US" sz="900" b="0" i="0" u="none" strike="noStrike" kern="1200" cap="none" spc="0" normalizeH="0" baseline="0" noProof="0" dirty="0">
                <a:ln>
                  <a:noFill/>
                </a:ln>
                <a:solidFill>
                  <a:prstClr val="white"/>
                </a:solidFill>
                <a:effectLst/>
                <a:uLnTx/>
                <a:uFillTx/>
                <a:latin typeface="Arial"/>
                <a:ea typeface="+mn-ea"/>
                <a:cs typeface="+mn-cs"/>
              </a:rPr>
              <a:t>Fifth level</a:t>
            </a:r>
            <a:endParaRPr kumimoji="0" lang="en-GB"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148806A2-2AA7-4EC7-8FA5-6DD8E9FC1AD1}"/>
              </a:ext>
            </a:extLst>
          </p:cNvPr>
          <p:cNvSpPr>
            <a:spLocks noGrp="1"/>
          </p:cNvSpPr>
          <p:nvPr>
            <p:ph type="dt" sz="half" idx="10"/>
          </p:nvPr>
        </p:nvSpPr>
        <p:spPr/>
        <p:txBody>
          <a:bodyPr/>
          <a:lstStyle>
            <a:lvl1pPr>
              <a:defRPr/>
            </a:lvl1pPr>
          </a:lstStyle>
          <a:p>
            <a:r>
              <a:rPr lang="en-US" dirty="0"/>
              <a:t>29 October 2021</a:t>
            </a:r>
          </a:p>
        </p:txBody>
      </p:sp>
      <p:sp>
        <p:nvSpPr>
          <p:cNvPr id="5" name="Footer Placeholder 4">
            <a:extLst>
              <a:ext uri="{FF2B5EF4-FFF2-40B4-BE49-F238E27FC236}">
                <a16:creationId xmlns:a16="http://schemas.microsoft.com/office/drawing/2014/main" id="{8C56F6B4-9E49-490D-8FE1-DB9035090F2D}"/>
              </a:ext>
            </a:extLst>
          </p:cNvPr>
          <p:cNvSpPr>
            <a:spLocks noGrp="1"/>
          </p:cNvSpPr>
          <p:nvPr>
            <p:ph type="ftr" sz="quarter" idx="11"/>
          </p:nvPr>
        </p:nvSpPr>
        <p:spPr/>
        <p:txBody>
          <a:bodyPr/>
          <a:lstStyle>
            <a:lvl1pPr>
              <a:defRPr/>
            </a:lvl1pPr>
          </a:lstStyle>
          <a:p>
            <a:r>
              <a:rPr lang="en-US" dirty="0"/>
              <a:t>Auditing under extreme uncertainty</a:t>
            </a:r>
          </a:p>
        </p:txBody>
      </p:sp>
      <p:sp>
        <p:nvSpPr>
          <p:cNvPr id="6" name="Slide Number Placeholder 5">
            <a:extLst>
              <a:ext uri="{FF2B5EF4-FFF2-40B4-BE49-F238E27FC236}">
                <a16:creationId xmlns:a16="http://schemas.microsoft.com/office/drawing/2014/main" id="{B3C35AEC-478D-4BBF-9883-4CE09EB36AB9}"/>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096885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94200"/>
            <a:ext cx="8229600" cy="590400"/>
          </a:xfrm>
        </p:spPr>
        <p:txBody>
          <a:bodyPr/>
          <a:lstStyle>
            <a:lvl1pPr>
              <a:defRPr sz="1799">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3" name="Date Placeholder 2">
            <a:extLst>
              <a:ext uri="{FF2B5EF4-FFF2-40B4-BE49-F238E27FC236}">
                <a16:creationId xmlns:a16="http://schemas.microsoft.com/office/drawing/2014/main" id="{40F0AABF-D862-4E52-856A-98A908BD81E4}"/>
              </a:ext>
            </a:extLst>
          </p:cNvPr>
          <p:cNvSpPr>
            <a:spLocks noGrp="1"/>
          </p:cNvSpPr>
          <p:nvPr>
            <p:ph type="dt" sz="half" idx="10"/>
          </p:nvPr>
        </p:nvSpPr>
        <p:spPr/>
        <p:txBody>
          <a:bodyPr/>
          <a:lstStyle/>
          <a:p>
            <a:fld id="{D4764B8C-A770-4438-A6A9-5903BFD521A1}" type="datetime4">
              <a:rPr lang="en-US" smtClean="0"/>
              <a:t>November 3, 2021</a:t>
            </a:fld>
            <a:endParaRPr lang="en-IN" dirty="0"/>
          </a:p>
        </p:txBody>
      </p:sp>
      <p:sp>
        <p:nvSpPr>
          <p:cNvPr id="4" name="Footer Placeholder 3">
            <a:extLst>
              <a:ext uri="{FF2B5EF4-FFF2-40B4-BE49-F238E27FC236}">
                <a16:creationId xmlns:a16="http://schemas.microsoft.com/office/drawing/2014/main" id="{7F5FDC76-F946-4827-A773-FCD68068B859}"/>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2ABF873B-E40B-4AF7-8D2F-967775EB8EA6}"/>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4254064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6146139" y="1"/>
            <a:ext cx="2997862" cy="6156104"/>
          </a:xfrm>
        </p:spPr>
        <p:txBody>
          <a:bodyPr/>
          <a:lstStyle/>
          <a:p>
            <a:endParaRPr lang="en-IN" dirty="0"/>
          </a:p>
        </p:txBody>
      </p:sp>
      <p:sp>
        <p:nvSpPr>
          <p:cNvPr id="2" name="Title 1"/>
          <p:cNvSpPr>
            <a:spLocks noGrp="1"/>
          </p:cNvSpPr>
          <p:nvPr>
            <p:ph type="title"/>
          </p:nvPr>
        </p:nvSpPr>
        <p:spPr>
          <a:xfrm>
            <a:off x="457201" y="294200"/>
            <a:ext cx="5580410" cy="590400"/>
          </a:xfrm>
        </p:spPr>
        <p:txBody>
          <a:bodyPr/>
          <a:lstStyle>
            <a:lvl1pPr>
              <a:defRPr sz="1799">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457200" y="1137921"/>
            <a:ext cx="5471882" cy="873760"/>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57201" y="2311401"/>
            <a:ext cx="2683690" cy="384470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3245392" y="2311402"/>
            <a:ext cx="2683690" cy="1254759"/>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3245392" y="4236721"/>
            <a:ext cx="2683690" cy="1944160"/>
          </a:xfrm>
        </p:spPr>
        <p:txBody>
          <a:bodyPr numCol="1"/>
          <a:lstStyle>
            <a:lvl1pPr marL="0" indent="0">
              <a:buNone/>
              <a:defRPr sz="1349">
                <a:solidFill>
                  <a:schemeClr val="bg1"/>
                </a:solidFill>
                <a:latin typeface="Georgia" panose="02040502050405020303" pitchFamily="18" charset="0"/>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457200" y="907750"/>
            <a:ext cx="5789875"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38FDA286-FC7C-4768-AFFF-1618056D687D}"/>
              </a:ext>
            </a:extLst>
          </p:cNvPr>
          <p:cNvSpPr>
            <a:spLocks noGrp="1"/>
          </p:cNvSpPr>
          <p:nvPr>
            <p:ph type="dt" sz="half" idx="14"/>
          </p:nvPr>
        </p:nvSpPr>
        <p:spPr/>
        <p:txBody>
          <a:bodyPr/>
          <a:lstStyle/>
          <a:p>
            <a:fld id="{B2F4281B-95E6-4902-971E-8F5A42D63974}" type="datetime4">
              <a:rPr lang="en-US" smtClean="0"/>
              <a:t>November 3, 2021</a:t>
            </a:fld>
            <a:endParaRPr lang="en-IN" dirty="0"/>
          </a:p>
        </p:txBody>
      </p:sp>
      <p:sp>
        <p:nvSpPr>
          <p:cNvPr id="6" name="Footer Placeholder 5">
            <a:extLst>
              <a:ext uri="{FF2B5EF4-FFF2-40B4-BE49-F238E27FC236}">
                <a16:creationId xmlns:a16="http://schemas.microsoft.com/office/drawing/2014/main" id="{69C73E4D-1EBD-404A-B8F4-9B8AD7336F33}"/>
              </a:ext>
            </a:extLst>
          </p:cNvPr>
          <p:cNvSpPr>
            <a:spLocks noGrp="1"/>
          </p:cNvSpPr>
          <p:nvPr>
            <p:ph type="ftr" sz="quarter" idx="15"/>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D159C267-49E7-46A8-B353-C5EB81154AB5}"/>
              </a:ext>
            </a:extLst>
          </p:cNvPr>
          <p:cNvSpPr>
            <a:spLocks noGrp="1"/>
          </p:cNvSpPr>
          <p:nvPr>
            <p:ph type="sldNum" sz="quarter" idx="16"/>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47451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1"/>
            <a:ext cx="1787414" cy="6857999"/>
          </a:xfrm>
        </p:spPr>
        <p:txBody>
          <a:bodyPr/>
          <a:lstStyle/>
          <a:p>
            <a:endParaRPr lang="en-IN" dirty="0"/>
          </a:p>
        </p:txBody>
      </p:sp>
      <p:sp>
        <p:nvSpPr>
          <p:cNvPr id="2" name="Title 1"/>
          <p:cNvSpPr>
            <a:spLocks noGrp="1"/>
          </p:cNvSpPr>
          <p:nvPr>
            <p:ph type="title"/>
          </p:nvPr>
        </p:nvSpPr>
        <p:spPr>
          <a:xfrm>
            <a:off x="2020418" y="294200"/>
            <a:ext cx="6665528" cy="590400"/>
          </a:xfrm>
        </p:spPr>
        <p:txBody>
          <a:bodyPr/>
          <a:lstStyle>
            <a:lvl1pPr>
              <a:defRPr sz="1799">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020417" y="1137921"/>
            <a:ext cx="2056091" cy="5018184"/>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293076" y="1137921"/>
            <a:ext cx="2101787" cy="501818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6611431" y="1137922"/>
            <a:ext cx="2075369" cy="2796151"/>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020418" y="907750"/>
            <a:ext cx="6665528"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457DDD53-DA5D-4F66-8EAA-913A40461E30}"/>
              </a:ext>
            </a:extLst>
          </p:cNvPr>
          <p:cNvSpPr>
            <a:spLocks noGrp="1"/>
          </p:cNvSpPr>
          <p:nvPr>
            <p:ph type="dt" sz="half" idx="13"/>
          </p:nvPr>
        </p:nvSpPr>
        <p:spPr/>
        <p:txBody>
          <a:bodyPr/>
          <a:lstStyle/>
          <a:p>
            <a:fld id="{C9F144E0-65DF-4AB7-85DE-7786EA533D6D}" type="datetime4">
              <a:rPr lang="en-US" smtClean="0"/>
              <a:t>November 3, 2021</a:t>
            </a:fld>
            <a:endParaRPr lang="en-IN" dirty="0"/>
          </a:p>
        </p:txBody>
      </p:sp>
      <p:sp>
        <p:nvSpPr>
          <p:cNvPr id="6" name="Footer Placeholder 5">
            <a:extLst>
              <a:ext uri="{FF2B5EF4-FFF2-40B4-BE49-F238E27FC236}">
                <a16:creationId xmlns:a16="http://schemas.microsoft.com/office/drawing/2014/main" id="{89A18168-B280-402E-8310-35BC958D390B}"/>
              </a:ext>
            </a:extLst>
          </p:cNvPr>
          <p:cNvSpPr>
            <a:spLocks noGrp="1"/>
          </p:cNvSpPr>
          <p:nvPr>
            <p:ph type="ftr" sz="quarter" idx="14"/>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97D562B9-5194-4705-ABBD-89576E2CC7A3}"/>
              </a:ext>
            </a:extLst>
          </p:cNvPr>
          <p:cNvSpPr>
            <a:spLocks noGrp="1"/>
          </p:cNvSpPr>
          <p:nvPr>
            <p:ph type="sldNum" sz="quarter" idx="15"/>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626511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457201" y="1137920"/>
            <a:ext cx="6175841" cy="4834800"/>
          </a:xfrm>
        </p:spPr>
        <p:txBody>
          <a:bodyPr/>
          <a:lstStyle>
            <a:lvl1pPr marL="0" indent="0">
              <a:spcBef>
                <a:spcPts val="0"/>
              </a:spcBef>
              <a:buNone/>
              <a:defRPr>
                <a:solidFill>
                  <a:schemeClr val="bg1"/>
                </a:solidFill>
              </a:defRPr>
            </a:lvl1pPr>
            <a:lvl2pPr marL="0" indent="0">
              <a:spcBef>
                <a:spcPts val="0"/>
              </a:spcBef>
              <a:buNone/>
              <a:defRPr sz="1349">
                <a:solidFill>
                  <a:schemeClr val="bg1"/>
                </a:solidFill>
              </a:defRPr>
            </a:lvl2pPr>
            <a:lvl3pPr marL="0" indent="0">
              <a:spcBef>
                <a:spcPts val="0"/>
              </a:spcBef>
              <a:buNone/>
              <a:defRPr sz="1199">
                <a:solidFill>
                  <a:schemeClr val="bg1"/>
                </a:solidFill>
              </a:defRPr>
            </a:lvl3pPr>
            <a:lvl4pPr marL="0" indent="0">
              <a:spcBef>
                <a:spcPts val="0"/>
              </a:spcBef>
              <a:buNone/>
              <a:defRPr sz="1049">
                <a:solidFill>
                  <a:schemeClr val="bg1"/>
                </a:solidFill>
              </a:defRPr>
            </a:lvl4pPr>
            <a:lvl5pPr marL="0" indent="0">
              <a:spcBef>
                <a:spcPts val="0"/>
              </a:spcBef>
              <a:buNone/>
              <a:defRPr sz="9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00869D6F-A030-48CA-9C7C-9FC3A6F1F671}"/>
              </a:ext>
            </a:extLst>
          </p:cNvPr>
          <p:cNvSpPr>
            <a:spLocks noGrp="1"/>
          </p:cNvSpPr>
          <p:nvPr>
            <p:ph type="dt" sz="half" idx="10"/>
          </p:nvPr>
        </p:nvSpPr>
        <p:spPr/>
        <p:txBody>
          <a:bodyPr/>
          <a:lstStyle/>
          <a:p>
            <a:fld id="{8BF2022C-DA3A-450F-A66E-377444103368}" type="datetime4">
              <a:rPr lang="en-US" smtClean="0"/>
              <a:t>November 3, 2021</a:t>
            </a:fld>
            <a:endParaRPr lang="en-IN" dirty="0"/>
          </a:p>
        </p:txBody>
      </p:sp>
      <p:sp>
        <p:nvSpPr>
          <p:cNvPr id="5" name="Footer Placeholder 4">
            <a:extLst>
              <a:ext uri="{FF2B5EF4-FFF2-40B4-BE49-F238E27FC236}">
                <a16:creationId xmlns:a16="http://schemas.microsoft.com/office/drawing/2014/main" id="{2F02C3F7-BD0A-4AD4-95D8-328DA6F539AD}"/>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DE4422C8-68BE-4650-89F1-3BECCFF9B514}"/>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941776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Footer Placeholder 4"/>
          <p:cNvSpPr>
            <a:spLocks noGrp="1"/>
          </p:cNvSpPr>
          <p:nvPr>
            <p:ph type="ftr" sz="quarter" idx="11"/>
          </p:nvPr>
        </p:nvSpPr>
        <p:spPr>
          <a:xfrm>
            <a:off x="5292080" y="6356350"/>
            <a:ext cx="3039616" cy="365125"/>
          </a:xfrm>
        </p:spPr>
        <p:txBody>
          <a:bodyPr/>
          <a:lstStyle/>
          <a:p>
            <a:r>
              <a:rPr lang="en-US" dirty="0"/>
              <a:t>PAC   Professional Accounting Futures   2021</a:t>
            </a:r>
            <a:endParaRPr lang="en-CA" dirty="0"/>
          </a:p>
        </p:txBody>
      </p:sp>
      <p:sp>
        <p:nvSpPr>
          <p:cNvPr id="6" name="Slide Number Placeholder 5"/>
          <p:cNvSpPr>
            <a:spLocks noGrp="1"/>
          </p:cNvSpPr>
          <p:nvPr>
            <p:ph type="sldNum" sz="quarter" idx="12"/>
          </p:nvPr>
        </p:nvSpPr>
        <p:spPr/>
        <p:txBody>
          <a:bodyPr/>
          <a:lstStyle/>
          <a:p>
            <a:fld id="{1922BD0D-169D-4E79-8896-91849D654FE9}" type="slidenum">
              <a:rPr lang="en-CA" smtClean="0"/>
              <a:t>‹#›</a:t>
            </a:fld>
            <a:endParaRPr lang="en-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264463" y="2851522"/>
            <a:ext cx="3334113" cy="1202318"/>
          </a:xfrm>
        </p:spPr>
        <p:txBody>
          <a:bodyPr vert="horz" lIns="0" tIns="0" rIns="0" bIns="0" rtlCol="0" anchor="ctr" anchorCtr="0">
            <a:noAutofit/>
          </a:bodyPr>
          <a:lstStyle>
            <a:lvl1pPr marL="0" indent="0">
              <a:buNone/>
              <a:defRPr kumimoji="0" lang="en-IN" sz="2699"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984443D1-37A3-4969-A6D3-4E99E05604B9}"/>
              </a:ext>
            </a:extLst>
          </p:cNvPr>
          <p:cNvSpPr>
            <a:spLocks noGrp="1"/>
          </p:cNvSpPr>
          <p:nvPr>
            <p:ph type="dt" sz="half" idx="11"/>
          </p:nvPr>
        </p:nvSpPr>
        <p:spPr/>
        <p:txBody>
          <a:bodyPr/>
          <a:lstStyle/>
          <a:p>
            <a:fld id="{B11084E0-75D3-414C-8A28-7E16CB7AA47E}" type="datetime4">
              <a:rPr lang="en-US" smtClean="0"/>
              <a:t>November 3, 2021</a:t>
            </a:fld>
            <a:endParaRPr lang="en-IN" dirty="0"/>
          </a:p>
        </p:txBody>
      </p:sp>
      <p:sp>
        <p:nvSpPr>
          <p:cNvPr id="3" name="Footer Placeholder 2">
            <a:extLst>
              <a:ext uri="{FF2B5EF4-FFF2-40B4-BE49-F238E27FC236}">
                <a16:creationId xmlns:a16="http://schemas.microsoft.com/office/drawing/2014/main" id="{61AB04F4-59F4-4102-9BBD-DB62B48E184D}"/>
              </a:ext>
            </a:extLst>
          </p:cNvPr>
          <p:cNvSpPr>
            <a:spLocks noGrp="1"/>
          </p:cNvSpPr>
          <p:nvPr>
            <p:ph type="ftr" sz="quarter" idx="12"/>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E499AB0A-887B-46B8-BA72-781970F002C7}"/>
              </a:ext>
            </a:extLst>
          </p:cNvPr>
          <p:cNvSpPr>
            <a:spLocks noGrp="1"/>
          </p:cNvSpPr>
          <p:nvPr>
            <p:ph type="sldNum" sz="quarter" idx="13"/>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309534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4667954" y="0"/>
            <a:ext cx="4476046" cy="6858000"/>
          </a:xfrm>
        </p:spPr>
        <p:txBody>
          <a:bodyPr/>
          <a:lstStyle/>
          <a:p>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277135" y="2578743"/>
            <a:ext cx="3401698" cy="1055708"/>
          </a:xfrm>
        </p:spPr>
        <p:txBody>
          <a:bodyPr/>
          <a:lstStyle>
            <a:lvl1pPr marL="0" indent="0">
              <a:buNone/>
              <a:defRPr sz="2249"/>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277135" y="3840384"/>
            <a:ext cx="3401698" cy="1055708"/>
          </a:xfrm>
        </p:spPr>
        <p:txBody>
          <a:bodyPr/>
          <a:lstStyle>
            <a:lvl1pPr marL="0" indent="0">
              <a:buNone/>
              <a:defRPr sz="1199"/>
            </a:lvl1pPr>
          </a:lstStyle>
          <a:p>
            <a:pPr lvl="0"/>
            <a:r>
              <a:rPr lang="en-IN" dirty="0"/>
              <a:t>text</a:t>
            </a:r>
          </a:p>
        </p:txBody>
      </p:sp>
      <p:sp>
        <p:nvSpPr>
          <p:cNvPr id="2" name="Date Placeholder 1">
            <a:extLst>
              <a:ext uri="{FF2B5EF4-FFF2-40B4-BE49-F238E27FC236}">
                <a16:creationId xmlns:a16="http://schemas.microsoft.com/office/drawing/2014/main" id="{F656DB61-969F-46BA-942C-3600269FA4D1}"/>
              </a:ext>
            </a:extLst>
          </p:cNvPr>
          <p:cNvSpPr>
            <a:spLocks noGrp="1"/>
          </p:cNvSpPr>
          <p:nvPr>
            <p:ph type="dt" sz="half" idx="13"/>
          </p:nvPr>
        </p:nvSpPr>
        <p:spPr/>
        <p:txBody>
          <a:bodyPr/>
          <a:lstStyle/>
          <a:p>
            <a:fld id="{0FFE28C5-2B93-4174-BE6E-6C178C1C4BD6}" type="datetime4">
              <a:rPr lang="en-US" smtClean="0"/>
              <a:t>November 3, 2021</a:t>
            </a:fld>
            <a:endParaRPr lang="en-IN" dirty="0"/>
          </a:p>
        </p:txBody>
      </p:sp>
      <p:sp>
        <p:nvSpPr>
          <p:cNvPr id="3" name="Footer Placeholder 2">
            <a:extLst>
              <a:ext uri="{FF2B5EF4-FFF2-40B4-BE49-F238E27FC236}">
                <a16:creationId xmlns:a16="http://schemas.microsoft.com/office/drawing/2014/main" id="{C7C562FF-E912-4424-B259-AED677C026AF}"/>
              </a:ext>
            </a:extLst>
          </p:cNvPr>
          <p:cNvSpPr>
            <a:spLocks noGrp="1"/>
          </p:cNvSpPr>
          <p:nvPr>
            <p:ph type="ftr" sz="quarter" idx="14"/>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E82C1B82-1A85-4CFD-98C3-C21698A96B67}"/>
              </a:ext>
            </a:extLst>
          </p:cNvPr>
          <p:cNvSpPr>
            <a:spLocks noGrp="1"/>
          </p:cNvSpPr>
          <p:nvPr>
            <p:ph type="sldNum" sz="quarter" idx="15"/>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65172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457200" y="1137921"/>
            <a:ext cx="3716193" cy="4267457"/>
          </a:xfrm>
        </p:spPr>
        <p:txBody>
          <a:body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5347311" y="3813288"/>
            <a:ext cx="2315750" cy="180000"/>
          </a:xfrm>
        </p:spPr>
        <p:txBody>
          <a:bodyPr/>
          <a:lstStyle>
            <a:lvl1pPr marL="0" indent="0">
              <a:buNone/>
              <a:defRPr sz="9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5347311" y="4055931"/>
            <a:ext cx="2315750" cy="180000"/>
          </a:xfrm>
        </p:spPr>
        <p:txBody>
          <a:bodyPr/>
          <a:lstStyle>
            <a:lvl1pPr marL="0" indent="0">
              <a:buNone/>
              <a:defRPr sz="9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4589865" y="3578084"/>
            <a:ext cx="583915" cy="778959"/>
          </a:xfrm>
          <a:prstGeom prst="ellipse">
            <a:avLst/>
          </a:prstGeom>
        </p:spPr>
        <p:txBody>
          <a:bodyPr anchor="ctr"/>
          <a:lstStyle>
            <a:lvl1pPr marL="0" indent="0" algn="ctr">
              <a:buNone/>
              <a:defRPr sz="675">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4589866" y="1137921"/>
            <a:ext cx="409693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4589866" y="1635009"/>
            <a:ext cx="4096935" cy="1611554"/>
          </a:xfrm>
        </p:spPr>
        <p:txBody>
          <a:bodyPr/>
          <a:lstStyle>
            <a:lvl1pPr marL="0" indent="0">
              <a:buNone/>
              <a:defRPr sz="1199"/>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3" name="Date Placeholder 2">
            <a:extLst>
              <a:ext uri="{FF2B5EF4-FFF2-40B4-BE49-F238E27FC236}">
                <a16:creationId xmlns:a16="http://schemas.microsoft.com/office/drawing/2014/main" id="{C5822E28-B24F-4CF6-8F50-70ED7C22A114}"/>
              </a:ext>
            </a:extLst>
          </p:cNvPr>
          <p:cNvSpPr>
            <a:spLocks noGrp="1"/>
          </p:cNvSpPr>
          <p:nvPr>
            <p:ph type="dt" sz="half" idx="19"/>
          </p:nvPr>
        </p:nvSpPr>
        <p:spPr/>
        <p:txBody>
          <a:bodyPr/>
          <a:lstStyle/>
          <a:p>
            <a:fld id="{6A9DC1C0-DECD-46CC-8421-0A765DF310E0}" type="datetime4">
              <a:rPr lang="en-US" smtClean="0"/>
              <a:t>November 3, 2021</a:t>
            </a:fld>
            <a:endParaRPr lang="en-IN" dirty="0"/>
          </a:p>
        </p:txBody>
      </p:sp>
      <p:sp>
        <p:nvSpPr>
          <p:cNvPr id="4" name="Footer Placeholder 3">
            <a:extLst>
              <a:ext uri="{FF2B5EF4-FFF2-40B4-BE49-F238E27FC236}">
                <a16:creationId xmlns:a16="http://schemas.microsoft.com/office/drawing/2014/main" id="{6865E1CD-A05B-41DC-B488-E4BA204E7AE5}"/>
              </a:ext>
            </a:extLst>
          </p:cNvPr>
          <p:cNvSpPr>
            <a:spLocks noGrp="1"/>
          </p:cNvSpPr>
          <p:nvPr>
            <p:ph type="ftr" sz="quarter" idx="20"/>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5716ABDB-CF45-4001-9487-F3BA3DD8DACD}"/>
              </a:ext>
            </a:extLst>
          </p:cNvPr>
          <p:cNvSpPr>
            <a:spLocks noGrp="1"/>
          </p:cNvSpPr>
          <p:nvPr>
            <p:ph type="sldNum" sz="quarter" idx="21"/>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444015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CD06B42-27A8-4223-AE57-EB729EB5FC27}"/>
              </a:ext>
            </a:extLst>
          </p:cNvPr>
          <p:cNvSpPr>
            <a:spLocks noGrp="1"/>
          </p:cNvSpPr>
          <p:nvPr>
            <p:ph type="dt" sz="half" idx="10"/>
          </p:nvPr>
        </p:nvSpPr>
        <p:spPr/>
        <p:txBody>
          <a:bodyPr/>
          <a:lstStyle/>
          <a:p>
            <a:fld id="{0E27E644-A70E-422C-8133-F0DC666C5F7F}" type="datetime4">
              <a:rPr lang="en-US" smtClean="0"/>
              <a:t>November 3, 2021</a:t>
            </a:fld>
            <a:endParaRPr lang="en-IN" dirty="0"/>
          </a:p>
        </p:txBody>
      </p:sp>
      <p:sp>
        <p:nvSpPr>
          <p:cNvPr id="4" name="Footer Placeholder 3">
            <a:extLst>
              <a:ext uri="{FF2B5EF4-FFF2-40B4-BE49-F238E27FC236}">
                <a16:creationId xmlns:a16="http://schemas.microsoft.com/office/drawing/2014/main" id="{5C1F4AD2-0FC3-4A7D-B553-FC19C918C14E}"/>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C7E89B92-9E6D-4E4B-A5F6-7BC8B1612D1D}"/>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7344703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2588533" y="2060235"/>
            <a:ext cx="3966934" cy="3025522"/>
          </a:xfrm>
        </p:spPr>
        <p:txBody>
          <a:bodyPr lIns="0" tIns="0" rIns="0" bIns="0">
            <a:noAutofit/>
          </a:bodyPr>
          <a:lstStyle>
            <a:lvl1pPr marL="0" indent="0" algn="ctr">
              <a:buNone/>
              <a:defRPr lang="en-US" sz="2099" dirty="0" smtClean="0">
                <a:latin typeface="Georgia" panose="02040502050405020303" pitchFamily="18" charset="0"/>
              </a:defRPr>
            </a:lvl1pPr>
          </a:lstStyle>
          <a:p>
            <a:pPr marL="267319" lvl="0" indent="-267319"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2588533" y="5506678"/>
            <a:ext cx="3966934" cy="316838"/>
          </a:xfrm>
        </p:spPr>
        <p:txBody>
          <a:bodyPr lIns="0" tIns="0" rIns="0" bIns="0">
            <a:noAutofit/>
          </a:bodyPr>
          <a:lstStyle>
            <a:lvl1pPr marL="0" indent="0" algn="ctr">
              <a:buNone/>
              <a:defRPr lang="en-US" sz="1199" dirty="0" smtClean="0">
                <a:solidFill>
                  <a:srgbClr val="FFE600"/>
                </a:solidFill>
                <a:latin typeface="+mn-lt"/>
              </a:defRPr>
            </a:lvl1pPr>
          </a:lstStyle>
          <a:p>
            <a:pPr marL="267319" lvl="0" indent="-267319" algn="ctr">
              <a:spcBef>
                <a:spcPts val="0"/>
              </a:spcBef>
              <a:spcAft>
                <a:spcPts val="45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2588533" y="5818717"/>
            <a:ext cx="3966934" cy="316838"/>
          </a:xfrm>
        </p:spPr>
        <p:txBody>
          <a:bodyPr vert="horz" lIns="0" tIns="0" rIns="0" bIns="0" rtlCol="0" anchor="t" anchorCtr="0">
            <a:noAutofit/>
          </a:bodyPr>
          <a:lstStyle>
            <a:lvl1pPr marL="0" indent="0" algn="ctr">
              <a:buNone/>
              <a:defRPr lang="en-US" sz="1199" dirty="0" smtClean="0">
                <a:latin typeface="+mn-lt"/>
              </a:defRPr>
            </a:lvl1pPr>
          </a:lstStyle>
          <a:p>
            <a:pPr marL="267319" lvl="0" indent="-267319" algn="ctr">
              <a:spcBef>
                <a:spcPts val="0"/>
              </a:spcBef>
              <a:spcAft>
                <a:spcPts val="45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3695561" y="979788"/>
            <a:ext cx="175287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8396"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30622433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357827" y="1488927"/>
            <a:ext cx="175287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8396"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384812" y="2526765"/>
            <a:ext cx="3966934" cy="1800000"/>
          </a:xfrm>
        </p:spPr>
        <p:txBody>
          <a:bodyPr lIns="90000" tIns="46800" rIns="90000" bIns="46800"/>
          <a:lstStyle>
            <a:lvl1pPr marL="0" indent="0">
              <a:buNone/>
              <a:defRPr lang="en-US" sz="2099" dirty="0" smtClean="0">
                <a:latin typeface="Georgia" panose="02040502050405020303" pitchFamily="18" charset="0"/>
              </a:defRPr>
            </a:lvl1pPr>
          </a:lstStyle>
          <a:p>
            <a:pPr marL="267319" lvl="0" indent="-267319">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384812" y="4632765"/>
            <a:ext cx="3966934" cy="316838"/>
          </a:xfrm>
        </p:spPr>
        <p:txBody>
          <a:bodyPr lIns="90000" tIns="46800" rIns="90000" bIns="46800"/>
          <a:lstStyle>
            <a:lvl1pPr marL="0" indent="0" algn="l" defTabSz="685434" rtl="0" eaLnBrk="1" latinLnBrk="0" hangingPunct="1">
              <a:spcBef>
                <a:spcPts val="0"/>
              </a:spcBef>
              <a:spcAft>
                <a:spcPts val="450"/>
              </a:spcAft>
              <a:buClr>
                <a:schemeClr val="tx2"/>
              </a:buClr>
              <a:buSzPct val="70000"/>
              <a:buFont typeface="Arial" pitchFamily="34" charset="0"/>
              <a:buNone/>
              <a:defRPr lang="en-US" sz="1199" kern="1200" dirty="0" smtClean="0">
                <a:solidFill>
                  <a:schemeClr val="tx2"/>
                </a:solidFill>
                <a:latin typeface="+mn-lt"/>
                <a:ea typeface="+mn-ea"/>
                <a:cs typeface="+mn-cs"/>
              </a:defRPr>
            </a:lvl1pPr>
            <a:lvl2pPr marL="267319" indent="0">
              <a:buNone/>
              <a:defRPr lang="en-US" sz="1499" smtClean="0">
                <a:latin typeface="+mn-lt"/>
              </a:defRPr>
            </a:lvl2pPr>
            <a:lvl3pPr>
              <a:defRPr lang="en-US" sz="1349" smtClean="0">
                <a:latin typeface="+mn-lt"/>
              </a:defRPr>
            </a:lvl3pPr>
            <a:lvl4pPr>
              <a:defRPr lang="en-US" sz="1199" smtClean="0">
                <a:latin typeface="+mn-lt"/>
              </a:defRPr>
            </a:lvl4pPr>
            <a:lvl5pPr>
              <a:defRPr lang="en-IN" sz="1199">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384812" y="4971442"/>
            <a:ext cx="3966934" cy="316838"/>
          </a:xfrm>
        </p:spPr>
        <p:txBody>
          <a:bodyPr lIns="90000" tIns="46800" rIns="90000" bIns="46800"/>
          <a:lstStyle>
            <a:lvl1pPr marL="0" indent="0" algn="l" defTabSz="685434" rtl="0" eaLnBrk="1" latinLnBrk="0" hangingPunct="1">
              <a:spcBef>
                <a:spcPts val="0"/>
              </a:spcBef>
              <a:spcAft>
                <a:spcPts val="450"/>
              </a:spcAft>
              <a:buClr>
                <a:schemeClr val="tx2"/>
              </a:buClr>
              <a:buSzPct val="70000"/>
              <a:buFont typeface="Arial" pitchFamily="34" charset="0"/>
              <a:buNone/>
              <a:defRPr lang="en-US" sz="1199" kern="1200" dirty="0" smtClean="0">
                <a:solidFill>
                  <a:schemeClr val="bg1"/>
                </a:solidFill>
                <a:latin typeface="+mn-lt"/>
                <a:ea typeface="+mn-ea"/>
                <a:cs typeface="+mn-cs"/>
              </a:defRPr>
            </a:lvl1pPr>
            <a:lvl2pPr marL="267319" indent="0">
              <a:buNone/>
              <a:defRPr lang="en-US" sz="1499" smtClean="0">
                <a:latin typeface="+mn-lt"/>
              </a:defRPr>
            </a:lvl2pPr>
            <a:lvl3pPr>
              <a:defRPr lang="en-US" sz="1349" smtClean="0">
                <a:latin typeface="+mn-lt"/>
              </a:defRPr>
            </a:lvl3pPr>
            <a:lvl4pPr>
              <a:defRPr lang="en-US" sz="1199" smtClean="0">
                <a:latin typeface="+mn-lt"/>
              </a:defRPr>
            </a:lvl4pPr>
            <a:lvl5pPr>
              <a:defRPr lang="en-IN" sz="1199">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27316686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1" y="1137920"/>
            <a:ext cx="6175841" cy="4834800"/>
          </a:xfrm>
        </p:spPr>
        <p:txBody>
          <a:bodyPr/>
          <a:lstStyle>
            <a:lvl1pPr marL="0" indent="0">
              <a:buNone/>
              <a:defRPr>
                <a:solidFill>
                  <a:schemeClr val="bg1"/>
                </a:solidFill>
              </a:defRPr>
            </a:lvl1pPr>
            <a:lvl2pPr marL="267319">
              <a:defRPr>
                <a:solidFill>
                  <a:schemeClr val="bg1"/>
                </a:solidFill>
              </a:defRPr>
            </a:lvl2pPr>
            <a:lvl3pPr marL="534639">
              <a:defRPr>
                <a:solidFill>
                  <a:schemeClr val="bg1"/>
                </a:solidFill>
              </a:defRPr>
            </a:lvl3pPr>
            <a:lvl4pPr marL="801958">
              <a:defRPr>
                <a:solidFill>
                  <a:schemeClr val="bg1"/>
                </a:solidFill>
              </a:defRPr>
            </a:lvl4pPr>
            <a:lvl5pPr marL="1069277">
              <a:defRPr sz="9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E7DAEB49-9ADD-490C-B904-979B3953B8CD}"/>
              </a:ext>
            </a:extLst>
          </p:cNvPr>
          <p:cNvSpPr>
            <a:spLocks noGrp="1"/>
          </p:cNvSpPr>
          <p:nvPr>
            <p:ph type="dt" sz="half" idx="10"/>
          </p:nvPr>
        </p:nvSpPr>
        <p:spPr/>
        <p:txBody>
          <a:bodyPr/>
          <a:lstStyle/>
          <a:p>
            <a:fld id="{0C8859C7-C573-4520-8F21-D8F56E82B362}" type="datetime4">
              <a:rPr lang="en-US" smtClean="0"/>
              <a:t>November 3, 2021</a:t>
            </a:fld>
            <a:endParaRPr lang="en-IN" dirty="0"/>
          </a:p>
        </p:txBody>
      </p:sp>
      <p:sp>
        <p:nvSpPr>
          <p:cNvPr id="5" name="Footer Placeholder 4">
            <a:extLst>
              <a:ext uri="{FF2B5EF4-FFF2-40B4-BE49-F238E27FC236}">
                <a16:creationId xmlns:a16="http://schemas.microsoft.com/office/drawing/2014/main" id="{36528C68-2511-4745-B448-A5AA41E7BFE8}"/>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1B5C8157-0191-4E69-819F-DB443768675C}"/>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6895504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880"/>
          </a:xfrm>
        </p:spPr>
        <p:txBody>
          <a:bodyPr/>
          <a:lstStyle>
            <a:lvl1pPr>
              <a:defRPr>
                <a:solidFill>
                  <a:schemeClr val="bg1"/>
                </a:solidFill>
              </a:defRPr>
            </a:lvl1pPr>
          </a:lstStyle>
          <a:p>
            <a:r>
              <a:rPr lang="en-US" dirty="0"/>
              <a:t>Click to edit Master title style</a:t>
            </a:r>
            <a:endParaRPr lang="en-GB" dirty="0"/>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3" name="Date Placeholder 2">
            <a:extLst>
              <a:ext uri="{FF2B5EF4-FFF2-40B4-BE49-F238E27FC236}">
                <a16:creationId xmlns:a16="http://schemas.microsoft.com/office/drawing/2014/main" id="{0B88B559-CD59-4D3D-87C0-5D51BCF9B731}"/>
              </a:ext>
            </a:extLst>
          </p:cNvPr>
          <p:cNvSpPr>
            <a:spLocks noGrp="1"/>
          </p:cNvSpPr>
          <p:nvPr>
            <p:ph type="dt" sz="half" idx="10"/>
          </p:nvPr>
        </p:nvSpPr>
        <p:spPr/>
        <p:txBody>
          <a:bodyPr/>
          <a:lstStyle/>
          <a:p>
            <a:fld id="{1BD538B9-2BCA-43BF-BA2D-38569E11F765}" type="datetime4">
              <a:rPr lang="en-US" smtClean="0"/>
              <a:t>November 3, 2021</a:t>
            </a:fld>
            <a:endParaRPr lang="en-IN" dirty="0"/>
          </a:p>
        </p:txBody>
      </p:sp>
      <p:sp>
        <p:nvSpPr>
          <p:cNvPr id="4" name="Footer Placeholder 3">
            <a:extLst>
              <a:ext uri="{FF2B5EF4-FFF2-40B4-BE49-F238E27FC236}">
                <a16:creationId xmlns:a16="http://schemas.microsoft.com/office/drawing/2014/main" id="{136FB98F-FBCE-4F2C-978B-A5576B577450}"/>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1A95690-F0A7-4101-82DB-B17CE6B7A487}"/>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0430534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88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1" y="1137919"/>
            <a:ext cx="4038600" cy="4834800"/>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1" y="1137919"/>
            <a:ext cx="4038600" cy="4834800"/>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5" name="Date Placeholder 4">
            <a:extLst>
              <a:ext uri="{FF2B5EF4-FFF2-40B4-BE49-F238E27FC236}">
                <a16:creationId xmlns:a16="http://schemas.microsoft.com/office/drawing/2014/main" id="{B20B9B26-E95B-4DC1-A613-4C0C0933C72B}"/>
              </a:ext>
            </a:extLst>
          </p:cNvPr>
          <p:cNvSpPr>
            <a:spLocks noGrp="1"/>
          </p:cNvSpPr>
          <p:nvPr>
            <p:ph type="dt" sz="half" idx="10"/>
          </p:nvPr>
        </p:nvSpPr>
        <p:spPr/>
        <p:txBody>
          <a:bodyPr/>
          <a:lstStyle/>
          <a:p>
            <a:fld id="{C6C6D2D6-0A17-4ABC-A57D-ED173FEB4F7E}" type="datetime4">
              <a:rPr lang="en-US" smtClean="0"/>
              <a:t>November 3, 2021</a:t>
            </a:fld>
            <a:endParaRPr lang="en-IN" dirty="0"/>
          </a:p>
        </p:txBody>
      </p:sp>
      <p:sp>
        <p:nvSpPr>
          <p:cNvPr id="6" name="Footer Placeholder 5">
            <a:extLst>
              <a:ext uri="{FF2B5EF4-FFF2-40B4-BE49-F238E27FC236}">
                <a16:creationId xmlns:a16="http://schemas.microsoft.com/office/drawing/2014/main" id="{ED7373D8-2AB5-4625-822C-B1F2B5CDC39C}"/>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E76E3B4B-D68B-4AFA-A20D-2ECE69120F7E}"/>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252680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9247" y="1869441"/>
            <a:ext cx="40428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7304" y="1869441"/>
            <a:ext cx="40428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457201" y="1137920"/>
            <a:ext cx="4042800"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4647304" y="1137920"/>
            <a:ext cx="4042800"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457201" y="294200"/>
            <a:ext cx="8229600"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5" name="Date Placeholder 4">
            <a:extLst>
              <a:ext uri="{FF2B5EF4-FFF2-40B4-BE49-F238E27FC236}">
                <a16:creationId xmlns:a16="http://schemas.microsoft.com/office/drawing/2014/main" id="{409FCCF0-19BC-4024-9BCA-E14DB77EAF2F}"/>
              </a:ext>
            </a:extLst>
          </p:cNvPr>
          <p:cNvSpPr>
            <a:spLocks noGrp="1"/>
          </p:cNvSpPr>
          <p:nvPr>
            <p:ph type="dt" sz="half" idx="14"/>
          </p:nvPr>
        </p:nvSpPr>
        <p:spPr/>
        <p:txBody>
          <a:bodyPr/>
          <a:lstStyle/>
          <a:p>
            <a:fld id="{BF07D572-F9C3-4F4B-AC50-6DCAB708BE1F}" type="datetime4">
              <a:rPr lang="en-US" smtClean="0"/>
              <a:t>November 3, 2021</a:t>
            </a:fld>
            <a:endParaRPr lang="en-IN" dirty="0"/>
          </a:p>
        </p:txBody>
      </p:sp>
      <p:sp>
        <p:nvSpPr>
          <p:cNvPr id="6" name="Footer Placeholder 5">
            <a:extLst>
              <a:ext uri="{FF2B5EF4-FFF2-40B4-BE49-F238E27FC236}">
                <a16:creationId xmlns:a16="http://schemas.microsoft.com/office/drawing/2014/main" id="{12B54F7E-BDC4-4386-B2E2-1FC66609D14F}"/>
              </a:ext>
            </a:extLst>
          </p:cNvPr>
          <p:cNvSpPr>
            <a:spLocks noGrp="1"/>
          </p:cNvSpPr>
          <p:nvPr>
            <p:ph type="ftr" sz="quarter" idx="15"/>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B94FBF9A-EC9A-41E4-A24C-ECB5DC15CCD7}"/>
              </a:ext>
            </a:extLst>
          </p:cNvPr>
          <p:cNvSpPr>
            <a:spLocks noGrp="1"/>
          </p:cNvSpPr>
          <p:nvPr>
            <p:ph type="sldNum" sz="quarter" idx="16"/>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802534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US" dirty="0"/>
              <a:t>PAC Professional Accounting Futures 2021</a:t>
            </a:r>
            <a:endParaRPr lang="en-CA" dirty="0"/>
          </a:p>
        </p:txBody>
      </p:sp>
      <p:sp>
        <p:nvSpPr>
          <p:cNvPr id="6" name="Slide Number Placeholder 5"/>
          <p:cNvSpPr>
            <a:spLocks noGrp="1"/>
          </p:cNvSpPr>
          <p:nvPr>
            <p:ph type="sldNum" sz="quarter" idx="12"/>
          </p:nvPr>
        </p:nvSpPr>
        <p:spPr/>
        <p:txBody>
          <a:bodyPr/>
          <a:lstStyle/>
          <a:p>
            <a:fld id="{1922BD0D-169D-4E79-8896-91849D654FE9}" type="slidenum">
              <a:rPr lang="en-CA" smtClean="0"/>
              <a:t>‹#›</a:t>
            </a:fld>
            <a:endParaRPr lang="en-C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DF149-816A-4257-A64D-E23E91A5063C}"/>
              </a:ext>
            </a:extLst>
          </p:cNvPr>
          <p:cNvSpPr>
            <a:spLocks noGrp="1"/>
          </p:cNvSpPr>
          <p:nvPr>
            <p:ph type="dt" sz="half" idx="10"/>
          </p:nvPr>
        </p:nvSpPr>
        <p:spPr/>
        <p:txBody>
          <a:bodyPr/>
          <a:lstStyle/>
          <a:p>
            <a:fld id="{9B9DD67D-1788-49E9-8A72-D51BBDC35ED5}" type="datetime4">
              <a:rPr lang="en-US" smtClean="0"/>
              <a:t>November 3, 2021</a:t>
            </a:fld>
            <a:endParaRPr lang="en-IN" dirty="0"/>
          </a:p>
        </p:txBody>
      </p:sp>
      <p:sp>
        <p:nvSpPr>
          <p:cNvPr id="4" name="Footer Placeholder 3">
            <a:extLst>
              <a:ext uri="{FF2B5EF4-FFF2-40B4-BE49-F238E27FC236}">
                <a16:creationId xmlns:a16="http://schemas.microsoft.com/office/drawing/2014/main" id="{4678256F-B716-4FA1-B0CC-85D20C72FCE5}"/>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2344F6A-D6D0-4CE3-8495-873C004D38DC}"/>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3582393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9B669-D18F-448E-A005-0A353671C9CB}"/>
              </a:ext>
            </a:extLst>
          </p:cNvPr>
          <p:cNvSpPr>
            <a:spLocks noGrp="1"/>
          </p:cNvSpPr>
          <p:nvPr>
            <p:ph type="dt" sz="half" idx="10"/>
          </p:nvPr>
        </p:nvSpPr>
        <p:spPr/>
        <p:txBody>
          <a:bodyPr/>
          <a:lstStyle/>
          <a:p>
            <a:fld id="{B4E68E19-67BD-479F-86A4-83562D16088A}" type="datetime4">
              <a:rPr lang="en-US" smtClean="0"/>
              <a:t>November 3, 2021</a:t>
            </a:fld>
            <a:endParaRPr lang="en-IN" dirty="0"/>
          </a:p>
        </p:txBody>
      </p:sp>
      <p:sp>
        <p:nvSpPr>
          <p:cNvPr id="3" name="Footer Placeholder 2">
            <a:extLst>
              <a:ext uri="{FF2B5EF4-FFF2-40B4-BE49-F238E27FC236}">
                <a16:creationId xmlns:a16="http://schemas.microsoft.com/office/drawing/2014/main" id="{A7031300-352D-4FEE-9216-28FB241372A5}"/>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CAADEB71-FD7D-4974-99DD-0F48E0466750}"/>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6911796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70B882-5FC5-4C48-9562-890886DDEDF3}"/>
              </a:ext>
            </a:extLst>
          </p:cNvPr>
          <p:cNvSpPr>
            <a:spLocks noGrp="1"/>
          </p:cNvSpPr>
          <p:nvPr>
            <p:ph type="dt" sz="half" idx="10"/>
          </p:nvPr>
        </p:nvSpPr>
        <p:spPr/>
        <p:txBody>
          <a:bodyPr/>
          <a:lstStyle/>
          <a:p>
            <a:fld id="{620B560F-DDF3-445C-BCFF-188940BE86C9}" type="datetime4">
              <a:rPr lang="en-US" smtClean="0"/>
              <a:t>November 3, 2021</a:t>
            </a:fld>
            <a:endParaRPr lang="en-IN" dirty="0"/>
          </a:p>
        </p:txBody>
      </p:sp>
      <p:sp>
        <p:nvSpPr>
          <p:cNvPr id="3" name="Footer Placeholder 2">
            <a:extLst>
              <a:ext uri="{FF2B5EF4-FFF2-40B4-BE49-F238E27FC236}">
                <a16:creationId xmlns:a16="http://schemas.microsoft.com/office/drawing/2014/main" id="{992E7899-FE60-4FDA-8608-58147D09186A}"/>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BAA32B5C-3285-477F-B755-A6F2F0F4D3A2}"/>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4172751277"/>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416E9-5919-4213-81D7-5E74B3B61EAA}"/>
              </a:ext>
            </a:extLst>
          </p:cNvPr>
          <p:cNvSpPr>
            <a:spLocks noGrp="1"/>
          </p:cNvSpPr>
          <p:nvPr>
            <p:ph type="dt" sz="half" idx="10"/>
          </p:nvPr>
        </p:nvSpPr>
        <p:spPr/>
        <p:txBody>
          <a:bodyPr/>
          <a:lstStyle/>
          <a:p>
            <a:fld id="{360EB28F-9241-4A81-98DA-E2D7B604AE84}" type="datetime4">
              <a:rPr lang="en-US" smtClean="0"/>
              <a:t>November 3, 2021</a:t>
            </a:fld>
            <a:endParaRPr lang="en-IN" dirty="0"/>
          </a:p>
        </p:txBody>
      </p:sp>
      <p:sp>
        <p:nvSpPr>
          <p:cNvPr id="3" name="Footer Placeholder 2">
            <a:extLst>
              <a:ext uri="{FF2B5EF4-FFF2-40B4-BE49-F238E27FC236}">
                <a16:creationId xmlns:a16="http://schemas.microsoft.com/office/drawing/2014/main" id="{6BDFF1B2-A745-40FB-B885-B3638A4F4178}"/>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0DC9AD96-7B7E-4E05-90E8-1F98943B0720}"/>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621587245"/>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28459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914400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711B3654-4C35-482F-B580-02C23F975B92}"/>
              </a:ext>
            </a:extLst>
          </p:cNvPr>
          <p:cNvSpPr>
            <a:spLocks noGrp="1"/>
          </p:cNvSpPr>
          <p:nvPr>
            <p:ph type="dt" sz="half" idx="11"/>
          </p:nvPr>
        </p:nvSpPr>
        <p:spPr/>
        <p:txBody>
          <a:bodyPr/>
          <a:lstStyle/>
          <a:p>
            <a:fld id="{573453E7-DB68-4F83-8DFF-04AFBEC97959}" type="datetime4">
              <a:rPr lang="en-US" smtClean="0"/>
              <a:t>November 3, 2021</a:t>
            </a:fld>
            <a:endParaRPr lang="en-IN" dirty="0"/>
          </a:p>
        </p:txBody>
      </p:sp>
      <p:sp>
        <p:nvSpPr>
          <p:cNvPr id="4" name="Footer Placeholder 3">
            <a:extLst>
              <a:ext uri="{FF2B5EF4-FFF2-40B4-BE49-F238E27FC236}">
                <a16:creationId xmlns:a16="http://schemas.microsoft.com/office/drawing/2014/main" id="{162EFEC5-10C4-4E79-B06E-F14B8F305F91}"/>
              </a:ext>
            </a:extLst>
          </p:cNvPr>
          <p:cNvSpPr>
            <a:spLocks noGrp="1"/>
          </p:cNvSpPr>
          <p:nvPr>
            <p:ph type="ftr" sz="quarter" idx="12"/>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CC05763-C066-4818-A1DF-64ED4D64BE2E}"/>
              </a:ext>
            </a:extLst>
          </p:cNvPr>
          <p:cNvSpPr>
            <a:spLocks noGrp="1"/>
          </p:cNvSpPr>
          <p:nvPr>
            <p:ph type="sldNum" sz="quarter" idx="13"/>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5855670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129049-E3D5-4C0A-BB1F-72BEDB1FB5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0"/>
            <a:ext cx="913924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2719104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501A2F11-32A0-4526-A5F7-F4382DA5B4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3" y="0"/>
            <a:ext cx="913924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9304351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1" y="0"/>
            <a:ext cx="9139244"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2699988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39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US" dirty="0"/>
              <a:t>PAC Professional Accounting Futures 2021</a:t>
            </a:r>
            <a:endParaRPr lang="en-CA" dirty="0"/>
          </a:p>
        </p:txBody>
      </p:sp>
      <p:sp>
        <p:nvSpPr>
          <p:cNvPr id="7" name="Slide Number Placeholder 6"/>
          <p:cNvSpPr>
            <a:spLocks noGrp="1"/>
          </p:cNvSpPr>
          <p:nvPr>
            <p:ph type="sldNum" sz="quarter" idx="12"/>
          </p:nvPr>
        </p:nvSpPr>
        <p:spPr/>
        <p:txBody>
          <a:bodyPr/>
          <a:lstStyle/>
          <a:p>
            <a:fld id="{1922BD0D-169D-4E79-8896-91849D654FE9}" type="slidenum">
              <a:rPr lang="en-CA" smtClean="0"/>
              <a:t>‹#›</a:t>
            </a:fld>
            <a:endParaRPr lang="en-C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2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373392" y="795662"/>
            <a:ext cx="3695884"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11" name="Title 1"/>
          <p:cNvSpPr>
            <a:spLocks noGrp="1"/>
          </p:cNvSpPr>
          <p:nvPr>
            <p:ph type="ctrTitle"/>
          </p:nvPr>
        </p:nvSpPr>
        <p:spPr>
          <a:xfrm>
            <a:off x="581325" y="1954221"/>
            <a:ext cx="3245009" cy="979702"/>
          </a:xfrm>
        </p:spPr>
        <p:txBody>
          <a:bodyPr/>
          <a:lstStyle>
            <a:lvl1pPr>
              <a:defRPr sz="224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581325" y="3046159"/>
            <a:ext cx="3245009" cy="1046323"/>
          </a:xfrm>
        </p:spPr>
        <p:txBody>
          <a:bodyPr/>
          <a:lstStyle>
            <a:lvl1pPr marL="0" indent="0" algn="l">
              <a:spcAft>
                <a:spcPts val="900"/>
              </a:spcAft>
              <a:buNone/>
              <a:defRPr sz="1499">
                <a:solidFill>
                  <a:schemeClr val="bg1"/>
                </a:solidFill>
                <a:latin typeface="EYInterstate" panose="02000503020000020004" pitchFamily="2" charset="0"/>
                <a:cs typeface="Arial" pitchFamily="34" charset="0"/>
              </a:defRPr>
            </a:lvl1pPr>
            <a:lvl2pPr marL="0" indent="0" algn="l">
              <a:buNone/>
              <a:defRPr sz="1199" b="1">
                <a:solidFill>
                  <a:srgbClr val="404040"/>
                </a:solidFill>
              </a:defRPr>
            </a:lvl2pPr>
            <a:lvl3pPr marL="685434" indent="0" algn="ctr">
              <a:buNone/>
              <a:defRPr>
                <a:solidFill>
                  <a:schemeClr val="tx1">
                    <a:tint val="75000"/>
                  </a:schemeClr>
                </a:solidFill>
              </a:defRPr>
            </a:lvl3pPr>
            <a:lvl4pPr marL="1028151" indent="0" algn="ctr">
              <a:buNone/>
              <a:defRPr>
                <a:solidFill>
                  <a:schemeClr val="tx1">
                    <a:tint val="75000"/>
                  </a:schemeClr>
                </a:solidFill>
              </a:defRPr>
            </a:lvl4pPr>
            <a:lvl5pPr marL="1370868" indent="0" algn="ctr">
              <a:buNone/>
              <a:defRPr>
                <a:solidFill>
                  <a:schemeClr val="tx1">
                    <a:tint val="75000"/>
                  </a:schemeClr>
                </a:solidFill>
              </a:defRPr>
            </a:lvl5pPr>
            <a:lvl6pPr marL="1713586" indent="0" algn="ctr">
              <a:buNone/>
              <a:defRPr>
                <a:solidFill>
                  <a:schemeClr val="tx1">
                    <a:tint val="75000"/>
                  </a:schemeClr>
                </a:solidFill>
              </a:defRPr>
            </a:lvl6pPr>
            <a:lvl7pPr marL="2056303" indent="0" algn="ctr">
              <a:buNone/>
              <a:defRPr>
                <a:solidFill>
                  <a:schemeClr val="tx1">
                    <a:tint val="75000"/>
                  </a:schemeClr>
                </a:solidFill>
              </a:defRPr>
            </a:lvl7pPr>
            <a:lvl8pPr marL="2399020" indent="0" algn="ctr">
              <a:buNone/>
              <a:defRPr>
                <a:solidFill>
                  <a:schemeClr val="tx1">
                    <a:tint val="75000"/>
                  </a:schemeClr>
                </a:solidFill>
              </a:defRPr>
            </a:lvl8pPr>
            <a:lvl9pPr marL="2741737"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999368" y="5709060"/>
            <a:ext cx="6088405"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346308" y="5605201"/>
            <a:ext cx="783397" cy="197581"/>
          </a:xfrm>
          <a:prstGeom prst="rect">
            <a:avLst/>
          </a:prstGeom>
          <a:noFill/>
        </p:spPr>
        <p:txBody>
          <a:bodyPr wrap="square" lIns="0" tIns="0" rIns="0" bIns="0" rtlCol="0" anchor="ctr" anchorCtr="0">
            <a:noAutofit/>
          </a:bodyPr>
          <a:lstStyle/>
          <a:p>
            <a:r>
              <a:rPr lang="en-GB" sz="9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999368" y="6019189"/>
            <a:ext cx="2315750" cy="180000"/>
          </a:xfrm>
        </p:spPr>
        <p:txBody>
          <a:bodyPr/>
          <a:lstStyle>
            <a:lvl1pPr marL="0" indent="0">
              <a:buNone/>
              <a:defRPr sz="9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999368" y="6216807"/>
            <a:ext cx="2315750" cy="180000"/>
          </a:xfrm>
        </p:spPr>
        <p:txBody>
          <a:bodyPr/>
          <a:lstStyle>
            <a:lvl1pPr marL="0" indent="0">
              <a:buNone/>
              <a:defRPr sz="90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346307" y="5914642"/>
            <a:ext cx="431775" cy="576000"/>
          </a:xfrm>
          <a:prstGeom prst="ellipse">
            <a:avLst/>
          </a:prstGeom>
        </p:spPr>
        <p:txBody>
          <a:bodyPr anchor="ctr"/>
          <a:lstStyle>
            <a:lvl1pPr marL="0" indent="0" algn="ctr">
              <a:buNone/>
              <a:defRPr sz="675">
                <a:solidFill>
                  <a:schemeClr val="bg1"/>
                </a:solidFill>
              </a:defRPr>
            </a:lvl1pPr>
          </a:lstStyle>
          <a:p>
            <a:endParaRPr lang="en-GB" dirty="0"/>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7769544" y="4960938"/>
            <a:ext cx="918684"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grpSp>
    </p:spTree>
    <p:extLst>
      <p:ext uri="{BB962C8B-B14F-4D97-AF65-F5344CB8AC3E}">
        <p14:creationId xmlns:p14="http://schemas.microsoft.com/office/powerpoint/2010/main" val="1425911185"/>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1_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373392" y="5826613"/>
            <a:ext cx="290700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708291" y="2158329"/>
            <a:ext cx="2998765" cy="860400"/>
          </a:xfrm>
          <a:prstGeom prst="rect">
            <a:avLst/>
          </a:prstGeom>
        </p:spPr>
        <p:txBody>
          <a:bodyPr/>
          <a:lstStyle>
            <a:lvl1pPr>
              <a:defRPr sz="224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708435" y="3200329"/>
            <a:ext cx="3013901" cy="645742"/>
          </a:xfrm>
          <a:prstGeom prst="rect">
            <a:avLst/>
          </a:prstGeom>
        </p:spPr>
        <p:txBody>
          <a:bodyPr/>
          <a:lstStyle>
            <a:lvl1pPr marL="0" indent="0" algn="l">
              <a:buNone/>
              <a:defRPr sz="1499">
                <a:solidFill>
                  <a:schemeClr val="bg1"/>
                </a:solidFill>
                <a:latin typeface="EYInterstate Light" panose="02000506000000020004" pitchFamily="2" charset="0"/>
                <a:cs typeface="Arial" pitchFamily="34" charset="0"/>
              </a:defRPr>
            </a:lvl1pPr>
            <a:lvl2pPr marL="0" indent="0" algn="l">
              <a:buNone/>
              <a:defRPr sz="1199">
                <a:solidFill>
                  <a:schemeClr val="tx1">
                    <a:lumMod val="75000"/>
                    <a:lumOff val="25000"/>
                  </a:schemeClr>
                </a:solidFill>
              </a:defRPr>
            </a:lvl2pPr>
            <a:lvl3pPr marL="685434" indent="0" algn="ctr">
              <a:buNone/>
              <a:defRPr>
                <a:solidFill>
                  <a:schemeClr val="tx1">
                    <a:tint val="75000"/>
                  </a:schemeClr>
                </a:solidFill>
              </a:defRPr>
            </a:lvl3pPr>
            <a:lvl4pPr marL="1028151" indent="0" algn="ctr">
              <a:buNone/>
              <a:defRPr>
                <a:solidFill>
                  <a:schemeClr val="tx1">
                    <a:tint val="75000"/>
                  </a:schemeClr>
                </a:solidFill>
              </a:defRPr>
            </a:lvl4pPr>
            <a:lvl5pPr marL="1370868" indent="0" algn="ctr">
              <a:buNone/>
              <a:defRPr>
                <a:solidFill>
                  <a:schemeClr val="tx1">
                    <a:tint val="75000"/>
                  </a:schemeClr>
                </a:solidFill>
              </a:defRPr>
            </a:lvl5pPr>
            <a:lvl6pPr marL="1713586" indent="0" algn="ctr">
              <a:buNone/>
              <a:defRPr>
                <a:solidFill>
                  <a:schemeClr val="tx1">
                    <a:tint val="75000"/>
                  </a:schemeClr>
                </a:solidFill>
              </a:defRPr>
            </a:lvl6pPr>
            <a:lvl7pPr marL="2056303" indent="0" algn="ctr">
              <a:buNone/>
              <a:defRPr>
                <a:solidFill>
                  <a:schemeClr val="tx1">
                    <a:tint val="75000"/>
                  </a:schemeClr>
                </a:solidFill>
              </a:defRPr>
            </a:lvl7pPr>
            <a:lvl8pPr marL="2399020" indent="0" algn="ctr">
              <a:buNone/>
              <a:defRPr>
                <a:solidFill>
                  <a:schemeClr val="tx1">
                    <a:tint val="75000"/>
                  </a:schemeClr>
                </a:solidFill>
              </a:defRPr>
            </a:lvl8pPr>
            <a:lvl9pPr marL="2741737" indent="0" algn="ctr">
              <a:buNone/>
              <a:defRPr>
                <a:solidFill>
                  <a:schemeClr val="tx1">
                    <a:tint val="75000"/>
                  </a:schemeClr>
                </a:solidFill>
              </a:defRPr>
            </a:lvl9pPr>
          </a:lstStyle>
          <a:p>
            <a:pPr lvl="0"/>
            <a:r>
              <a:rPr lang="en-US" dirty="0"/>
              <a:t>Click to edit Master subtitle style</a:t>
            </a:r>
            <a:endParaRPr lang="en-GB" dirty="0"/>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366834" y="876059"/>
            <a:ext cx="3639576"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sz="1349" dirty="0"/>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349" dirty="0"/>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349" dirty="0"/>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349" dirty="0"/>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7769544" y="4960938"/>
            <a:ext cx="918684"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grpSp>
    </p:spTree>
    <p:extLst>
      <p:ext uri="{BB962C8B-B14F-4D97-AF65-F5344CB8AC3E}">
        <p14:creationId xmlns:p14="http://schemas.microsoft.com/office/powerpoint/2010/main" val="4287329124"/>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1_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373392" y="5826613"/>
            <a:ext cx="290700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grpSp>
      <p:sp>
        <p:nvSpPr>
          <p:cNvPr id="18" name="Title 1"/>
          <p:cNvSpPr>
            <a:spLocks noGrp="1"/>
          </p:cNvSpPr>
          <p:nvPr userDrawn="1">
            <p:ph type="ctrTitle"/>
          </p:nvPr>
        </p:nvSpPr>
        <p:spPr>
          <a:xfrm>
            <a:off x="708291" y="2158329"/>
            <a:ext cx="3586044" cy="860400"/>
          </a:xfrm>
          <a:prstGeom prst="rect">
            <a:avLst/>
          </a:prstGeom>
        </p:spPr>
        <p:txBody>
          <a:bodyPr/>
          <a:lstStyle>
            <a:lvl1pPr>
              <a:defRPr sz="224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708435" y="3200329"/>
            <a:ext cx="3604144" cy="645742"/>
          </a:xfrm>
          <a:prstGeom prst="rect">
            <a:avLst/>
          </a:prstGeom>
        </p:spPr>
        <p:txBody>
          <a:bodyPr/>
          <a:lstStyle>
            <a:lvl1pPr marL="0" indent="0" algn="l">
              <a:buNone/>
              <a:defRPr sz="1499">
                <a:solidFill>
                  <a:schemeClr val="bg1"/>
                </a:solidFill>
                <a:latin typeface="EYInterstate Light" panose="02000506000000020004" pitchFamily="2" charset="0"/>
                <a:cs typeface="Arial" pitchFamily="34" charset="0"/>
              </a:defRPr>
            </a:lvl1pPr>
            <a:lvl2pPr marL="0" indent="0" algn="l">
              <a:buNone/>
              <a:defRPr sz="1199">
                <a:solidFill>
                  <a:schemeClr val="tx1">
                    <a:lumMod val="75000"/>
                    <a:lumOff val="25000"/>
                  </a:schemeClr>
                </a:solidFill>
              </a:defRPr>
            </a:lvl2pPr>
            <a:lvl3pPr marL="685434" indent="0" algn="ctr">
              <a:buNone/>
              <a:defRPr>
                <a:solidFill>
                  <a:schemeClr val="tx1">
                    <a:tint val="75000"/>
                  </a:schemeClr>
                </a:solidFill>
              </a:defRPr>
            </a:lvl3pPr>
            <a:lvl4pPr marL="1028151" indent="0" algn="ctr">
              <a:buNone/>
              <a:defRPr>
                <a:solidFill>
                  <a:schemeClr val="tx1">
                    <a:tint val="75000"/>
                  </a:schemeClr>
                </a:solidFill>
              </a:defRPr>
            </a:lvl4pPr>
            <a:lvl5pPr marL="1370868" indent="0" algn="ctr">
              <a:buNone/>
              <a:defRPr>
                <a:solidFill>
                  <a:schemeClr val="tx1">
                    <a:tint val="75000"/>
                  </a:schemeClr>
                </a:solidFill>
              </a:defRPr>
            </a:lvl5pPr>
            <a:lvl6pPr marL="1713586" indent="0" algn="ctr">
              <a:buNone/>
              <a:defRPr>
                <a:solidFill>
                  <a:schemeClr val="tx1">
                    <a:tint val="75000"/>
                  </a:schemeClr>
                </a:solidFill>
              </a:defRPr>
            </a:lvl6pPr>
            <a:lvl7pPr marL="2056303" indent="0" algn="ctr">
              <a:buNone/>
              <a:defRPr>
                <a:solidFill>
                  <a:schemeClr val="tx1">
                    <a:tint val="75000"/>
                  </a:schemeClr>
                </a:solidFill>
              </a:defRPr>
            </a:lvl7pPr>
            <a:lvl8pPr marL="2399020" indent="0" algn="ctr">
              <a:buNone/>
              <a:defRPr>
                <a:solidFill>
                  <a:schemeClr val="tx1">
                    <a:tint val="75000"/>
                  </a:schemeClr>
                </a:solidFill>
              </a:defRPr>
            </a:lvl8pPr>
            <a:lvl9pPr marL="2741737"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366834" y="723658"/>
            <a:ext cx="4258491"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sz="1349" dirty="0"/>
          </a:p>
        </p:txBody>
      </p:sp>
      <p:sp>
        <p:nvSpPr>
          <p:cNvPr id="4" name="Freeform: Shape 3">
            <a:extLst>
              <a:ext uri="{FF2B5EF4-FFF2-40B4-BE49-F238E27FC236}">
                <a16:creationId xmlns:a16="http://schemas.microsoft.com/office/drawing/2014/main" id="{15324C54-B75E-4AC0-90C2-FA558C7716F7}"/>
              </a:ext>
            </a:extLst>
          </p:cNvPr>
          <p:cNvSpPr/>
          <p:nvPr/>
        </p:nvSpPr>
        <p:spPr>
          <a:xfrm>
            <a:off x="366834" y="4021756"/>
            <a:ext cx="113676"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349" dirty="0"/>
          </a:p>
        </p:txBody>
      </p:sp>
      <p:sp>
        <p:nvSpPr>
          <p:cNvPr id="5" name="Freeform: Shape 4">
            <a:extLst>
              <a:ext uri="{FF2B5EF4-FFF2-40B4-BE49-F238E27FC236}">
                <a16:creationId xmlns:a16="http://schemas.microsoft.com/office/drawing/2014/main" id="{CAA95478-C099-485F-AD95-A617656C6C7C}"/>
              </a:ext>
            </a:extLst>
          </p:cNvPr>
          <p:cNvSpPr/>
          <p:nvPr/>
        </p:nvSpPr>
        <p:spPr>
          <a:xfrm>
            <a:off x="580721" y="4021756"/>
            <a:ext cx="113676"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349" dirty="0"/>
          </a:p>
        </p:txBody>
      </p:sp>
      <p:sp>
        <p:nvSpPr>
          <p:cNvPr id="6" name="Freeform: Shape 5">
            <a:extLst>
              <a:ext uri="{FF2B5EF4-FFF2-40B4-BE49-F238E27FC236}">
                <a16:creationId xmlns:a16="http://schemas.microsoft.com/office/drawing/2014/main" id="{D65680A1-86D1-44C2-AA38-0DF5735F1F26}"/>
              </a:ext>
            </a:extLst>
          </p:cNvPr>
          <p:cNvSpPr/>
          <p:nvPr/>
        </p:nvSpPr>
        <p:spPr>
          <a:xfrm>
            <a:off x="794519" y="4021756"/>
            <a:ext cx="113676"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349" dirty="0"/>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7769544" y="4960938"/>
            <a:ext cx="918684"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grpSp>
    </p:spTree>
    <p:extLst>
      <p:ext uri="{BB962C8B-B14F-4D97-AF65-F5344CB8AC3E}">
        <p14:creationId xmlns:p14="http://schemas.microsoft.com/office/powerpoint/2010/main" val="3528566653"/>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457200" y="1137921"/>
            <a:ext cx="3716193" cy="4267457"/>
          </a:xfrm>
        </p:spPr>
        <p:txBody>
          <a:body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5347311" y="3813288"/>
            <a:ext cx="2315750" cy="180000"/>
          </a:xfrm>
        </p:spPr>
        <p:txBody>
          <a:bodyPr/>
          <a:lstStyle>
            <a:lvl1pPr marL="0" indent="0">
              <a:buNone/>
              <a:defRPr sz="9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5347311" y="4055931"/>
            <a:ext cx="2315750" cy="180000"/>
          </a:xfrm>
        </p:spPr>
        <p:txBody>
          <a:bodyPr/>
          <a:lstStyle>
            <a:lvl1pPr marL="0" indent="0">
              <a:buNone/>
              <a:defRPr sz="9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4589865" y="3578084"/>
            <a:ext cx="583915" cy="778959"/>
          </a:xfrm>
          <a:prstGeom prst="ellipse">
            <a:avLst/>
          </a:prstGeom>
        </p:spPr>
        <p:txBody>
          <a:bodyPr anchor="ctr"/>
          <a:lstStyle>
            <a:lvl1pPr marL="0" indent="0" algn="ctr">
              <a:buNone/>
              <a:defRPr sz="675">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4589866" y="1137921"/>
            <a:ext cx="409693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4589866" y="1635009"/>
            <a:ext cx="4096935" cy="1611554"/>
          </a:xfrm>
        </p:spPr>
        <p:txBody>
          <a:bodyPr/>
          <a:lstStyle>
            <a:lvl1pPr marL="0" indent="0">
              <a:buNone/>
              <a:defRPr sz="1199"/>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fld id="{5A370AE8-5791-42C9-8C21-9CF7134D1D4C}" type="datetime4">
              <a:rPr lang="en-US" smtClean="0"/>
              <a:t>November 3, 2021</a:t>
            </a:fld>
            <a:endParaRPr lang="en-IN" dirty="0"/>
          </a:p>
        </p:txBody>
      </p:sp>
      <p:sp>
        <p:nvSpPr>
          <p:cNvPr id="4" name="Footer Placeholder 3">
            <a:extLst>
              <a:ext uri="{FF2B5EF4-FFF2-40B4-BE49-F238E27FC236}">
                <a16:creationId xmlns:a16="http://schemas.microsoft.com/office/drawing/2014/main" id="{F21FBA45-9D10-4CA1-B5FE-DF08BC4B79DE}"/>
              </a:ext>
            </a:extLst>
          </p:cNvPr>
          <p:cNvSpPr>
            <a:spLocks noGrp="1"/>
          </p:cNvSpPr>
          <p:nvPr>
            <p:ph type="ftr" sz="quarter" idx="20"/>
          </p:nvPr>
        </p:nvSpPr>
        <p:spPr/>
        <p:txBody>
          <a:bodyPr/>
          <a:lstStyle/>
          <a:p>
            <a:r>
              <a:rPr lang="en-IN" dirty="0"/>
              <a:t>Presentation title</a:t>
            </a:r>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0584535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1799">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457201" y="1137920"/>
            <a:ext cx="8229600"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p>
            <a:fld id="{8B4BD5EB-DEFD-48AB-A88F-6438635F6CA4}" type="datetime4">
              <a:rPr lang="en-US" smtClean="0"/>
              <a:t>November 3, 2021</a:t>
            </a:fld>
            <a:endParaRPr lang="en-IN" dirty="0"/>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41083359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6146139" y="1"/>
            <a:ext cx="2997862" cy="6156104"/>
          </a:xfrm>
        </p:spPr>
        <p:txBody>
          <a:bodyPr/>
          <a:lstStyle/>
          <a:p>
            <a:endParaRPr lang="en-IN" dirty="0"/>
          </a:p>
        </p:txBody>
      </p:sp>
      <p:sp>
        <p:nvSpPr>
          <p:cNvPr id="2" name="Title 1"/>
          <p:cNvSpPr>
            <a:spLocks noGrp="1"/>
          </p:cNvSpPr>
          <p:nvPr>
            <p:ph type="title"/>
          </p:nvPr>
        </p:nvSpPr>
        <p:spPr>
          <a:xfrm>
            <a:off x="457201" y="294200"/>
            <a:ext cx="5580410" cy="590400"/>
          </a:xfrm>
        </p:spPr>
        <p:txBody>
          <a:bodyPr/>
          <a:lstStyle>
            <a:lvl1pPr>
              <a:defRPr sz="1799">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457200" y="1137921"/>
            <a:ext cx="5471882" cy="873760"/>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57201" y="2311401"/>
            <a:ext cx="2683690" cy="384470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3245392" y="2311402"/>
            <a:ext cx="2683690" cy="1254759"/>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3245392" y="4236721"/>
            <a:ext cx="2683690" cy="1944160"/>
          </a:xfrm>
        </p:spPr>
        <p:txBody>
          <a:bodyPr numCol="1"/>
          <a:lstStyle>
            <a:lvl1pPr marL="0" indent="0">
              <a:buNone/>
              <a:defRPr sz="1349">
                <a:solidFill>
                  <a:schemeClr val="bg1"/>
                </a:solidFill>
                <a:latin typeface="Georgia" panose="02040502050405020303" pitchFamily="18" charset="0"/>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457200" y="907750"/>
            <a:ext cx="5789875"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fld id="{E5293FA5-D54B-4508-82BB-BEB484CC4644}" type="datetime4">
              <a:rPr lang="en-US" smtClean="0"/>
              <a:t>November 3, 2021</a:t>
            </a:fld>
            <a:endParaRPr lang="en-IN" dirty="0"/>
          </a:p>
        </p:txBody>
      </p:sp>
      <p:sp>
        <p:nvSpPr>
          <p:cNvPr id="6" name="Footer Placeholder 5">
            <a:extLst>
              <a:ext uri="{FF2B5EF4-FFF2-40B4-BE49-F238E27FC236}">
                <a16:creationId xmlns:a16="http://schemas.microsoft.com/office/drawing/2014/main" id="{628F1198-1F5C-4C8B-A7E4-2658430FBCFA}"/>
              </a:ext>
            </a:extLst>
          </p:cNvPr>
          <p:cNvSpPr>
            <a:spLocks noGrp="1"/>
          </p:cNvSpPr>
          <p:nvPr>
            <p:ph type="ftr" sz="quarter" idx="15"/>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41172383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6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1"/>
            <a:ext cx="1787414" cy="6857999"/>
          </a:xfrm>
        </p:spPr>
        <p:txBody>
          <a:bodyPr/>
          <a:lstStyle/>
          <a:p>
            <a:endParaRPr lang="en-IN" dirty="0"/>
          </a:p>
        </p:txBody>
      </p:sp>
      <p:sp>
        <p:nvSpPr>
          <p:cNvPr id="2" name="Title 1"/>
          <p:cNvSpPr>
            <a:spLocks noGrp="1"/>
          </p:cNvSpPr>
          <p:nvPr>
            <p:ph type="title"/>
          </p:nvPr>
        </p:nvSpPr>
        <p:spPr>
          <a:xfrm>
            <a:off x="2020418" y="294200"/>
            <a:ext cx="6665528" cy="590400"/>
          </a:xfrm>
        </p:spPr>
        <p:txBody>
          <a:bodyPr/>
          <a:lstStyle>
            <a:lvl1pPr>
              <a:defRPr sz="1799">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020417" y="1137921"/>
            <a:ext cx="2056091" cy="5018184"/>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293076" y="1137921"/>
            <a:ext cx="2101787" cy="501818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6611431" y="1137922"/>
            <a:ext cx="2075369" cy="2796151"/>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020418" y="907750"/>
            <a:ext cx="6665528"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fld id="{67D1B2F7-0718-400F-90B9-394B2BE3DC15}" type="datetime4">
              <a:rPr lang="en-US" smtClean="0"/>
              <a:t>November 3, 2021</a:t>
            </a:fld>
            <a:endParaRPr lang="en-IN" dirty="0"/>
          </a:p>
        </p:txBody>
      </p:sp>
      <p:sp>
        <p:nvSpPr>
          <p:cNvPr id="6" name="Footer Placeholder 5">
            <a:extLst>
              <a:ext uri="{FF2B5EF4-FFF2-40B4-BE49-F238E27FC236}">
                <a16:creationId xmlns:a16="http://schemas.microsoft.com/office/drawing/2014/main" id="{A5178D09-F6E9-4981-B6E0-209D099207E6}"/>
              </a:ext>
            </a:extLst>
          </p:cNvPr>
          <p:cNvSpPr>
            <a:spLocks noGrp="1"/>
          </p:cNvSpPr>
          <p:nvPr>
            <p:ph type="ftr" sz="quarter" idx="14"/>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8844281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357827" y="1488927"/>
            <a:ext cx="175287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8396"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384812" y="2526765"/>
            <a:ext cx="3966934" cy="1800000"/>
          </a:xfrm>
        </p:spPr>
        <p:txBody>
          <a:bodyPr lIns="90000" tIns="46800" rIns="90000" bIns="46800"/>
          <a:lstStyle>
            <a:lvl1pPr marL="0" indent="0">
              <a:buNone/>
              <a:defRPr lang="en-US" sz="2099" dirty="0" smtClean="0">
                <a:latin typeface="Georgia" panose="02040502050405020303" pitchFamily="18" charset="0"/>
              </a:defRPr>
            </a:lvl1pPr>
          </a:lstStyle>
          <a:p>
            <a:pPr marL="267319" lvl="0" indent="-267319">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384812" y="4632765"/>
            <a:ext cx="3966934" cy="316838"/>
          </a:xfrm>
        </p:spPr>
        <p:txBody>
          <a:bodyPr lIns="90000" tIns="46800" rIns="90000" bIns="46800"/>
          <a:lstStyle>
            <a:lvl1pPr marL="0" indent="0" algn="l" defTabSz="685434" rtl="0" eaLnBrk="1" latinLnBrk="0" hangingPunct="1">
              <a:spcBef>
                <a:spcPts val="0"/>
              </a:spcBef>
              <a:spcAft>
                <a:spcPts val="450"/>
              </a:spcAft>
              <a:buClr>
                <a:schemeClr val="tx2"/>
              </a:buClr>
              <a:buSzPct val="70000"/>
              <a:buFont typeface="Arial" pitchFamily="34" charset="0"/>
              <a:buNone/>
              <a:defRPr lang="en-US" sz="1199" kern="1200" dirty="0" smtClean="0">
                <a:solidFill>
                  <a:srgbClr val="2E2E38"/>
                </a:solidFill>
                <a:latin typeface="+mn-lt"/>
                <a:ea typeface="+mn-ea"/>
                <a:cs typeface="+mn-cs"/>
              </a:defRPr>
            </a:lvl1pPr>
            <a:lvl2pPr marL="267319" indent="0">
              <a:buNone/>
              <a:defRPr lang="en-US" sz="1499" smtClean="0">
                <a:latin typeface="+mn-lt"/>
              </a:defRPr>
            </a:lvl2pPr>
            <a:lvl3pPr>
              <a:defRPr lang="en-US" sz="1349" smtClean="0">
                <a:latin typeface="+mn-lt"/>
              </a:defRPr>
            </a:lvl3pPr>
            <a:lvl4pPr>
              <a:defRPr lang="en-US" sz="1199" smtClean="0">
                <a:latin typeface="+mn-lt"/>
              </a:defRPr>
            </a:lvl4pPr>
            <a:lvl5pPr>
              <a:defRPr lang="en-IN" sz="1199">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384812" y="4971442"/>
            <a:ext cx="3966934" cy="316838"/>
          </a:xfrm>
        </p:spPr>
        <p:txBody>
          <a:bodyPr lIns="90000" tIns="46800" rIns="90000" bIns="46800"/>
          <a:lstStyle>
            <a:lvl1pPr marL="0" indent="0" algn="l" defTabSz="685434" rtl="0" eaLnBrk="1" latinLnBrk="0" hangingPunct="1">
              <a:spcBef>
                <a:spcPts val="0"/>
              </a:spcBef>
              <a:spcAft>
                <a:spcPts val="450"/>
              </a:spcAft>
              <a:buClr>
                <a:schemeClr val="tx2"/>
              </a:buClr>
              <a:buSzPct val="70000"/>
              <a:buFont typeface="Arial" pitchFamily="34" charset="0"/>
              <a:buNone/>
              <a:defRPr lang="en-US" sz="1199" kern="1200" dirty="0" smtClean="0">
                <a:solidFill>
                  <a:srgbClr val="2E2E38"/>
                </a:solidFill>
                <a:latin typeface="+mn-lt"/>
                <a:ea typeface="+mn-ea"/>
                <a:cs typeface="+mn-cs"/>
              </a:defRPr>
            </a:lvl1pPr>
            <a:lvl2pPr marL="267319" indent="0">
              <a:buNone/>
              <a:defRPr lang="en-US" sz="1499" smtClean="0">
                <a:latin typeface="+mn-lt"/>
              </a:defRPr>
            </a:lvl2pPr>
            <a:lvl3pPr>
              <a:defRPr lang="en-US" sz="1349" smtClean="0">
                <a:latin typeface="+mn-lt"/>
              </a:defRPr>
            </a:lvl3pPr>
            <a:lvl4pPr>
              <a:defRPr lang="en-US" sz="1199" smtClean="0">
                <a:latin typeface="+mn-lt"/>
              </a:defRPr>
            </a:lvl4pPr>
            <a:lvl5pPr>
              <a:defRPr lang="en-IN" sz="1199">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4086718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2588533" y="2060235"/>
            <a:ext cx="3966934" cy="3025522"/>
          </a:xfrm>
        </p:spPr>
        <p:txBody>
          <a:bodyPr lIns="0" tIns="0" rIns="0" bIns="0">
            <a:noAutofit/>
          </a:bodyPr>
          <a:lstStyle>
            <a:lvl1pPr marL="0" indent="0" algn="ctr">
              <a:buNone/>
              <a:defRPr lang="en-US" sz="2099" dirty="0" smtClean="0">
                <a:latin typeface="Georgia" panose="02040502050405020303" pitchFamily="18" charset="0"/>
              </a:defRPr>
            </a:lvl1pPr>
          </a:lstStyle>
          <a:p>
            <a:pPr marL="267319" lvl="0" indent="-267319"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2588533" y="5506678"/>
            <a:ext cx="3966934" cy="316838"/>
          </a:xfrm>
        </p:spPr>
        <p:txBody>
          <a:bodyPr lIns="0" tIns="0" rIns="0" bIns="0">
            <a:noAutofit/>
          </a:bodyPr>
          <a:lstStyle>
            <a:lvl1pPr marL="0" indent="0" algn="ctr">
              <a:buNone/>
              <a:defRPr lang="en-US" sz="1199" dirty="0" smtClean="0">
                <a:solidFill>
                  <a:srgbClr val="2E2E38"/>
                </a:solidFill>
                <a:latin typeface="+mn-lt"/>
              </a:defRPr>
            </a:lvl1pPr>
          </a:lstStyle>
          <a:p>
            <a:pPr marL="267319" lvl="0" indent="-267319" algn="ctr">
              <a:spcBef>
                <a:spcPts val="0"/>
              </a:spcBef>
              <a:spcAft>
                <a:spcPts val="45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2588533" y="5818717"/>
            <a:ext cx="3966934" cy="316838"/>
          </a:xfrm>
        </p:spPr>
        <p:txBody>
          <a:bodyPr vert="horz" lIns="0" tIns="0" rIns="0" bIns="0" rtlCol="0" anchor="t" anchorCtr="0">
            <a:noAutofit/>
          </a:bodyPr>
          <a:lstStyle>
            <a:lvl1pPr marL="0" indent="0" algn="ctr">
              <a:buNone/>
              <a:defRPr lang="en-US" sz="1199" dirty="0" smtClean="0">
                <a:solidFill>
                  <a:srgbClr val="2E2E38"/>
                </a:solidFill>
                <a:latin typeface="+mn-lt"/>
              </a:defRPr>
            </a:lvl1pPr>
          </a:lstStyle>
          <a:p>
            <a:pPr marL="267319" lvl="0" indent="-267319" algn="ctr">
              <a:spcBef>
                <a:spcPts val="0"/>
              </a:spcBef>
              <a:spcAft>
                <a:spcPts val="45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3695561" y="979788"/>
            <a:ext cx="175287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8396"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15343743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5_Standard slide_Quotes">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365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p:txBody>
          <a:bodyPr/>
          <a:lstStyle/>
          <a:p>
            <a:r>
              <a:rPr lang="en-US" dirty="0"/>
              <a:t>PAC Professional Accounting Futures 2021</a:t>
            </a:r>
            <a:endParaRPr lang="en-CA" dirty="0"/>
          </a:p>
        </p:txBody>
      </p:sp>
      <p:sp>
        <p:nvSpPr>
          <p:cNvPr id="9" name="Slide Number Placeholder 8"/>
          <p:cNvSpPr>
            <a:spLocks noGrp="1"/>
          </p:cNvSpPr>
          <p:nvPr>
            <p:ph type="sldNum" sz="quarter" idx="12"/>
          </p:nvPr>
        </p:nvSpPr>
        <p:spPr/>
        <p:txBody>
          <a:bodyPr/>
          <a:lstStyle/>
          <a:p>
            <a:fld id="{1922BD0D-169D-4E79-8896-91849D654FE9}" type="slidenum">
              <a:rPr lang="en-CA" smtClean="0"/>
              <a:t>‹#›</a:t>
            </a:fld>
            <a:endParaRPr lang="en-C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p:txBody>
          <a:bodyPr/>
          <a:lstStyle/>
          <a:p>
            <a:fld id="{80F9C882-A881-4260-AAAC-844B16F9678C}" type="datetime4">
              <a:rPr lang="en-US" smtClean="0"/>
              <a:t>November 3, 2021</a:t>
            </a:fld>
            <a:endParaRPr lang="en-IN" dirty="0"/>
          </a:p>
        </p:txBody>
      </p:sp>
      <p:sp>
        <p:nvSpPr>
          <p:cNvPr id="3" name="Footer Placeholder 2">
            <a:extLst>
              <a:ext uri="{FF2B5EF4-FFF2-40B4-BE49-F238E27FC236}">
                <a16:creationId xmlns:a16="http://schemas.microsoft.com/office/drawing/2014/main" id="{EC1D1872-1F65-44DE-8D43-3328C27B5870}"/>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698766621"/>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914400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fld id="{01361EE7-DFEE-414F-B3DC-5DB03EF15E7F}" type="datetime4">
              <a:rPr lang="en-US" smtClean="0"/>
              <a:t>November 3, 2021</a:t>
            </a:fld>
            <a:endParaRPr lang="en-IN" dirty="0"/>
          </a:p>
        </p:txBody>
      </p:sp>
      <p:sp>
        <p:nvSpPr>
          <p:cNvPr id="4" name="Footer Placeholder 3">
            <a:extLst>
              <a:ext uri="{FF2B5EF4-FFF2-40B4-BE49-F238E27FC236}">
                <a16:creationId xmlns:a16="http://schemas.microsoft.com/office/drawing/2014/main" id="{B0F742A9-BF69-4BF2-966C-3D76FC687FBA}"/>
              </a:ext>
            </a:extLst>
          </p:cNvPr>
          <p:cNvSpPr>
            <a:spLocks noGrp="1"/>
          </p:cNvSpPr>
          <p:nvPr>
            <p:ph type="ftr" sz="quarter" idx="12"/>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7811052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fld id="{BF6D9845-C7A4-4150-B24B-DD81DE2D7277}" type="datetime4">
              <a:rPr lang="en-US" smtClean="0"/>
              <a:t>November 3, 2021</a:t>
            </a:fld>
            <a:endParaRPr lang="en-IN" dirty="0"/>
          </a:p>
        </p:txBody>
      </p:sp>
      <p:sp>
        <p:nvSpPr>
          <p:cNvPr id="6" name="Footer Placeholder 5">
            <a:extLst>
              <a:ext uri="{FF2B5EF4-FFF2-40B4-BE49-F238E27FC236}">
                <a16:creationId xmlns:a16="http://schemas.microsoft.com/office/drawing/2014/main" id="{3CEF6675-2050-4038-B9E1-B80DB63D730E}"/>
              </a:ext>
            </a:extLst>
          </p:cNvPr>
          <p:cNvSpPr>
            <a:spLocks noGrp="1"/>
          </p:cNvSpPr>
          <p:nvPr>
            <p:ph type="ftr" sz="quarter" idx="11"/>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871594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p:txBody>
          <a:bodyPr/>
          <a:lstStyle/>
          <a:p>
            <a:fld id="{A06946B5-2A95-4A78-8EFA-3CFE00AFADD5}" type="datetime4">
              <a:rPr lang="en-US" smtClean="0"/>
              <a:t>November 3, 2021</a:t>
            </a:fld>
            <a:endParaRPr lang="en-IN" dirty="0"/>
          </a:p>
        </p:txBody>
      </p:sp>
      <p:sp>
        <p:nvSpPr>
          <p:cNvPr id="3" name="Footer Placeholder 2">
            <a:extLst>
              <a:ext uri="{FF2B5EF4-FFF2-40B4-BE49-F238E27FC236}">
                <a16:creationId xmlns:a16="http://schemas.microsoft.com/office/drawing/2014/main" id="{9DEF40EA-FE63-4D50-8C90-EC25A860C0C3}"/>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9719730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7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94200"/>
            <a:ext cx="8229600" cy="590400"/>
          </a:xfrm>
        </p:spPr>
        <p:txBody>
          <a:bodyPr/>
          <a:lstStyle>
            <a:lvl1pPr>
              <a:defRPr sz="1799">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fld id="{6060B22F-2B20-4843-8416-9051DA6FDC64}" type="datetime4">
              <a:rPr lang="en-US" smtClean="0"/>
              <a:t>November 3, 2021</a:t>
            </a:fld>
            <a:endParaRPr lang="en-IN" dirty="0"/>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2410651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9247" y="1869441"/>
            <a:ext cx="40428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7304" y="1869441"/>
            <a:ext cx="40428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457201" y="1137920"/>
            <a:ext cx="4042800"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4647304" y="1137920"/>
            <a:ext cx="4042800"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457201" y="294200"/>
            <a:ext cx="8229600"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fld id="{2FCE0D9C-07D8-49FC-A49C-4F98B480A5E7}" type="datetime4">
              <a:rPr lang="en-US" smtClean="0"/>
              <a:t>November 3, 2021</a:t>
            </a:fld>
            <a:endParaRPr lang="en-IN" dirty="0"/>
          </a:p>
        </p:txBody>
      </p:sp>
      <p:sp>
        <p:nvSpPr>
          <p:cNvPr id="6" name="Footer Placeholder 5">
            <a:extLst>
              <a:ext uri="{FF2B5EF4-FFF2-40B4-BE49-F238E27FC236}">
                <a16:creationId xmlns:a16="http://schemas.microsoft.com/office/drawing/2014/main" id="{4BD2EC01-3D34-4D32-9B76-5269D1AA4651}"/>
              </a:ext>
            </a:extLst>
          </p:cNvPr>
          <p:cNvSpPr>
            <a:spLocks noGrp="1"/>
          </p:cNvSpPr>
          <p:nvPr>
            <p:ph type="ftr" sz="quarter" idx="15"/>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5318005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5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4667954" y="0"/>
            <a:ext cx="4476046" cy="6858000"/>
          </a:xfrm>
        </p:spPr>
        <p:txBody>
          <a:bodyPr/>
          <a:lstStyle/>
          <a:p>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277135" y="2578743"/>
            <a:ext cx="3401698" cy="1055708"/>
          </a:xfrm>
        </p:spPr>
        <p:txBody>
          <a:bodyPr/>
          <a:lstStyle>
            <a:lvl1pPr marL="0" indent="0">
              <a:buNone/>
              <a:defRPr sz="2249"/>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277135" y="3840384"/>
            <a:ext cx="3401698" cy="1055708"/>
          </a:xfrm>
        </p:spPr>
        <p:txBody>
          <a:bodyPr/>
          <a:lstStyle>
            <a:lvl1pPr marL="0" indent="0">
              <a:buNone/>
              <a:defRPr sz="1199"/>
            </a:lvl1pPr>
          </a:lstStyle>
          <a:p>
            <a:pPr lvl="0"/>
            <a:r>
              <a:rPr lang="en-IN" dirty="0"/>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fld id="{B2426A3F-B3E8-4480-9463-4E27D8D11866}" type="datetime4">
              <a:rPr lang="en-US" smtClean="0"/>
              <a:t>November 3, 2021</a:t>
            </a:fld>
            <a:endParaRPr lang="en-IN" dirty="0"/>
          </a:p>
        </p:txBody>
      </p:sp>
      <p:sp>
        <p:nvSpPr>
          <p:cNvPr id="3" name="Footer Placeholder 2">
            <a:extLst>
              <a:ext uri="{FF2B5EF4-FFF2-40B4-BE49-F238E27FC236}">
                <a16:creationId xmlns:a16="http://schemas.microsoft.com/office/drawing/2014/main" id="{0F883B36-3BA3-42B4-A811-65C0AF01A86F}"/>
              </a:ext>
            </a:extLst>
          </p:cNvPr>
          <p:cNvSpPr>
            <a:spLocks noGrp="1"/>
          </p:cNvSpPr>
          <p:nvPr>
            <p:ph type="ftr" sz="quarter" idx="14"/>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1143086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6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264463" y="2851522"/>
            <a:ext cx="3334113" cy="1202318"/>
          </a:xfrm>
        </p:spPr>
        <p:txBody>
          <a:bodyPr vert="horz" lIns="0" tIns="0" rIns="0" bIns="0" rtlCol="0" anchor="ctr" anchorCtr="0">
            <a:noAutofit/>
          </a:bodyPr>
          <a:lstStyle>
            <a:lvl1pPr marL="0" indent="0">
              <a:buNone/>
              <a:defRPr kumimoji="0" lang="en-IN" sz="2699"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fld id="{63AAEBB3-7564-493B-8E44-143A8BF3AE15}" type="datetime4">
              <a:rPr lang="en-US" smtClean="0"/>
              <a:t>November 3, 2021</a:t>
            </a:fld>
            <a:endParaRPr lang="en-IN" dirty="0"/>
          </a:p>
        </p:txBody>
      </p:sp>
      <p:sp>
        <p:nvSpPr>
          <p:cNvPr id="3" name="Footer Placeholder 2">
            <a:extLst>
              <a:ext uri="{FF2B5EF4-FFF2-40B4-BE49-F238E27FC236}">
                <a16:creationId xmlns:a16="http://schemas.microsoft.com/office/drawing/2014/main" id="{587FD91A-AB40-450B-8784-9A5D99C62D81}"/>
              </a:ext>
            </a:extLst>
          </p:cNvPr>
          <p:cNvSpPr>
            <a:spLocks noGrp="1"/>
          </p:cNvSpPr>
          <p:nvPr>
            <p:ph type="ftr" sz="quarter" idx="12"/>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104671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fld id="{CE60F04C-3DD0-4111-94CC-B11DDDAF9904}" type="datetime4">
              <a:rPr lang="en-US" smtClean="0"/>
              <a:t>November 3, 2021</a:t>
            </a:fld>
            <a:endParaRPr lang="en-IN" dirty="0"/>
          </a:p>
        </p:txBody>
      </p:sp>
      <p:sp>
        <p:nvSpPr>
          <p:cNvPr id="3" name="Footer Placeholder 2">
            <a:extLst>
              <a:ext uri="{FF2B5EF4-FFF2-40B4-BE49-F238E27FC236}">
                <a16:creationId xmlns:a16="http://schemas.microsoft.com/office/drawing/2014/main" id="{7297E548-6FF4-4D89-ADE0-60181F5365D0}"/>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840754989"/>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3_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718699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r>
              <a:rPr lang="en-US" dirty="0"/>
              <a:t>PAC Professional Accounting Futures 2021</a:t>
            </a:r>
            <a:endParaRPr lang="en-CA" dirty="0"/>
          </a:p>
        </p:txBody>
      </p:sp>
      <p:sp>
        <p:nvSpPr>
          <p:cNvPr id="5" name="Slide Number Placeholder 4"/>
          <p:cNvSpPr>
            <a:spLocks noGrp="1"/>
          </p:cNvSpPr>
          <p:nvPr>
            <p:ph type="sldNum" sz="quarter" idx="12"/>
          </p:nvPr>
        </p:nvSpPr>
        <p:spPr/>
        <p:txBody>
          <a:bodyPr/>
          <a:lstStyle/>
          <a:p>
            <a:fld id="{1922BD0D-169D-4E79-8896-91849D654FE9}" type="slidenum">
              <a:rPr lang="en-CA" smtClean="0"/>
              <a:t>‹#›</a:t>
            </a:fld>
            <a:endParaRPr lang="en-CA"/>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Footer Placeholder 4">
            <a:extLst>
              <a:ext uri="{FF2B5EF4-FFF2-40B4-BE49-F238E27FC236}">
                <a16:creationId xmlns:a16="http://schemas.microsoft.com/office/drawing/2014/main" id="{43BCF940-F3DB-4930-8959-8ECBA95E0E10}"/>
              </a:ext>
            </a:extLst>
          </p:cNvPr>
          <p:cNvSpPr>
            <a:spLocks noGrp="1"/>
          </p:cNvSpPr>
          <p:nvPr>
            <p:ph type="ftr" sz="quarter" idx="3"/>
          </p:nvPr>
        </p:nvSpPr>
        <p:spPr>
          <a:xfrm>
            <a:off x="2286000" y="6324600"/>
            <a:ext cx="4800599" cy="365125"/>
          </a:xfrm>
          <a:prstGeom prst="rect">
            <a:avLst/>
          </a:prstGeom>
        </p:spPr>
        <p:txBody>
          <a:bodyPr vert="horz" lIns="91440" tIns="45720" rIns="91440" bIns="45720" rtlCol="0" anchor="ctr"/>
          <a:lstStyle>
            <a:lvl1pPr algn="ctr">
              <a:defRPr sz="1400" b="1">
                <a:solidFill>
                  <a:srgbClr val="460023"/>
                </a:solidFill>
                <a:latin typeface="Arial" panose="020B0604020202020204" pitchFamily="34" charset="0"/>
                <a:cs typeface="Arial" panose="020B0604020202020204" pitchFamily="34" charset="0"/>
              </a:defRPr>
            </a:lvl1pPr>
          </a:lstStyle>
          <a:p>
            <a:r>
              <a:rPr lang="en-US"/>
              <a:t>STRICTLY CONFIDENTIAL – NOT FOR DISTRIBUTION</a:t>
            </a:r>
            <a:endParaRPr lang="en-US" sz="1400"/>
          </a:p>
        </p:txBody>
      </p:sp>
    </p:spTree>
    <p:extLst>
      <p:ext uri="{BB962C8B-B14F-4D97-AF65-F5344CB8AC3E}">
        <p14:creationId xmlns:p14="http://schemas.microsoft.com/office/powerpoint/2010/main" val="15278760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72760B6D-B8F7-48DA-9FAD-CC98DA0277F7}"/>
              </a:ext>
            </a:extLst>
          </p:cNvPr>
          <p:cNvSpPr txBox="1">
            <a:spLocks/>
          </p:cNvSpPr>
          <p:nvPr userDrawn="1"/>
        </p:nvSpPr>
        <p:spPr>
          <a:xfrm>
            <a:off x="2362200" y="6264275"/>
            <a:ext cx="5105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rgbClr val="460023"/>
                </a:solidFill>
              </a:rPr>
              <a:t>STRICTLY CONFIDENTIAL – NOT FOR DISTRIBUTION</a:t>
            </a:r>
          </a:p>
        </p:txBody>
      </p:sp>
    </p:spTree>
    <p:extLst>
      <p:ext uri="{BB962C8B-B14F-4D97-AF65-F5344CB8AC3E}">
        <p14:creationId xmlns:p14="http://schemas.microsoft.com/office/powerpoint/2010/main" val="2298347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11/3/2021</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Footer Placeholder 4">
            <a:extLst>
              <a:ext uri="{FF2B5EF4-FFF2-40B4-BE49-F238E27FC236}">
                <a16:creationId xmlns:a16="http://schemas.microsoft.com/office/drawing/2014/main" id="{E217704B-3B27-4C83-8E73-A9D9260F0FA7}"/>
              </a:ext>
            </a:extLst>
          </p:cNvPr>
          <p:cNvSpPr txBox="1">
            <a:spLocks/>
          </p:cNvSpPr>
          <p:nvPr userDrawn="1"/>
        </p:nvSpPr>
        <p:spPr>
          <a:xfrm>
            <a:off x="2362200" y="6264275"/>
            <a:ext cx="4800599"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rgbClr val="460023"/>
                </a:solidFill>
              </a:rPr>
              <a:t>STRICTLY CONFIDENTIAL – NOT FOR DISTRIBUTION</a:t>
            </a:r>
          </a:p>
        </p:txBody>
      </p:sp>
    </p:spTree>
    <p:extLst>
      <p:ext uri="{BB962C8B-B14F-4D97-AF65-F5344CB8AC3E}">
        <p14:creationId xmlns:p14="http://schemas.microsoft.com/office/powerpoint/2010/main" val="42398865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11/3/2021</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Footer Placeholder 4">
            <a:extLst>
              <a:ext uri="{FF2B5EF4-FFF2-40B4-BE49-F238E27FC236}">
                <a16:creationId xmlns:a16="http://schemas.microsoft.com/office/drawing/2014/main" id="{4C449D76-BB7D-4779-A889-B2769101B141}"/>
              </a:ext>
            </a:extLst>
          </p:cNvPr>
          <p:cNvSpPr>
            <a:spLocks noGrp="1"/>
          </p:cNvSpPr>
          <p:nvPr>
            <p:ph type="ftr" sz="quarter" idx="3"/>
          </p:nvPr>
        </p:nvSpPr>
        <p:spPr>
          <a:xfrm>
            <a:off x="2286000" y="6324600"/>
            <a:ext cx="4800599" cy="365125"/>
          </a:xfrm>
          <a:prstGeom prst="rect">
            <a:avLst/>
          </a:prstGeom>
        </p:spPr>
        <p:txBody>
          <a:bodyPr vert="horz" lIns="91440" tIns="45720" rIns="91440" bIns="45720" rtlCol="0" anchor="ctr"/>
          <a:lstStyle>
            <a:lvl1pPr algn="ctr">
              <a:defRPr sz="1400" b="1">
                <a:solidFill>
                  <a:srgbClr val="460023"/>
                </a:solidFill>
                <a:latin typeface="Arial" panose="020B0604020202020204" pitchFamily="34" charset="0"/>
                <a:cs typeface="Arial" panose="020B0604020202020204" pitchFamily="34" charset="0"/>
              </a:defRPr>
            </a:lvl1pPr>
          </a:lstStyle>
          <a:p>
            <a:r>
              <a:rPr lang="en-US"/>
              <a:t>STRICTLY CONFIDENTIAL – NOT FOR DISTRIBUTION</a:t>
            </a:r>
            <a:endParaRPr lang="en-US" sz="1400"/>
          </a:p>
        </p:txBody>
      </p:sp>
    </p:spTree>
    <p:extLst>
      <p:ext uri="{BB962C8B-B14F-4D97-AF65-F5344CB8AC3E}">
        <p14:creationId xmlns:p14="http://schemas.microsoft.com/office/powerpoint/2010/main" val="37169635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11/3/2021</a:t>
            </a:fld>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Footer Placeholder 4">
            <a:extLst>
              <a:ext uri="{FF2B5EF4-FFF2-40B4-BE49-F238E27FC236}">
                <a16:creationId xmlns:a16="http://schemas.microsoft.com/office/drawing/2014/main" id="{52C0BA77-9F7E-42EE-B1BE-80BB0F1D2D5B}"/>
              </a:ext>
            </a:extLst>
          </p:cNvPr>
          <p:cNvSpPr>
            <a:spLocks noGrp="1"/>
          </p:cNvSpPr>
          <p:nvPr>
            <p:ph type="ftr" sz="quarter" idx="13"/>
          </p:nvPr>
        </p:nvSpPr>
        <p:spPr>
          <a:xfrm>
            <a:off x="2286000" y="6324600"/>
            <a:ext cx="4800599" cy="365125"/>
          </a:xfrm>
          <a:prstGeom prst="rect">
            <a:avLst/>
          </a:prstGeom>
        </p:spPr>
        <p:txBody>
          <a:bodyPr vert="horz" lIns="91440" tIns="45720" rIns="91440" bIns="45720" rtlCol="0" anchor="ctr"/>
          <a:lstStyle>
            <a:lvl1pPr algn="ctr">
              <a:defRPr sz="1400" b="1">
                <a:solidFill>
                  <a:srgbClr val="460023"/>
                </a:solidFill>
                <a:latin typeface="Arial" panose="020B0604020202020204" pitchFamily="34" charset="0"/>
                <a:cs typeface="Arial" panose="020B0604020202020204" pitchFamily="34" charset="0"/>
              </a:defRPr>
            </a:lvl1pPr>
          </a:lstStyle>
          <a:p>
            <a:r>
              <a:rPr lang="en-US"/>
              <a:t>STRICTLY CONFIDENTIAL – NOT FOR DISTRIBUTION</a:t>
            </a:r>
            <a:endParaRPr lang="en-US" sz="1400"/>
          </a:p>
        </p:txBody>
      </p:sp>
    </p:spTree>
    <p:extLst>
      <p:ext uri="{BB962C8B-B14F-4D97-AF65-F5344CB8AC3E}">
        <p14:creationId xmlns:p14="http://schemas.microsoft.com/office/powerpoint/2010/main" val="30435185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11/3/2021</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Footer Placeholder 4">
            <a:extLst>
              <a:ext uri="{FF2B5EF4-FFF2-40B4-BE49-F238E27FC236}">
                <a16:creationId xmlns:a16="http://schemas.microsoft.com/office/drawing/2014/main" id="{958E4C44-B7EE-4E77-9F80-DA59784F513D}"/>
              </a:ext>
            </a:extLst>
          </p:cNvPr>
          <p:cNvSpPr>
            <a:spLocks noGrp="1"/>
          </p:cNvSpPr>
          <p:nvPr>
            <p:ph type="ftr" sz="quarter" idx="3"/>
          </p:nvPr>
        </p:nvSpPr>
        <p:spPr>
          <a:xfrm>
            <a:off x="2286000" y="6324600"/>
            <a:ext cx="4800599" cy="365125"/>
          </a:xfrm>
          <a:prstGeom prst="rect">
            <a:avLst/>
          </a:prstGeom>
        </p:spPr>
        <p:txBody>
          <a:bodyPr vert="horz" lIns="91440" tIns="45720" rIns="91440" bIns="45720" rtlCol="0" anchor="ctr"/>
          <a:lstStyle>
            <a:lvl1pPr algn="ctr">
              <a:defRPr sz="1400" b="1">
                <a:solidFill>
                  <a:srgbClr val="460023"/>
                </a:solidFill>
                <a:latin typeface="Arial" panose="020B0604020202020204" pitchFamily="34" charset="0"/>
                <a:cs typeface="Arial" panose="020B0604020202020204" pitchFamily="34" charset="0"/>
              </a:defRPr>
            </a:lvl1pPr>
          </a:lstStyle>
          <a:p>
            <a:r>
              <a:rPr lang="en-US"/>
              <a:t>STRICTLY CONFIDENTIAL – NOT FOR DISTRIBUTION</a:t>
            </a:r>
            <a:endParaRPr lang="en-US" sz="1400"/>
          </a:p>
        </p:txBody>
      </p:sp>
    </p:spTree>
    <p:extLst>
      <p:ext uri="{BB962C8B-B14F-4D97-AF65-F5344CB8AC3E}">
        <p14:creationId xmlns:p14="http://schemas.microsoft.com/office/powerpoint/2010/main" val="21742395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11/3/2021</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Footer Placeholder 4">
            <a:extLst>
              <a:ext uri="{FF2B5EF4-FFF2-40B4-BE49-F238E27FC236}">
                <a16:creationId xmlns:a16="http://schemas.microsoft.com/office/drawing/2014/main" id="{CF2E252E-6392-4593-8FEB-D82D40DFEF18}"/>
              </a:ext>
            </a:extLst>
          </p:cNvPr>
          <p:cNvSpPr>
            <a:spLocks noGrp="1"/>
          </p:cNvSpPr>
          <p:nvPr>
            <p:ph type="ftr" sz="quarter" idx="3"/>
          </p:nvPr>
        </p:nvSpPr>
        <p:spPr>
          <a:xfrm>
            <a:off x="2286000" y="6324600"/>
            <a:ext cx="4800599" cy="365125"/>
          </a:xfrm>
          <a:prstGeom prst="rect">
            <a:avLst/>
          </a:prstGeom>
        </p:spPr>
        <p:txBody>
          <a:bodyPr vert="horz" lIns="91440" tIns="45720" rIns="91440" bIns="45720" rtlCol="0" anchor="ctr"/>
          <a:lstStyle>
            <a:lvl1pPr algn="ctr">
              <a:defRPr sz="1400" b="1">
                <a:solidFill>
                  <a:srgbClr val="460023"/>
                </a:solidFill>
                <a:latin typeface="Arial" panose="020B0604020202020204" pitchFamily="34" charset="0"/>
                <a:cs typeface="Arial" panose="020B0604020202020204" pitchFamily="34" charset="0"/>
              </a:defRPr>
            </a:lvl1pPr>
          </a:lstStyle>
          <a:p>
            <a:r>
              <a:rPr lang="en-US"/>
              <a:t>STRICTLY CONFIDENTIAL – NOT FOR DISTRIBUTION</a:t>
            </a:r>
            <a:endParaRPr lang="en-US" sz="1400"/>
          </a:p>
        </p:txBody>
      </p:sp>
    </p:spTree>
    <p:extLst>
      <p:ext uri="{BB962C8B-B14F-4D97-AF65-F5344CB8AC3E}">
        <p14:creationId xmlns:p14="http://schemas.microsoft.com/office/powerpoint/2010/main" val="42900233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11/3/2021</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Footer Placeholder 4">
            <a:extLst>
              <a:ext uri="{FF2B5EF4-FFF2-40B4-BE49-F238E27FC236}">
                <a16:creationId xmlns:a16="http://schemas.microsoft.com/office/drawing/2014/main" id="{00C98B65-97B5-4A7A-82EA-7114DDC7F821}"/>
              </a:ext>
            </a:extLst>
          </p:cNvPr>
          <p:cNvSpPr>
            <a:spLocks noGrp="1"/>
          </p:cNvSpPr>
          <p:nvPr>
            <p:ph type="ftr" sz="quarter" idx="3"/>
          </p:nvPr>
        </p:nvSpPr>
        <p:spPr>
          <a:xfrm>
            <a:off x="2286000" y="6324600"/>
            <a:ext cx="4800599" cy="365125"/>
          </a:xfrm>
          <a:prstGeom prst="rect">
            <a:avLst/>
          </a:prstGeom>
        </p:spPr>
        <p:txBody>
          <a:bodyPr vert="horz" lIns="91440" tIns="45720" rIns="91440" bIns="45720" rtlCol="0" anchor="ctr"/>
          <a:lstStyle>
            <a:lvl1pPr algn="ctr">
              <a:defRPr sz="1400" b="1">
                <a:solidFill>
                  <a:srgbClr val="460023"/>
                </a:solidFill>
                <a:latin typeface="Arial" panose="020B0604020202020204" pitchFamily="34" charset="0"/>
                <a:cs typeface="Arial" panose="020B0604020202020204" pitchFamily="34" charset="0"/>
              </a:defRPr>
            </a:lvl1pPr>
          </a:lstStyle>
          <a:p>
            <a:r>
              <a:rPr lang="en-US"/>
              <a:t>STRICTLY CONFIDENTIAL – NOT FOR DISTRIBUTION</a:t>
            </a:r>
            <a:endParaRPr lang="en-US" sz="1400"/>
          </a:p>
        </p:txBody>
      </p:sp>
    </p:spTree>
    <p:extLst>
      <p:ext uri="{BB962C8B-B14F-4D97-AF65-F5344CB8AC3E}">
        <p14:creationId xmlns:p14="http://schemas.microsoft.com/office/powerpoint/2010/main" val="10509107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11/3/2021</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Footer Placeholder 4">
            <a:extLst>
              <a:ext uri="{FF2B5EF4-FFF2-40B4-BE49-F238E27FC236}">
                <a16:creationId xmlns:a16="http://schemas.microsoft.com/office/drawing/2014/main" id="{C7A3D089-1AD3-498B-998F-51DC19BAC4AE}"/>
              </a:ext>
            </a:extLst>
          </p:cNvPr>
          <p:cNvSpPr>
            <a:spLocks noGrp="1"/>
          </p:cNvSpPr>
          <p:nvPr>
            <p:ph type="ftr" sz="quarter" idx="3"/>
          </p:nvPr>
        </p:nvSpPr>
        <p:spPr>
          <a:xfrm>
            <a:off x="2286000" y="6324600"/>
            <a:ext cx="4800599" cy="365125"/>
          </a:xfrm>
          <a:prstGeom prst="rect">
            <a:avLst/>
          </a:prstGeom>
        </p:spPr>
        <p:txBody>
          <a:bodyPr vert="horz" lIns="91440" tIns="45720" rIns="91440" bIns="45720" rtlCol="0" anchor="ctr"/>
          <a:lstStyle>
            <a:lvl1pPr algn="ctr">
              <a:defRPr sz="1400" b="1">
                <a:solidFill>
                  <a:srgbClr val="460023"/>
                </a:solidFill>
                <a:latin typeface="Arial" panose="020B0604020202020204" pitchFamily="34" charset="0"/>
                <a:cs typeface="Arial" panose="020B0604020202020204" pitchFamily="34" charset="0"/>
              </a:defRPr>
            </a:lvl1pPr>
          </a:lstStyle>
          <a:p>
            <a:r>
              <a:rPr lang="en-US"/>
              <a:t>STRICTLY CONFIDENTIAL – NOT FOR DISTRIBUTION</a:t>
            </a:r>
            <a:endParaRPr lang="en-US" sz="1400"/>
          </a:p>
        </p:txBody>
      </p:sp>
    </p:spTree>
    <p:extLst>
      <p:ext uri="{BB962C8B-B14F-4D97-AF65-F5344CB8AC3E}">
        <p14:creationId xmlns:p14="http://schemas.microsoft.com/office/powerpoint/2010/main" val="33162736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11/3/2021</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67EE2EE4-DCD2-4499-86AF-F8B2E44A98CD}"/>
              </a:ext>
            </a:extLst>
          </p:cNvPr>
          <p:cNvSpPr>
            <a:spLocks noGrp="1"/>
          </p:cNvSpPr>
          <p:nvPr>
            <p:ph type="ftr" sz="quarter" idx="3"/>
          </p:nvPr>
        </p:nvSpPr>
        <p:spPr>
          <a:xfrm>
            <a:off x="2286000" y="6324600"/>
            <a:ext cx="4800599" cy="365125"/>
          </a:xfrm>
          <a:prstGeom prst="rect">
            <a:avLst/>
          </a:prstGeom>
        </p:spPr>
        <p:txBody>
          <a:bodyPr vert="horz" lIns="91440" tIns="45720" rIns="91440" bIns="45720" rtlCol="0" anchor="ctr"/>
          <a:lstStyle>
            <a:lvl1pPr algn="ctr">
              <a:defRPr sz="1400" b="1">
                <a:solidFill>
                  <a:srgbClr val="460023"/>
                </a:solidFill>
                <a:latin typeface="Arial" panose="020B0604020202020204" pitchFamily="34" charset="0"/>
                <a:cs typeface="Arial" panose="020B0604020202020204" pitchFamily="34" charset="0"/>
              </a:defRPr>
            </a:lvl1pPr>
          </a:lstStyle>
          <a:p>
            <a:r>
              <a:rPr lang="en-US"/>
              <a:t>STRICTLY CONFIDENTIAL – NOT FOR DISTRIBUTION</a:t>
            </a:r>
            <a:endParaRPr lang="en-US" sz="1400"/>
          </a:p>
        </p:txBody>
      </p:sp>
    </p:spTree>
    <p:extLst>
      <p:ext uri="{BB962C8B-B14F-4D97-AF65-F5344CB8AC3E}">
        <p14:creationId xmlns:p14="http://schemas.microsoft.com/office/powerpoint/2010/main" val="863072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p>
        </p:txBody>
      </p:sp>
      <p:sp>
        <p:nvSpPr>
          <p:cNvPr id="3" name="Footer Placeholder 2"/>
          <p:cNvSpPr>
            <a:spLocks noGrp="1"/>
          </p:cNvSpPr>
          <p:nvPr>
            <p:ph type="ftr" sz="quarter" idx="11"/>
          </p:nvPr>
        </p:nvSpPr>
        <p:spPr/>
        <p:txBody>
          <a:bodyPr/>
          <a:lstStyle/>
          <a:p>
            <a:r>
              <a:rPr lang="en-US" dirty="0"/>
              <a:t>PAC Professional Accounting Futures 2021</a:t>
            </a:r>
            <a:endParaRPr lang="en-CA" dirty="0"/>
          </a:p>
        </p:txBody>
      </p:sp>
      <p:sp>
        <p:nvSpPr>
          <p:cNvPr id="4" name="Slide Number Placeholder 3"/>
          <p:cNvSpPr>
            <a:spLocks noGrp="1"/>
          </p:cNvSpPr>
          <p:nvPr>
            <p:ph type="sldNum" sz="quarter" idx="12"/>
          </p:nvPr>
        </p:nvSpPr>
        <p:spPr/>
        <p:txBody>
          <a:bodyPr/>
          <a:lstStyle/>
          <a:p>
            <a:fld id="{1922BD0D-169D-4E79-8896-91849D654FE9}" type="slidenum">
              <a:rPr lang="en-CA" smtClean="0"/>
              <a:t>‹#›</a:t>
            </a:fld>
            <a:endParaRPr lang="en-CA"/>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11/3/2021</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0B54986E-0523-451C-8E2C-802B65BD2BBD}"/>
              </a:ext>
            </a:extLst>
          </p:cNvPr>
          <p:cNvSpPr>
            <a:spLocks noGrp="1"/>
          </p:cNvSpPr>
          <p:nvPr>
            <p:ph type="ftr" sz="quarter" idx="3"/>
          </p:nvPr>
        </p:nvSpPr>
        <p:spPr>
          <a:xfrm>
            <a:off x="2286000" y="6324600"/>
            <a:ext cx="4800599" cy="365125"/>
          </a:xfrm>
          <a:prstGeom prst="rect">
            <a:avLst/>
          </a:prstGeom>
        </p:spPr>
        <p:txBody>
          <a:bodyPr vert="horz" lIns="91440" tIns="45720" rIns="91440" bIns="45720" rtlCol="0" anchor="ctr"/>
          <a:lstStyle>
            <a:lvl1pPr algn="ctr">
              <a:defRPr sz="1400" b="1">
                <a:solidFill>
                  <a:srgbClr val="460023"/>
                </a:solidFill>
                <a:latin typeface="Arial" panose="020B0604020202020204" pitchFamily="34" charset="0"/>
                <a:cs typeface="Arial" panose="020B0604020202020204" pitchFamily="34" charset="0"/>
              </a:defRPr>
            </a:lvl1pPr>
          </a:lstStyle>
          <a:p>
            <a:r>
              <a:rPr lang="en-US"/>
              <a:t>STRICTLY CONFIDENTIAL – NOT FOR DISTRIBUTION</a:t>
            </a:r>
            <a:endParaRPr lang="en-US" sz="1400"/>
          </a:p>
        </p:txBody>
      </p:sp>
    </p:spTree>
    <p:extLst>
      <p:ext uri="{BB962C8B-B14F-4D97-AF65-F5344CB8AC3E}">
        <p14:creationId xmlns:p14="http://schemas.microsoft.com/office/powerpoint/2010/main" val="1033689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US"/>
              <a:t>PAC Professional Accounting Futures 2019</a:t>
            </a:r>
            <a:endParaRPr lang="en-CA"/>
          </a:p>
        </p:txBody>
      </p:sp>
      <p:sp>
        <p:nvSpPr>
          <p:cNvPr id="7" name="Slide Number Placeholder 6"/>
          <p:cNvSpPr>
            <a:spLocks noGrp="1"/>
          </p:cNvSpPr>
          <p:nvPr>
            <p:ph type="sldNum" sz="quarter" idx="12"/>
          </p:nvPr>
        </p:nvSpPr>
        <p:spPr/>
        <p:txBody>
          <a:bodyPr/>
          <a:lstStyle/>
          <a:p>
            <a:fld id="{1922BD0D-169D-4E79-8896-91849D654FE9}"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US"/>
              <a:t>PAC Professional Accounting Futures 2019</a:t>
            </a:r>
            <a:endParaRPr lang="en-CA"/>
          </a:p>
        </p:txBody>
      </p:sp>
      <p:sp>
        <p:nvSpPr>
          <p:cNvPr id="7" name="Slide Number Placeholder 6"/>
          <p:cNvSpPr>
            <a:spLocks noGrp="1"/>
          </p:cNvSpPr>
          <p:nvPr>
            <p:ph type="sldNum" sz="quarter" idx="12"/>
          </p:nvPr>
        </p:nvSpPr>
        <p:spPr/>
        <p:txBody>
          <a:bodyPr/>
          <a:lstStyle/>
          <a:p>
            <a:fld id="{1922BD0D-169D-4E79-8896-91849D654FE9}"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8.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3.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PAC Professional Accounting Futures 2021</a:t>
            </a: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22BD0D-169D-4E79-8896-91849D654FE9}" type="slidenum">
              <a:rPr lang="en-CA" smtClean="0"/>
              <a:t>‹#›</a:t>
            </a:fld>
            <a:endParaRPr lang="en-CA"/>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rgbClr val="FFFF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94200"/>
            <a:ext cx="8229600"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1" y="1137920"/>
            <a:ext cx="8229600"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9" name="Group 4">
            <a:extLst>
              <a:ext uri="{FF2B5EF4-FFF2-40B4-BE49-F238E27FC236}">
                <a16:creationId xmlns:a16="http://schemas.microsoft.com/office/drawing/2014/main" id="{ABA621AC-91DA-4716-A450-56540FA39C36}"/>
              </a:ext>
            </a:extLst>
          </p:cNvPr>
          <p:cNvGrpSpPr>
            <a:grpSpLocks noChangeAspect="1"/>
          </p:cNvGrpSpPr>
          <p:nvPr userDrawn="1"/>
        </p:nvGrpSpPr>
        <p:grpSpPr bwMode="auto">
          <a:xfrm>
            <a:off x="8460938" y="6356350"/>
            <a:ext cx="227291" cy="311150"/>
            <a:chOff x="7110" y="4004"/>
            <a:chExt cx="191" cy="196"/>
          </a:xfrm>
        </p:grpSpPr>
        <p:sp>
          <p:nvSpPr>
            <p:cNvPr id="11" name="Freeform 5">
              <a:extLst>
                <a:ext uri="{FF2B5EF4-FFF2-40B4-BE49-F238E27FC236}">
                  <a16:creationId xmlns:a16="http://schemas.microsoft.com/office/drawing/2014/main" id="{76E3EDA9-8EAC-419E-8C11-4E1E158AF76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2" name="Freeform 6">
              <a:extLst>
                <a:ext uri="{FF2B5EF4-FFF2-40B4-BE49-F238E27FC236}">
                  <a16:creationId xmlns:a16="http://schemas.microsoft.com/office/drawing/2014/main" id="{ABC9458B-8C2C-486A-8ADE-F22CCDC7E2F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4" name="Freeform 7">
              <a:extLst>
                <a:ext uri="{FF2B5EF4-FFF2-40B4-BE49-F238E27FC236}">
                  <a16:creationId xmlns:a16="http://schemas.microsoft.com/office/drawing/2014/main" id="{0A4C4046-69B4-41DA-AA2E-E892AEC9AA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grpSp>
      <p:sp>
        <p:nvSpPr>
          <p:cNvPr id="19" name="Date Placeholder 3">
            <a:extLst>
              <a:ext uri="{FF2B5EF4-FFF2-40B4-BE49-F238E27FC236}">
                <a16:creationId xmlns:a16="http://schemas.microsoft.com/office/drawing/2014/main" id="{600772EA-C6B0-4F5D-AA59-01C0858EFADB}"/>
              </a:ext>
            </a:extLst>
          </p:cNvPr>
          <p:cNvSpPr>
            <a:spLocks noGrp="1"/>
          </p:cNvSpPr>
          <p:nvPr>
            <p:ph type="dt" sz="half" idx="2"/>
          </p:nvPr>
        </p:nvSpPr>
        <p:spPr>
          <a:xfrm>
            <a:off x="1071138" y="6471244"/>
            <a:ext cx="892978" cy="180000"/>
          </a:xfrm>
          <a:prstGeom prst="rect">
            <a:avLst/>
          </a:prstGeom>
        </p:spPr>
        <p:txBody>
          <a:bodyPr vert="horz" lIns="0" tIns="0" rIns="0" bIns="0" rtlCol="0" anchor="ctr"/>
          <a:lstStyle>
            <a:lvl1pPr marL="0" algn="l" defTabSz="685434" rtl="0" eaLnBrk="1" latinLnBrk="0" hangingPunct="1">
              <a:defRPr lang="en-IN" sz="600" kern="1200" smtClean="0">
                <a:solidFill>
                  <a:schemeClr val="bg1"/>
                </a:solidFill>
                <a:latin typeface="EYInterstate" panose="02000503020000020004" pitchFamily="2" charset="0"/>
                <a:ea typeface="+mn-ea"/>
                <a:cs typeface="+mn-cs"/>
              </a:defRPr>
            </a:lvl1pPr>
          </a:lstStyle>
          <a:p>
            <a:fld id="{89A61CBE-FBDD-48CA-B236-AF8D92935707}" type="datetime4">
              <a:rPr lang="en-US" smtClean="0"/>
              <a:t>November 3, 2021</a:t>
            </a:fld>
            <a:endParaRPr lang="en-IN" dirty="0"/>
          </a:p>
        </p:txBody>
      </p:sp>
      <p:sp>
        <p:nvSpPr>
          <p:cNvPr id="20" name="Footer Placeholder 4">
            <a:extLst>
              <a:ext uri="{FF2B5EF4-FFF2-40B4-BE49-F238E27FC236}">
                <a16:creationId xmlns:a16="http://schemas.microsoft.com/office/drawing/2014/main" id="{AC28FA70-87E4-49F4-AFDE-345AA28E0BE7}"/>
              </a:ext>
            </a:extLst>
          </p:cNvPr>
          <p:cNvSpPr>
            <a:spLocks noGrp="1"/>
          </p:cNvSpPr>
          <p:nvPr>
            <p:ph type="ftr" sz="quarter" idx="3"/>
          </p:nvPr>
        </p:nvSpPr>
        <p:spPr>
          <a:xfrm>
            <a:off x="2428126" y="6471244"/>
            <a:ext cx="2313370" cy="180000"/>
          </a:xfrm>
          <a:prstGeom prst="rect">
            <a:avLst/>
          </a:prstGeom>
        </p:spPr>
        <p:txBody>
          <a:bodyPr vert="horz" lIns="0" tIns="0" rIns="0" bIns="0" rtlCol="0" anchor="ctr"/>
          <a:lstStyle>
            <a:lvl1pPr marL="0" algn="l" defTabSz="685434" rtl="0" eaLnBrk="1" latinLnBrk="0" hangingPunct="1">
              <a:defRPr lang="en-IN" sz="600" kern="1200" dirty="0">
                <a:solidFill>
                  <a:schemeClr val="bg1"/>
                </a:solidFill>
                <a:latin typeface="EYInterstate" panose="02000503020000020004" pitchFamily="2" charset="0"/>
                <a:ea typeface="+mn-ea"/>
                <a:cs typeface="+mn-cs"/>
              </a:defRPr>
            </a:lvl1pPr>
          </a:lstStyle>
          <a:p>
            <a:r>
              <a:rPr lang="en-US" dirty="0"/>
              <a:t>Presentation title</a:t>
            </a:r>
          </a:p>
        </p:txBody>
      </p:sp>
      <p:sp>
        <p:nvSpPr>
          <p:cNvPr id="21" name="Slide Number Placeholder 5">
            <a:extLst>
              <a:ext uri="{FF2B5EF4-FFF2-40B4-BE49-F238E27FC236}">
                <a16:creationId xmlns:a16="http://schemas.microsoft.com/office/drawing/2014/main" id="{3B540F9A-D485-4BD0-B905-41F8A52593F8}"/>
              </a:ext>
            </a:extLst>
          </p:cNvPr>
          <p:cNvSpPr>
            <a:spLocks noGrp="1"/>
          </p:cNvSpPr>
          <p:nvPr>
            <p:ph type="sldNum" sz="quarter" idx="4"/>
          </p:nvPr>
        </p:nvSpPr>
        <p:spPr>
          <a:xfrm>
            <a:off x="462675" y="6471244"/>
            <a:ext cx="497041" cy="180000"/>
          </a:xfrm>
          <a:prstGeom prst="rect">
            <a:avLst/>
          </a:prstGeom>
        </p:spPr>
        <p:txBody>
          <a:bodyPr vert="horz" lIns="0" tIns="0" rIns="0" bIns="0" rtlCol="0" anchor="ctr"/>
          <a:lstStyle>
            <a:lvl1pPr marL="0" algn="l" defTabSz="685434" rtl="0" eaLnBrk="1" latinLnBrk="0" hangingPunct="1">
              <a:defRPr lang="en-IN" sz="600" kern="1200" smtClean="0">
                <a:solidFill>
                  <a:schemeClr val="bg1"/>
                </a:solidFill>
                <a:latin typeface="EYInterstate" panose="02000503020000020004" pitchFamily="2" charset="0"/>
                <a:ea typeface="+mn-ea"/>
                <a:cs typeface="+mn-cs"/>
              </a:defRPr>
            </a:lvl1p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022060266"/>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 id="2147483851" r:id="rId16"/>
    <p:sldLayoutId id="2147483852" r:id="rId17"/>
    <p:sldLayoutId id="2147483853" r:id="rId18"/>
    <p:sldLayoutId id="2147483854" r:id="rId19"/>
    <p:sldLayoutId id="2147483855" r:id="rId20"/>
    <p:sldLayoutId id="2147483856" r:id="rId21"/>
    <p:sldLayoutId id="2147483857" r:id="rId22"/>
    <p:sldLayoutId id="2147483858" r:id="rId23"/>
    <p:sldLayoutId id="2147483859" r:id="rId24"/>
    <p:sldLayoutId id="2147483860" r:id="rId25"/>
    <p:sldLayoutId id="2147483861" r:id="rId26"/>
    <p:sldLayoutId id="2147483862" r:id="rId27"/>
    <p:sldLayoutId id="2147483863" r:id="rId28"/>
    <p:sldLayoutId id="2147483865" r:id="rId29"/>
    <p:sldLayoutId id="2147483866" r:id="rId30"/>
    <p:sldLayoutId id="2147483867" r:id="rId31"/>
    <p:sldLayoutId id="2147483868" r:id="rId32"/>
    <p:sldLayoutId id="2147483869" r:id="rId33"/>
    <p:sldLayoutId id="2147483870" r:id="rId34"/>
    <p:sldLayoutId id="2147483871" r:id="rId35"/>
    <p:sldLayoutId id="2147483872" r:id="rId36"/>
    <p:sldLayoutId id="2147483873" r:id="rId37"/>
    <p:sldLayoutId id="2147483874" r:id="rId38"/>
    <p:sldLayoutId id="2147483875" r:id="rId39"/>
    <p:sldLayoutId id="2147483876" r:id="rId40"/>
    <p:sldLayoutId id="2147483877" r:id="rId41"/>
    <p:sldLayoutId id="2147483878" r:id="rId42"/>
    <p:sldLayoutId id="2147483879" r:id="rId43"/>
    <p:sldLayoutId id="2147483880" r:id="rId44"/>
    <p:sldLayoutId id="2147483881" r:id="rId45"/>
    <p:sldLayoutId id="2147483882" r:id="rId46"/>
    <p:sldLayoutId id="2147483883" r:id="rId47"/>
    <p:sldLayoutId id="2147483884" r:id="rId48"/>
  </p:sldLayoutIdLst>
  <p:hf hdr="0"/>
  <p:txStyles>
    <p:titleStyle>
      <a:lvl1pPr algn="l" defTabSz="685434" rtl="0" eaLnBrk="1" latinLnBrk="0" hangingPunct="1">
        <a:lnSpc>
          <a:spcPct val="85000"/>
        </a:lnSpc>
        <a:spcBef>
          <a:spcPct val="0"/>
        </a:spcBef>
        <a:buNone/>
        <a:defRPr sz="1799" b="0" kern="1200">
          <a:solidFill>
            <a:schemeClr val="bg1"/>
          </a:solidFill>
          <a:latin typeface="EYInterstate Light" panose="02000506000000020004" pitchFamily="2" charset="0"/>
          <a:ea typeface="+mj-ea"/>
          <a:cs typeface="Arial" pitchFamily="34" charset="0"/>
        </a:defRPr>
      </a:lvl1pPr>
    </p:titleStyle>
    <p:bodyStyle>
      <a:lvl1pPr marL="267319" indent="-267319" algn="l" defTabSz="685434" rtl="0" eaLnBrk="1" latinLnBrk="0" hangingPunct="1">
        <a:spcBef>
          <a:spcPct val="20000"/>
        </a:spcBef>
        <a:buClr>
          <a:schemeClr val="tx2"/>
        </a:buClr>
        <a:buSzPct val="70000"/>
        <a:buFont typeface="Arial" pitchFamily="34" charset="0"/>
        <a:buChar char="►"/>
        <a:defRPr sz="1499"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70000"/>
        <a:buFont typeface="Arial" pitchFamily="34" charset="0"/>
        <a:buChar char="►"/>
        <a:defRPr sz="1349"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70000"/>
        <a:buFont typeface="Arial" pitchFamily="34" charset="0"/>
        <a:buChar char="►"/>
        <a:defRPr sz="1049"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70000"/>
        <a:buFont typeface="Arial" pitchFamily="34" charset="0"/>
        <a:buChar char="►"/>
        <a:defRPr sz="9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34" rtl="0" eaLnBrk="1" latinLnBrk="0" hangingPunct="1">
        <a:defRPr sz="1349" kern="1200">
          <a:solidFill>
            <a:schemeClr val="tx1"/>
          </a:solidFill>
          <a:latin typeface="+mn-lt"/>
          <a:ea typeface="+mn-ea"/>
          <a:cs typeface="+mn-cs"/>
        </a:defRPr>
      </a:lvl1pPr>
      <a:lvl2pPr marL="342717" algn="l" defTabSz="685434" rtl="0" eaLnBrk="1" latinLnBrk="0" hangingPunct="1">
        <a:defRPr sz="1349" kern="1200">
          <a:solidFill>
            <a:schemeClr val="tx1"/>
          </a:solidFill>
          <a:latin typeface="+mn-lt"/>
          <a:ea typeface="+mn-ea"/>
          <a:cs typeface="+mn-cs"/>
        </a:defRPr>
      </a:lvl2pPr>
      <a:lvl3pPr marL="685434" algn="l" defTabSz="685434" rtl="0" eaLnBrk="1" latinLnBrk="0" hangingPunct="1">
        <a:defRPr sz="1349" kern="1200">
          <a:solidFill>
            <a:schemeClr val="tx1"/>
          </a:solidFill>
          <a:latin typeface="+mn-lt"/>
          <a:ea typeface="+mn-ea"/>
          <a:cs typeface="+mn-cs"/>
        </a:defRPr>
      </a:lvl3pPr>
      <a:lvl4pPr marL="1028151" algn="l" defTabSz="685434" rtl="0" eaLnBrk="1" latinLnBrk="0" hangingPunct="1">
        <a:defRPr sz="1349" kern="1200">
          <a:solidFill>
            <a:schemeClr val="tx1"/>
          </a:solidFill>
          <a:latin typeface="+mn-lt"/>
          <a:ea typeface="+mn-ea"/>
          <a:cs typeface="+mn-cs"/>
        </a:defRPr>
      </a:lvl4pPr>
      <a:lvl5pPr marL="1370868" algn="l" defTabSz="685434" rtl="0" eaLnBrk="1" latinLnBrk="0" hangingPunct="1">
        <a:defRPr sz="1349" kern="1200">
          <a:solidFill>
            <a:schemeClr val="tx1"/>
          </a:solidFill>
          <a:latin typeface="+mn-lt"/>
          <a:ea typeface="+mn-ea"/>
          <a:cs typeface="+mn-cs"/>
        </a:defRPr>
      </a:lvl5pPr>
      <a:lvl6pPr marL="1713586" algn="l" defTabSz="685434" rtl="0" eaLnBrk="1" latinLnBrk="0" hangingPunct="1">
        <a:defRPr sz="1349" kern="1200">
          <a:solidFill>
            <a:schemeClr val="tx1"/>
          </a:solidFill>
          <a:latin typeface="+mn-lt"/>
          <a:ea typeface="+mn-ea"/>
          <a:cs typeface="+mn-cs"/>
        </a:defRPr>
      </a:lvl6pPr>
      <a:lvl7pPr marL="2056303" algn="l" defTabSz="685434" rtl="0" eaLnBrk="1" latinLnBrk="0" hangingPunct="1">
        <a:defRPr sz="1349" kern="1200">
          <a:solidFill>
            <a:schemeClr val="tx1"/>
          </a:solidFill>
          <a:latin typeface="+mn-lt"/>
          <a:ea typeface="+mn-ea"/>
          <a:cs typeface="+mn-cs"/>
        </a:defRPr>
      </a:lvl7pPr>
      <a:lvl8pPr marL="2399020" algn="l" defTabSz="685434" rtl="0" eaLnBrk="1" latinLnBrk="0" hangingPunct="1">
        <a:defRPr sz="1349" kern="1200">
          <a:solidFill>
            <a:schemeClr val="tx1"/>
          </a:solidFill>
          <a:latin typeface="+mn-lt"/>
          <a:ea typeface="+mn-ea"/>
          <a:cs typeface="+mn-cs"/>
        </a:defRPr>
      </a:lvl8pPr>
      <a:lvl9pPr marL="2741737" algn="l" defTabSz="685434" rtl="0" eaLnBrk="1" latinLnBrk="0" hangingPunct="1">
        <a:defRPr sz="134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Footer Placeholder 4"/>
          <p:cNvSpPr>
            <a:spLocks noGrp="1"/>
          </p:cNvSpPr>
          <p:nvPr>
            <p:ph type="ftr" sz="quarter" idx="3"/>
          </p:nvPr>
        </p:nvSpPr>
        <p:spPr>
          <a:xfrm>
            <a:off x="2286000" y="6324600"/>
            <a:ext cx="4800599" cy="365125"/>
          </a:xfrm>
          <a:prstGeom prst="rect">
            <a:avLst/>
          </a:prstGeom>
        </p:spPr>
        <p:txBody>
          <a:bodyPr vert="horz" lIns="91440" tIns="45720" rIns="91440" bIns="45720" rtlCol="0" anchor="ctr"/>
          <a:lstStyle>
            <a:lvl1pPr algn="ctr">
              <a:defRPr sz="1400" b="1">
                <a:solidFill>
                  <a:srgbClr val="460023"/>
                </a:solidFill>
                <a:latin typeface="Arial" panose="020B0604020202020204" pitchFamily="34" charset="0"/>
                <a:cs typeface="Arial" panose="020B0604020202020204" pitchFamily="34" charset="0"/>
              </a:defRPr>
            </a:lvl1pPr>
          </a:lstStyle>
          <a:p>
            <a:r>
              <a:rPr lang="en-US"/>
              <a:t>STRICTLY CONFIDENTIAL – NOT FOR DISTRIBUTION</a:t>
            </a:r>
            <a:endParaRPr lang="en-US" sz="1400"/>
          </a:p>
        </p:txBody>
      </p:sp>
      <p:sp>
        <p:nvSpPr>
          <p:cNvPr id="6" name="Slide Number Placeholder 5"/>
          <p:cNvSpPr>
            <a:spLocks noGrp="1"/>
          </p:cNvSpPr>
          <p:nvPr>
            <p:ph type="sldNum" sz="quarter" idx="4"/>
          </p:nvPr>
        </p:nvSpPr>
        <p:spPr>
          <a:xfrm>
            <a:off x="6553200" y="6309320"/>
            <a:ext cx="2133600" cy="365125"/>
          </a:xfrm>
          <a:prstGeom prst="rect">
            <a:avLst/>
          </a:prstGeom>
        </p:spPr>
        <p:txBody>
          <a:bodyPr vert="horz" lIns="91440" tIns="45720" rIns="91440" bIns="45720" rtlCol="0" anchor="ctr"/>
          <a:lstStyle>
            <a:lvl1pPr algn="r">
              <a:defRPr sz="1200">
                <a:solidFill>
                  <a:srgbClr val="460023"/>
                </a:solidFill>
              </a:defRPr>
            </a:lvl1pPr>
          </a:lstStyle>
          <a:p>
            <a:fld id="{B6F15528-21DE-4FAA-801E-634DDDAF4B2B}" type="slidenum">
              <a:rPr lang="en-US" smtClean="0"/>
              <a:pPr/>
              <a:t>‹#›</a:t>
            </a:fld>
            <a:endParaRPr lang="en-US"/>
          </a:p>
        </p:txBody>
      </p:sp>
      <p:cxnSp>
        <p:nvCxnSpPr>
          <p:cNvPr id="8" name="Straight Connector 7"/>
          <p:cNvCxnSpPr/>
          <p:nvPr/>
        </p:nvCxnSpPr>
        <p:spPr>
          <a:xfrm>
            <a:off x="395536" y="6093296"/>
            <a:ext cx="8416552" cy="0"/>
          </a:xfrm>
          <a:prstGeom prst="line">
            <a:avLst/>
          </a:prstGeom>
          <a:ln w="25400">
            <a:solidFill>
              <a:srgbClr val="460023"/>
            </a:solidFill>
          </a:ln>
        </p:spPr>
        <p:style>
          <a:lnRef idx="1">
            <a:schemeClr val="accent1"/>
          </a:lnRef>
          <a:fillRef idx="0">
            <a:schemeClr val="accent1"/>
          </a:fillRef>
          <a:effectRef idx="0">
            <a:schemeClr val="accent1"/>
          </a:effectRef>
          <a:fontRef idx="minor">
            <a:schemeClr val="tx1"/>
          </a:fontRef>
        </p:style>
      </p:cxnSp>
      <p:pic>
        <p:nvPicPr>
          <p:cNvPr id="9" name="Picture 8" descr="A close up of a sign&#10;&#10;Description generated with very high confidence">
            <a:extLst>
              <a:ext uri="{FF2B5EF4-FFF2-40B4-BE49-F238E27FC236}">
                <a16:creationId xmlns:a16="http://schemas.microsoft.com/office/drawing/2014/main" id="{FEB6291E-0302-46A0-B118-63875445CF5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7200" y="6189467"/>
            <a:ext cx="1477888" cy="604830"/>
          </a:xfrm>
          <a:prstGeom prst="rect">
            <a:avLst/>
          </a:prstGeom>
        </p:spPr>
      </p:pic>
    </p:spTree>
    <p:extLst>
      <p:ext uri="{BB962C8B-B14F-4D97-AF65-F5344CB8AC3E}">
        <p14:creationId xmlns:p14="http://schemas.microsoft.com/office/powerpoint/2010/main" val="2529859570"/>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6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266" y="346647"/>
            <a:ext cx="8229600" cy="1714202"/>
          </a:xfrm>
        </p:spPr>
        <p:txBody>
          <a:bodyPr>
            <a:noAutofit/>
          </a:bodyPr>
          <a:lstStyle/>
          <a:p>
            <a:r>
              <a:rPr lang="en-CA" sz="3200" dirty="0">
                <a:solidFill>
                  <a:prstClr val="white"/>
                </a:solidFill>
                <a:latin typeface="Times New Roman" panose="02020603050405020304" pitchFamily="18" charset="0"/>
              </a:rPr>
              <a:t>PAC ANNUAL CONFERENCE</a:t>
            </a:r>
            <a:br>
              <a:rPr lang="en-US" sz="2800" dirty="0"/>
            </a:br>
            <a:r>
              <a:rPr lang="en-CA" sz="3600" b="1" cap="small" dirty="0">
                <a:latin typeface="Times New Roman" panose="02020603050405020304" pitchFamily="18" charset="0"/>
              </a:rPr>
              <a:t>Professional Accounting Futures</a:t>
            </a:r>
            <a:r>
              <a:rPr lang="en-CA" sz="2000" dirty="0">
                <a:solidFill>
                  <a:prstClr val="white"/>
                </a:solidFill>
                <a:latin typeface="Times New Roman" panose="02020603050405020304" pitchFamily="18" charset="0"/>
              </a:rPr>
              <a:t> </a:t>
            </a:r>
            <a:br>
              <a:rPr lang="en-CA" sz="2000" dirty="0">
                <a:solidFill>
                  <a:prstClr val="white"/>
                </a:solidFill>
                <a:latin typeface="Times New Roman" panose="02020603050405020304" pitchFamily="18" charset="0"/>
              </a:rPr>
            </a:br>
            <a:r>
              <a:rPr lang="en-CA" sz="2400" dirty="0">
                <a:solidFill>
                  <a:prstClr val="white"/>
                </a:solidFill>
                <a:latin typeface="Times New Roman" panose="02020603050405020304" pitchFamily="18" charset="0"/>
              </a:rPr>
              <a:t>October 28, 2021</a:t>
            </a:r>
            <a:endParaRPr lang="en-US" sz="4000" dirty="0"/>
          </a:p>
        </p:txBody>
      </p:sp>
      <p:sp>
        <p:nvSpPr>
          <p:cNvPr id="3" name="Content Placeholder 2"/>
          <p:cNvSpPr>
            <a:spLocks noGrp="1"/>
          </p:cNvSpPr>
          <p:nvPr>
            <p:ph idx="1"/>
          </p:nvPr>
        </p:nvSpPr>
        <p:spPr>
          <a:xfrm>
            <a:off x="457200" y="2276872"/>
            <a:ext cx="8229600" cy="2448273"/>
          </a:xfrm>
        </p:spPr>
        <p:txBody>
          <a:bodyPr>
            <a:noAutofit/>
          </a:bodyPr>
          <a:lstStyle/>
          <a:p>
            <a:pPr marL="0" indent="0" algn="ctr">
              <a:buNone/>
            </a:pPr>
            <a:r>
              <a:rPr lang="en-US" dirty="0"/>
              <a:t>Investors &amp; Covid-GAAP</a:t>
            </a:r>
          </a:p>
          <a:p>
            <a:pPr marL="0" indent="0" algn="ctr">
              <a:buNone/>
            </a:pPr>
            <a:br>
              <a:rPr lang="en-US" sz="2000" dirty="0"/>
            </a:br>
            <a:r>
              <a:rPr lang="en-US" dirty="0"/>
              <a:t>Anthony Scilipoti </a:t>
            </a:r>
          </a:p>
          <a:p>
            <a:pPr marL="0" indent="0" algn="ctr">
              <a:buNone/>
            </a:pPr>
            <a:r>
              <a:rPr lang="en-US" dirty="0"/>
              <a:t>President &amp; CEO, </a:t>
            </a:r>
          </a:p>
          <a:p>
            <a:pPr marL="0" indent="0" algn="ctr">
              <a:buNone/>
            </a:pPr>
            <a:r>
              <a:rPr lang="en-US" dirty="0"/>
              <a:t>Veritas Investment Research Corporation</a:t>
            </a:r>
          </a:p>
          <a:p>
            <a:pPr marL="0" indent="0" algn="ctr">
              <a:buNone/>
            </a:pPr>
            <a:endParaRPr lang="en-US" dirty="0"/>
          </a:p>
        </p:txBody>
      </p:sp>
      <p:pic>
        <p:nvPicPr>
          <p:cNvPr id="1026" name="Picture 2" descr="D:\My Docs\z Ryan's Stuff\Branding + Logos\PAC-logo-KO-redon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5770" y="5301208"/>
            <a:ext cx="5328592" cy="1278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730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F451E-A8E0-4662-894B-56F0F4A7D9FF}"/>
              </a:ext>
            </a:extLst>
          </p:cNvPr>
          <p:cNvSpPr>
            <a:spLocks noGrp="1"/>
          </p:cNvSpPr>
          <p:nvPr>
            <p:ph type="title"/>
          </p:nvPr>
        </p:nvSpPr>
        <p:spPr>
          <a:xfrm>
            <a:off x="457200" y="76200"/>
            <a:ext cx="8229600" cy="1143000"/>
          </a:xfrm>
        </p:spPr>
        <p:txBody>
          <a:bodyPr>
            <a:noAutofit/>
          </a:bodyPr>
          <a:lstStyle/>
          <a:p>
            <a:pPr algn="l"/>
            <a:r>
              <a:rPr lang="en-CA" sz="3000" dirty="0">
                <a:solidFill>
                  <a:srgbClr val="460023"/>
                </a:solidFill>
                <a:latin typeface="Arial" panose="020B0604020202020204" pitchFamily="34" charset="0"/>
                <a:cs typeface="Arial" panose="020B0604020202020204" pitchFamily="34" charset="0"/>
              </a:rPr>
              <a:t>COVID Costs &amp; Subsidies</a:t>
            </a:r>
            <a:endParaRPr lang="en-US" sz="3000" dirty="0"/>
          </a:p>
        </p:txBody>
      </p:sp>
      <p:sp>
        <p:nvSpPr>
          <p:cNvPr id="8" name="TextBox 7">
            <a:extLst>
              <a:ext uri="{FF2B5EF4-FFF2-40B4-BE49-F238E27FC236}">
                <a16:creationId xmlns:a16="http://schemas.microsoft.com/office/drawing/2014/main" id="{D3A9B416-4483-42FB-ADAF-C364DE87B3A9}"/>
              </a:ext>
            </a:extLst>
          </p:cNvPr>
          <p:cNvSpPr txBox="1"/>
          <p:nvPr/>
        </p:nvSpPr>
        <p:spPr>
          <a:xfrm>
            <a:off x="609600" y="990600"/>
            <a:ext cx="8105905" cy="846386"/>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Ulta</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Beauty (</a:t>
            </a:r>
            <a:r>
              <a:rPr kumimoji="0" lang="en-CA"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ULTA:NSQ, $15B cap, US Retail cosmetics chain)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357188" marR="0" lvl="1" indent="-3571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Excluded costs but included government benefits </a:t>
            </a:r>
          </a:p>
        </p:txBody>
      </p:sp>
      <p:graphicFrame>
        <p:nvGraphicFramePr>
          <p:cNvPr id="3" name="Table 2">
            <a:extLst>
              <a:ext uri="{FF2B5EF4-FFF2-40B4-BE49-F238E27FC236}">
                <a16:creationId xmlns:a16="http://schemas.microsoft.com/office/drawing/2014/main" id="{76C3D81B-5863-4A58-A390-5223CC943B4B}"/>
              </a:ext>
            </a:extLst>
          </p:cNvPr>
          <p:cNvGraphicFramePr>
            <a:graphicFrameLocks noGrp="1"/>
          </p:cNvGraphicFramePr>
          <p:nvPr/>
        </p:nvGraphicFramePr>
        <p:xfrm>
          <a:off x="714505" y="2089376"/>
          <a:ext cx="7772400" cy="3132398"/>
        </p:xfrm>
        <a:graphic>
          <a:graphicData uri="http://schemas.openxmlformats.org/drawingml/2006/table">
            <a:tbl>
              <a:tblPr/>
              <a:tblGrid>
                <a:gridCol w="5400304">
                  <a:extLst>
                    <a:ext uri="{9D8B030D-6E8A-4147-A177-3AD203B41FA5}">
                      <a16:colId xmlns:a16="http://schemas.microsoft.com/office/drawing/2014/main" val="2844768876"/>
                    </a:ext>
                  </a:extLst>
                </a:gridCol>
                <a:gridCol w="2372096">
                  <a:extLst>
                    <a:ext uri="{9D8B030D-6E8A-4147-A177-3AD203B41FA5}">
                      <a16:colId xmlns:a16="http://schemas.microsoft.com/office/drawing/2014/main" val="1412052805"/>
                    </a:ext>
                  </a:extLst>
                </a:gridCol>
              </a:tblGrid>
              <a:tr h="417026">
                <a:tc>
                  <a:txBody>
                    <a:bodyPr/>
                    <a:lstStyle/>
                    <a:p>
                      <a:pPr algn="l" fontAlgn="b"/>
                      <a:r>
                        <a:rPr lang="en-US" sz="2000" b="1" i="0" u="none" strike="noStrike" dirty="0">
                          <a:solidFill>
                            <a:srgbClr val="FFFFFF"/>
                          </a:solidFill>
                          <a:effectLst/>
                          <a:latin typeface="Arial" panose="020B0604020202020204" pitchFamily="34" charset="0"/>
                          <a:cs typeface="Arial" panose="020B0604020202020204" pitchFamily="34" charset="0"/>
                        </a:rPr>
                        <a:t>in millions of USD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460023"/>
                    </a:solidFill>
                  </a:tcPr>
                </a:tc>
                <a:tc>
                  <a:txBody>
                    <a:bodyPr/>
                    <a:lstStyle/>
                    <a:p>
                      <a:pPr algn="ctr" fontAlgn="b"/>
                      <a:r>
                        <a:rPr lang="en-US" sz="2000" b="1" i="0" u="none" strike="noStrike" dirty="0">
                          <a:solidFill>
                            <a:srgbClr val="FFFFFF"/>
                          </a:solidFill>
                          <a:effectLst/>
                          <a:latin typeface="Arial" panose="020B0604020202020204" pitchFamily="34" charset="0"/>
                          <a:cs typeface="Arial" panose="020B0604020202020204" pitchFamily="34" charset="0"/>
                        </a:rPr>
                        <a:t>Quarter ended </a:t>
                      </a:r>
                    </a:p>
                    <a:p>
                      <a:pPr algn="ctr" fontAlgn="b"/>
                      <a:r>
                        <a:rPr lang="en-US" sz="2000" b="1" i="0" u="none" strike="noStrike" dirty="0">
                          <a:solidFill>
                            <a:srgbClr val="FFFFFF"/>
                          </a:solidFill>
                          <a:effectLst/>
                          <a:latin typeface="Arial" panose="020B0604020202020204" pitchFamily="34" charset="0"/>
                          <a:cs typeface="Arial" panose="020B0604020202020204" pitchFamily="34" charset="0"/>
                        </a:rPr>
                        <a:t>Aug 2020</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60023"/>
                    </a:solidFill>
                  </a:tcPr>
                </a:tc>
                <a:extLst>
                  <a:ext uri="{0D108BD9-81ED-4DB2-BD59-A6C34878D82A}">
                    <a16:rowId xmlns:a16="http://schemas.microsoft.com/office/drawing/2014/main" val="4262437496"/>
                  </a:ext>
                </a:extLst>
              </a:tr>
              <a:tr h="653824">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Reported GAAP Net Income</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C8B37D"/>
                    </a:solidFill>
                  </a:tcPr>
                </a:tc>
                <a:tc>
                  <a:txBody>
                    <a:bodyPr/>
                    <a:lstStyle/>
                    <a:p>
                      <a:pPr algn="ctr" fontAlgn="ctr"/>
                      <a:r>
                        <a:rPr lang="en-US" sz="2000" b="0" i="0" u="none" strike="noStrike" dirty="0">
                          <a:solidFill>
                            <a:srgbClr val="000000"/>
                          </a:solidFill>
                          <a:effectLst/>
                          <a:latin typeface="Arial" panose="020B0604020202020204" pitchFamily="34" charset="0"/>
                          <a:cs typeface="Arial" panose="020B0604020202020204" pitchFamily="34" charset="0"/>
                        </a:rPr>
                        <a:t>(27.7)</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46001918"/>
                  </a:ext>
                </a:extLst>
              </a:tr>
              <a:tr h="781925">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Exclude: COVID related costs</a:t>
                      </a:r>
                      <a:endParaRPr lang="en-US" sz="20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C8B37D"/>
                    </a:solidFill>
                  </a:tcPr>
                </a:tc>
                <a:tc>
                  <a:txBody>
                    <a:bodyPr/>
                    <a:lstStyle/>
                    <a:p>
                      <a:pPr algn="ctr" fontAlgn="ctr"/>
                      <a:r>
                        <a:rPr lang="en-US" sz="2000" b="0" i="0" u="none" strike="noStrike" dirty="0">
                          <a:solidFill>
                            <a:srgbClr val="000000"/>
                          </a:solidFill>
                          <a:effectLst/>
                          <a:latin typeface="Arial" panose="020B0604020202020204" pitchFamily="34" charset="0"/>
                          <a:cs typeface="Arial" panose="020B0604020202020204" pitchFamily="34" charset="0"/>
                        </a:rPr>
                        <a:t>21.0</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36596225"/>
                  </a:ext>
                </a:extLst>
              </a:tr>
              <a:tr h="639441">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Include: Government Assistance Received</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C8B37D"/>
                    </a:solidFill>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48.2</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2897904"/>
                  </a:ext>
                </a:extLst>
              </a:tr>
              <a:tr h="447608">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Reported Adjusted Net Income</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8B37D"/>
                    </a:solidFill>
                  </a:tcPr>
                </a:tc>
                <a:tc>
                  <a:txBody>
                    <a:bodyPr/>
                    <a:lstStyle/>
                    <a:p>
                      <a:pPr algn="ctr" fontAlgn="b"/>
                      <a:r>
                        <a:rPr lang="en-US" sz="2000" b="1" i="0" u="none" strike="noStrike" dirty="0">
                          <a:solidFill>
                            <a:srgbClr val="000000"/>
                          </a:solidFill>
                          <a:effectLst/>
                          <a:latin typeface="Arial" panose="020B0604020202020204" pitchFamily="34" charset="0"/>
                          <a:cs typeface="Arial" panose="020B0604020202020204" pitchFamily="34" charset="0"/>
                        </a:rPr>
                        <a:t>41.5</a:t>
                      </a:r>
                      <a:endParaRPr lang="en-US" sz="2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8647358"/>
                  </a:ext>
                </a:extLst>
              </a:tr>
            </a:tbl>
          </a:graphicData>
        </a:graphic>
      </p:graphicFrame>
      <p:sp>
        <p:nvSpPr>
          <p:cNvPr id="6" name="Slide Number Placeholder 3">
            <a:extLst>
              <a:ext uri="{FF2B5EF4-FFF2-40B4-BE49-F238E27FC236}">
                <a16:creationId xmlns:a16="http://schemas.microsoft.com/office/drawing/2014/main" id="{273DAFD2-A479-4E73-B7F6-8862105666FB}"/>
              </a:ext>
            </a:extLst>
          </p:cNvPr>
          <p:cNvSpPr>
            <a:spLocks noGrp="1"/>
          </p:cNvSpPr>
          <p:nvPr>
            <p:ph type="sldNum" sz="quarter" idx="12"/>
          </p:nvPr>
        </p:nvSpPr>
        <p:spPr>
          <a:xfrm>
            <a:off x="6553200" y="632460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21045B-2399-48EF-9B5B-688BEF185654}" type="slidenum">
              <a:rPr kumimoji="0" lang="en-CA" sz="1100" b="0" i="0" u="none" strike="noStrike" kern="1200" cap="none" spc="0" normalizeH="0" baseline="0" noProof="0" smtClean="0">
                <a:ln>
                  <a:noFill/>
                </a:ln>
                <a:solidFill>
                  <a:srgbClr val="460023"/>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100" b="0" i="0" u="none" strike="noStrike" kern="1200" cap="none" spc="0" normalizeH="0" baseline="0" noProof="0" dirty="0">
              <a:ln>
                <a:noFill/>
              </a:ln>
              <a:solidFill>
                <a:srgbClr val="460023"/>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667760C7-C7B3-4A9A-98FA-542B7A970600}"/>
              </a:ext>
            </a:extLst>
          </p:cNvPr>
          <p:cNvSpPr/>
          <p:nvPr/>
        </p:nvSpPr>
        <p:spPr>
          <a:xfrm>
            <a:off x="381000" y="5654675"/>
            <a:ext cx="8382000" cy="365125"/>
          </a:xfrm>
          <a:prstGeom prst="rect">
            <a:avLst/>
          </a:prstGeom>
          <a:solidFill>
            <a:srgbClr val="460023"/>
          </a:solidFill>
          <a:ln>
            <a:solidFill>
              <a:srgbClr val="4600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Some not so much = Good stuff in, bad stuff out…</a:t>
            </a:r>
          </a:p>
        </p:txBody>
      </p:sp>
    </p:spTree>
    <p:extLst>
      <p:ext uri="{BB962C8B-B14F-4D97-AF65-F5344CB8AC3E}">
        <p14:creationId xmlns:p14="http://schemas.microsoft.com/office/powerpoint/2010/main" val="3719970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642" name="Rectangle 2"/>
          <p:cNvSpPr>
            <a:spLocks noGrp="1" noChangeArrowheads="1"/>
          </p:cNvSpPr>
          <p:nvPr>
            <p:ph type="title"/>
          </p:nvPr>
        </p:nvSpPr>
        <p:spPr>
          <a:xfrm>
            <a:off x="457200" y="152400"/>
            <a:ext cx="8305802" cy="882480"/>
          </a:xfrm>
        </p:spPr>
        <p:txBody>
          <a:bodyPr anchor="ctr">
            <a:normAutofit/>
          </a:bodyPr>
          <a:lstStyle/>
          <a:p>
            <a:pPr algn="l" eaLnBrk="1" hangingPunct="1">
              <a:lnSpc>
                <a:spcPct val="90000"/>
              </a:lnSpc>
              <a:defRPr/>
            </a:pPr>
            <a:r>
              <a:rPr lang="en-US" altLang="en-US" sz="3000" dirty="0">
                <a:solidFill>
                  <a:srgbClr val="460023"/>
                </a:solidFill>
                <a:latin typeface="Arial" panose="020B0604020202020204" pitchFamily="34" charset="0"/>
                <a:cs typeface="Arial" panose="020B0604020202020204" pitchFamily="34" charset="0"/>
              </a:rPr>
              <a:t>PBH: Adjusting for Sales We Would Have Made</a:t>
            </a:r>
          </a:p>
        </p:txBody>
      </p:sp>
      <p:sp>
        <p:nvSpPr>
          <p:cNvPr id="4" name="Slide Number Placeholder 2" hidden="1"/>
          <p:cNvSpPr>
            <a:spLocks noGrp="1"/>
          </p:cNvSpPr>
          <p:nvPr>
            <p:ph type="sldNum" sz="quarter" idx="12"/>
          </p:nvPr>
        </p:nvSpPr>
        <p:spPr>
          <a:xfrm>
            <a:off x="6553200" y="6309320"/>
            <a:ext cx="2133600"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921045B-2399-48EF-9B5B-688BEF185654}" type="slidenum">
              <a:rPr kumimoji="0" lang="en-CA" sz="1000" b="0" i="0" u="none" strike="noStrike" kern="1200" cap="none" spc="0" normalizeH="0" baseline="0" noProof="0" smtClean="0">
                <a:ln>
                  <a:noFill/>
                </a:ln>
                <a:solidFill>
                  <a:srgbClr val="460023"/>
                </a:solidFill>
                <a:effectLst/>
                <a:uLnTx/>
                <a:uFillTx/>
                <a:latin typeface="Avenir LT Std 45 Book" panose="020B0502020203020204" pitchFamily="34"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CA" sz="1000" b="0" i="0" u="none" strike="noStrike" kern="1200" cap="none" spc="0" normalizeH="0" baseline="0" noProof="0">
              <a:ln>
                <a:noFill/>
              </a:ln>
              <a:solidFill>
                <a:srgbClr val="460023"/>
              </a:solidFill>
              <a:effectLst/>
              <a:uLnTx/>
              <a:uFillTx/>
              <a:latin typeface="Avenir LT Std 45 Book" panose="020B0502020203020204" pitchFamily="34" charset="0"/>
              <a:ea typeface="+mn-ea"/>
              <a:cs typeface="+mn-cs"/>
            </a:endParaRPr>
          </a:p>
        </p:txBody>
      </p:sp>
      <p:sp>
        <p:nvSpPr>
          <p:cNvPr id="6" name="TextBox 5">
            <a:extLst>
              <a:ext uri="{FF2B5EF4-FFF2-40B4-BE49-F238E27FC236}">
                <a16:creationId xmlns:a16="http://schemas.microsoft.com/office/drawing/2014/main" id="{D45F14D8-4D58-8842-A292-65DDDD70281D}"/>
              </a:ext>
            </a:extLst>
          </p:cNvPr>
          <p:cNvSpPr txBox="1"/>
          <p:nvPr/>
        </p:nvSpPr>
        <p:spPr>
          <a:xfrm>
            <a:off x="339192" y="5791200"/>
            <a:ext cx="419100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Company filings, Veritas</a:t>
            </a:r>
          </a:p>
        </p:txBody>
      </p:sp>
      <p:sp>
        <p:nvSpPr>
          <p:cNvPr id="13" name="TextBox 12">
            <a:extLst>
              <a:ext uri="{FF2B5EF4-FFF2-40B4-BE49-F238E27FC236}">
                <a16:creationId xmlns:a16="http://schemas.microsoft.com/office/drawing/2014/main" id="{0E5795DD-C197-FF47-B619-4025DE5F47A5}"/>
              </a:ext>
            </a:extLst>
          </p:cNvPr>
          <p:cNvSpPr txBox="1"/>
          <p:nvPr/>
        </p:nvSpPr>
        <p:spPr>
          <a:xfrm>
            <a:off x="457200" y="990600"/>
            <a:ext cx="8001000" cy="1862048"/>
          </a:xfrm>
          <a:prstGeom prst="rect">
            <a:avLst/>
          </a:prstGeom>
          <a:noFill/>
        </p:spPr>
        <p:txBody>
          <a:bodyPr wrap="square" rtlCol="0">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Watch out for made-up revenues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PBH reported organic revenue growth rate of 10%, </a:t>
            </a:r>
            <a:r>
              <a:rPr kumimoji="0" lang="en-US" sz="2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including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$131m of sales they </a:t>
            </a:r>
            <a:r>
              <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estimate</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were lost due to COVID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5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p:txBody>
      </p:sp>
      <p:graphicFrame>
        <p:nvGraphicFramePr>
          <p:cNvPr id="5" name="Table 4">
            <a:extLst>
              <a:ext uri="{FF2B5EF4-FFF2-40B4-BE49-F238E27FC236}">
                <a16:creationId xmlns:a16="http://schemas.microsoft.com/office/drawing/2014/main" id="{8796A6DF-68F0-472A-8F72-B94E172B0EF3}"/>
              </a:ext>
            </a:extLst>
          </p:cNvPr>
          <p:cNvGraphicFramePr>
            <a:graphicFrameLocks noGrp="1"/>
          </p:cNvGraphicFramePr>
          <p:nvPr/>
        </p:nvGraphicFramePr>
        <p:xfrm>
          <a:off x="685800" y="2895600"/>
          <a:ext cx="7772400" cy="2641943"/>
        </p:xfrm>
        <a:graphic>
          <a:graphicData uri="http://schemas.openxmlformats.org/drawingml/2006/table">
            <a:tbl>
              <a:tblPr/>
              <a:tblGrid>
                <a:gridCol w="6322326">
                  <a:extLst>
                    <a:ext uri="{9D8B030D-6E8A-4147-A177-3AD203B41FA5}">
                      <a16:colId xmlns:a16="http://schemas.microsoft.com/office/drawing/2014/main" val="1978279674"/>
                    </a:ext>
                  </a:extLst>
                </a:gridCol>
                <a:gridCol w="1450074">
                  <a:extLst>
                    <a:ext uri="{9D8B030D-6E8A-4147-A177-3AD203B41FA5}">
                      <a16:colId xmlns:a16="http://schemas.microsoft.com/office/drawing/2014/main" val="1870900144"/>
                    </a:ext>
                  </a:extLst>
                </a:gridCol>
              </a:tblGrid>
              <a:tr h="364897">
                <a:tc>
                  <a:txBody>
                    <a:bodyPr/>
                    <a:lstStyle/>
                    <a:p>
                      <a:pPr algn="l" rtl="0" fontAlgn="ctr"/>
                      <a:r>
                        <a:rPr lang="en-US" sz="2000" b="0" i="0" u="none" strike="noStrike" dirty="0">
                          <a:solidFill>
                            <a:srgbClr val="FFFFFF"/>
                          </a:solidFill>
                          <a:effectLst/>
                          <a:latin typeface="Arial" panose="020B0604020202020204" pitchFamily="34" charset="0"/>
                          <a:cs typeface="Arial" panose="020B0604020202020204" pitchFamily="34" charset="0"/>
                        </a:rPr>
                        <a:t>In millions of Canadian dollars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460023"/>
                    </a:solidFill>
                  </a:tcPr>
                </a:tc>
                <a:tc>
                  <a:txBody>
                    <a:bodyPr/>
                    <a:lstStyle/>
                    <a:p>
                      <a:pPr algn="ctr" rtl="0" fontAlgn="ctr"/>
                      <a:r>
                        <a:rPr lang="en-US" sz="2000" b="0" i="0" u="none" strike="noStrike">
                          <a:solidFill>
                            <a:srgbClr val="FFFFFF"/>
                          </a:solidFill>
                          <a:effectLst/>
                          <a:latin typeface="Arial" panose="020B0604020202020204" pitchFamily="34" charset="0"/>
                          <a:cs typeface="Arial" panose="020B0604020202020204" pitchFamily="34" charset="0"/>
                        </a:rPr>
                        <a:t>Q2-F20</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60023"/>
                    </a:solidFill>
                  </a:tcPr>
                </a:tc>
                <a:extLst>
                  <a:ext uri="{0D108BD9-81ED-4DB2-BD59-A6C34878D82A}">
                    <a16:rowId xmlns:a16="http://schemas.microsoft.com/office/drawing/2014/main" val="1296252456"/>
                  </a:ext>
                </a:extLst>
              </a:tr>
              <a:tr h="330733">
                <a:tc>
                  <a:txBody>
                    <a:bodyPr/>
                    <a:lstStyle/>
                    <a:p>
                      <a:pPr algn="l" rtl="0" fontAlgn="ctr"/>
                      <a:r>
                        <a:rPr lang="en-US" sz="2000" b="0" i="0" u="none" strike="noStrike" dirty="0">
                          <a:solidFill>
                            <a:srgbClr val="000000"/>
                          </a:solidFill>
                          <a:effectLst/>
                          <a:latin typeface="Arial" panose="020B0604020202020204" pitchFamily="34" charset="0"/>
                          <a:cs typeface="Arial" panose="020B0604020202020204" pitchFamily="34" charset="0"/>
                        </a:rPr>
                        <a:t>Q2-F20 total organic revenue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C8B37D"/>
                    </a:solidFill>
                  </a:tcPr>
                </a:tc>
                <a:tc>
                  <a:txBody>
                    <a:bodyPr/>
                    <a:lstStyle/>
                    <a:p>
                      <a:pPr algn="ctr" rtl="0" fontAlgn="b"/>
                      <a:r>
                        <a:rPr lang="en-US" sz="2000" b="0" i="0" u="none" strike="noStrike" dirty="0">
                          <a:solidFill>
                            <a:srgbClr val="000000"/>
                          </a:solidFill>
                          <a:effectLst/>
                          <a:latin typeface="Arial" panose="020B0604020202020204" pitchFamily="34" charset="0"/>
                          <a:cs typeface="Arial" panose="020B0604020202020204" pitchFamily="34" charset="0"/>
                        </a:rPr>
                        <a:t>1,037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53592043"/>
                  </a:ext>
                </a:extLst>
              </a:tr>
              <a:tr h="515780">
                <a:tc>
                  <a:txBody>
                    <a:bodyPr/>
                    <a:lstStyle/>
                    <a:p>
                      <a:pPr algn="l" rtl="0" fontAlgn="ctr"/>
                      <a:r>
                        <a:rPr lang="en-US" sz="2000" b="1" i="0" u="none" strike="noStrike" dirty="0">
                          <a:solidFill>
                            <a:srgbClr val="000000"/>
                          </a:solidFill>
                          <a:effectLst/>
                          <a:latin typeface="Arial" panose="020B0604020202020204" pitchFamily="34" charset="0"/>
                          <a:cs typeface="Arial" panose="020B0604020202020204" pitchFamily="34" charset="0"/>
                        </a:rPr>
                        <a:t>Less: mgt's estimate of lost sales due to COVID, included above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C8B37D"/>
                    </a:solidFill>
                  </a:tcPr>
                </a:tc>
                <a:tc>
                  <a:txBody>
                    <a:bodyPr/>
                    <a:lstStyle/>
                    <a:p>
                      <a:pPr algn="ctr" rtl="0" fontAlgn="b"/>
                      <a:r>
                        <a:rPr lang="en-US" sz="2000" b="1" i="0" u="none" strike="noStrike" dirty="0">
                          <a:solidFill>
                            <a:srgbClr val="000000"/>
                          </a:solidFill>
                          <a:effectLst/>
                          <a:latin typeface="Arial" panose="020B0604020202020204" pitchFamily="34" charset="0"/>
                          <a:cs typeface="Arial" panose="020B0604020202020204" pitchFamily="34" charset="0"/>
                        </a:rPr>
                        <a:t>(131)</a:t>
                      </a:r>
                    </a:p>
                  </a:txBody>
                  <a:tcPr marL="0" marR="0" marT="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4796682"/>
                  </a:ext>
                </a:extLst>
              </a:tr>
              <a:tr h="330733">
                <a:tc>
                  <a:txBody>
                    <a:bodyPr/>
                    <a:lstStyle/>
                    <a:p>
                      <a:pPr algn="l" rtl="0" fontAlgn="ctr"/>
                      <a:r>
                        <a:rPr lang="en-US" sz="2000" b="0" i="0" u="none" strike="noStrike" dirty="0">
                          <a:solidFill>
                            <a:srgbClr val="000000"/>
                          </a:solidFill>
                          <a:effectLst/>
                          <a:latin typeface="Arial" panose="020B0604020202020204" pitchFamily="34" charset="0"/>
                          <a:cs typeface="Arial" panose="020B0604020202020204" pitchFamily="34" charset="0"/>
                        </a:rPr>
                        <a:t>Q2-F20 actual organic revenue</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C8B37D"/>
                    </a:solidFill>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906</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91450852"/>
                  </a:ext>
                </a:extLst>
              </a:tr>
              <a:tr h="330733">
                <a:tc>
                  <a:txBody>
                    <a:bodyPr/>
                    <a:lstStyle/>
                    <a:p>
                      <a:pPr algn="l" rtl="0" fontAlgn="ctr"/>
                      <a:r>
                        <a:rPr lang="en-US" sz="2000" b="0" i="0" u="none" strike="noStrike" dirty="0">
                          <a:solidFill>
                            <a:srgbClr val="000000"/>
                          </a:solidFill>
                          <a:effectLst/>
                          <a:latin typeface="Arial" panose="020B0604020202020204" pitchFamily="34" charset="0"/>
                          <a:cs typeface="Arial" panose="020B0604020202020204" pitchFamily="34" charset="0"/>
                        </a:rPr>
                        <a:t>Q2-F19 revenue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C8B37D"/>
                    </a:solidFill>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945</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84707198"/>
                  </a:ext>
                </a:extLst>
              </a:tr>
              <a:tr h="330733">
                <a:tc>
                  <a:txBody>
                    <a:bodyPr/>
                    <a:lstStyle/>
                    <a:p>
                      <a:pPr algn="l" rtl="0" fontAlgn="ctr"/>
                      <a:r>
                        <a:rPr lang="en-US" sz="2000" b="1" i="0" u="none" strike="noStrike" dirty="0">
                          <a:solidFill>
                            <a:srgbClr val="000000"/>
                          </a:solidFill>
                          <a:effectLst/>
                          <a:latin typeface="Arial" panose="020B0604020202020204" pitchFamily="34" charset="0"/>
                          <a:cs typeface="Arial" panose="020B0604020202020204" pitchFamily="34" charset="0"/>
                        </a:rPr>
                        <a:t>Actual organic revenue growth in Q2-F20</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C8B37D"/>
                    </a:solidFill>
                  </a:tcPr>
                </a:tc>
                <a:tc>
                  <a:txBody>
                    <a:bodyPr/>
                    <a:lstStyle/>
                    <a:p>
                      <a:pPr algn="ctr" fontAlgn="b"/>
                      <a:r>
                        <a:rPr lang="en-US" sz="2000" b="1" i="0" u="none" strike="noStrike" dirty="0">
                          <a:solidFill>
                            <a:srgbClr val="000000"/>
                          </a:solidFill>
                          <a:effectLst/>
                          <a:latin typeface="Arial" panose="020B0604020202020204" pitchFamily="34" charset="0"/>
                          <a:cs typeface="Arial" panose="020B0604020202020204" pitchFamily="34" charset="0"/>
                        </a:rPr>
                        <a:t>-4%</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4887389"/>
                  </a:ext>
                </a:extLst>
              </a:tr>
              <a:tr h="344514">
                <a:tc>
                  <a:txBody>
                    <a:bodyPr/>
                    <a:lstStyle/>
                    <a:p>
                      <a:pPr algn="l" rtl="0" fontAlgn="ctr"/>
                      <a:r>
                        <a:rPr lang="en-US" sz="2000" b="0" i="0" u="none" strike="noStrike">
                          <a:solidFill>
                            <a:srgbClr val="000000"/>
                          </a:solidFill>
                          <a:effectLst/>
                          <a:latin typeface="Arial" panose="020B0604020202020204" pitchFamily="34" charset="0"/>
                          <a:cs typeface="Arial" panose="020B0604020202020204" pitchFamily="34" charset="0"/>
                        </a:rPr>
                        <a:t>Reported organic revenue growth in Q2-F20</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8B37D"/>
                    </a:solidFill>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10%</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9923759"/>
                  </a:ext>
                </a:extLst>
              </a:tr>
            </a:tbl>
          </a:graphicData>
        </a:graphic>
      </p:graphicFrame>
      <p:sp>
        <p:nvSpPr>
          <p:cNvPr id="8" name="Footer Placeholder 4">
            <a:extLst>
              <a:ext uri="{FF2B5EF4-FFF2-40B4-BE49-F238E27FC236}">
                <a16:creationId xmlns:a16="http://schemas.microsoft.com/office/drawing/2014/main" id="{D60E6C96-B365-48E4-B64F-E50DFAADBBC9}"/>
              </a:ext>
            </a:extLst>
          </p:cNvPr>
          <p:cNvSpPr txBox="1">
            <a:spLocks/>
          </p:cNvSpPr>
          <p:nvPr/>
        </p:nvSpPr>
        <p:spPr>
          <a:xfrm>
            <a:off x="2286000" y="6324600"/>
            <a:ext cx="4800599" cy="365125"/>
          </a:xfrm>
          <a:prstGeom prst="rect">
            <a:avLst/>
          </a:prstGeom>
        </p:spPr>
        <p:txBody>
          <a:bodyPr vert="horz" lIns="91440" tIns="45720" rIns="91440" bIns="45720" rtlCol="0" anchor="ctr">
            <a:normAutofit/>
          </a:bodyPr>
          <a:lstStyle>
            <a:lvl1pPr marL="0" indent="0" algn="ctr" defTabSz="914400" rtl="0" eaLnBrk="1" latinLnBrk="0" hangingPunct="1">
              <a:spcBef>
                <a:spcPct val="20000"/>
              </a:spcBef>
              <a:buFont typeface="Arial" panose="020B0604020202020204" pitchFamily="34" charset="0"/>
              <a:buNone/>
              <a:defRPr sz="1400" b="1" kern="1200">
                <a:solidFill>
                  <a:srgbClr val="460023"/>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460023"/>
                </a:solidFill>
                <a:effectLst/>
                <a:uLnTx/>
                <a:uFillTx/>
                <a:latin typeface="Arial" panose="020B0604020202020204" pitchFamily="34" charset="0"/>
                <a:ea typeface="+mn-ea"/>
                <a:cs typeface="Arial" panose="020B0604020202020204" pitchFamily="34" charset="0"/>
              </a:rPr>
              <a:t>STRICTLY CONFIDENTIAL – NOT FOR DISTRIBUTION</a:t>
            </a:r>
          </a:p>
        </p:txBody>
      </p:sp>
      <p:sp>
        <p:nvSpPr>
          <p:cNvPr id="9" name="Slide Number Placeholder 3">
            <a:extLst>
              <a:ext uri="{FF2B5EF4-FFF2-40B4-BE49-F238E27FC236}">
                <a16:creationId xmlns:a16="http://schemas.microsoft.com/office/drawing/2014/main" id="{CBDB784A-8E5F-4669-91D6-AC449AF769AC}"/>
              </a:ext>
            </a:extLst>
          </p:cNvPr>
          <p:cNvSpPr txBox="1">
            <a:spLocks/>
          </p:cNvSpPr>
          <p:nvPr/>
        </p:nvSpPr>
        <p:spPr>
          <a:xfrm>
            <a:off x="6553200" y="63246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46002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921045B-2399-48EF-9B5B-688BEF185654}" type="slidenum">
              <a:rPr kumimoji="0" lang="en-CA" sz="1100" b="0" i="0" u="none" strike="noStrike" kern="1200" cap="none" spc="0" normalizeH="0" baseline="0" noProof="0" smtClean="0">
                <a:ln>
                  <a:noFill/>
                </a:ln>
                <a:solidFill>
                  <a:srgbClr val="460023"/>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100" b="0" i="0" u="none" strike="noStrike" kern="1200" cap="none" spc="0" normalizeH="0" baseline="0" noProof="0" dirty="0">
              <a:ln>
                <a:noFill/>
              </a:ln>
              <a:solidFill>
                <a:srgbClr val="46002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57544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1"/>
          <p:cNvSpPr txBox="1">
            <a:spLocks/>
          </p:cNvSpPr>
          <p:nvPr/>
        </p:nvSpPr>
        <p:spPr bwMode="auto">
          <a:xfrm>
            <a:off x="342000" y="0"/>
            <a:ext cx="88836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charset="0"/>
              <a:buNone/>
              <a:tabLst/>
              <a:defRPr/>
            </a:pPr>
            <a:r>
              <a:rPr kumimoji="0" lang="en-CA" altLang="en-US" sz="3000" b="0" i="0" u="none" strike="noStrike" kern="1200" cap="none" spc="0" normalizeH="0" baseline="0" noProof="0" dirty="0">
                <a:ln>
                  <a:noFill/>
                </a:ln>
                <a:solidFill>
                  <a:srgbClr val="460023"/>
                </a:solidFill>
                <a:effectLst/>
                <a:uLnTx/>
                <a:uFillTx/>
                <a:latin typeface="Arial" panose="020B0604020202020204" pitchFamily="34" charset="0"/>
                <a:ea typeface="+mn-ea"/>
                <a:cs typeface="Arial" panose="020B0604020202020204" pitchFamily="34" charset="0"/>
              </a:rPr>
              <a:t>The Covid-19 GAAP Challenges</a:t>
            </a:r>
          </a:p>
        </p:txBody>
      </p:sp>
      <p:sp>
        <p:nvSpPr>
          <p:cNvPr id="12291" name="Rectangle 1"/>
          <p:cNvSpPr>
            <a:spLocks noChangeArrowheads="1"/>
          </p:cNvSpPr>
          <p:nvPr/>
        </p:nvSpPr>
        <p:spPr bwMode="auto">
          <a:xfrm>
            <a:off x="381000" y="838200"/>
            <a:ext cx="8450262" cy="589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charset="0"/>
              <a:buChar char="•"/>
              <a:defRPr sz="3200">
                <a:solidFill>
                  <a:schemeClr val="tx1"/>
                </a:solidFill>
                <a:latin typeface="Calibri" pitchFamily="34" charset="0"/>
              </a:defRPr>
            </a:lvl1pPr>
            <a:lvl2pPr marL="800100" indent="-34290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342900" marR="0" lvl="0" indent="-342900" algn="l" defTabSz="914400" rtl="0" eaLnBrk="1" fontAlgn="auto" latinLnBrk="0" hangingPunct="1">
              <a:lnSpc>
                <a:spcPct val="100000"/>
              </a:lnSpc>
              <a:spcBef>
                <a:spcPct val="0"/>
              </a:spcBef>
              <a:spcAft>
                <a:spcPts val="0"/>
              </a:spcAft>
              <a:buClrTx/>
              <a:buSzTx/>
              <a:buFont typeface="Arial" charset="0"/>
              <a:buChar char="•"/>
              <a:tabLst/>
              <a:defRPr/>
            </a:pPr>
            <a:r>
              <a:rPr kumimoji="0" lang="en-CA" alt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Assumption changes</a:t>
            </a:r>
          </a:p>
          <a:p>
            <a:pPr marL="800100" marR="0" lvl="1"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CA"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Bank Provisions for credit losses - US &amp; IFRS differences (ECL vs. CECL)</a:t>
            </a:r>
          </a:p>
          <a:p>
            <a:pPr marL="800100" marR="0" lvl="1"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CA"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Allowance for doubtful accounts</a:t>
            </a:r>
          </a:p>
          <a:p>
            <a:pPr marL="800100" marR="0" lvl="1"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CA"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Costs / Subsidy = allocations / inclusions</a:t>
            </a:r>
          </a:p>
          <a:p>
            <a:pPr marL="800100" marR="0" lvl="1"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CA"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Avoiding Impairments</a:t>
            </a:r>
          </a:p>
          <a:p>
            <a:pPr marL="342900" marR="0" lvl="0" indent="-342900" algn="l" defTabSz="914400" rtl="0" eaLnBrk="1" fontAlgn="auto" latinLnBrk="0" hangingPunct="1">
              <a:lnSpc>
                <a:spcPct val="100000"/>
              </a:lnSpc>
              <a:spcBef>
                <a:spcPct val="0"/>
              </a:spcBef>
              <a:spcAft>
                <a:spcPts val="0"/>
              </a:spcAft>
              <a:buClrTx/>
              <a:buSzTx/>
              <a:buFont typeface="Arial" charset="0"/>
              <a:buChar char="•"/>
              <a:tabLst/>
              <a:defRPr/>
            </a:pPr>
            <a:endParaRPr kumimoji="0" lang="en-CA" altLang="en-US" sz="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0"/>
              </a:spcBef>
              <a:spcAft>
                <a:spcPts val="0"/>
              </a:spcAft>
              <a:buClrTx/>
              <a:buSzTx/>
              <a:buFont typeface="Arial" charset="0"/>
              <a:buChar char="•"/>
              <a:tabLst/>
              <a:defRPr/>
            </a:pPr>
            <a:r>
              <a:rPr kumimoji="0" lang="en-CA" alt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Non-GAAP Issues</a:t>
            </a:r>
          </a:p>
          <a:p>
            <a:pPr marL="800100" marR="0" lvl="1"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CA"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 metrics</a:t>
            </a:r>
          </a:p>
          <a:p>
            <a:pPr marL="800100" marR="0" lvl="1"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CA"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SSSG calculations – closed stores? </a:t>
            </a:r>
          </a:p>
          <a:p>
            <a:pPr marL="800100" marR="0" lvl="1"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CA"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Interest and cost capitalization</a:t>
            </a:r>
          </a:p>
          <a:p>
            <a:pPr marL="800100" marR="0" lvl="1"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CA"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Receivable allowances</a:t>
            </a:r>
          </a:p>
          <a:p>
            <a:pPr marL="342900" marR="0" lvl="0" indent="-342900" algn="l" defTabSz="914400" rtl="0" eaLnBrk="1" fontAlgn="auto" latinLnBrk="0" hangingPunct="1">
              <a:lnSpc>
                <a:spcPct val="100000"/>
              </a:lnSpc>
              <a:spcBef>
                <a:spcPct val="0"/>
              </a:spcBef>
              <a:spcAft>
                <a:spcPts val="0"/>
              </a:spcAft>
              <a:buClrTx/>
              <a:buSzTx/>
              <a:buFont typeface="Arial" charset="0"/>
              <a:buChar char="•"/>
              <a:tabLst/>
              <a:defRPr/>
            </a:pPr>
            <a:endParaRPr kumimoji="0" lang="en-CA" altLang="en-US" sz="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0"/>
              </a:spcBef>
              <a:spcAft>
                <a:spcPts val="0"/>
              </a:spcAft>
              <a:buClrTx/>
              <a:buSzTx/>
              <a:buFont typeface="Arial" charset="0"/>
              <a:buChar char="•"/>
              <a:tabLst/>
              <a:defRPr/>
            </a:pPr>
            <a:r>
              <a:rPr kumimoji="0" lang="en-CA" alt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Performance Issues</a:t>
            </a:r>
          </a:p>
          <a:p>
            <a:pPr marL="800100" marR="0" lvl="1"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CA"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Swings in Working Capital</a:t>
            </a:r>
          </a:p>
          <a:p>
            <a:pPr marL="800100" marR="0" lvl="1"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CA"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Revenue and cost changes</a:t>
            </a:r>
          </a:p>
          <a:p>
            <a:pPr marL="342900" marR="0" lvl="0" indent="-342900" algn="l" defTabSz="914400" rtl="0" eaLnBrk="1" fontAlgn="auto" latinLnBrk="0" hangingPunct="1">
              <a:lnSpc>
                <a:spcPct val="100000"/>
              </a:lnSpc>
              <a:spcBef>
                <a:spcPct val="0"/>
              </a:spcBef>
              <a:spcAft>
                <a:spcPts val="0"/>
              </a:spcAft>
              <a:buClrTx/>
              <a:buSzTx/>
              <a:buFont typeface="Arial" charset="0"/>
              <a:buChar char="•"/>
              <a:tabLst/>
              <a:defRPr/>
            </a:pPr>
            <a:endParaRPr kumimoji="0" lang="en-CA" altLang="en-US" sz="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0"/>
              </a:spcBef>
              <a:spcAft>
                <a:spcPts val="0"/>
              </a:spcAft>
              <a:buClrTx/>
              <a:buSzTx/>
              <a:buFont typeface="Arial" charset="0"/>
              <a:buChar char="•"/>
              <a:tabLst/>
              <a:defRPr/>
            </a:pPr>
            <a:r>
              <a:rPr kumimoji="0" lang="en-CA" alt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Disclosure &amp; Reporting Issues</a:t>
            </a:r>
          </a:p>
          <a:p>
            <a:pPr marL="800100" marR="0" lvl="1"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CA"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Going Concern Assumptions</a:t>
            </a:r>
          </a:p>
          <a:p>
            <a:pPr marL="800100" marR="0" lvl="1"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CA"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Audit report KAMs and CAMs</a:t>
            </a:r>
          </a:p>
          <a:p>
            <a:pPr marL="800100" marR="0" lvl="1"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CA"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Risk items</a:t>
            </a:r>
          </a:p>
          <a:p>
            <a:pPr marL="800100" marR="0" lvl="1"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CA"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control issues</a:t>
            </a:r>
          </a:p>
          <a:p>
            <a:pPr marL="800100" marR="0" lvl="1"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CA"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Segment disclosure changes</a:t>
            </a:r>
          </a:p>
          <a:p>
            <a:pPr marL="800100" marR="0" lvl="1"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CA"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Changes in management compensation structures</a:t>
            </a:r>
          </a:p>
          <a:p>
            <a:pPr marL="800100" marR="0" lvl="1" indent="-342900" algn="l" defTabSz="914400" rtl="0" eaLnBrk="1" fontAlgn="auto" latinLnBrk="0" hangingPunct="1">
              <a:lnSpc>
                <a:spcPct val="100000"/>
              </a:lnSpc>
              <a:spcBef>
                <a:spcPct val="0"/>
              </a:spcBef>
              <a:spcAft>
                <a:spcPts val="0"/>
              </a:spcAft>
              <a:buClrTx/>
              <a:buSzTx/>
              <a:buFont typeface="Arial" charset="0"/>
              <a:buChar char="–"/>
              <a:tabLst/>
              <a:defRPr/>
            </a:pPr>
            <a:endParaRPr kumimoji="0" lang="en-CA"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100000"/>
              </a:lnSpc>
              <a:spcBef>
                <a:spcPct val="0"/>
              </a:spcBef>
              <a:spcAft>
                <a:spcPts val="0"/>
              </a:spcAft>
              <a:buClrTx/>
              <a:buSzTx/>
              <a:buFont typeface="Arial" charset="0"/>
              <a:buNone/>
              <a:tabLst/>
              <a:defRPr/>
            </a:pPr>
            <a:endParaRPr kumimoji="0" lang="en-CA"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800100" marR="0" lvl="1" indent="-342900" algn="l" defTabSz="914400" rtl="0" eaLnBrk="1" fontAlgn="auto" latinLnBrk="0" hangingPunct="1">
              <a:lnSpc>
                <a:spcPct val="100000"/>
              </a:lnSpc>
              <a:spcBef>
                <a:spcPct val="0"/>
              </a:spcBef>
              <a:spcAft>
                <a:spcPts val="0"/>
              </a:spcAft>
              <a:buClrTx/>
              <a:buSzTx/>
              <a:buFont typeface="Arial" charset="0"/>
              <a:buChar char="–"/>
              <a:tabLst/>
              <a:defRPr/>
            </a:pPr>
            <a:endParaRPr kumimoji="0" lang="en-CA"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0"/>
              </a:spcBef>
              <a:spcAft>
                <a:spcPts val="0"/>
              </a:spcAft>
              <a:buClrTx/>
              <a:buSzTx/>
              <a:buFont typeface="Arial" charset="0"/>
              <a:buChar char="•"/>
              <a:tabLst/>
              <a:defRPr/>
            </a:pPr>
            <a:endParaRPr kumimoji="0" lang="en-CA"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0"/>
              </a:spcBef>
              <a:spcAft>
                <a:spcPts val="0"/>
              </a:spcAft>
              <a:buClrTx/>
              <a:buSzTx/>
              <a:buFont typeface="Arial" charset="0"/>
              <a:buChar char="•"/>
              <a:tabLst/>
              <a:defRPr/>
            </a:pPr>
            <a:endParaRPr kumimoji="0" lang="en-CA"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0"/>
              </a:spcBef>
              <a:spcAft>
                <a:spcPts val="0"/>
              </a:spcAft>
              <a:buClrTx/>
              <a:buSzTx/>
              <a:buFont typeface="Arial" charset="0"/>
              <a:buChar char="•"/>
              <a:tabLst/>
              <a:defRPr/>
            </a:pPr>
            <a:endParaRPr kumimoji="0" lang="en-CA" alt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Slide Number Placeholder 3">
            <a:extLst>
              <a:ext uri="{FF2B5EF4-FFF2-40B4-BE49-F238E27FC236}">
                <a16:creationId xmlns:a16="http://schemas.microsoft.com/office/drawing/2014/main" id="{6AEFCF6E-3A6F-43E0-B0C2-ED6C1AACEDB5}"/>
              </a:ext>
            </a:extLst>
          </p:cNvPr>
          <p:cNvSpPr>
            <a:spLocks noGrp="1"/>
          </p:cNvSpPr>
          <p:nvPr>
            <p:ph type="sldNum" sz="quarter" idx="12"/>
          </p:nvPr>
        </p:nvSpPr>
        <p:spPr>
          <a:xfrm>
            <a:off x="6553200" y="630932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21045B-2399-48EF-9B5B-688BEF185654}" type="slidenum">
              <a:rPr kumimoji="0" lang="en-CA" sz="1100" b="0" i="0" u="none" strike="noStrike" kern="1200" cap="none" spc="0" normalizeH="0" baseline="0" noProof="0" smtClean="0">
                <a:ln>
                  <a:noFill/>
                </a:ln>
                <a:solidFill>
                  <a:srgbClr val="460023"/>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000" b="0" i="0" u="none" strike="noStrike" kern="1200" cap="none" spc="0" normalizeH="0" baseline="0" noProof="0" dirty="0">
              <a:ln>
                <a:noFill/>
              </a:ln>
              <a:solidFill>
                <a:srgbClr val="460023"/>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BC145107-432C-4F70-976B-862CF6648E5B}"/>
              </a:ext>
            </a:extLst>
          </p:cNvPr>
          <p:cNvSpPr/>
          <p:nvPr/>
        </p:nvSpPr>
        <p:spPr>
          <a:xfrm>
            <a:off x="381000" y="5654675"/>
            <a:ext cx="8382000" cy="365125"/>
          </a:xfrm>
          <a:prstGeom prst="rect">
            <a:avLst/>
          </a:prstGeom>
          <a:solidFill>
            <a:srgbClr val="460023"/>
          </a:solidFill>
          <a:ln>
            <a:solidFill>
              <a:srgbClr val="4600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Existence is more important than size and scope</a:t>
            </a:r>
          </a:p>
        </p:txBody>
      </p:sp>
    </p:spTree>
    <p:extLst>
      <p:ext uri="{BB962C8B-B14F-4D97-AF65-F5344CB8AC3E}">
        <p14:creationId xmlns:p14="http://schemas.microsoft.com/office/powerpoint/2010/main" val="769060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a:xfrm>
            <a:off x="900113" y="1143000"/>
            <a:ext cx="7848600" cy="5113338"/>
          </a:xfrm>
        </p:spPr>
        <p:txBody>
          <a:bodyPr/>
          <a:lstStyle/>
          <a:p>
            <a:pPr marL="0" indent="0">
              <a:spcBef>
                <a:spcPct val="60000"/>
              </a:spcBef>
              <a:buFontTx/>
              <a:buNone/>
            </a:pPr>
            <a:r>
              <a:rPr lang="en-US" altLang="en-US" sz="2400"/>
              <a:t>  </a:t>
            </a:r>
          </a:p>
        </p:txBody>
      </p:sp>
      <p:sp>
        <p:nvSpPr>
          <p:cNvPr id="15363" name="Rectangle 2"/>
          <p:cNvSpPr>
            <a:spLocks noGrp="1" noChangeArrowheads="1"/>
          </p:cNvSpPr>
          <p:nvPr>
            <p:ph type="title" idx="4294967295"/>
          </p:nvPr>
        </p:nvSpPr>
        <p:spPr>
          <a:xfrm>
            <a:off x="313331" y="76200"/>
            <a:ext cx="8435381" cy="970955"/>
          </a:xfrm>
        </p:spPr>
        <p:txBody>
          <a:bodyPr>
            <a:normAutofit/>
          </a:bodyPr>
          <a:lstStyle/>
          <a:p>
            <a:pPr algn="l"/>
            <a:r>
              <a:rPr lang="en-CA" sz="3000" dirty="0">
                <a:solidFill>
                  <a:srgbClr val="460023"/>
                </a:solidFill>
                <a:latin typeface="Arial" panose="020B0604020202020204" pitchFamily="34" charset="0"/>
                <a:cs typeface="Arial" panose="020B0604020202020204" pitchFamily="34" charset="0"/>
              </a:rPr>
              <a:t>Aggressive Accounting Implies Deeper Problems</a:t>
            </a:r>
            <a:endParaRPr lang="en-US" altLang="en-US" sz="3000" dirty="0">
              <a:solidFill>
                <a:srgbClr val="460023"/>
              </a:solidFill>
              <a:latin typeface="Arial" panose="020B0604020202020204" pitchFamily="34" charset="0"/>
              <a:cs typeface="Arial" panose="020B0604020202020204" pitchFamily="34" charset="0"/>
            </a:endParaRPr>
          </a:p>
        </p:txBody>
      </p:sp>
      <p:graphicFrame>
        <p:nvGraphicFramePr>
          <p:cNvPr id="6" name="Diagram 5"/>
          <p:cNvGraphicFramePr/>
          <p:nvPr/>
        </p:nvGraphicFramePr>
        <p:xfrm>
          <a:off x="467544" y="987624"/>
          <a:ext cx="7920880"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4">
            <a:extLst>
              <a:ext uri="{FF2B5EF4-FFF2-40B4-BE49-F238E27FC236}">
                <a16:creationId xmlns:a16="http://schemas.microsoft.com/office/drawing/2014/main" id="{A13016B8-BBB3-4500-AB0D-9A68B40CBD01}"/>
              </a:ext>
            </a:extLst>
          </p:cNvPr>
          <p:cNvSpPr>
            <a:spLocks noGrp="1"/>
          </p:cNvSpPr>
          <p:nvPr>
            <p:ph type="ftr" sz="quarter" idx="3"/>
          </p:nvPr>
        </p:nvSpPr>
        <p:spPr>
          <a:xfrm>
            <a:off x="2286000" y="6324600"/>
            <a:ext cx="4800599" cy="365125"/>
          </a:xfrm>
          <a:prstGeom prst="rect">
            <a:avLst/>
          </a:prstGeom>
        </p:spPr>
        <p:txBody>
          <a:bodyPr vert="horz" lIns="91440" tIns="45720" rIns="91440" bIns="45720" rtlCol="0" anchor="ctr"/>
          <a:lstStyle>
            <a:lvl1pPr algn="ctr">
              <a:defRPr sz="1400" b="1">
                <a:solidFill>
                  <a:srgbClr val="460023"/>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60023"/>
                </a:solidFill>
                <a:effectLst/>
                <a:uLnTx/>
                <a:uFillTx/>
                <a:latin typeface="Arial" panose="020B0604020202020204" pitchFamily="34" charset="0"/>
                <a:ea typeface="+mn-ea"/>
                <a:cs typeface="Arial" panose="020B0604020202020204" pitchFamily="34" charset="0"/>
              </a:rPr>
              <a:t>STRICTLY CONFIDENTIAL – NOT FOR DISTRIBUTION</a:t>
            </a:r>
          </a:p>
        </p:txBody>
      </p:sp>
      <p:sp>
        <p:nvSpPr>
          <p:cNvPr id="8" name="Slide Number Placeholder 3">
            <a:extLst>
              <a:ext uri="{FF2B5EF4-FFF2-40B4-BE49-F238E27FC236}">
                <a16:creationId xmlns:a16="http://schemas.microsoft.com/office/drawing/2014/main" id="{23E9F507-4F6E-48AE-8169-674809D73331}"/>
              </a:ext>
            </a:extLst>
          </p:cNvPr>
          <p:cNvSpPr>
            <a:spLocks noGrp="1"/>
          </p:cNvSpPr>
          <p:nvPr>
            <p:ph type="sldNum" sz="quarter" idx="12"/>
          </p:nvPr>
        </p:nvSpPr>
        <p:spPr>
          <a:xfrm>
            <a:off x="6553200" y="632460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21045B-2399-48EF-9B5B-688BEF185654}" type="slidenum">
              <a:rPr kumimoji="0" lang="en-CA" sz="1100" b="0" i="0" u="none" strike="noStrike" kern="1200" cap="none" spc="0" normalizeH="0" baseline="0" noProof="0" smtClean="0">
                <a:ln>
                  <a:noFill/>
                </a:ln>
                <a:solidFill>
                  <a:srgbClr val="460023"/>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100" b="0" i="0" u="none" strike="noStrike" kern="1200" cap="none" spc="0" normalizeH="0" baseline="0" noProof="0" dirty="0">
              <a:ln>
                <a:noFill/>
              </a:ln>
              <a:solidFill>
                <a:srgbClr val="46002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3158842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52B366-AFA0-4FAE-BFA3-2299E94B0F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21045B-2399-48EF-9B5B-688BEF185654}" type="slidenum">
              <a:rPr kumimoji="0" lang="en-CA" sz="1100" b="0" i="0" u="none" strike="noStrike" kern="1200" cap="none" spc="0" normalizeH="0" baseline="0" noProof="0" smtClean="0">
                <a:ln>
                  <a:noFill/>
                </a:ln>
                <a:solidFill>
                  <a:srgbClr val="460023"/>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100" b="0" i="0" u="none" strike="noStrike" kern="1200" cap="none" spc="0" normalizeH="0" baseline="0" noProof="0" dirty="0">
              <a:ln>
                <a:noFill/>
              </a:ln>
              <a:solidFill>
                <a:srgbClr val="460023"/>
              </a:solidFill>
              <a:effectLst/>
              <a:uLnTx/>
              <a:uFillTx/>
              <a:latin typeface="Arial" panose="020B0604020202020204" pitchFamily="34" charset="0"/>
              <a:ea typeface="+mn-ea"/>
              <a:cs typeface="Arial" panose="020B0604020202020204" pitchFamily="34" charset="0"/>
            </a:endParaRPr>
          </a:p>
        </p:txBody>
      </p:sp>
      <p:graphicFrame>
        <p:nvGraphicFramePr>
          <p:cNvPr id="3" name="Chart 2">
            <a:extLst>
              <a:ext uri="{FF2B5EF4-FFF2-40B4-BE49-F238E27FC236}">
                <a16:creationId xmlns:a16="http://schemas.microsoft.com/office/drawing/2014/main" id="{5988F2F2-669A-447B-83D4-C0048B4A694F}"/>
              </a:ext>
            </a:extLst>
          </p:cNvPr>
          <p:cNvGraphicFramePr>
            <a:graphicFrameLocks/>
          </p:cNvGraphicFramePr>
          <p:nvPr/>
        </p:nvGraphicFramePr>
        <p:xfrm>
          <a:off x="539750" y="1080016"/>
          <a:ext cx="7992690" cy="4464495"/>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4">
            <a:extLst>
              <a:ext uri="{FF2B5EF4-FFF2-40B4-BE49-F238E27FC236}">
                <a16:creationId xmlns:a16="http://schemas.microsoft.com/office/drawing/2014/main" id="{4E5A043B-D97A-4557-96C8-5C3948904538}"/>
              </a:ext>
            </a:extLst>
          </p:cNvPr>
          <p:cNvSpPr txBox="1">
            <a:spLocks noChangeArrowheads="1"/>
          </p:cNvSpPr>
          <p:nvPr/>
        </p:nvSpPr>
        <p:spPr>
          <a:xfrm>
            <a:off x="324148" y="-11281"/>
            <a:ext cx="7416204" cy="1081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a:ln>
                  <a:noFill/>
                </a:ln>
                <a:solidFill>
                  <a:srgbClr val="460023"/>
                </a:solidFill>
                <a:effectLst/>
                <a:uLnTx/>
                <a:uFillTx/>
                <a:latin typeface="Arial" panose="020B0604020202020204" pitchFamily="34" charset="0"/>
                <a:ea typeface="+mj-ea"/>
                <a:cs typeface="Arial" panose="020B0604020202020204" pitchFamily="34" charset="0"/>
              </a:rPr>
              <a:t>North American Adjusted EPS Usage</a:t>
            </a:r>
          </a:p>
        </p:txBody>
      </p:sp>
      <p:sp>
        <p:nvSpPr>
          <p:cNvPr id="5" name="Rectangle 4">
            <a:extLst>
              <a:ext uri="{FF2B5EF4-FFF2-40B4-BE49-F238E27FC236}">
                <a16:creationId xmlns:a16="http://schemas.microsoft.com/office/drawing/2014/main" id="{DCB5FE17-99FB-4BCC-9C0B-8B5A5A7F0448}"/>
              </a:ext>
            </a:extLst>
          </p:cNvPr>
          <p:cNvSpPr/>
          <p:nvPr/>
        </p:nvSpPr>
        <p:spPr>
          <a:xfrm>
            <a:off x="381000" y="5654675"/>
            <a:ext cx="8382000" cy="365125"/>
          </a:xfrm>
          <a:prstGeom prst="rect">
            <a:avLst/>
          </a:prstGeom>
          <a:solidFill>
            <a:srgbClr val="460023"/>
          </a:solidFill>
          <a:ln>
            <a:solidFill>
              <a:srgbClr val="4600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Usage of non-GAAP continues to increase</a:t>
            </a:r>
          </a:p>
        </p:txBody>
      </p:sp>
      <p:sp>
        <p:nvSpPr>
          <p:cNvPr id="7" name="TextBox 6">
            <a:extLst>
              <a:ext uri="{FF2B5EF4-FFF2-40B4-BE49-F238E27FC236}">
                <a16:creationId xmlns:a16="http://schemas.microsoft.com/office/drawing/2014/main" id="{AEF31754-75E7-4DFE-8C85-299047615308}"/>
              </a:ext>
            </a:extLst>
          </p:cNvPr>
          <p:cNvSpPr txBox="1"/>
          <p:nvPr/>
        </p:nvSpPr>
        <p:spPr>
          <a:xfrm>
            <a:off x="1331640" y="1268760"/>
            <a:ext cx="7056784"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Proportion of Companies that Report Adjusted EPS in Regulatory Filings</a:t>
            </a:r>
          </a:p>
        </p:txBody>
      </p:sp>
      <p:sp>
        <p:nvSpPr>
          <p:cNvPr id="9" name="TextBox 8">
            <a:extLst>
              <a:ext uri="{FF2B5EF4-FFF2-40B4-BE49-F238E27FC236}">
                <a16:creationId xmlns:a16="http://schemas.microsoft.com/office/drawing/2014/main" id="{E492E1B6-3A6C-4814-BAA5-98B3A6252164}"/>
              </a:ext>
            </a:extLst>
          </p:cNvPr>
          <p:cNvSpPr txBox="1"/>
          <p:nvPr/>
        </p:nvSpPr>
        <p:spPr>
          <a:xfrm>
            <a:off x="381000" y="5407332"/>
            <a:ext cx="6840562"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Bloomberg, Index constituents and reporting period ends as at, or closest to December 31. 2020.</a:t>
            </a:r>
          </a:p>
        </p:txBody>
      </p:sp>
      <p:sp>
        <p:nvSpPr>
          <p:cNvPr id="8" name="Footer Placeholder 1">
            <a:extLst>
              <a:ext uri="{FF2B5EF4-FFF2-40B4-BE49-F238E27FC236}">
                <a16:creationId xmlns:a16="http://schemas.microsoft.com/office/drawing/2014/main" id="{3AE2311D-5BD9-46C6-83D9-4AE2C6378F84}"/>
              </a:ext>
            </a:extLst>
          </p:cNvPr>
          <p:cNvSpPr txBox="1">
            <a:spLocks/>
          </p:cNvSpPr>
          <p:nvPr/>
        </p:nvSpPr>
        <p:spPr>
          <a:xfrm>
            <a:off x="2577432" y="6324600"/>
            <a:ext cx="4813968" cy="365125"/>
          </a:xfrm>
          <a:prstGeom prst="rect">
            <a:avLst/>
          </a:prstGeom>
        </p:spPr>
        <p:txBody>
          <a:bodyPr/>
          <a:lstStyle>
            <a:defPPr>
              <a:defRPr lang="en-US"/>
            </a:defPPr>
            <a:lvl1pPr marL="0" algn="l" defTabSz="914400" rtl="0" eaLnBrk="1" latinLnBrk="0" hangingPunct="1">
              <a:defRPr sz="1200" b="0" kern="1200">
                <a:solidFill>
                  <a:srgbClr val="460023"/>
                </a:solidFill>
                <a:latin typeface="Avenir LT Std 45 Book" panose="020B05020202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60023"/>
                </a:solidFill>
                <a:effectLst/>
                <a:uLnTx/>
                <a:uFillTx/>
                <a:latin typeface="Arial" panose="020B0604020202020204" pitchFamily="34" charset="0"/>
                <a:ea typeface="+mn-ea"/>
                <a:cs typeface="Arial" panose="020B0604020202020204" pitchFamily="34" charset="0"/>
              </a:rPr>
              <a:t>STRICTLY CONFIDENTIAL – NOT FOR DISTRIBUTION</a:t>
            </a:r>
          </a:p>
        </p:txBody>
      </p:sp>
    </p:spTree>
    <p:extLst>
      <p:ext uri="{BB962C8B-B14F-4D97-AF65-F5344CB8AC3E}">
        <p14:creationId xmlns:p14="http://schemas.microsoft.com/office/powerpoint/2010/main" val="2583134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06067-AFE0-4443-AD57-6F4BF402AC1E}"/>
              </a:ext>
            </a:extLst>
          </p:cNvPr>
          <p:cNvSpPr>
            <a:spLocks noGrp="1"/>
          </p:cNvSpPr>
          <p:nvPr>
            <p:ph type="title"/>
          </p:nvPr>
        </p:nvSpPr>
        <p:spPr>
          <a:xfrm>
            <a:off x="457200" y="2514600"/>
            <a:ext cx="8229600" cy="1143000"/>
          </a:xfrm>
        </p:spPr>
        <p:txBody>
          <a:bodyPr>
            <a:normAutofit/>
          </a:bodyPr>
          <a:lstStyle/>
          <a:p>
            <a:pPr marL="0" indent="0">
              <a:buNone/>
            </a:pPr>
            <a:r>
              <a:rPr lang="en-CA" sz="3600" dirty="0">
                <a:solidFill>
                  <a:srgbClr val="460023"/>
                </a:solidFill>
                <a:latin typeface="Arial" panose="020B0604020202020204" pitchFamily="34" charset="0"/>
                <a:cs typeface="Arial" panose="020B0604020202020204" pitchFamily="34" charset="0"/>
              </a:rPr>
              <a:t>Questions?</a:t>
            </a:r>
            <a:endParaRPr lang="en-US" sz="3200" dirty="0">
              <a:solidFill>
                <a:srgbClr val="460023"/>
              </a:solidFill>
              <a:latin typeface="Arial" panose="020B0604020202020204" pitchFamily="34" charset="0"/>
              <a:cs typeface="Arial" panose="020B0604020202020204" pitchFamily="34" charset="0"/>
            </a:endParaRPr>
          </a:p>
        </p:txBody>
      </p:sp>
      <p:sp>
        <p:nvSpPr>
          <p:cNvPr id="3" name="Slide Number Placeholder 3">
            <a:extLst>
              <a:ext uri="{FF2B5EF4-FFF2-40B4-BE49-F238E27FC236}">
                <a16:creationId xmlns:a16="http://schemas.microsoft.com/office/drawing/2014/main" id="{83AE18F6-04CD-4CFC-9FCF-06DC28AC75BA}"/>
              </a:ext>
            </a:extLst>
          </p:cNvPr>
          <p:cNvSpPr>
            <a:spLocks noGrp="1"/>
          </p:cNvSpPr>
          <p:nvPr>
            <p:ph type="sldNum" sz="quarter" idx="12"/>
          </p:nvPr>
        </p:nvSpPr>
        <p:spPr>
          <a:xfrm>
            <a:off x="6553200" y="630932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21045B-2399-48EF-9B5B-688BEF185654}" type="slidenum">
              <a:rPr kumimoji="0" lang="en-CA" sz="1100" b="0" i="0" u="none" strike="noStrike" kern="1200" cap="none" spc="0" normalizeH="0" baseline="0" noProof="0" smtClean="0">
                <a:ln>
                  <a:noFill/>
                </a:ln>
                <a:solidFill>
                  <a:srgbClr val="460023"/>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100" b="0" i="0" u="none" strike="noStrike" kern="1200" cap="none" spc="0" normalizeH="0" baseline="0" noProof="0" dirty="0">
              <a:ln>
                <a:noFill/>
              </a:ln>
              <a:solidFill>
                <a:srgbClr val="460023"/>
              </a:solidFill>
              <a:effectLst/>
              <a:uLnTx/>
              <a:uFillTx/>
              <a:latin typeface="Arial" panose="020B0604020202020204" pitchFamily="34" charset="0"/>
              <a:ea typeface="+mn-ea"/>
              <a:cs typeface="Arial" panose="020B0604020202020204" pitchFamily="34" charset="0"/>
            </a:endParaRPr>
          </a:p>
        </p:txBody>
      </p:sp>
      <p:sp>
        <p:nvSpPr>
          <p:cNvPr id="4" name="Footer Placeholder 4">
            <a:extLst>
              <a:ext uri="{FF2B5EF4-FFF2-40B4-BE49-F238E27FC236}">
                <a16:creationId xmlns:a16="http://schemas.microsoft.com/office/drawing/2014/main" id="{26ADB46F-1AD0-4561-981D-DDAA72A5D2BC}"/>
              </a:ext>
            </a:extLst>
          </p:cNvPr>
          <p:cNvSpPr txBox="1">
            <a:spLocks/>
          </p:cNvSpPr>
          <p:nvPr/>
        </p:nvSpPr>
        <p:spPr>
          <a:xfrm>
            <a:off x="2286000" y="6324600"/>
            <a:ext cx="4800599" cy="365125"/>
          </a:xfrm>
          <a:prstGeom prst="rect">
            <a:avLst/>
          </a:prstGeom>
        </p:spPr>
        <p:txBody>
          <a:bodyPr vert="horz" lIns="91440" tIns="45720" rIns="91440" bIns="45720" rtlCol="0" anchor="ctr">
            <a:normAutofit/>
          </a:bodyPr>
          <a:lstStyle>
            <a:lvl1pPr marL="0" indent="0" algn="ctr" defTabSz="914400" rtl="0" eaLnBrk="1" latinLnBrk="0" hangingPunct="1">
              <a:spcBef>
                <a:spcPct val="20000"/>
              </a:spcBef>
              <a:buFont typeface="Arial" panose="020B0604020202020204" pitchFamily="34" charset="0"/>
              <a:buNone/>
              <a:defRPr sz="1400" b="1" kern="1200">
                <a:solidFill>
                  <a:srgbClr val="460023"/>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460023"/>
                </a:solidFill>
                <a:effectLst/>
                <a:uLnTx/>
                <a:uFillTx/>
                <a:latin typeface="Arial" panose="020B0604020202020204" pitchFamily="34" charset="0"/>
                <a:ea typeface="+mn-ea"/>
                <a:cs typeface="Arial" panose="020B0604020202020204" pitchFamily="34" charset="0"/>
              </a:rPr>
              <a:t>STRICTLY CONFIDENTIAL – NOT FOR DISTRIBUTION</a:t>
            </a:r>
          </a:p>
        </p:txBody>
      </p:sp>
    </p:spTree>
    <p:extLst>
      <p:ext uri="{BB962C8B-B14F-4D97-AF65-F5344CB8AC3E}">
        <p14:creationId xmlns:p14="http://schemas.microsoft.com/office/powerpoint/2010/main" val="230023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21045B-2399-48EF-9B5B-688BEF185654}" type="slidenum">
              <a:rPr kumimoji="0" lang="en-CA" sz="1100" b="0" i="0" u="none" strike="noStrike" kern="1200" cap="none" spc="0" normalizeH="0" baseline="0" noProof="0" smtClean="0">
                <a:ln>
                  <a:noFill/>
                </a:ln>
                <a:solidFill>
                  <a:srgbClr val="460023"/>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CA" sz="1100" b="0" i="0" u="none" strike="noStrike" kern="1200" cap="none" spc="0" normalizeH="0" baseline="0" noProof="0" dirty="0">
              <a:ln>
                <a:noFill/>
              </a:ln>
              <a:solidFill>
                <a:srgbClr val="460023"/>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4E5A1E11-E522-464F-9360-12B5A6153976}"/>
              </a:ext>
            </a:extLst>
          </p:cNvPr>
          <p:cNvSpPr/>
          <p:nvPr/>
        </p:nvSpPr>
        <p:spPr>
          <a:xfrm>
            <a:off x="457200" y="381000"/>
            <a:ext cx="8229600" cy="567078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CA" sz="125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Veritas Investment Research Corporation ("Veritas") its directors, officers, employees and their spouses, dependent children, and other dependents are prohibited from trading any position in the securities of companies on Veritas’ restricted trading list.  In addition, Veritas’ Analysts and Associates, as well as their spouses, dependent children, and other dependents ("Persons Restricted by Coverage") are prohibited from holding and trading any position in the securities of companies which they cover, including in any accounts for which the Analysts and Associates have trading authority. Persons Restricted by Coverage are permitted to hold or trade ETFs or Investment Funds that may hold the securities under their coverage. Veritas has not offered any consulting, financial advisory, investment banking or underwriting services to any company profiled in this report. Veritas has not accepted, and will not accept, fees from any company profiled in this report for the preparation of this report.  The information contained in this report has been obtained from sources believed reliable however the accuracy and/or completeness of the information is not guaranteed by Veritas, nor does Veritas assume any responsibility or liability whatsoever. All opinions expressed are subject to change without notification.  This report is for information purposes only and does not constitute and should in no way be construed as a solicitation to buy or sell any of the securities mentioned herein. The contents of this research report do not, in any way, purport to include any manner of legal advice or opinion. The intention of this report is to provide a forthright discussion of business, accounting and financial reporting issues, as well as generally accepted accounting principles and the limits of their usefulness to investors.  As such, please do not infer from this report that the accounting policies of any company mentioned herein are not allowed within the broad range of generally accepted accounting principles, or that the policies employed by that company were not approved by its auditor(s).  Veritas Asset Management Inc. (“VAM”), an affiliate of Veritas by virtue of being under common control that may also from time to time have certain common directors, officers and/or employees, is registered in Ontario as a Portfolio Manager, Investment Fund Manager and Exempt Market Dealer (with the same or similar registrations in certain other jurisdictions in Canada) and may, from time to time, advise and counsel its investment clients, including one or more investment funds established by VAM, with respect to investments in public companies.  VAM is a client of Veritas and receives research reports from Veritas at the same time as Veritas’ other clients.  Veritas and VAM have implemented policies and procedures to minimize the potential for and to address conflicts of interest, which are available to clients of Veritas upon request.  This report may not be reproduced in whole or in part without the express prior written consent of Veritas. Veritas is a 100% employee owned firm.  ©2021 Veritas Investment Research Corporation.</a:t>
            </a:r>
            <a:endParaRPr kumimoji="0" lang="en-CA" sz="12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2788567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266" y="346647"/>
            <a:ext cx="8229600" cy="1714202"/>
          </a:xfrm>
        </p:spPr>
        <p:txBody>
          <a:bodyPr>
            <a:noAutofit/>
          </a:bodyPr>
          <a:lstStyle/>
          <a:p>
            <a:r>
              <a:rPr lang="en-CA" sz="3200" dirty="0">
                <a:solidFill>
                  <a:prstClr val="white"/>
                </a:solidFill>
                <a:latin typeface="Times New Roman" panose="02020603050405020304" pitchFamily="18" charset="0"/>
              </a:rPr>
              <a:t>PAC ANNUAL CONFERENCE</a:t>
            </a:r>
            <a:br>
              <a:rPr lang="en-US" sz="2800" dirty="0"/>
            </a:br>
            <a:r>
              <a:rPr lang="en-CA" sz="3600" b="1" cap="small" dirty="0">
                <a:latin typeface="Times New Roman" panose="02020603050405020304" pitchFamily="18" charset="0"/>
              </a:rPr>
              <a:t>Professional Accounting Futures</a:t>
            </a:r>
            <a:r>
              <a:rPr lang="en-CA" sz="2000" dirty="0">
                <a:solidFill>
                  <a:prstClr val="white"/>
                </a:solidFill>
                <a:latin typeface="Times New Roman" panose="02020603050405020304" pitchFamily="18" charset="0"/>
              </a:rPr>
              <a:t> </a:t>
            </a:r>
            <a:br>
              <a:rPr lang="en-CA" sz="2000" dirty="0">
                <a:solidFill>
                  <a:prstClr val="white"/>
                </a:solidFill>
                <a:latin typeface="Times New Roman" panose="02020603050405020304" pitchFamily="18" charset="0"/>
              </a:rPr>
            </a:br>
            <a:r>
              <a:rPr lang="en-CA" sz="2400" dirty="0">
                <a:solidFill>
                  <a:prstClr val="white"/>
                </a:solidFill>
                <a:latin typeface="Times New Roman" panose="02020603050405020304" pitchFamily="18" charset="0"/>
              </a:rPr>
              <a:t>October 28 &amp; 29, 2021</a:t>
            </a:r>
            <a:endParaRPr lang="en-US" sz="4000" dirty="0"/>
          </a:p>
        </p:txBody>
      </p:sp>
      <p:sp>
        <p:nvSpPr>
          <p:cNvPr id="3" name="Content Placeholder 2"/>
          <p:cNvSpPr>
            <a:spLocks noGrp="1"/>
          </p:cNvSpPr>
          <p:nvPr>
            <p:ph idx="1"/>
          </p:nvPr>
        </p:nvSpPr>
        <p:spPr>
          <a:xfrm>
            <a:off x="457200" y="2276872"/>
            <a:ext cx="8229600" cy="2448273"/>
          </a:xfrm>
        </p:spPr>
        <p:txBody>
          <a:bodyPr>
            <a:noAutofit/>
          </a:bodyPr>
          <a:lstStyle/>
          <a:p>
            <a:pPr marL="0" indent="0" algn="ctr">
              <a:buNone/>
            </a:pPr>
            <a:r>
              <a:rPr lang="en-US" dirty="0"/>
              <a:t>Thank you for attending</a:t>
            </a:r>
            <a:br>
              <a:rPr lang="en-US" dirty="0"/>
            </a:br>
            <a:endParaRPr lang="en-US" sz="1200" dirty="0"/>
          </a:p>
          <a:p>
            <a:pPr marL="0" indent="0" algn="ctr">
              <a:buNone/>
            </a:pPr>
            <a:r>
              <a:rPr lang="en-US" dirty="0"/>
              <a:t>Visit our PAC website at </a:t>
            </a:r>
          </a:p>
          <a:p>
            <a:pPr marL="0" indent="0" algn="ctr">
              <a:buNone/>
            </a:pPr>
            <a:r>
              <a:rPr lang="en-US" dirty="0"/>
              <a:t>https://www.utm.utoronto.ca/pac/</a:t>
            </a:r>
            <a:br>
              <a:rPr lang="en-US" dirty="0"/>
            </a:br>
            <a:endParaRPr lang="en-US" sz="1200" dirty="0"/>
          </a:p>
          <a:p>
            <a:pPr marL="0" indent="0" algn="ctr">
              <a:buNone/>
            </a:pPr>
            <a:r>
              <a:rPr lang="en-US" dirty="0"/>
              <a:t>Please join us tomorrow</a:t>
            </a:r>
          </a:p>
        </p:txBody>
      </p:sp>
      <p:pic>
        <p:nvPicPr>
          <p:cNvPr id="1026" name="Picture 2" descr="D:\My Docs\z Ryan's Stuff\Branding + Logos\PAC-logo-KO-redon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5770" y="5301208"/>
            <a:ext cx="5328592" cy="1278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573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p:cNvSpPr txBox="1">
            <a:spLocks/>
          </p:cNvSpPr>
          <p:nvPr/>
        </p:nvSpPr>
        <p:spPr>
          <a:xfrm>
            <a:off x="381000" y="1676400"/>
            <a:ext cx="7162800" cy="171561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000" b="1" i="0" u="none" strike="noStrike" kern="1200" cap="none" spc="0" normalizeH="0" baseline="0" noProof="0" dirty="0">
                <a:ln>
                  <a:noFill/>
                </a:ln>
                <a:solidFill>
                  <a:srgbClr val="460023"/>
                </a:solidFill>
                <a:effectLst/>
                <a:uLnTx/>
                <a:uFillTx/>
                <a:latin typeface="Arial" panose="020B0604020202020204" pitchFamily="34" charset="0"/>
                <a:ea typeface="Calibri" panose="020F0502020204030204" pitchFamily="34" charset="0"/>
                <a:cs typeface="Arial" panose="020B0604020202020204" pitchFamily="34" charset="0"/>
              </a:rPr>
              <a:t>Investors &amp; </a:t>
            </a:r>
            <a:r>
              <a:rPr kumimoji="0" lang="en-CA" sz="2800" b="1" i="0" u="none" strike="noStrike" kern="1200" cap="none" spc="0" normalizeH="0" baseline="0" noProof="0" dirty="0">
                <a:ln>
                  <a:noFill/>
                </a:ln>
                <a:solidFill>
                  <a:srgbClr val="460023"/>
                </a:solidFill>
                <a:effectLst/>
                <a:uLnTx/>
                <a:uFillTx/>
                <a:latin typeface="Arial" panose="020B0604020202020204" pitchFamily="34" charset="0"/>
                <a:ea typeface="Calibri" panose="020F0502020204030204" pitchFamily="34" charset="0"/>
                <a:cs typeface="Arial" panose="020B0604020202020204" pitchFamily="34" charset="0"/>
              </a:rPr>
              <a:t>COVID-GAAP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1" u="none" strike="noStrike" kern="1200" cap="none" spc="0" normalizeH="0" baseline="0" noProof="0" dirty="0">
                <a:ln>
                  <a:noFill/>
                </a:ln>
                <a:solidFill>
                  <a:srgbClr val="460023"/>
                </a:solidFill>
                <a:effectLst/>
                <a:uLnTx/>
                <a:uFillTx/>
                <a:latin typeface="Arial" panose="020B0604020202020204" pitchFamily="34" charset="0"/>
                <a:ea typeface="Calibri" panose="020F0502020204030204" pitchFamily="34" charset="0"/>
                <a:cs typeface="Arial" panose="020B0604020202020204" pitchFamily="34" charset="0"/>
              </a:rPr>
              <a:t>The 2021 Challenge</a:t>
            </a:r>
            <a:endParaRPr kumimoji="0" lang="en-US" sz="3000" b="1" i="1" u="none" strike="noStrike" kern="1200" cap="none" spc="0" normalizeH="0" baseline="0" noProof="0" dirty="0">
              <a:ln>
                <a:noFill/>
              </a:ln>
              <a:solidFill>
                <a:srgbClr val="460023"/>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5" name="Title 13">
            <a:extLst>
              <a:ext uri="{FF2B5EF4-FFF2-40B4-BE49-F238E27FC236}">
                <a16:creationId xmlns:a16="http://schemas.microsoft.com/office/drawing/2014/main" id="{9FB5C20D-39D9-4ACD-85F7-408F57DB8CDB}"/>
              </a:ext>
            </a:extLst>
          </p:cNvPr>
          <p:cNvSpPr txBox="1">
            <a:spLocks/>
          </p:cNvSpPr>
          <p:nvPr/>
        </p:nvSpPr>
        <p:spPr>
          <a:xfrm>
            <a:off x="4290120" y="5155704"/>
            <a:ext cx="4320480" cy="8640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CA" sz="1400" b="0" i="0" u="none" strike="noStrike" kern="1200" cap="none" spc="0" normalizeH="0" baseline="0" noProof="0" dirty="0">
                <a:ln>
                  <a:noFill/>
                </a:ln>
                <a:solidFill>
                  <a:srgbClr val="460023"/>
                </a:solidFill>
                <a:effectLst/>
                <a:uLnTx/>
                <a:uFillTx/>
                <a:latin typeface="Arial" panose="020B0604020202020204" pitchFamily="34" charset="0"/>
                <a:ea typeface="+mj-ea"/>
                <a:cs typeface="Arial" panose="020B0604020202020204" pitchFamily="34" charset="0"/>
              </a:rPr>
              <a:t>Anthony Scilipoti, FCPA, FCA, CPA (Illinois)</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CA" sz="1400" b="0" i="1" u="none" strike="noStrike" kern="1200" cap="none" spc="0" normalizeH="0" baseline="0" noProof="0" dirty="0">
                <a:ln>
                  <a:noFill/>
                </a:ln>
                <a:solidFill>
                  <a:srgbClr val="460023"/>
                </a:solidFill>
                <a:effectLst/>
                <a:uLnTx/>
                <a:uFillTx/>
                <a:latin typeface="Arial" panose="020B0604020202020204" pitchFamily="34" charset="0"/>
                <a:ea typeface="+mj-ea"/>
                <a:cs typeface="Arial" panose="020B0604020202020204" pitchFamily="34" charset="0"/>
              </a:rPr>
              <a:t>President &amp; CEO</a:t>
            </a:r>
          </a:p>
        </p:txBody>
      </p:sp>
      <p:sp>
        <p:nvSpPr>
          <p:cNvPr id="9" name="Title 13">
            <a:extLst>
              <a:ext uri="{FF2B5EF4-FFF2-40B4-BE49-F238E27FC236}">
                <a16:creationId xmlns:a16="http://schemas.microsoft.com/office/drawing/2014/main" id="{8F5C5853-60F5-4CF6-927D-DDCBA2033766}"/>
              </a:ext>
            </a:extLst>
          </p:cNvPr>
          <p:cNvSpPr txBox="1">
            <a:spLocks/>
          </p:cNvSpPr>
          <p:nvPr/>
        </p:nvSpPr>
        <p:spPr>
          <a:xfrm>
            <a:off x="444624" y="5105400"/>
            <a:ext cx="3822576"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CA" sz="1400" b="0" i="0" u="none" strike="noStrike" kern="1200" cap="none" spc="0" normalizeH="0" baseline="0" noProof="0" dirty="0">
              <a:ln>
                <a:noFill/>
              </a:ln>
              <a:solidFill>
                <a:srgbClr val="460023"/>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1400" b="0" i="0" u="none" strike="noStrike" kern="1200" cap="none" spc="0" normalizeH="0" baseline="0" noProof="0" dirty="0">
                <a:ln>
                  <a:noFill/>
                </a:ln>
                <a:solidFill>
                  <a:srgbClr val="460023"/>
                </a:solidFill>
                <a:effectLst/>
                <a:uLnTx/>
                <a:uFillTx/>
                <a:latin typeface="Arial" panose="020B0604020202020204" pitchFamily="34" charset="0"/>
                <a:ea typeface="+mj-ea"/>
                <a:cs typeface="Arial" panose="020B0604020202020204" pitchFamily="34" charset="0"/>
              </a:rPr>
              <a:t>Professional Accountants Conference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1400" b="0" i="0" u="none" strike="noStrike" kern="1200" cap="none" spc="0" normalizeH="0" baseline="0" noProof="0" dirty="0">
                <a:ln>
                  <a:noFill/>
                </a:ln>
                <a:solidFill>
                  <a:srgbClr val="460023"/>
                </a:solidFill>
                <a:effectLst/>
                <a:uLnTx/>
                <a:uFillTx/>
                <a:latin typeface="Arial" panose="020B0604020202020204" pitchFamily="34" charset="0"/>
                <a:ea typeface="+mj-ea"/>
                <a:cs typeface="Arial" panose="020B0604020202020204" pitchFamily="34" charset="0"/>
              </a:rPr>
              <a:t>University of Toronto</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1400" b="0" i="0" u="none" strike="noStrike" kern="1200" cap="none" spc="0" normalizeH="0" baseline="0" noProof="0" dirty="0">
                <a:ln>
                  <a:noFill/>
                </a:ln>
                <a:solidFill>
                  <a:srgbClr val="460023"/>
                </a:solidFill>
                <a:effectLst/>
                <a:uLnTx/>
                <a:uFillTx/>
                <a:latin typeface="Arial" panose="020B0604020202020204" pitchFamily="34" charset="0"/>
                <a:ea typeface="+mj-ea"/>
                <a:cs typeface="Arial" panose="020B0604020202020204" pitchFamily="34" charset="0"/>
              </a:rPr>
              <a:t>October 26, 2021</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CA" sz="1400" b="0" i="0" u="none" strike="noStrike" kern="1200" cap="none" spc="0" normalizeH="0" baseline="0" noProof="0" dirty="0">
              <a:ln>
                <a:noFill/>
              </a:ln>
              <a:solidFill>
                <a:srgbClr val="460023"/>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22973040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01021C-1D5C-4E30-988F-7C150635A0B3}"/>
              </a:ext>
            </a:extLst>
          </p:cNvPr>
          <p:cNvSpPr/>
          <p:nvPr/>
        </p:nvSpPr>
        <p:spPr>
          <a:xfrm>
            <a:off x="338620" y="923898"/>
            <a:ext cx="2004530" cy="4809357"/>
          </a:xfrm>
          <a:prstGeom prst="rect">
            <a:avLst/>
          </a:prstGeom>
          <a:solidFill>
            <a:srgbClr val="460023"/>
          </a:solidFill>
          <a:ln>
            <a:solidFill>
              <a:srgbClr val="4600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25" name="Diagram 24">
            <a:extLst>
              <a:ext uri="{FF2B5EF4-FFF2-40B4-BE49-F238E27FC236}">
                <a16:creationId xmlns:a16="http://schemas.microsoft.com/office/drawing/2014/main" id="{983672B8-DF44-4863-9FC2-4DD8A8E6CDF8}"/>
              </a:ext>
            </a:extLst>
          </p:cNvPr>
          <p:cNvGraphicFramePr/>
          <p:nvPr/>
        </p:nvGraphicFramePr>
        <p:xfrm>
          <a:off x="3437069" y="1648803"/>
          <a:ext cx="4500703" cy="3287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F608DE29-31D0-4BDC-B235-37941EA23276}"/>
              </a:ext>
            </a:extLst>
          </p:cNvPr>
          <p:cNvSpPr txBox="1"/>
          <p:nvPr/>
        </p:nvSpPr>
        <p:spPr>
          <a:xfrm>
            <a:off x="2771800" y="3827623"/>
            <a:ext cx="1183570" cy="646331"/>
          </a:xfrm>
          <a:prstGeom prst="rect">
            <a:avLst/>
          </a:prstGeom>
          <a:solidFill>
            <a:srgbClr val="460023"/>
          </a:solidFill>
          <a:ln w="28575">
            <a:solidFill>
              <a:srgbClr val="460023"/>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Veritas Charity Services</a:t>
            </a:r>
            <a:endParaRPr kumimoji="0" lang="en-CA"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16903808-DD1E-4369-8331-59DDE1E70CF8}"/>
              </a:ext>
            </a:extLst>
          </p:cNvPr>
          <p:cNvSpPr txBox="1"/>
          <p:nvPr/>
        </p:nvSpPr>
        <p:spPr>
          <a:xfrm>
            <a:off x="7464089" y="3875404"/>
            <a:ext cx="1138952" cy="461665"/>
          </a:xfrm>
          <a:prstGeom prst="rect">
            <a:avLst/>
          </a:prstGeom>
          <a:solidFill>
            <a:srgbClr val="460023"/>
          </a:solidFill>
          <a:ln w="28575">
            <a:solidFill>
              <a:srgbClr val="460023"/>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Veritas Asset Management</a:t>
            </a:r>
            <a:endParaRPr kumimoji="0" lang="en-CA"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B7B0CE76-289A-4C61-9552-F64B33A01E67}"/>
              </a:ext>
            </a:extLst>
          </p:cNvPr>
          <p:cNvSpPr txBox="1"/>
          <p:nvPr/>
        </p:nvSpPr>
        <p:spPr>
          <a:xfrm>
            <a:off x="5135936" y="923898"/>
            <a:ext cx="1102967" cy="461665"/>
          </a:xfrm>
          <a:prstGeom prst="rect">
            <a:avLst/>
          </a:prstGeom>
          <a:solidFill>
            <a:srgbClr val="460023"/>
          </a:solidFill>
          <a:ln w="28575">
            <a:solidFill>
              <a:srgbClr val="460023"/>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Veritas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Foundation</a:t>
            </a:r>
            <a:endParaRPr kumimoji="0" lang="en-CA"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9DA2A31-629B-4090-91C5-0D3A4755E57E}"/>
              </a:ext>
            </a:extLst>
          </p:cNvPr>
          <p:cNvSpPr txBox="1"/>
          <p:nvPr/>
        </p:nvSpPr>
        <p:spPr>
          <a:xfrm>
            <a:off x="5309205" y="5199583"/>
            <a:ext cx="756427" cy="461665"/>
          </a:xfrm>
          <a:prstGeom prst="rect">
            <a:avLst/>
          </a:prstGeom>
          <a:solidFill>
            <a:srgbClr val="460023"/>
          </a:solidFill>
          <a:ln w="28575">
            <a:solidFill>
              <a:srgbClr val="460023"/>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Veritas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Media</a:t>
            </a:r>
            <a:endParaRPr kumimoji="0" lang="en-CA"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 name="Title 11">
            <a:extLst>
              <a:ext uri="{FF2B5EF4-FFF2-40B4-BE49-F238E27FC236}">
                <a16:creationId xmlns:a16="http://schemas.microsoft.com/office/drawing/2014/main" id="{25D877D5-0691-4044-8636-9E4C7F7B696F}"/>
              </a:ext>
            </a:extLst>
          </p:cNvPr>
          <p:cNvSpPr txBox="1">
            <a:spLocks/>
          </p:cNvSpPr>
          <p:nvPr/>
        </p:nvSpPr>
        <p:spPr bwMode="auto">
          <a:xfrm>
            <a:off x="592622" y="2500857"/>
            <a:ext cx="196485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alt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we do.</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CA" alt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alt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HOW we it.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CA" alt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alt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WHY we do it.</a:t>
            </a:r>
          </a:p>
        </p:txBody>
      </p:sp>
      <p:sp>
        <p:nvSpPr>
          <p:cNvPr id="17" name="Title 11">
            <a:extLst>
              <a:ext uri="{FF2B5EF4-FFF2-40B4-BE49-F238E27FC236}">
                <a16:creationId xmlns:a16="http://schemas.microsoft.com/office/drawing/2014/main" id="{49562D12-A736-4324-A1FA-07AC3B77300F}"/>
              </a:ext>
            </a:extLst>
          </p:cNvPr>
          <p:cNvSpPr txBox="1">
            <a:spLocks/>
          </p:cNvSpPr>
          <p:nvPr/>
        </p:nvSpPr>
        <p:spPr>
          <a:xfrm>
            <a:off x="251519" y="24513"/>
            <a:ext cx="8883299"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tab pos="6189663" algn="l"/>
              </a:tabLst>
              <a:defRPr/>
            </a:pPr>
            <a:r>
              <a:rPr kumimoji="0" lang="en-CA" sz="3000" b="0" i="0" u="none" strike="noStrike" kern="1200" cap="none" spc="0" normalizeH="0" baseline="0" noProof="0" dirty="0">
                <a:ln>
                  <a:noFill/>
                </a:ln>
                <a:solidFill>
                  <a:srgbClr val="460023"/>
                </a:solidFill>
                <a:effectLst/>
                <a:uLnTx/>
                <a:uFillTx/>
                <a:latin typeface="Arial" panose="020B0604020202020204" pitchFamily="34" charset="0"/>
                <a:ea typeface="+mj-ea"/>
                <a:cs typeface="Arial" panose="020B0604020202020204" pitchFamily="34" charset="0"/>
              </a:rPr>
              <a:t>The Veritas Group of Companies</a:t>
            </a:r>
            <a:endParaRPr kumimoji="0" lang="en-CA" sz="3200" b="0" i="0" u="none" strike="noStrike" kern="1200" cap="none" spc="0" normalizeH="0" baseline="0" noProof="0" dirty="0">
              <a:ln>
                <a:noFill/>
              </a:ln>
              <a:solidFill>
                <a:srgbClr val="460023"/>
              </a:solidFill>
              <a:effectLst/>
              <a:uLnTx/>
              <a:uFillTx/>
              <a:latin typeface="Avenir LT Std 45 Book" panose="020B0502020203020204" pitchFamily="34" charset="0"/>
              <a:ea typeface="+mj-ea"/>
              <a:cs typeface="+mj-cs"/>
            </a:endParaRPr>
          </a:p>
        </p:txBody>
      </p:sp>
      <p:sp>
        <p:nvSpPr>
          <p:cNvPr id="18" name="TextBox 17">
            <a:extLst>
              <a:ext uri="{FF2B5EF4-FFF2-40B4-BE49-F238E27FC236}">
                <a16:creationId xmlns:a16="http://schemas.microsoft.com/office/drawing/2014/main" id="{C29EB43C-2E81-4D4A-80B3-F8E54D1BB3DC}"/>
              </a:ext>
            </a:extLst>
          </p:cNvPr>
          <p:cNvSpPr txBox="1"/>
          <p:nvPr/>
        </p:nvSpPr>
        <p:spPr>
          <a:xfrm>
            <a:off x="3082759" y="1854526"/>
            <a:ext cx="953850" cy="646331"/>
          </a:xfrm>
          <a:prstGeom prst="rect">
            <a:avLst/>
          </a:prstGeom>
          <a:solidFill>
            <a:srgbClr val="460023"/>
          </a:solidFill>
          <a:ln w="28575">
            <a:solidFill>
              <a:srgbClr val="460023"/>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VeritasU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Academy</a:t>
            </a:r>
            <a:endParaRPr kumimoji="0" lang="en-CA"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511D0DD5-3625-4FCE-9625-430E67386678}"/>
              </a:ext>
            </a:extLst>
          </p:cNvPr>
          <p:cNvSpPr txBox="1"/>
          <p:nvPr/>
        </p:nvSpPr>
        <p:spPr>
          <a:xfrm>
            <a:off x="7252368" y="1783648"/>
            <a:ext cx="1461551" cy="646331"/>
          </a:xfrm>
          <a:prstGeom prst="rect">
            <a:avLst/>
          </a:prstGeom>
          <a:solidFill>
            <a:srgbClr val="460023"/>
          </a:solidFill>
          <a:ln w="28575">
            <a:solidFill>
              <a:srgbClr val="460023"/>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Veritas Investment Research</a:t>
            </a:r>
            <a:endParaRPr kumimoji="0" lang="en-CA"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Slide Number Placeholder 5">
            <a:extLst>
              <a:ext uri="{FF2B5EF4-FFF2-40B4-BE49-F238E27FC236}">
                <a16:creationId xmlns:a16="http://schemas.microsoft.com/office/drawing/2014/main" id="{D74F8C20-5878-4BB5-AAC6-2BF47C57161B}"/>
              </a:ext>
            </a:extLst>
          </p:cNvPr>
          <p:cNvSpPr>
            <a:spLocks noGrp="1"/>
          </p:cNvSpPr>
          <p:nvPr>
            <p:ph type="sldNum" sz="quarter" idx="12"/>
          </p:nvPr>
        </p:nvSpPr>
        <p:spPr>
          <a:xfrm>
            <a:off x="6553200" y="630932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21045B-2399-48EF-9B5B-688BEF185654}" type="slidenum">
              <a:rPr kumimoji="0" lang="en-CA" sz="1100" b="0" i="0" u="none" strike="noStrike" kern="1200" cap="none" spc="0" normalizeH="0" baseline="0" noProof="0" smtClean="0">
                <a:ln>
                  <a:noFill/>
                </a:ln>
                <a:solidFill>
                  <a:srgbClr val="460023"/>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100" b="0" i="0" u="none" strike="noStrike" kern="1200" cap="none" spc="0" normalizeH="0" baseline="0" noProof="0" dirty="0">
              <a:ln>
                <a:noFill/>
              </a:ln>
              <a:solidFill>
                <a:srgbClr val="460023"/>
              </a:solidFill>
              <a:effectLst/>
              <a:uLnTx/>
              <a:uFillTx/>
              <a:latin typeface="Arial" panose="020B0604020202020204" pitchFamily="34" charset="0"/>
              <a:ea typeface="+mn-ea"/>
              <a:cs typeface="Arial" panose="020B0604020202020204" pitchFamily="34" charset="0"/>
            </a:endParaRPr>
          </a:p>
        </p:txBody>
      </p:sp>
      <p:sp>
        <p:nvSpPr>
          <p:cNvPr id="15" name="Footer Placeholder 1">
            <a:extLst>
              <a:ext uri="{FF2B5EF4-FFF2-40B4-BE49-F238E27FC236}">
                <a16:creationId xmlns:a16="http://schemas.microsoft.com/office/drawing/2014/main" id="{B8A10169-C7B0-4BEC-8AAE-50B1407CB7DF}"/>
              </a:ext>
            </a:extLst>
          </p:cNvPr>
          <p:cNvSpPr txBox="1">
            <a:spLocks/>
          </p:cNvSpPr>
          <p:nvPr/>
        </p:nvSpPr>
        <p:spPr>
          <a:xfrm>
            <a:off x="2577432" y="6324600"/>
            <a:ext cx="4813968" cy="365125"/>
          </a:xfrm>
          <a:prstGeom prst="rect">
            <a:avLst/>
          </a:prstGeom>
        </p:spPr>
        <p:txBody>
          <a:bodyPr/>
          <a:lstStyle>
            <a:defPPr>
              <a:defRPr lang="en-US"/>
            </a:defPPr>
            <a:lvl1pPr marL="0" algn="l" defTabSz="914400" rtl="0" eaLnBrk="1" latinLnBrk="0" hangingPunct="1">
              <a:defRPr sz="1200" b="0" kern="1200">
                <a:solidFill>
                  <a:srgbClr val="460023"/>
                </a:solidFill>
                <a:latin typeface="Avenir LT Std 45 Book" panose="020B05020202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60023"/>
                </a:solidFill>
                <a:effectLst/>
                <a:uLnTx/>
                <a:uFillTx/>
                <a:latin typeface="Arial" panose="020B0604020202020204" pitchFamily="34" charset="0"/>
                <a:ea typeface="+mn-ea"/>
                <a:cs typeface="Arial" panose="020B0604020202020204" pitchFamily="34" charset="0"/>
              </a:rPr>
              <a:t>STRICTLY CONFIDENTIAL – NOT FOR DISTRIBUTION</a:t>
            </a:r>
          </a:p>
        </p:txBody>
      </p:sp>
    </p:spTree>
    <p:extLst>
      <p:ext uri="{BB962C8B-B14F-4D97-AF65-F5344CB8AC3E}">
        <p14:creationId xmlns:p14="http://schemas.microsoft.com/office/powerpoint/2010/main" val="3981614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V="1">
            <a:off x="684088" y="4343400"/>
            <a:ext cx="8078912" cy="1677888"/>
          </a:xfrm>
          <a:prstGeom prst="line">
            <a:avLst/>
          </a:prstGeom>
          <a:ln w="47625">
            <a:solidFill>
              <a:srgbClr val="460023"/>
            </a:solidFill>
          </a:ln>
        </p:spPr>
        <p:style>
          <a:lnRef idx="1">
            <a:schemeClr val="accent1"/>
          </a:lnRef>
          <a:fillRef idx="0">
            <a:schemeClr val="accent1"/>
          </a:fillRef>
          <a:effectRef idx="0">
            <a:schemeClr val="accent1"/>
          </a:effectRef>
          <a:fontRef idx="minor">
            <a:schemeClr val="tx1"/>
          </a:fontRef>
        </p:style>
      </p:cxnSp>
      <p:sp>
        <p:nvSpPr>
          <p:cNvPr id="18434" name="Rectangle 2"/>
          <p:cNvSpPr>
            <a:spLocks noGrp="1" noChangeArrowheads="1"/>
          </p:cNvSpPr>
          <p:nvPr>
            <p:ph type="title"/>
          </p:nvPr>
        </p:nvSpPr>
        <p:spPr>
          <a:xfrm>
            <a:off x="342000" y="0"/>
            <a:ext cx="8743950" cy="1022350"/>
          </a:xfrm>
        </p:spPr>
        <p:txBody>
          <a:bodyPr>
            <a:normAutofit/>
          </a:bodyPr>
          <a:lstStyle/>
          <a:p>
            <a:pPr algn="l"/>
            <a:r>
              <a:rPr lang="en-US" altLang="en-US" sz="3000" dirty="0">
                <a:solidFill>
                  <a:srgbClr val="460023"/>
                </a:solidFill>
                <a:latin typeface="Arial" panose="020B0604020202020204" pitchFamily="34" charset="0"/>
                <a:cs typeface="Arial" panose="020B0604020202020204" pitchFamily="34" charset="0"/>
              </a:rPr>
              <a:t>Better Information = Better Investment Decisions</a:t>
            </a:r>
          </a:p>
        </p:txBody>
      </p:sp>
      <p:sp>
        <p:nvSpPr>
          <p:cNvPr id="9" name="Oval 8"/>
          <p:cNvSpPr/>
          <p:nvPr/>
        </p:nvSpPr>
        <p:spPr>
          <a:xfrm>
            <a:off x="152400" y="1180708"/>
            <a:ext cx="4465637" cy="4392613"/>
          </a:xfrm>
          <a:prstGeom prst="ellipse">
            <a:avLst/>
          </a:prstGeom>
          <a:solidFill>
            <a:srgbClr val="D1B37D"/>
          </a:solidFill>
          <a:ln>
            <a:solidFill>
              <a:srgbClr val="46002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a:t>
            </a:r>
          </a:p>
        </p:txBody>
      </p:sp>
      <p:sp>
        <p:nvSpPr>
          <p:cNvPr id="8" name="Oval 7"/>
          <p:cNvSpPr/>
          <p:nvPr/>
        </p:nvSpPr>
        <p:spPr>
          <a:xfrm>
            <a:off x="369887" y="2044308"/>
            <a:ext cx="3960813" cy="3529013"/>
          </a:xfrm>
          <a:prstGeom prst="ellipse">
            <a:avLst/>
          </a:prstGeom>
          <a:solidFill>
            <a:srgbClr val="CBCBCB"/>
          </a:solidFill>
          <a:ln>
            <a:solidFill>
              <a:srgbClr val="4600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a:t>
            </a:r>
          </a:p>
        </p:txBody>
      </p:sp>
      <p:sp>
        <p:nvSpPr>
          <p:cNvPr id="6" name="Oval 5"/>
          <p:cNvSpPr/>
          <p:nvPr/>
        </p:nvSpPr>
        <p:spPr>
          <a:xfrm>
            <a:off x="873125" y="2909496"/>
            <a:ext cx="2881312" cy="2701925"/>
          </a:xfrm>
          <a:prstGeom prst="ellipse">
            <a:avLst/>
          </a:prstGeom>
          <a:solidFill>
            <a:srgbClr val="C8B37D"/>
          </a:solidFill>
          <a:ln>
            <a:solidFill>
              <a:srgbClr val="46002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a:t>
            </a:r>
          </a:p>
        </p:txBody>
      </p:sp>
      <p:sp>
        <p:nvSpPr>
          <p:cNvPr id="10" name="Oval 9"/>
          <p:cNvSpPr/>
          <p:nvPr/>
        </p:nvSpPr>
        <p:spPr>
          <a:xfrm>
            <a:off x="1304925" y="3557196"/>
            <a:ext cx="2089150" cy="2016125"/>
          </a:xfrm>
          <a:prstGeom prst="ellipse">
            <a:avLst/>
          </a:prstGeom>
          <a:solidFill>
            <a:srgbClr val="CBCBCB"/>
          </a:solidFill>
          <a:ln>
            <a:solidFill>
              <a:srgbClr val="4600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a:t>
            </a:r>
          </a:p>
        </p:txBody>
      </p:sp>
      <p:sp>
        <p:nvSpPr>
          <p:cNvPr id="2" name="Oval 1"/>
          <p:cNvSpPr/>
          <p:nvPr/>
        </p:nvSpPr>
        <p:spPr>
          <a:xfrm>
            <a:off x="1736725" y="4233471"/>
            <a:ext cx="1296987" cy="1339850"/>
          </a:xfrm>
          <a:prstGeom prst="ellipse">
            <a:avLst/>
          </a:prstGeom>
          <a:solidFill>
            <a:srgbClr val="C8B37D"/>
          </a:solidFill>
          <a:ln>
            <a:solidFill>
              <a:srgbClr val="46002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440" name="TextBox 2"/>
          <p:cNvSpPr txBox="1">
            <a:spLocks noChangeArrowheads="1"/>
          </p:cNvSpPr>
          <p:nvPr/>
        </p:nvSpPr>
        <p:spPr bwMode="auto">
          <a:xfrm>
            <a:off x="1233487" y="2260208"/>
            <a:ext cx="2376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Underwriters</a:t>
            </a:r>
          </a:p>
        </p:txBody>
      </p:sp>
      <p:sp>
        <p:nvSpPr>
          <p:cNvPr id="18441" name="TextBox 10"/>
          <p:cNvSpPr txBox="1">
            <a:spLocks noChangeArrowheads="1"/>
          </p:cNvSpPr>
          <p:nvPr/>
        </p:nvSpPr>
        <p:spPr bwMode="auto">
          <a:xfrm>
            <a:off x="1233487" y="1450583"/>
            <a:ext cx="23764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Analysts</a:t>
            </a:r>
          </a:p>
        </p:txBody>
      </p:sp>
      <p:sp>
        <p:nvSpPr>
          <p:cNvPr id="18442" name="TextBox 11"/>
          <p:cNvSpPr txBox="1">
            <a:spLocks noChangeArrowheads="1"/>
          </p:cNvSpPr>
          <p:nvPr/>
        </p:nvSpPr>
        <p:spPr bwMode="auto">
          <a:xfrm>
            <a:off x="1233487" y="3701658"/>
            <a:ext cx="23764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Experts</a:t>
            </a:r>
          </a:p>
        </p:txBody>
      </p:sp>
      <p:sp>
        <p:nvSpPr>
          <p:cNvPr id="18443" name="TextBox 12"/>
          <p:cNvSpPr txBox="1">
            <a:spLocks noChangeArrowheads="1"/>
          </p:cNvSpPr>
          <p:nvPr/>
        </p:nvSpPr>
        <p:spPr bwMode="auto">
          <a:xfrm>
            <a:off x="1233487" y="3033321"/>
            <a:ext cx="2376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Auditor</a:t>
            </a:r>
          </a:p>
        </p:txBody>
      </p:sp>
      <p:sp>
        <p:nvSpPr>
          <p:cNvPr id="18444" name="TextBox 13"/>
          <p:cNvSpPr txBox="1">
            <a:spLocks noChangeArrowheads="1"/>
          </p:cNvSpPr>
          <p:nvPr/>
        </p:nvSpPr>
        <p:spPr bwMode="auto">
          <a:xfrm>
            <a:off x="1196974" y="4626089"/>
            <a:ext cx="2376488"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Story</a:t>
            </a:r>
          </a:p>
        </p:txBody>
      </p:sp>
      <p:sp>
        <p:nvSpPr>
          <p:cNvPr id="20" name="Isosceles Triangle 19"/>
          <p:cNvSpPr/>
          <p:nvPr/>
        </p:nvSpPr>
        <p:spPr>
          <a:xfrm>
            <a:off x="4429125" y="5206330"/>
            <a:ext cx="720725" cy="742950"/>
          </a:xfrm>
          <a:prstGeom prst="triangle">
            <a:avLst/>
          </a:prstGeom>
          <a:solidFill>
            <a:srgbClr val="460023"/>
          </a:solidFill>
          <a:ln>
            <a:solidFill>
              <a:srgbClr val="460023"/>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Oval 22"/>
          <p:cNvSpPr/>
          <p:nvPr/>
        </p:nvSpPr>
        <p:spPr>
          <a:xfrm>
            <a:off x="5908283" y="2441731"/>
            <a:ext cx="1225296" cy="1225296"/>
          </a:xfrm>
          <a:prstGeom prst="ellipse">
            <a:avLst/>
          </a:prstGeom>
          <a:solidFill>
            <a:srgbClr val="CBCBCB"/>
          </a:solidFill>
          <a:ln>
            <a:solidFill>
              <a:srgbClr val="4600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448" name="TextBox 24"/>
          <p:cNvSpPr txBox="1">
            <a:spLocks noChangeArrowheads="1"/>
          </p:cNvSpPr>
          <p:nvPr/>
        </p:nvSpPr>
        <p:spPr bwMode="auto">
          <a:xfrm>
            <a:off x="5788123" y="2823791"/>
            <a:ext cx="14414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alt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Fact</a:t>
            </a:r>
          </a:p>
        </p:txBody>
      </p:sp>
      <p:sp>
        <p:nvSpPr>
          <p:cNvPr id="19" name="Oval 18"/>
          <p:cNvSpPr/>
          <p:nvPr/>
        </p:nvSpPr>
        <p:spPr>
          <a:xfrm>
            <a:off x="5511506" y="3632650"/>
            <a:ext cx="1225296" cy="1225296"/>
          </a:xfrm>
          <a:prstGeom prst="ellipse">
            <a:avLst/>
          </a:prstGeom>
          <a:solidFill>
            <a:srgbClr val="CBCBCB"/>
          </a:solidFill>
          <a:ln>
            <a:solidFill>
              <a:srgbClr val="4600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TextBox 24"/>
          <p:cNvSpPr txBox="1">
            <a:spLocks noChangeArrowheads="1"/>
          </p:cNvSpPr>
          <p:nvPr/>
        </p:nvSpPr>
        <p:spPr bwMode="auto">
          <a:xfrm>
            <a:off x="5410200" y="4024137"/>
            <a:ext cx="14414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alt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Fact</a:t>
            </a:r>
          </a:p>
        </p:txBody>
      </p:sp>
      <p:sp>
        <p:nvSpPr>
          <p:cNvPr id="22" name="Oval 21"/>
          <p:cNvSpPr/>
          <p:nvPr/>
        </p:nvSpPr>
        <p:spPr>
          <a:xfrm>
            <a:off x="6733783" y="3380297"/>
            <a:ext cx="1225296" cy="1225296"/>
          </a:xfrm>
          <a:prstGeom prst="ellipse">
            <a:avLst/>
          </a:prstGeom>
          <a:solidFill>
            <a:srgbClr val="CBCBCB"/>
          </a:solidFill>
          <a:ln>
            <a:solidFill>
              <a:srgbClr val="4600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TextBox 24"/>
          <p:cNvSpPr txBox="1">
            <a:spLocks noChangeArrowheads="1"/>
          </p:cNvSpPr>
          <p:nvPr/>
        </p:nvSpPr>
        <p:spPr bwMode="auto">
          <a:xfrm>
            <a:off x="6642623" y="3762357"/>
            <a:ext cx="14414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alt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Fact</a:t>
            </a:r>
          </a:p>
        </p:txBody>
      </p:sp>
      <p:sp>
        <p:nvSpPr>
          <p:cNvPr id="27" name="Oval 26"/>
          <p:cNvSpPr/>
          <p:nvPr/>
        </p:nvSpPr>
        <p:spPr>
          <a:xfrm>
            <a:off x="7264106" y="1365504"/>
            <a:ext cx="1225296" cy="1225296"/>
          </a:xfrm>
          <a:prstGeom prst="ellipse">
            <a:avLst/>
          </a:prstGeom>
          <a:solidFill>
            <a:srgbClr val="CBCBCB"/>
          </a:solidFill>
          <a:ln>
            <a:solidFill>
              <a:srgbClr val="4600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8" name="TextBox 24"/>
          <p:cNvSpPr txBox="1">
            <a:spLocks noChangeArrowheads="1"/>
          </p:cNvSpPr>
          <p:nvPr/>
        </p:nvSpPr>
        <p:spPr bwMode="auto">
          <a:xfrm>
            <a:off x="7162800" y="1756991"/>
            <a:ext cx="14414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alt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Fact</a:t>
            </a:r>
          </a:p>
        </p:txBody>
      </p:sp>
      <p:cxnSp>
        <p:nvCxnSpPr>
          <p:cNvPr id="29" name="Straight Connector 28"/>
          <p:cNvCxnSpPr/>
          <p:nvPr/>
        </p:nvCxnSpPr>
        <p:spPr>
          <a:xfrm flipV="1">
            <a:off x="7972719" y="884416"/>
            <a:ext cx="530084" cy="395197"/>
          </a:xfrm>
          <a:prstGeom prst="line">
            <a:avLst/>
          </a:prstGeom>
          <a:ln w="28575">
            <a:solidFill>
              <a:srgbClr val="46002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8414963" y="930042"/>
            <a:ext cx="530084" cy="395197"/>
          </a:xfrm>
          <a:prstGeom prst="line">
            <a:avLst/>
          </a:prstGeom>
          <a:ln w="28575">
            <a:solidFill>
              <a:srgbClr val="46002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8563834" y="1194792"/>
            <a:ext cx="530084" cy="395197"/>
          </a:xfrm>
          <a:prstGeom prst="line">
            <a:avLst/>
          </a:prstGeom>
          <a:ln w="28575">
            <a:solidFill>
              <a:srgbClr val="460023"/>
            </a:solidFill>
          </a:ln>
        </p:spPr>
        <p:style>
          <a:lnRef idx="1">
            <a:schemeClr val="accent1"/>
          </a:lnRef>
          <a:fillRef idx="0">
            <a:schemeClr val="accent1"/>
          </a:fillRef>
          <a:effectRef idx="0">
            <a:schemeClr val="accent1"/>
          </a:effectRef>
          <a:fontRef idx="minor">
            <a:schemeClr val="tx1"/>
          </a:fontRef>
        </p:style>
      </p:cxnSp>
      <p:sp>
        <p:nvSpPr>
          <p:cNvPr id="33" name="Slide Number Placeholder 3">
            <a:extLst>
              <a:ext uri="{FF2B5EF4-FFF2-40B4-BE49-F238E27FC236}">
                <a16:creationId xmlns:a16="http://schemas.microsoft.com/office/drawing/2014/main" id="{B9AEAB0F-4664-4129-BA67-AA0CEF59E5FE}"/>
              </a:ext>
            </a:extLst>
          </p:cNvPr>
          <p:cNvSpPr>
            <a:spLocks noGrp="1"/>
          </p:cNvSpPr>
          <p:nvPr>
            <p:ph type="sldNum" sz="quarter" idx="12"/>
          </p:nvPr>
        </p:nvSpPr>
        <p:spPr>
          <a:xfrm>
            <a:off x="6553200" y="630932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21045B-2399-48EF-9B5B-688BEF185654}" type="slidenum">
              <a:rPr kumimoji="0" lang="en-CA" sz="1100" b="0" i="0" u="none" strike="noStrike" kern="1200" cap="none" spc="0" normalizeH="0" baseline="0" noProof="0" smtClean="0">
                <a:ln>
                  <a:noFill/>
                </a:ln>
                <a:solidFill>
                  <a:srgbClr val="460023"/>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100" b="0" i="0" u="none" strike="noStrike" kern="1200" cap="none" spc="0" normalizeH="0" baseline="0" noProof="0" dirty="0">
              <a:ln>
                <a:noFill/>
              </a:ln>
              <a:solidFill>
                <a:srgbClr val="46002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0993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250861" y="237846"/>
            <a:ext cx="8915400" cy="85725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3000" b="0" i="0" u="none" strike="noStrike" kern="1200" cap="none" spc="0" normalizeH="0" baseline="0" noProof="0" dirty="0">
                <a:ln>
                  <a:noFill/>
                </a:ln>
                <a:solidFill>
                  <a:srgbClr val="460023"/>
                </a:solidFill>
                <a:effectLst/>
                <a:uLnTx/>
                <a:uFillTx/>
                <a:latin typeface="Arial" panose="020B0604020202020204" pitchFamily="34" charset="0"/>
                <a:ea typeface="+mj-ea"/>
                <a:cs typeface="Arial" panose="020B0604020202020204" pitchFamily="34" charset="0"/>
              </a:rPr>
              <a:t>The Forensic Approach - Evaluate Performance</a:t>
            </a:r>
          </a:p>
        </p:txBody>
      </p:sp>
      <p:sp>
        <p:nvSpPr>
          <p:cNvPr id="6" name="Rectangle 3"/>
          <p:cNvSpPr txBox="1">
            <a:spLocks noChangeArrowheads="1"/>
          </p:cNvSpPr>
          <p:nvPr/>
        </p:nvSpPr>
        <p:spPr>
          <a:xfrm>
            <a:off x="1885950" y="1996920"/>
            <a:ext cx="5600700" cy="409482"/>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en-US"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Business Innovation (Organic/Acquisition)</a:t>
            </a:r>
            <a:endParaRPr kumimoji="0" lang="en-US" altLang="en-US" sz="825"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3"/>
          <p:cNvSpPr txBox="1">
            <a:spLocks noChangeArrowheads="1"/>
          </p:cNvSpPr>
          <p:nvPr/>
        </p:nvSpPr>
        <p:spPr>
          <a:xfrm>
            <a:off x="4343400" y="2819400"/>
            <a:ext cx="473839" cy="387474"/>
          </a:xfrm>
          <a:prstGeom prst="rect">
            <a:avLst/>
          </a:prstGeom>
        </p:spPr>
        <p:txBody>
          <a:bodyPr vert="horz" lIns="68580" tIns="34290" rIns="68580" bIns="3429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en-US"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a:t>
            </a:r>
            <a:endParaRPr kumimoji="0" lang="en-US" altLang="en-US" sz="825"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Rectangle 3"/>
          <p:cNvSpPr txBox="1">
            <a:spLocks noChangeArrowheads="1"/>
          </p:cNvSpPr>
          <p:nvPr/>
        </p:nvSpPr>
        <p:spPr>
          <a:xfrm>
            <a:off x="2914650" y="3629118"/>
            <a:ext cx="3446197" cy="409482"/>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en-US"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Accounting Innovation</a:t>
            </a:r>
            <a:endParaRPr kumimoji="0" lang="en-US" altLang="en-US" sz="2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Slide Number Placeholder 3">
            <a:extLst>
              <a:ext uri="{FF2B5EF4-FFF2-40B4-BE49-F238E27FC236}">
                <a16:creationId xmlns:a16="http://schemas.microsoft.com/office/drawing/2014/main" id="{1CEB1FF8-253B-496A-8A47-D39077BB2304}"/>
              </a:ext>
            </a:extLst>
          </p:cNvPr>
          <p:cNvSpPr>
            <a:spLocks noGrp="1"/>
          </p:cNvSpPr>
          <p:nvPr>
            <p:ph type="sldNum" sz="quarter" idx="12"/>
          </p:nvPr>
        </p:nvSpPr>
        <p:spPr>
          <a:xfrm>
            <a:off x="6553200" y="632460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21045B-2399-48EF-9B5B-688BEF185654}" type="slidenum">
              <a:rPr kumimoji="0" lang="en-CA" sz="1100" b="0" i="0" u="none" strike="noStrike" kern="1200" cap="none" spc="0" normalizeH="0" baseline="0" noProof="0" smtClean="0">
                <a:ln>
                  <a:noFill/>
                </a:ln>
                <a:solidFill>
                  <a:srgbClr val="460023"/>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100" b="0" i="0" u="none" strike="noStrike" kern="1200" cap="none" spc="0" normalizeH="0" baseline="0" noProof="0" dirty="0">
              <a:ln>
                <a:noFill/>
              </a:ln>
              <a:solidFill>
                <a:srgbClr val="46002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5701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533400" y="76200"/>
            <a:ext cx="6662474" cy="85725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3000" b="0" i="0" u="none" strike="noStrike" kern="1200" cap="none" spc="0" normalizeH="0" baseline="0" noProof="0" dirty="0">
                <a:ln>
                  <a:noFill/>
                </a:ln>
                <a:solidFill>
                  <a:srgbClr val="460023"/>
                </a:solidFill>
                <a:effectLst/>
                <a:uLnTx/>
                <a:uFillTx/>
                <a:latin typeface="Arial" panose="020B0604020202020204" pitchFamily="34" charset="0"/>
                <a:ea typeface="+mj-ea"/>
                <a:cs typeface="Arial" panose="020B0604020202020204" pitchFamily="34" charset="0"/>
              </a:rPr>
              <a:t>The Cause and Effect</a:t>
            </a:r>
          </a:p>
        </p:txBody>
      </p:sp>
      <p:sp>
        <p:nvSpPr>
          <p:cNvPr id="6" name="Rectangle 3"/>
          <p:cNvSpPr txBox="1">
            <a:spLocks noChangeArrowheads="1"/>
          </p:cNvSpPr>
          <p:nvPr/>
        </p:nvSpPr>
        <p:spPr>
          <a:xfrm>
            <a:off x="762000" y="2438400"/>
            <a:ext cx="7572815" cy="452804"/>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en-US"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Business Innovation = Earnings &amp; Multiple Expansion</a:t>
            </a:r>
            <a:endParaRPr kumimoji="0" lang="en-US" altLang="en-US" sz="2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3"/>
          <p:cNvSpPr txBox="1">
            <a:spLocks noChangeArrowheads="1"/>
          </p:cNvSpPr>
          <p:nvPr/>
        </p:nvSpPr>
        <p:spPr>
          <a:xfrm>
            <a:off x="1872184" y="3505200"/>
            <a:ext cx="5508128" cy="409482"/>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en-US"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Accounting Innovation = Not Sustainable</a:t>
            </a:r>
            <a:endParaRPr kumimoji="0" lang="en-US" altLang="en-US" sz="2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Slide Number Placeholder 3">
            <a:extLst>
              <a:ext uri="{FF2B5EF4-FFF2-40B4-BE49-F238E27FC236}">
                <a16:creationId xmlns:a16="http://schemas.microsoft.com/office/drawing/2014/main" id="{EA0234FD-DE7C-4730-B078-14D483408194}"/>
              </a:ext>
            </a:extLst>
          </p:cNvPr>
          <p:cNvSpPr>
            <a:spLocks noGrp="1"/>
          </p:cNvSpPr>
          <p:nvPr>
            <p:ph type="sldNum" sz="quarter" idx="12"/>
          </p:nvPr>
        </p:nvSpPr>
        <p:spPr>
          <a:xfrm>
            <a:off x="6553200" y="630932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21045B-2399-48EF-9B5B-688BEF185654}" type="slidenum">
              <a:rPr kumimoji="0" lang="en-CA" sz="1100" b="0" i="0" u="none" strike="noStrike" kern="1200" cap="none" spc="0" normalizeH="0" baseline="0" noProof="0" smtClean="0">
                <a:ln>
                  <a:noFill/>
                </a:ln>
                <a:solidFill>
                  <a:srgbClr val="460023"/>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100" b="0" i="0" u="none" strike="noStrike" kern="1200" cap="none" spc="0" normalizeH="0" baseline="0" noProof="0" dirty="0">
              <a:ln>
                <a:noFill/>
              </a:ln>
              <a:solidFill>
                <a:srgbClr val="46002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5053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4D39C-A42C-49FC-A773-2AAC76452EB2}"/>
              </a:ext>
            </a:extLst>
          </p:cNvPr>
          <p:cNvSpPr>
            <a:spLocks noGrp="1"/>
          </p:cNvSpPr>
          <p:nvPr>
            <p:ph idx="1"/>
          </p:nvPr>
        </p:nvSpPr>
        <p:spPr/>
        <p:txBody>
          <a:bodyPr/>
          <a:lstStyle/>
          <a:p>
            <a:endParaRPr lang="en-US"/>
          </a:p>
        </p:txBody>
      </p:sp>
      <p:pic>
        <p:nvPicPr>
          <p:cNvPr id="1026" name="Picture 1" descr="image002">
            <a:extLst>
              <a:ext uri="{FF2B5EF4-FFF2-40B4-BE49-F238E27FC236}">
                <a16:creationId xmlns:a16="http://schemas.microsoft.com/office/drawing/2014/main" id="{308CFA4C-E760-49B8-BC89-EC55F884B8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1219200"/>
            <a:ext cx="8128000" cy="4647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a:extLst>
              <a:ext uri="{FF2B5EF4-FFF2-40B4-BE49-F238E27FC236}">
                <a16:creationId xmlns:a16="http://schemas.microsoft.com/office/drawing/2014/main" id="{4DFAC401-A52A-4C59-87B9-D79D7EE4D9E9}"/>
              </a:ext>
            </a:extLst>
          </p:cNvPr>
          <p:cNvSpPr txBox="1">
            <a:spLocks noChangeArrowheads="1"/>
          </p:cNvSpPr>
          <p:nvPr/>
        </p:nvSpPr>
        <p:spPr bwMode="auto">
          <a:xfrm>
            <a:off x="458788" y="61912"/>
            <a:ext cx="6932612"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3000" b="0" i="0" u="none" strike="noStrike" kern="1200" cap="none" spc="0" normalizeH="0" baseline="0" noProof="0" dirty="0">
                <a:ln>
                  <a:noFill/>
                </a:ln>
                <a:solidFill>
                  <a:srgbClr val="460023"/>
                </a:solidFill>
                <a:effectLst/>
                <a:uLnTx/>
                <a:uFillTx/>
                <a:latin typeface="Arial" panose="020B0604020202020204" pitchFamily="34" charset="0"/>
                <a:ea typeface="+mn-ea"/>
                <a:cs typeface="Arial" panose="020B0604020202020204" pitchFamily="34" charset="0"/>
              </a:rPr>
              <a:t>Surprise….</a:t>
            </a:r>
            <a:endParaRPr kumimoji="0" lang="en-US" altLang="en-US" sz="3000" b="0" i="0" u="none" strike="noStrike" kern="1200" cap="none" spc="0" normalizeH="0" baseline="0" noProof="0" dirty="0">
              <a:ln>
                <a:noFill/>
              </a:ln>
              <a:solidFill>
                <a:srgbClr val="460023"/>
              </a:solidFill>
              <a:effectLst/>
              <a:uLnTx/>
              <a:uFillTx/>
              <a:latin typeface="Arial" panose="020B0604020202020204" pitchFamily="34" charset="0"/>
              <a:ea typeface="+mn-ea"/>
              <a:cs typeface="Arial" panose="020B0604020202020204" pitchFamily="34" charset="0"/>
            </a:endParaRPr>
          </a:p>
        </p:txBody>
      </p:sp>
      <p:sp>
        <p:nvSpPr>
          <p:cNvPr id="5" name="Slide Number Placeholder 3">
            <a:extLst>
              <a:ext uri="{FF2B5EF4-FFF2-40B4-BE49-F238E27FC236}">
                <a16:creationId xmlns:a16="http://schemas.microsoft.com/office/drawing/2014/main" id="{4F34F282-C7F0-4FF0-96C8-339C5BD18988}"/>
              </a:ext>
            </a:extLst>
          </p:cNvPr>
          <p:cNvSpPr>
            <a:spLocks noGrp="1"/>
          </p:cNvSpPr>
          <p:nvPr>
            <p:ph type="sldNum" sz="quarter" idx="4"/>
          </p:nvPr>
        </p:nvSpPr>
        <p:spPr>
          <a:xfrm>
            <a:off x="6553200" y="630932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46002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460023"/>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100" b="0" i="0" u="none" strike="noStrike" kern="1200" cap="none" spc="0" normalizeH="0" baseline="0" noProof="0" dirty="0">
              <a:ln>
                <a:noFill/>
              </a:ln>
              <a:solidFill>
                <a:srgbClr val="46002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33533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304800" y="76200"/>
            <a:ext cx="7632700" cy="83820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en-US" sz="3000" b="0" i="0" u="none" strike="noStrike" kern="1200" cap="none" spc="0" normalizeH="0" baseline="0" noProof="0" dirty="0">
                <a:ln>
                  <a:noFill/>
                </a:ln>
                <a:solidFill>
                  <a:srgbClr val="460023"/>
                </a:solidFill>
                <a:effectLst/>
                <a:uLnTx/>
                <a:uFillTx/>
                <a:latin typeface="Arial" panose="020B0604020202020204" pitchFamily="34" charset="0"/>
                <a:ea typeface="+mn-ea"/>
                <a:cs typeface="Arial" panose="020B0604020202020204" pitchFamily="34" charset="0"/>
              </a:rPr>
              <a:t>The Covid-19 Shock</a:t>
            </a:r>
            <a:endParaRPr kumimoji="1" lang="en-US" altLang="en-US" sz="1800" b="0" i="0" u="none" strike="noStrike" kern="1200" cap="none" spc="0" normalizeH="0" baseline="0" noProof="0" dirty="0">
              <a:ln>
                <a:noFill/>
              </a:ln>
              <a:solidFill>
                <a:srgbClr val="460023"/>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47B5B386-C71F-4852-A399-F4ADB53351BB}"/>
              </a:ext>
            </a:extLst>
          </p:cNvPr>
          <p:cNvSpPr/>
          <p:nvPr/>
        </p:nvSpPr>
        <p:spPr>
          <a:xfrm>
            <a:off x="381000" y="5654675"/>
            <a:ext cx="8382000" cy="365125"/>
          </a:xfrm>
          <a:prstGeom prst="rect">
            <a:avLst/>
          </a:prstGeom>
          <a:solidFill>
            <a:srgbClr val="460023"/>
          </a:solidFill>
          <a:ln>
            <a:solidFill>
              <a:srgbClr val="4600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fastest and sharpest correction in history!</a:t>
            </a:r>
          </a:p>
        </p:txBody>
      </p:sp>
      <p:sp>
        <p:nvSpPr>
          <p:cNvPr id="10" name="Slide Number Placeholder 3">
            <a:extLst>
              <a:ext uri="{FF2B5EF4-FFF2-40B4-BE49-F238E27FC236}">
                <a16:creationId xmlns:a16="http://schemas.microsoft.com/office/drawing/2014/main" id="{092B489B-61B2-454B-9E25-B1DFBF4521E7}"/>
              </a:ext>
            </a:extLst>
          </p:cNvPr>
          <p:cNvSpPr>
            <a:spLocks noGrp="1"/>
          </p:cNvSpPr>
          <p:nvPr>
            <p:ph type="sldNum" sz="quarter" idx="4"/>
          </p:nvPr>
        </p:nvSpPr>
        <p:spPr>
          <a:xfrm>
            <a:off x="6553200" y="630932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46002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460023"/>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100" b="0" i="0" u="none" strike="noStrike" kern="1200" cap="none" spc="0" normalizeH="0" baseline="0" noProof="0" dirty="0">
              <a:ln>
                <a:noFill/>
              </a:ln>
              <a:solidFill>
                <a:srgbClr val="460023"/>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1CA0A2FB-A614-4CCC-88F7-7F09C95E38A6}"/>
              </a:ext>
            </a:extLst>
          </p:cNvPr>
          <p:cNvSpPr txBox="1"/>
          <p:nvPr/>
        </p:nvSpPr>
        <p:spPr>
          <a:xfrm>
            <a:off x="323557" y="5392579"/>
            <a:ext cx="562004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a:t>
            </a:r>
            <a:r>
              <a:rPr kumimoji="0" lang="en-CA" sz="10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Bloomberg</a:t>
            </a:r>
            <a:endParaRPr kumimoji="0" lang="en-CA"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descr="Chart&#10;&#10;Description automatically generated">
            <a:extLst>
              <a:ext uri="{FF2B5EF4-FFF2-40B4-BE49-F238E27FC236}">
                <a16:creationId xmlns:a16="http://schemas.microsoft.com/office/drawing/2014/main" id="{CC620070-C527-4686-A331-1291F8D67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999124"/>
            <a:ext cx="4500000" cy="4500000"/>
          </a:xfrm>
          <a:prstGeom prst="rect">
            <a:avLst/>
          </a:prstGeom>
        </p:spPr>
      </p:pic>
      <p:pic>
        <p:nvPicPr>
          <p:cNvPr id="9" name="Picture 8" descr="Chart, histogram&#10;&#10;Description automatically generated">
            <a:extLst>
              <a:ext uri="{FF2B5EF4-FFF2-40B4-BE49-F238E27FC236}">
                <a16:creationId xmlns:a16="http://schemas.microsoft.com/office/drawing/2014/main" id="{9F67E696-6953-45AC-AB9C-7B60A547D8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995113"/>
            <a:ext cx="4500000" cy="4500000"/>
          </a:xfrm>
          <a:prstGeom prst="rect">
            <a:avLst/>
          </a:prstGeom>
        </p:spPr>
      </p:pic>
    </p:spTree>
    <p:extLst>
      <p:ext uri="{BB962C8B-B14F-4D97-AF65-F5344CB8AC3E}">
        <p14:creationId xmlns:p14="http://schemas.microsoft.com/office/powerpoint/2010/main" val="4000221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F451E-A8E0-4662-894B-56F0F4A7D9FF}"/>
              </a:ext>
            </a:extLst>
          </p:cNvPr>
          <p:cNvSpPr>
            <a:spLocks noGrp="1"/>
          </p:cNvSpPr>
          <p:nvPr>
            <p:ph type="title"/>
          </p:nvPr>
        </p:nvSpPr>
        <p:spPr>
          <a:xfrm>
            <a:off x="381000" y="0"/>
            <a:ext cx="8229600" cy="1143000"/>
          </a:xfrm>
        </p:spPr>
        <p:txBody>
          <a:bodyPr>
            <a:noAutofit/>
          </a:bodyPr>
          <a:lstStyle/>
          <a:p>
            <a:pPr algn="l"/>
            <a:r>
              <a:rPr lang="en-CA" sz="3000" dirty="0">
                <a:solidFill>
                  <a:srgbClr val="46001E"/>
                </a:solidFill>
                <a:latin typeface="Arial" panose="020B0604020202020204" pitchFamily="34" charset="0"/>
                <a:cs typeface="Arial" panose="020B0604020202020204" pitchFamily="34" charset="0"/>
              </a:rPr>
              <a:t>COVID Costs: Government Subsidies </a:t>
            </a:r>
            <a:endParaRPr lang="en-US" sz="3000" dirty="0">
              <a:solidFill>
                <a:srgbClr val="46001E"/>
              </a:solidFill>
            </a:endParaRPr>
          </a:p>
        </p:txBody>
      </p:sp>
      <p:sp>
        <p:nvSpPr>
          <p:cNvPr id="8" name="TextBox 7">
            <a:extLst>
              <a:ext uri="{FF2B5EF4-FFF2-40B4-BE49-F238E27FC236}">
                <a16:creationId xmlns:a16="http://schemas.microsoft.com/office/drawing/2014/main" id="{D3A9B416-4483-42FB-ADAF-C364DE87B3A9}"/>
              </a:ext>
            </a:extLst>
          </p:cNvPr>
          <p:cNvSpPr txBox="1"/>
          <p:nvPr/>
        </p:nvSpPr>
        <p:spPr>
          <a:xfrm>
            <a:off x="607807" y="1219200"/>
            <a:ext cx="7634344" cy="1046440"/>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Iamgold (IAG:TSX)</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Excluded both costs and subsidies </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 name="Table 2">
            <a:extLst>
              <a:ext uri="{FF2B5EF4-FFF2-40B4-BE49-F238E27FC236}">
                <a16:creationId xmlns:a16="http://schemas.microsoft.com/office/drawing/2014/main" id="{A7D8C41F-2CE8-4E13-985E-FA40E22433FA}"/>
              </a:ext>
            </a:extLst>
          </p:cNvPr>
          <p:cNvGraphicFramePr>
            <a:graphicFrameLocks noGrp="1"/>
          </p:cNvGraphicFramePr>
          <p:nvPr/>
        </p:nvGraphicFramePr>
        <p:xfrm>
          <a:off x="760207" y="2743200"/>
          <a:ext cx="7774193" cy="2752449"/>
        </p:xfrm>
        <a:graphic>
          <a:graphicData uri="http://schemas.openxmlformats.org/drawingml/2006/table">
            <a:tbl>
              <a:tblPr firstRow="1" firstCol="1" bandRow="1"/>
              <a:tblGrid>
                <a:gridCol w="5509051">
                  <a:extLst>
                    <a:ext uri="{9D8B030D-6E8A-4147-A177-3AD203B41FA5}">
                      <a16:colId xmlns:a16="http://schemas.microsoft.com/office/drawing/2014/main" val="4179447467"/>
                    </a:ext>
                  </a:extLst>
                </a:gridCol>
                <a:gridCol w="2265142">
                  <a:extLst>
                    <a:ext uri="{9D8B030D-6E8A-4147-A177-3AD203B41FA5}">
                      <a16:colId xmlns:a16="http://schemas.microsoft.com/office/drawing/2014/main" val="3567608049"/>
                    </a:ext>
                  </a:extLst>
                </a:gridCol>
              </a:tblGrid>
              <a:tr h="455578">
                <a:tc>
                  <a:txBody>
                    <a:bodyPr/>
                    <a:lstStyle/>
                    <a:p>
                      <a:pPr marL="0" marR="0">
                        <a:lnSpc>
                          <a:spcPct val="107000"/>
                        </a:lnSpc>
                        <a:spcBef>
                          <a:spcPts val="0"/>
                        </a:spcBef>
                        <a:spcAft>
                          <a:spcPts val="0"/>
                        </a:spcAft>
                      </a:pPr>
                      <a:r>
                        <a:rPr lang="en-CA"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 in millions</a:t>
                      </a:r>
                      <a:endParaRPr lang="en-US" sz="2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460023"/>
                    </a:solidFill>
                  </a:tcPr>
                </a:tc>
                <a:tc>
                  <a:txBody>
                    <a:bodyPr/>
                    <a:lstStyle/>
                    <a:p>
                      <a:pPr marL="0" marR="0" algn="ctr">
                        <a:lnSpc>
                          <a:spcPct val="107000"/>
                        </a:lnSpc>
                        <a:spcBef>
                          <a:spcPts val="0"/>
                        </a:spcBef>
                        <a:spcAft>
                          <a:spcPts val="0"/>
                        </a:spcAft>
                      </a:pPr>
                      <a:r>
                        <a:rPr lang="en-CA" sz="2000" dirty="0">
                          <a:solidFill>
                            <a:srgbClr val="FFFFFF"/>
                          </a:solidFill>
                          <a:effectLst/>
                          <a:latin typeface="Arial" panose="020B0604020202020204" pitchFamily="34" charset="0"/>
                          <a:ea typeface="Calibri" panose="020F0502020204030204" pitchFamily="34" charset="0"/>
                          <a:cs typeface="Arial" panose="020B0604020202020204" pitchFamily="34" charset="0"/>
                        </a:rPr>
                        <a:t>H1-F20</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60023"/>
                    </a:solidFill>
                  </a:tcPr>
                </a:tc>
                <a:extLst>
                  <a:ext uri="{0D108BD9-81ED-4DB2-BD59-A6C34878D82A}">
                    <a16:rowId xmlns:a16="http://schemas.microsoft.com/office/drawing/2014/main" val="4108764969"/>
                  </a:ext>
                </a:extLst>
              </a:tr>
              <a:tr h="455578">
                <a:tc>
                  <a:txBody>
                    <a:bodyPr/>
                    <a:lstStyle/>
                    <a:p>
                      <a:pPr marL="0" marR="0">
                        <a:lnSpc>
                          <a:spcPct val="107000"/>
                        </a:lnSpc>
                        <a:spcBef>
                          <a:spcPts val="0"/>
                        </a:spcBef>
                        <a:spcAft>
                          <a:spcPts val="0"/>
                        </a:spcAft>
                      </a:pPr>
                      <a:r>
                        <a:rPr lang="en-CA"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COVID costs, net of est. tax </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C8B37D"/>
                    </a:solidFill>
                  </a:tcPr>
                </a:tc>
                <a:tc>
                  <a:txBody>
                    <a:bodyPr/>
                    <a:lstStyle/>
                    <a:p>
                      <a:pPr marL="0" marR="0" algn="ctr">
                        <a:lnSpc>
                          <a:spcPct val="107000"/>
                        </a:lnSpc>
                        <a:spcBef>
                          <a:spcPts val="0"/>
                        </a:spcBef>
                        <a:spcAft>
                          <a:spcPts val="0"/>
                        </a:spcAft>
                      </a:pPr>
                      <a:r>
                        <a:rPr lang="en-CA" sz="2000" dirty="0">
                          <a:effectLst/>
                          <a:latin typeface="Arial" panose="020B0604020202020204" pitchFamily="34" charset="0"/>
                          <a:ea typeface="Calibri" panose="020F0502020204030204" pitchFamily="34" charset="0"/>
                          <a:cs typeface="Arial" panose="020B0604020202020204" pitchFamily="34" charset="0"/>
                        </a:rPr>
                        <a:t>10.24</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33374342"/>
                  </a:ext>
                </a:extLst>
              </a:tr>
              <a:tr h="455578">
                <a:tc>
                  <a:txBody>
                    <a:bodyPr/>
                    <a:lstStyle/>
                    <a:p>
                      <a:pPr marL="0" marR="0">
                        <a:lnSpc>
                          <a:spcPct val="107000"/>
                        </a:lnSpc>
                        <a:spcBef>
                          <a:spcPts val="0"/>
                        </a:spcBef>
                        <a:spcAft>
                          <a:spcPts val="0"/>
                        </a:spcAft>
                      </a:pPr>
                      <a:r>
                        <a:rPr lang="en-CA"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Less: government subsidy, net of tax </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C8B37D"/>
                    </a:solidFill>
                  </a:tcPr>
                </a:tc>
                <a:tc>
                  <a:txBody>
                    <a:bodyPr/>
                    <a:lstStyle/>
                    <a:p>
                      <a:pPr marL="0" marR="0" algn="ctr">
                        <a:lnSpc>
                          <a:spcPct val="107000"/>
                        </a:lnSpc>
                        <a:spcBef>
                          <a:spcPts val="0"/>
                        </a:spcBef>
                        <a:spcAft>
                          <a:spcPts val="0"/>
                        </a:spcAft>
                      </a:pPr>
                      <a:r>
                        <a:rPr lang="en-CA" sz="2000" dirty="0">
                          <a:effectLst/>
                          <a:latin typeface="Arial" panose="020B0604020202020204" pitchFamily="34" charset="0"/>
                          <a:ea typeface="Calibri" panose="020F0502020204030204" pitchFamily="34" charset="0"/>
                          <a:cs typeface="Arial" panose="020B0604020202020204" pitchFamily="34" charset="0"/>
                        </a:rPr>
                        <a:t>(4.32)</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2970586"/>
                  </a:ext>
                </a:extLst>
              </a:tr>
              <a:tr h="455578">
                <a:tc>
                  <a:txBody>
                    <a:bodyPr/>
                    <a:lstStyle/>
                    <a:p>
                      <a:pPr marL="0" marR="0">
                        <a:lnSpc>
                          <a:spcPct val="107000"/>
                        </a:lnSpc>
                        <a:spcBef>
                          <a:spcPts val="0"/>
                        </a:spcBef>
                        <a:spcAft>
                          <a:spcPts val="0"/>
                        </a:spcAft>
                      </a:pPr>
                      <a:r>
                        <a:rPr lang="en-CA"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Net impact on reported Adj. earnings </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C8B37D"/>
                    </a:solidFill>
                  </a:tcPr>
                </a:tc>
                <a:tc>
                  <a:txBody>
                    <a:bodyPr/>
                    <a:lstStyle/>
                    <a:p>
                      <a:pPr marL="0" marR="0" algn="ctr">
                        <a:lnSpc>
                          <a:spcPct val="107000"/>
                        </a:lnSpc>
                        <a:spcBef>
                          <a:spcPts val="0"/>
                        </a:spcBef>
                        <a:spcAft>
                          <a:spcPts val="0"/>
                        </a:spcAft>
                      </a:pPr>
                      <a:r>
                        <a:rPr lang="en-CA" sz="2000" dirty="0">
                          <a:effectLst/>
                          <a:latin typeface="Arial" panose="020B0604020202020204" pitchFamily="34" charset="0"/>
                          <a:ea typeface="Calibri" panose="020F0502020204030204" pitchFamily="34" charset="0"/>
                          <a:cs typeface="Arial" panose="020B0604020202020204" pitchFamily="34" charset="0"/>
                        </a:rPr>
                        <a:t>5.92</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1464398"/>
                  </a:ext>
                </a:extLst>
              </a:tr>
              <a:tr h="455578">
                <a:tc>
                  <a:txBody>
                    <a:bodyPr/>
                    <a:lstStyle/>
                    <a:p>
                      <a:pPr marL="0" marR="0">
                        <a:lnSpc>
                          <a:spcPct val="107000"/>
                        </a:lnSpc>
                        <a:spcBef>
                          <a:spcPts val="0"/>
                        </a:spcBef>
                        <a:spcAft>
                          <a:spcPts val="0"/>
                        </a:spcAft>
                      </a:pPr>
                      <a:r>
                        <a:rPr lang="en-CA"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Adj. earnings reported </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C8B37D"/>
                    </a:solidFill>
                  </a:tcPr>
                </a:tc>
                <a:tc>
                  <a:txBody>
                    <a:bodyPr/>
                    <a:lstStyle/>
                    <a:p>
                      <a:pPr marL="0" marR="0" algn="ctr">
                        <a:lnSpc>
                          <a:spcPct val="107000"/>
                        </a:lnSpc>
                        <a:spcBef>
                          <a:spcPts val="0"/>
                        </a:spcBef>
                        <a:spcAft>
                          <a:spcPts val="0"/>
                        </a:spcAft>
                      </a:pPr>
                      <a:r>
                        <a:rPr lang="en-CA" sz="2000" dirty="0">
                          <a:effectLst/>
                          <a:latin typeface="Arial" panose="020B0604020202020204" pitchFamily="34" charset="0"/>
                          <a:ea typeface="Calibri" panose="020F0502020204030204" pitchFamily="34" charset="0"/>
                          <a:cs typeface="Arial" panose="020B0604020202020204" pitchFamily="34" charset="0"/>
                        </a:rPr>
                        <a:t>16.50</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77979364"/>
                  </a:ext>
                </a:extLst>
              </a:tr>
              <a:tr h="474559">
                <a:tc>
                  <a:txBody>
                    <a:bodyPr/>
                    <a:lstStyle/>
                    <a:p>
                      <a:pPr marL="0" marR="0">
                        <a:lnSpc>
                          <a:spcPct val="107000"/>
                        </a:lnSpc>
                        <a:spcBef>
                          <a:spcPts val="0"/>
                        </a:spcBef>
                        <a:spcAft>
                          <a:spcPts val="0"/>
                        </a:spcAft>
                      </a:pPr>
                      <a:r>
                        <a:rPr lang="en-CA"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impact on Adj. earnings </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8B37D"/>
                    </a:solidFill>
                  </a:tcPr>
                </a:tc>
                <a:tc>
                  <a:txBody>
                    <a:bodyPr/>
                    <a:lstStyle/>
                    <a:p>
                      <a:pPr marL="0" marR="0" algn="ctr">
                        <a:lnSpc>
                          <a:spcPct val="107000"/>
                        </a:lnSpc>
                        <a:spcBef>
                          <a:spcPts val="0"/>
                        </a:spcBef>
                        <a:spcAft>
                          <a:spcPts val="0"/>
                        </a:spcAft>
                      </a:pPr>
                      <a:r>
                        <a:rPr lang="en-CA" sz="2000" dirty="0">
                          <a:effectLst/>
                          <a:latin typeface="Arial" panose="020B0604020202020204" pitchFamily="34" charset="0"/>
                          <a:ea typeface="Calibri" panose="020F0502020204030204" pitchFamily="34" charset="0"/>
                          <a:cs typeface="Arial" panose="020B0604020202020204" pitchFamily="34" charset="0"/>
                        </a:rPr>
                        <a:t>36%</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8373752"/>
                  </a:ext>
                </a:extLst>
              </a:tr>
            </a:tbl>
          </a:graphicData>
        </a:graphic>
      </p:graphicFrame>
      <p:sp>
        <p:nvSpPr>
          <p:cNvPr id="6" name="Slide Number Placeholder 3">
            <a:extLst>
              <a:ext uri="{FF2B5EF4-FFF2-40B4-BE49-F238E27FC236}">
                <a16:creationId xmlns:a16="http://schemas.microsoft.com/office/drawing/2014/main" id="{6CD4094A-7EA7-4FB7-BBF7-0F1C6EC0C2E0}"/>
              </a:ext>
            </a:extLst>
          </p:cNvPr>
          <p:cNvSpPr>
            <a:spLocks noGrp="1"/>
          </p:cNvSpPr>
          <p:nvPr>
            <p:ph type="sldNum" sz="quarter" idx="12"/>
          </p:nvPr>
        </p:nvSpPr>
        <p:spPr>
          <a:xfrm>
            <a:off x="6553200" y="632460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21045B-2399-48EF-9B5B-688BEF185654}" type="slidenum">
              <a:rPr kumimoji="0" lang="en-CA" sz="1100" b="0" i="0" u="none" strike="noStrike" kern="1200" cap="none" spc="0" normalizeH="0" baseline="0" noProof="0" smtClean="0">
                <a:ln>
                  <a:noFill/>
                </a:ln>
                <a:solidFill>
                  <a:srgbClr val="460023"/>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100" b="0" i="0" u="none" strike="noStrike" kern="1200" cap="none" spc="0" normalizeH="0" baseline="0" noProof="0" dirty="0">
              <a:ln>
                <a:noFill/>
              </a:ln>
              <a:solidFill>
                <a:srgbClr val="460023"/>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CCA8DDDB-E687-4B03-BBBD-D4C6EBCB97EE}"/>
              </a:ext>
            </a:extLst>
          </p:cNvPr>
          <p:cNvSpPr/>
          <p:nvPr/>
        </p:nvSpPr>
        <p:spPr>
          <a:xfrm>
            <a:off x="381000" y="5654675"/>
            <a:ext cx="8382000" cy="365125"/>
          </a:xfrm>
          <a:prstGeom prst="rect">
            <a:avLst/>
          </a:prstGeom>
          <a:solidFill>
            <a:srgbClr val="460023"/>
          </a:solidFill>
          <a:ln>
            <a:solidFill>
              <a:srgbClr val="4600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Some were consistent = costs and subsidies out</a:t>
            </a:r>
          </a:p>
        </p:txBody>
      </p:sp>
    </p:spTree>
    <p:extLst>
      <p:ext uri="{BB962C8B-B14F-4D97-AF65-F5344CB8AC3E}">
        <p14:creationId xmlns:p14="http://schemas.microsoft.com/office/powerpoint/2010/main" val="2507151769"/>
      </p:ext>
    </p:extLst>
  </p:cSld>
  <p:clrMapOvr>
    <a:masterClrMapping/>
  </p:clrMapOvr>
</p:sld>
</file>

<file path=ppt/theme/theme1.xml><?xml version="1.0" encoding="utf-8"?>
<a:theme xmlns:a="http://schemas.openxmlformats.org/drawingml/2006/main" name="Blue Them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3.xml><?xml version="1.0" encoding="utf-8"?>
<a:theme xmlns:a="http://schemas.openxmlformats.org/drawingml/2006/main" name="Canadian Banks - Chicago (June 2016) - 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3.xml><?xml version="1.0" encoding="utf-8"?>
<p:properties xmlns:p="http://schemas.microsoft.com/office/2006/metadata/properties" xmlns:xsi="http://www.w3.org/2001/XMLSchema-instance" xmlns:pc="http://schemas.microsoft.com/office/infopath/2007/PartnerControls"/>
</file>

<file path=customXml/itemProps1.xml><?xml version="1.0" encoding="utf-8"?>
<ds:datastoreItem xmlns:ds="http://schemas.openxmlformats.org/officeDocument/2006/customXml" ds:itemID="{3302896A-F482-4A0C-B128-0C8B0F18D7E7}">
  <ds:schemaRefs>
    <ds:schemaRef ds:uri="http://schemas.microsoft.com/sharepoint/v3/contenttype/forms"/>
  </ds:schemaRefs>
</ds:datastoreItem>
</file>

<file path=customXml/itemProps2.xml><?xml version="1.0" encoding="utf-8"?>
<ds:datastoreItem xmlns:ds="http://schemas.openxmlformats.org/officeDocument/2006/customXml" ds:itemID="{4E0773E0-B11E-4D64-ACE3-E1C6B84157D3}">
  <ds:schemaRefs>
    <ds:schemaRef ds:uri="http://schemas.microsoft.com/office/2006/metadata/contentType"/>
    <ds:schemaRef ds:uri="http://schemas.microsoft.com/office/2006/metadata/properties/metaAttributes"/>
  </ds:schemaRefs>
</ds:datastoreItem>
</file>

<file path=customXml/itemProps3.xml><?xml version="1.0" encoding="utf-8"?>
<ds:datastoreItem xmlns:ds="http://schemas.openxmlformats.org/officeDocument/2006/customXml" ds:itemID="{D3B07E08-CF04-4DD2-9F48-DFD28E46443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1070</TotalTime>
  <Words>1384</Words>
  <Application>Microsoft Office PowerPoint</Application>
  <PresentationFormat>On-screen Show (4:3)</PresentationFormat>
  <Paragraphs>195</Paragraphs>
  <Slides>17</Slides>
  <Notes>10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17</vt:i4>
      </vt:variant>
    </vt:vector>
  </HeadingPairs>
  <TitlesOfParts>
    <vt:vector size="29" baseType="lpstr">
      <vt:lpstr>Arial</vt:lpstr>
      <vt:lpstr>Arial</vt:lpstr>
      <vt:lpstr>Avenir Book</vt:lpstr>
      <vt:lpstr>Avenir LT Std 45 Book</vt:lpstr>
      <vt:lpstr>Calibri</vt:lpstr>
      <vt:lpstr>EYInterstate</vt:lpstr>
      <vt:lpstr>EYInterstate Light</vt:lpstr>
      <vt:lpstr>Georgia</vt:lpstr>
      <vt:lpstr>Times New Roman</vt:lpstr>
      <vt:lpstr>Blue Theme Template</vt:lpstr>
      <vt:lpstr>EY dark background</vt:lpstr>
      <vt:lpstr>Canadian Banks - Chicago (June 2016) - V1</vt:lpstr>
      <vt:lpstr>PAC ANNUAL CONFERENCE Professional Accounting Futures  October 28, 2021</vt:lpstr>
      <vt:lpstr>PowerPoint Presentation</vt:lpstr>
      <vt:lpstr>PowerPoint Presentation</vt:lpstr>
      <vt:lpstr>Better Information = Better Investment Decisions</vt:lpstr>
      <vt:lpstr>PowerPoint Presentation</vt:lpstr>
      <vt:lpstr>PowerPoint Presentation</vt:lpstr>
      <vt:lpstr>PowerPoint Presentation</vt:lpstr>
      <vt:lpstr>PowerPoint Presentation</vt:lpstr>
      <vt:lpstr>COVID Costs: Government Subsidies </vt:lpstr>
      <vt:lpstr>COVID Costs &amp; Subsidies</vt:lpstr>
      <vt:lpstr>PBH: Adjusting for Sales We Would Have Made</vt:lpstr>
      <vt:lpstr>PowerPoint Presentation</vt:lpstr>
      <vt:lpstr>Aggressive Accounting Implies Deeper Problems</vt:lpstr>
      <vt:lpstr>PowerPoint Presentation</vt:lpstr>
      <vt:lpstr>Questions?</vt:lpstr>
      <vt:lpstr>PowerPoint Presentation</vt:lpstr>
      <vt:lpstr>PAC ANNUAL CONFERENCE Professional Accounting Futures  October 28 &amp; 29,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Accounting Centre</dc:title>
  <dc:creator>Len Brooks</dc:creator>
  <cp:lastModifiedBy>Abdullah Qaisar</cp:lastModifiedBy>
  <cp:revision>44</cp:revision>
  <dcterms:created xsi:type="dcterms:W3CDTF">2015-01-04T22:32:28Z</dcterms:created>
  <dcterms:modified xsi:type="dcterms:W3CDTF">2021-11-03T16:53:46Z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TC300019179990</vt:lpwstr>
  </property>
</Properties>
</file>