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0"/>
  </p:notesMasterIdLst>
  <p:sldIdLst>
    <p:sldId id="263" r:id="rId3"/>
    <p:sldId id="12079" r:id="rId4"/>
    <p:sldId id="998" r:id="rId5"/>
    <p:sldId id="12080" r:id="rId6"/>
    <p:sldId id="12081" r:id="rId7"/>
    <p:sldId id="12082" r:id="rId8"/>
    <p:sldId id="27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dullah Qaisar" userId="c1c742e9-a7df-4472-91ec-9ca1f1d9bc84" providerId="ADAL" clId="{DED592BF-67A4-4278-8984-F85529112BEE}"/>
    <pc:docChg chg="addSld delSld modSld">
      <pc:chgData name="Abdullah Qaisar" userId="c1c742e9-a7df-4472-91ec-9ca1f1d9bc84" providerId="ADAL" clId="{DED592BF-67A4-4278-8984-F85529112BEE}" dt="2021-11-03T16:48:26.423" v="2"/>
      <pc:docMkLst>
        <pc:docMk/>
      </pc:docMkLst>
      <pc:sldChg chg="add del">
        <pc:chgData name="Abdullah Qaisar" userId="c1c742e9-a7df-4472-91ec-9ca1f1d9bc84" providerId="ADAL" clId="{DED592BF-67A4-4278-8984-F85529112BEE}" dt="2021-11-03T16:48:26.423" v="2"/>
        <pc:sldMkLst>
          <pc:docMk/>
          <pc:sldMk cId="2786573905" sldId="27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0F8182-43C5-4E7F-8E96-32106CF8C77D}" type="datetimeFigureOut">
              <a:rPr lang="en-CA" smtClean="0"/>
              <a:t>2021-11-03</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C8B9EA-89AC-4FC1-B4D9-8BB29A475522}" type="slidenum">
              <a:rPr lang="en-CA" smtClean="0"/>
              <a:t>‹#›</a:t>
            </a:fld>
            <a:endParaRPr lang="en-CA"/>
          </a:p>
        </p:txBody>
      </p:sp>
    </p:spTree>
    <p:extLst>
      <p:ext uri="{BB962C8B-B14F-4D97-AF65-F5344CB8AC3E}">
        <p14:creationId xmlns:p14="http://schemas.microsoft.com/office/powerpoint/2010/main" val="1641951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79DEEB5-AEAE-45A6-BF9A-868FE2D85C7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855829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normAutofit/>
          </a:bodyPr>
          <a:lstStyle/>
          <a:p>
            <a:pPr>
              <a:defRPr/>
            </a:pPr>
            <a:endParaRPr lang="en-US" sz="1100" b="1" dirty="0"/>
          </a:p>
        </p:txBody>
      </p:sp>
      <p:sp>
        <p:nvSpPr>
          <p:cNvPr id="4" name="Slide Number Placeholder 3"/>
          <p:cNvSpPr>
            <a:spLocks noGrp="1"/>
          </p:cNvSpPr>
          <p:nvPr>
            <p:ph type="sldNum" sz="quarter" idx="5"/>
          </p:nvPr>
        </p:nvSpPr>
        <p:spPr/>
        <p:txBody>
          <a:bodyPr/>
          <a:lstStyle/>
          <a:p>
            <a:pPr marL="0" marR="0" lvl="0" indent="0" algn="r" defTabSz="912937" rtl="0" eaLnBrk="1" fontAlgn="auto" latinLnBrk="0" hangingPunct="1">
              <a:lnSpc>
                <a:spcPct val="100000"/>
              </a:lnSpc>
              <a:spcBef>
                <a:spcPts val="0"/>
              </a:spcBef>
              <a:spcAft>
                <a:spcPts val="0"/>
              </a:spcAft>
              <a:buClrTx/>
              <a:buSzTx/>
              <a:buFontTx/>
              <a:buNone/>
              <a:tabLst/>
              <a:defRPr/>
            </a:pPr>
            <a:fld id="{2FD7ED0D-E444-4990-822B-5611BD7D884A}" type="slidenum">
              <a:rPr kumimoji="0" lang="en-GB" sz="1200" b="0" i="0" u="none" strike="noStrike" kern="1200" cap="none" spc="0" normalizeH="0" baseline="0" noProof="0">
                <a:ln>
                  <a:noFill/>
                </a:ln>
                <a:solidFill>
                  <a:prstClr val="black"/>
                </a:solidFill>
                <a:effectLst/>
                <a:uLnTx/>
                <a:uFillTx/>
                <a:latin typeface="Calibri"/>
                <a:ea typeface="+mn-ea"/>
                <a:cs typeface="+mn-cs"/>
              </a:rPr>
              <a:pPr marL="0" marR="0" lvl="0" indent="0" algn="r" defTabSz="912937"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801807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5.emf"/></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2.xml"/><Relationship Id="rId5" Type="http://schemas.openxmlformats.org/officeDocument/2006/relationships/image" Target="../media/image2.png"/><Relationship Id="rId4"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8.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solidFill>
                  <a:srgbClr val="FFFF00"/>
                </a:solidFill>
              </a:defRPr>
            </a:lvl1pPr>
          </a:lstStyle>
          <a:p>
            <a:r>
              <a:rPr lang="en-CA" dirty="0"/>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a:t>Click to edit Master subtitle style</a:t>
            </a:r>
          </a:p>
        </p:txBody>
      </p:sp>
      <p:sp>
        <p:nvSpPr>
          <p:cNvPr id="4" name="Date Placeholder 3"/>
          <p:cNvSpPr>
            <a:spLocks noGrp="1"/>
          </p:cNvSpPr>
          <p:nvPr>
            <p:ph type="dt" sz="half" idx="10"/>
          </p:nvPr>
        </p:nvSpPr>
        <p:spPr/>
        <p:txBody>
          <a:bodyPr/>
          <a:lstStyle/>
          <a:p>
            <a:endParaRPr lang="en-CA"/>
          </a:p>
        </p:txBody>
      </p:sp>
      <p:sp>
        <p:nvSpPr>
          <p:cNvPr id="5" name="Footer Placeholder 4"/>
          <p:cNvSpPr>
            <a:spLocks noGrp="1"/>
          </p:cNvSpPr>
          <p:nvPr>
            <p:ph type="ftr" sz="quarter" idx="11"/>
          </p:nvPr>
        </p:nvSpPr>
        <p:spPr/>
        <p:txBody>
          <a:bodyPr/>
          <a:lstStyle/>
          <a:p>
            <a:r>
              <a:rPr lang="en-US" dirty="0"/>
              <a:t>PAC Professional Accounting Futures 2021</a:t>
            </a:r>
            <a:endParaRPr lang="en-CA" dirty="0"/>
          </a:p>
        </p:txBody>
      </p:sp>
      <p:sp>
        <p:nvSpPr>
          <p:cNvPr id="6" name="Slide Number Placeholder 5"/>
          <p:cNvSpPr>
            <a:spLocks noGrp="1"/>
          </p:cNvSpPr>
          <p:nvPr>
            <p:ph type="sldNum" sz="quarter" idx="12"/>
          </p:nvPr>
        </p:nvSpPr>
        <p:spPr/>
        <p:txBody>
          <a:bodyPr/>
          <a:lstStyle/>
          <a:p>
            <a:fld id="{1922BD0D-169D-4E79-8896-91849D654FE9}" type="slidenum">
              <a:rPr lang="en-CA" smtClean="0"/>
              <a:t>‹#›</a:t>
            </a:fld>
            <a:endParaRPr lang="en-CA"/>
          </a:p>
        </p:txBody>
      </p:sp>
    </p:spTree>
    <p:extLst>
      <p:ext uri="{BB962C8B-B14F-4D97-AF65-F5344CB8AC3E}">
        <p14:creationId xmlns:p14="http://schemas.microsoft.com/office/powerpoint/2010/main" val="2658278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p>
        </p:txBody>
      </p:sp>
      <p:sp>
        <p:nvSpPr>
          <p:cNvPr id="3" name="Vertical Text Placeholder 2"/>
          <p:cNvSpPr>
            <a:spLocks noGrp="1"/>
          </p:cNvSpPr>
          <p:nvPr>
            <p:ph type="body" orient="vert" idx="1"/>
          </p:nvPr>
        </p:nvSpPr>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p>
        </p:txBody>
      </p:sp>
      <p:sp>
        <p:nvSpPr>
          <p:cNvPr id="4" name="Date Placeholder 3"/>
          <p:cNvSpPr>
            <a:spLocks noGrp="1"/>
          </p:cNvSpPr>
          <p:nvPr>
            <p:ph type="dt" sz="half" idx="10"/>
          </p:nvPr>
        </p:nvSpPr>
        <p:spPr/>
        <p:txBody>
          <a:bodyPr/>
          <a:lstStyle/>
          <a:p>
            <a:endParaRPr lang="en-CA"/>
          </a:p>
        </p:txBody>
      </p:sp>
      <p:sp>
        <p:nvSpPr>
          <p:cNvPr id="5" name="Footer Placeholder 4"/>
          <p:cNvSpPr>
            <a:spLocks noGrp="1"/>
          </p:cNvSpPr>
          <p:nvPr>
            <p:ph type="ftr" sz="quarter" idx="11"/>
          </p:nvPr>
        </p:nvSpPr>
        <p:spPr/>
        <p:txBody>
          <a:bodyPr/>
          <a:lstStyle/>
          <a:p>
            <a:r>
              <a:rPr lang="en-US"/>
              <a:t>PAC Professional Accounting Futures 2019</a:t>
            </a:r>
            <a:endParaRPr lang="en-CA"/>
          </a:p>
        </p:txBody>
      </p:sp>
      <p:sp>
        <p:nvSpPr>
          <p:cNvPr id="6" name="Slide Number Placeholder 5"/>
          <p:cNvSpPr>
            <a:spLocks noGrp="1"/>
          </p:cNvSpPr>
          <p:nvPr>
            <p:ph type="sldNum" sz="quarter" idx="12"/>
          </p:nvPr>
        </p:nvSpPr>
        <p:spPr/>
        <p:txBody>
          <a:bodyPr/>
          <a:lstStyle/>
          <a:p>
            <a:fld id="{1922BD0D-169D-4E79-8896-91849D654FE9}" type="slidenum">
              <a:rPr lang="en-CA" smtClean="0"/>
              <a:t>‹#›</a:t>
            </a:fld>
            <a:endParaRPr lang="en-CA"/>
          </a:p>
        </p:txBody>
      </p:sp>
    </p:spTree>
    <p:extLst>
      <p:ext uri="{BB962C8B-B14F-4D97-AF65-F5344CB8AC3E}">
        <p14:creationId xmlns:p14="http://schemas.microsoft.com/office/powerpoint/2010/main" val="1286824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CA"/>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p>
        </p:txBody>
      </p:sp>
      <p:sp>
        <p:nvSpPr>
          <p:cNvPr id="4" name="Date Placeholder 3"/>
          <p:cNvSpPr>
            <a:spLocks noGrp="1"/>
          </p:cNvSpPr>
          <p:nvPr>
            <p:ph type="dt" sz="half" idx="10"/>
          </p:nvPr>
        </p:nvSpPr>
        <p:spPr/>
        <p:txBody>
          <a:bodyPr/>
          <a:lstStyle/>
          <a:p>
            <a:endParaRPr lang="en-CA"/>
          </a:p>
        </p:txBody>
      </p:sp>
      <p:sp>
        <p:nvSpPr>
          <p:cNvPr id="5" name="Footer Placeholder 4"/>
          <p:cNvSpPr>
            <a:spLocks noGrp="1"/>
          </p:cNvSpPr>
          <p:nvPr>
            <p:ph type="ftr" sz="quarter" idx="11"/>
          </p:nvPr>
        </p:nvSpPr>
        <p:spPr/>
        <p:txBody>
          <a:bodyPr/>
          <a:lstStyle/>
          <a:p>
            <a:r>
              <a:rPr lang="en-US"/>
              <a:t>PAC Professional Accounting Futures 2019</a:t>
            </a:r>
            <a:endParaRPr lang="en-CA"/>
          </a:p>
        </p:txBody>
      </p:sp>
      <p:sp>
        <p:nvSpPr>
          <p:cNvPr id="6" name="Slide Number Placeholder 5"/>
          <p:cNvSpPr>
            <a:spLocks noGrp="1"/>
          </p:cNvSpPr>
          <p:nvPr>
            <p:ph type="sldNum" sz="quarter" idx="12"/>
          </p:nvPr>
        </p:nvSpPr>
        <p:spPr/>
        <p:txBody>
          <a:bodyPr/>
          <a:lstStyle/>
          <a:p>
            <a:fld id="{1922BD0D-169D-4E79-8896-91849D654FE9}" type="slidenum">
              <a:rPr lang="en-CA" smtClean="0"/>
              <a:t>‹#›</a:t>
            </a:fld>
            <a:endParaRPr lang="en-CA"/>
          </a:p>
        </p:txBody>
      </p:sp>
    </p:spTree>
    <p:extLst>
      <p:ext uri="{BB962C8B-B14F-4D97-AF65-F5344CB8AC3E}">
        <p14:creationId xmlns:p14="http://schemas.microsoft.com/office/powerpoint/2010/main" val="13338232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3008" y="6339135"/>
            <a:ext cx="4352123" cy="242003"/>
          </a:xfrm>
          <a:prstGeom prst="rect">
            <a:avLst/>
          </a:prstGeom>
        </p:spPr>
      </p:pic>
      <p:sp>
        <p:nvSpPr>
          <p:cNvPr id="7" name="Title 1"/>
          <p:cNvSpPr>
            <a:spLocks noGrp="1"/>
          </p:cNvSpPr>
          <p:nvPr>
            <p:ph type="ctrTitle" hasCustomPrompt="1"/>
          </p:nvPr>
        </p:nvSpPr>
        <p:spPr>
          <a:xfrm>
            <a:off x="1163656" y="2233557"/>
            <a:ext cx="10817755" cy="1509310"/>
          </a:xfrm>
        </p:spPr>
        <p:txBody>
          <a:bodyPr lIns="0" tIns="0" rIns="0" bIns="0" anchor="b">
            <a:normAutofit/>
          </a:bodyPr>
          <a:lstStyle>
            <a:lvl1pPr>
              <a:defRPr sz="3600" baseline="0">
                <a:solidFill>
                  <a:srgbClr val="355F9A"/>
                </a:solidFill>
                <a:latin typeface="Arial" pitchFamily="34" charset="0"/>
                <a:cs typeface="Arial" pitchFamily="34" charset="0"/>
              </a:defRPr>
            </a:lvl1pPr>
          </a:lstStyle>
          <a:p>
            <a:r>
              <a:rPr lang="en-US" dirty="0"/>
              <a:t>PRESENTATION TITLE </a:t>
            </a:r>
            <a:br>
              <a:rPr lang="en-US" dirty="0"/>
            </a:br>
            <a:r>
              <a:rPr lang="en-US" dirty="0"/>
              <a:t>IN ARIAL BOLD 36/40PT</a:t>
            </a:r>
          </a:p>
        </p:txBody>
      </p:sp>
      <p:sp>
        <p:nvSpPr>
          <p:cNvPr id="8" name="Text Placeholder 9"/>
          <p:cNvSpPr>
            <a:spLocks noGrp="1"/>
          </p:cNvSpPr>
          <p:nvPr>
            <p:ph type="body" sz="quarter" idx="12" hasCustomPrompt="1"/>
          </p:nvPr>
        </p:nvSpPr>
        <p:spPr>
          <a:xfrm>
            <a:off x="1163656" y="3817683"/>
            <a:ext cx="8166880" cy="374217"/>
          </a:xfrm>
        </p:spPr>
        <p:txBody>
          <a:bodyPr lIns="0" tIns="0" rIns="0" bIns="0"/>
          <a:lstStyle>
            <a:lvl1pPr marL="0" indent="0">
              <a:lnSpc>
                <a:spcPts val="2400"/>
              </a:lnSpc>
              <a:spcBef>
                <a:spcPts val="0"/>
              </a:spcBef>
              <a:buNone/>
              <a:defRPr sz="2000" b="1">
                <a:solidFill>
                  <a:schemeClr val="tx1">
                    <a:lumMod val="50000"/>
                    <a:lumOff val="50000"/>
                  </a:schemeClr>
                </a:solidFill>
              </a:defRPr>
            </a:lvl1pPr>
            <a:lvl2pPr marL="287337" indent="0">
              <a:buNone/>
              <a:defRPr b="1"/>
            </a:lvl2pPr>
            <a:lvl3pPr marL="574675" indent="0">
              <a:buNone/>
              <a:defRPr b="1"/>
            </a:lvl3pPr>
            <a:lvl4pPr marL="912812" indent="0">
              <a:buNone/>
              <a:defRPr b="1"/>
            </a:lvl4pPr>
            <a:lvl5pPr marL="1200150" indent="0">
              <a:buNone/>
              <a:defRPr b="1"/>
            </a:lvl5pPr>
          </a:lstStyle>
          <a:p>
            <a:r>
              <a:rPr lang="en-US" dirty="0"/>
              <a:t>Subtitle goes here in Arial Regular 16/20pt</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578395" y="4573645"/>
            <a:ext cx="5608288" cy="2282679"/>
          </a:xfrm>
          <a:prstGeom prst="rect">
            <a:avLst/>
          </a:prstGeom>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63656" y="1504604"/>
            <a:ext cx="2624640" cy="730182"/>
          </a:xfrm>
          <a:prstGeom prst="rect">
            <a:avLst/>
          </a:prstGeom>
        </p:spPr>
      </p:pic>
      <p:sp>
        <p:nvSpPr>
          <p:cNvPr id="11" name="Date Placeholder 3"/>
          <p:cNvSpPr>
            <a:spLocks noGrp="1"/>
          </p:cNvSpPr>
          <p:nvPr>
            <p:ph type="dt" sz="half" idx="10"/>
          </p:nvPr>
        </p:nvSpPr>
        <p:spPr>
          <a:xfrm>
            <a:off x="1163656" y="5109640"/>
            <a:ext cx="2804285" cy="2286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defRPr lang="en-US" sz="1400" smtClean="0">
                <a:solidFill>
                  <a:srgbClr val="78797B"/>
                </a:solidFill>
                <a:latin typeface="Arial" pitchFamily="34" charset="0"/>
                <a:cs typeface="Arial" pitchFamily="34" charset="0"/>
              </a:defRPr>
            </a:lvl1pPr>
          </a:lstStyle>
          <a:p>
            <a:pPr>
              <a:spcBef>
                <a:spcPts val="1500"/>
              </a:spcBef>
              <a:buClr>
                <a:srgbClr val="355F9A"/>
              </a:buClr>
            </a:pPr>
            <a:endParaRPr lang="en-CA" dirty="0"/>
          </a:p>
        </p:txBody>
      </p:sp>
      <p:sp>
        <p:nvSpPr>
          <p:cNvPr id="12" name="Text Placeholder 9"/>
          <p:cNvSpPr>
            <a:spLocks noGrp="1"/>
          </p:cNvSpPr>
          <p:nvPr>
            <p:ph type="body" sz="quarter" idx="14" hasCustomPrompt="1"/>
          </p:nvPr>
        </p:nvSpPr>
        <p:spPr>
          <a:xfrm>
            <a:off x="1149597" y="428117"/>
            <a:ext cx="8722723" cy="761724"/>
          </a:xfrm>
        </p:spPr>
        <p:txBody>
          <a:bodyPr lIns="0" tIns="0" rIns="0" bIns="0"/>
          <a:lstStyle>
            <a:lvl1pPr marL="0" indent="0">
              <a:lnSpc>
                <a:spcPts val="2400"/>
              </a:lnSpc>
              <a:spcBef>
                <a:spcPts val="0"/>
              </a:spcBef>
              <a:buNone/>
              <a:defRPr sz="2000" b="1" baseline="0">
                <a:solidFill>
                  <a:schemeClr val="tx1">
                    <a:lumMod val="50000"/>
                    <a:lumOff val="50000"/>
                  </a:schemeClr>
                </a:solidFill>
              </a:defRPr>
            </a:lvl1pPr>
            <a:lvl2pPr marL="287337" indent="0">
              <a:buNone/>
              <a:defRPr b="1"/>
            </a:lvl2pPr>
            <a:lvl3pPr marL="574675" indent="0">
              <a:buNone/>
              <a:defRPr b="1"/>
            </a:lvl3pPr>
            <a:lvl4pPr marL="912812" indent="0">
              <a:buNone/>
              <a:defRPr b="1"/>
            </a:lvl4pPr>
            <a:lvl5pPr marL="1200150" indent="0">
              <a:buNone/>
              <a:defRPr b="1"/>
            </a:lvl5pPr>
          </a:lstStyle>
          <a:p>
            <a:r>
              <a:rPr lang="en-US" dirty="0"/>
              <a:t>November 2020 FASB | IASB Joint  Education Meeting</a:t>
            </a:r>
          </a:p>
          <a:p>
            <a:r>
              <a:rPr lang="en-US" dirty="0"/>
              <a:t>FASB Agenda Ref X</a:t>
            </a:r>
          </a:p>
          <a:p>
            <a:r>
              <a:rPr lang="en-US" dirty="0"/>
              <a:t>IASB Agenda Ref X</a:t>
            </a:r>
          </a:p>
        </p:txBody>
      </p:sp>
      <p:sp>
        <p:nvSpPr>
          <p:cNvPr id="14" name="Date Placeholder 3"/>
          <p:cNvSpPr txBox="1">
            <a:spLocks/>
          </p:cNvSpPr>
          <p:nvPr userDrawn="1"/>
        </p:nvSpPr>
        <p:spPr>
          <a:xfrm>
            <a:off x="141874" y="6707728"/>
            <a:ext cx="6619145" cy="130866"/>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defPPr>
              <a:defRPr lang="en-US"/>
            </a:defPPr>
            <a:lvl1pPr algn="l" rtl="0" fontAlgn="base">
              <a:spcBef>
                <a:spcPct val="0"/>
              </a:spcBef>
              <a:spcAft>
                <a:spcPct val="0"/>
              </a:spcAft>
              <a:defRPr lang="en-US" sz="1400" kern="1200" smtClean="0">
                <a:solidFill>
                  <a:srgbClr val="78797B"/>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ts val="1500"/>
              </a:spcBef>
              <a:buClr>
                <a:srgbClr val="355F9A"/>
              </a:buClr>
              <a:buFont typeface="Wingdings" pitchFamily="2" charset="2"/>
              <a:buNone/>
            </a:pPr>
            <a:r>
              <a:rPr lang="en-US" sz="700" dirty="0"/>
              <a:t>Copyright 2020 by Financial</a:t>
            </a:r>
            <a:r>
              <a:rPr lang="en-US" sz="700" baseline="0" dirty="0"/>
              <a:t> Accounting Foundation, Norwalk CT.  For non-commercial, educational/academic purposes only.</a:t>
            </a:r>
            <a:endParaRPr lang="en-US" sz="700" dirty="0"/>
          </a:p>
        </p:txBody>
      </p:sp>
      <p:sp>
        <p:nvSpPr>
          <p:cNvPr id="15" name="TextBox 14"/>
          <p:cNvSpPr txBox="1"/>
          <p:nvPr userDrawn="1"/>
        </p:nvSpPr>
        <p:spPr>
          <a:xfrm>
            <a:off x="1158753" y="5367968"/>
            <a:ext cx="5791827" cy="622635"/>
          </a:xfrm>
          <a:prstGeom prst="rect">
            <a:avLst/>
          </a:prstGeom>
          <a:noFill/>
        </p:spPr>
        <p:txBody>
          <a:bodyPr wrap="none" lIns="0" tIns="0" rIns="0" bIns="0" rtlCol="0">
            <a:noAutofit/>
          </a:bodyPr>
          <a:lstStyle/>
          <a:p>
            <a:pPr marL="457200" marR="0">
              <a:spcBef>
                <a:spcPts val="0"/>
              </a:spcBef>
              <a:spcAft>
                <a:spcPts val="0"/>
              </a:spcAft>
            </a:pPr>
            <a:r>
              <a:rPr lang="en-US" sz="800" dirty="0">
                <a:effectLst/>
                <a:latin typeface="Calibri" panose="020F0502020204030204" pitchFamily="34" charset="0"/>
                <a:ea typeface="Calibri" panose="020F0502020204030204" pitchFamily="34" charset="0"/>
              </a:rPr>
              <a:t> </a:t>
            </a:r>
          </a:p>
          <a:p>
            <a:pPr marL="457200" marR="0">
              <a:spcBef>
                <a:spcPts val="0"/>
              </a:spcBef>
              <a:spcAft>
                <a:spcPts val="0"/>
              </a:spcAft>
            </a:pPr>
            <a:endParaRPr lang="en-US" sz="800" dirty="0">
              <a:effectLst/>
              <a:latin typeface="Calibri" panose="020F0502020204030204" pitchFamily="34" charset="0"/>
              <a:ea typeface="Calibri" panose="020F0502020204030204" pitchFamily="34" charset="0"/>
            </a:endParaRPr>
          </a:p>
        </p:txBody>
      </p:sp>
      <p:sp>
        <p:nvSpPr>
          <p:cNvPr id="4" name="TextBox 3">
            <a:extLst>
              <a:ext uri="{FF2B5EF4-FFF2-40B4-BE49-F238E27FC236}">
                <a16:creationId xmlns:a16="http://schemas.microsoft.com/office/drawing/2014/main" id="{A2F7B30A-AB89-4FD5-B16E-C3DCC6F4A5D3}"/>
              </a:ext>
            </a:extLst>
          </p:cNvPr>
          <p:cNvSpPr txBox="1"/>
          <p:nvPr userDrawn="1"/>
        </p:nvSpPr>
        <p:spPr>
          <a:xfrm>
            <a:off x="1070085" y="5414762"/>
            <a:ext cx="6967167" cy="83099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 kern="1200" dirty="0">
                <a:solidFill>
                  <a:schemeClr val="tx1"/>
                </a:solidFill>
                <a:effectLst/>
                <a:latin typeface="Arial" charset="0"/>
                <a:ea typeface="+mn-ea"/>
                <a:cs typeface="+mn-cs"/>
              </a:rPr>
              <a:t>This</a:t>
            </a:r>
            <a:r>
              <a:rPr lang="en-US" sz="800" strike="sngStrike" kern="1200" dirty="0">
                <a:solidFill>
                  <a:schemeClr val="tx1"/>
                </a:solidFill>
                <a:effectLst/>
                <a:latin typeface="Arial" charset="0"/>
                <a:ea typeface="+mn-ea"/>
                <a:cs typeface="+mn-cs"/>
              </a:rPr>
              <a:t> </a:t>
            </a:r>
            <a:r>
              <a:rPr lang="en-US" sz="800" kern="1200" dirty="0">
                <a:solidFill>
                  <a:schemeClr val="tx1"/>
                </a:solidFill>
                <a:effectLst/>
                <a:latin typeface="Arial" charset="0"/>
                <a:ea typeface="+mn-ea"/>
                <a:cs typeface="+mn-cs"/>
              </a:rPr>
              <a:t>presentation has been prepared for discussion at a public educational meeting of the US Financial Accounting Standards Board (FASB) and the International Accounting Standards Board (Board). It is not intended to represent the views of the boards or any individual member of either board or the staff. Comments on the application </a:t>
            </a:r>
            <a:r>
              <a:rPr lang="en-US" sz="800" kern="1200">
                <a:solidFill>
                  <a:schemeClr val="tx1"/>
                </a:solidFill>
                <a:effectLst/>
                <a:latin typeface="Arial" charset="0"/>
                <a:ea typeface="+mn-ea"/>
                <a:cs typeface="+mn-cs"/>
              </a:rPr>
              <a:t>of IFRS</a:t>
            </a:r>
            <a:r>
              <a:rPr lang="en-US" sz="800" i="0" kern="1200" baseline="30000">
                <a:latin typeface="+mn-lt"/>
                <a:ea typeface="+mn-ea"/>
                <a:cs typeface="+mn-cs"/>
              </a:rPr>
              <a:t> ®</a:t>
            </a:r>
            <a:r>
              <a:rPr lang="en-US" sz="800" kern="1200">
                <a:solidFill>
                  <a:schemeClr val="tx1"/>
                </a:solidFill>
                <a:effectLst/>
                <a:latin typeface="Arial" charset="0"/>
                <a:ea typeface="+mn-ea"/>
                <a:cs typeface="+mn-cs"/>
              </a:rPr>
              <a:t> </a:t>
            </a:r>
            <a:r>
              <a:rPr lang="en-US" sz="800" kern="1200" dirty="0">
                <a:solidFill>
                  <a:schemeClr val="tx1"/>
                </a:solidFill>
                <a:effectLst/>
                <a:latin typeface="Arial" charset="0"/>
                <a:ea typeface="+mn-ea"/>
                <a:cs typeface="+mn-cs"/>
              </a:rPr>
              <a:t>Standards or US GAAP do not purport to set out acceptable or unacceptable application of IFRS Standards or US GAAP. Tentative technical decisions are made in public and reported in FASB Action Alert or in IASB Update. Official positions of the FASB or the IASB are determined after extensive due process and deliberations.</a:t>
            </a:r>
            <a:endParaRPr lang="en-GB" sz="800" kern="1200" dirty="0">
              <a:solidFill>
                <a:schemeClr val="tx1"/>
              </a:solidFill>
              <a:effectLst/>
              <a:latin typeface="Arial" charset="0"/>
              <a:ea typeface="+mn-ea"/>
              <a:cs typeface="+mn-cs"/>
            </a:endParaRPr>
          </a:p>
          <a:p>
            <a:endParaRPr lang="en-US" sz="800" dirty="0"/>
          </a:p>
        </p:txBody>
      </p:sp>
    </p:spTree>
    <p:extLst>
      <p:ext uri="{BB962C8B-B14F-4D97-AF65-F5344CB8AC3E}">
        <p14:creationId xmlns:p14="http://schemas.microsoft.com/office/powerpoint/2010/main" val="22234936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Section Break">
    <p:spTree>
      <p:nvGrpSpPr>
        <p:cNvPr id="1" name=""/>
        <p:cNvGrpSpPr/>
        <p:nvPr/>
      </p:nvGrpSpPr>
      <p:grpSpPr>
        <a:xfrm>
          <a:off x="0" y="0"/>
          <a:ext cx="0" cy="0"/>
          <a:chOff x="0" y="0"/>
          <a:chExt cx="0" cy="0"/>
        </a:xfrm>
      </p:grpSpPr>
      <p:sp>
        <p:nvSpPr>
          <p:cNvPr id="10" name="Title Placeholder 1"/>
          <p:cNvSpPr>
            <a:spLocks noGrp="1"/>
          </p:cNvSpPr>
          <p:nvPr>
            <p:ph type="title" hasCustomPrompt="1"/>
          </p:nvPr>
        </p:nvSpPr>
        <p:spPr bwMode="auto">
          <a:xfrm>
            <a:off x="316525" y="2313947"/>
            <a:ext cx="10955535" cy="897252"/>
          </a:xfrm>
          <a:prstGeom prst="rect">
            <a:avLst/>
          </a:prstGeom>
          <a:noFill/>
          <a:ln w="3175">
            <a:noFill/>
            <a:miter lim="800000"/>
            <a:headEnd/>
            <a:tailEnd/>
          </a:ln>
        </p:spPr>
        <p:txBody>
          <a:bodyPr/>
          <a:lstStyle>
            <a:lvl1pPr algn="l">
              <a:defRPr baseline="0">
                <a:solidFill>
                  <a:srgbClr val="355F9A"/>
                </a:solidFill>
              </a:defRPr>
            </a:lvl1pPr>
          </a:lstStyle>
          <a:p>
            <a:pPr lvl="0"/>
            <a:r>
              <a:rPr lang="en-US" dirty="0"/>
              <a:t>Section Break Title </a:t>
            </a:r>
            <a:br>
              <a:rPr lang="en-US" dirty="0"/>
            </a:br>
            <a:r>
              <a:rPr lang="en-US" dirty="0"/>
              <a:t>in Arial Bold 36/40</a:t>
            </a:r>
          </a:p>
        </p:txBody>
      </p:sp>
      <p:grpSp>
        <p:nvGrpSpPr>
          <p:cNvPr id="6" name="Group 5"/>
          <p:cNvGrpSpPr/>
          <p:nvPr userDrawn="1"/>
        </p:nvGrpSpPr>
        <p:grpSpPr>
          <a:xfrm>
            <a:off x="435429" y="6337911"/>
            <a:ext cx="4451048" cy="251160"/>
            <a:chOff x="326571" y="6216440"/>
            <a:chExt cx="5145737" cy="387145"/>
          </a:xfrm>
        </p:grpSpPr>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6571" y="6254756"/>
              <a:ext cx="1115568" cy="320215"/>
            </a:xfrm>
            <a:prstGeom prst="rect">
              <a:avLst/>
            </a:prstGeom>
          </p:spPr>
        </p:pic>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92490" y="6216440"/>
              <a:ext cx="3779818" cy="387145"/>
            </a:xfrm>
            <a:prstGeom prst="rect">
              <a:avLst/>
            </a:prstGeom>
          </p:spPr>
        </p:pic>
      </p:grpSp>
      <p:cxnSp>
        <p:nvCxnSpPr>
          <p:cNvPr id="7" name="Straight Connector 6"/>
          <p:cNvCxnSpPr/>
          <p:nvPr userDrawn="1"/>
        </p:nvCxnSpPr>
        <p:spPr>
          <a:xfrm>
            <a:off x="463026" y="3380282"/>
            <a:ext cx="11724780"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 Placeholder 13"/>
          <p:cNvSpPr>
            <a:spLocks noGrp="1"/>
          </p:cNvSpPr>
          <p:nvPr>
            <p:ph type="body" sz="quarter" idx="11" hasCustomPrompt="1"/>
          </p:nvPr>
        </p:nvSpPr>
        <p:spPr>
          <a:xfrm>
            <a:off x="316523" y="3549367"/>
            <a:ext cx="10955535" cy="651231"/>
          </a:xfrm>
        </p:spPr>
        <p:txBody>
          <a:bodyPr/>
          <a:lstStyle>
            <a:lvl1pPr marL="0" indent="0">
              <a:buNone/>
              <a:defRPr sz="2800" baseline="0">
                <a:solidFill>
                  <a:srgbClr val="4374AB"/>
                </a:solidFill>
              </a:defRPr>
            </a:lvl1pPr>
          </a:lstStyle>
          <a:p>
            <a:pPr lvl="0"/>
            <a:r>
              <a:rPr lang="en-US" dirty="0"/>
              <a:t>Subtitle Arial 28</a:t>
            </a:r>
          </a:p>
        </p:txBody>
      </p:sp>
      <p:pic>
        <p:nvPicPr>
          <p:cNvPr id="9" name="Picture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976239" y="5275620"/>
            <a:ext cx="4211567" cy="1582381"/>
          </a:xfrm>
          <a:prstGeom prst="rect">
            <a:avLst/>
          </a:prstGeom>
        </p:spPr>
      </p:pic>
      <p:pic>
        <p:nvPicPr>
          <p:cNvPr id="11" name="Picture 10"/>
          <p:cNvPicPr>
            <a:picLocks noChangeAspect="1"/>
          </p:cNvPicPr>
          <p:nvPr userDrawn="1"/>
        </p:nvPicPr>
        <p:blipFill rotWithShape="1">
          <a:blip r:embed="rId5" cstate="print">
            <a:extLst>
              <a:ext uri="{28A0092B-C50C-407E-A947-70E740481C1C}">
                <a14:useLocalDpi xmlns:a14="http://schemas.microsoft.com/office/drawing/2010/main" val="0"/>
              </a:ext>
            </a:extLst>
          </a:blip>
          <a:srcRect r="4279"/>
          <a:stretch/>
        </p:blipFill>
        <p:spPr>
          <a:xfrm>
            <a:off x="463296" y="6332348"/>
            <a:ext cx="1415035" cy="249732"/>
          </a:xfrm>
          <a:prstGeom prst="rect">
            <a:avLst/>
          </a:prstGeom>
        </p:spPr>
      </p:pic>
    </p:spTree>
    <p:extLst>
      <p:ext uri="{BB962C8B-B14F-4D97-AF65-F5344CB8AC3E}">
        <p14:creationId xmlns:p14="http://schemas.microsoft.com/office/powerpoint/2010/main" val="38168378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159337" y="1652677"/>
            <a:ext cx="11415183" cy="4624240"/>
          </a:xfrm>
        </p:spPr>
        <p:txBody>
          <a:bodyPr/>
          <a:lstStyle>
            <a:lvl1pPr marL="233363" indent="-227013">
              <a:lnSpc>
                <a:spcPct val="112000"/>
              </a:lnSpc>
              <a:buClr>
                <a:srgbClr val="EF4142"/>
              </a:buClr>
              <a:buFont typeface="Wingdings" charset="2"/>
              <a:buChar char="§"/>
              <a:tabLst/>
              <a:defRPr sz="2400" b="0">
                <a:solidFill>
                  <a:srgbClr val="000000"/>
                </a:solidFill>
                <a:latin typeface="Arial" pitchFamily="34" charset="0"/>
                <a:cs typeface="Arial" pitchFamily="34" charset="0"/>
              </a:defRPr>
            </a:lvl1pPr>
            <a:lvl2pPr marL="457200" indent="-223838">
              <a:lnSpc>
                <a:spcPct val="112000"/>
              </a:lnSpc>
              <a:buClr>
                <a:srgbClr val="EF4142"/>
              </a:buClr>
              <a:tabLst/>
              <a:defRPr sz="2200" baseline="0">
                <a:solidFill>
                  <a:schemeClr val="tx1">
                    <a:lumMod val="75000"/>
                    <a:lumOff val="25000"/>
                  </a:schemeClr>
                </a:solidFill>
                <a:latin typeface="Arial" pitchFamily="34" charset="0"/>
                <a:cs typeface="Arial" pitchFamily="34" charset="0"/>
              </a:defRPr>
            </a:lvl2pPr>
            <a:lvl3pPr marL="690563" indent="-222250">
              <a:lnSpc>
                <a:spcPct val="112000"/>
              </a:lnSpc>
              <a:buClr>
                <a:srgbClr val="EF4142"/>
              </a:buClr>
              <a:buFont typeface="Arial" pitchFamily="34" charset="0"/>
              <a:buChar char="•"/>
              <a:tabLst/>
              <a:defRPr sz="2000">
                <a:solidFill>
                  <a:schemeClr val="tx1">
                    <a:lumMod val="75000"/>
                    <a:lumOff val="25000"/>
                  </a:schemeClr>
                </a:solidFill>
                <a:latin typeface="Arial" pitchFamily="34" charset="0"/>
                <a:cs typeface="Arial" pitchFamily="34" charset="0"/>
              </a:defRPr>
            </a:lvl3pPr>
            <a:lvl4pPr marL="914400" indent="-227013">
              <a:lnSpc>
                <a:spcPct val="112000"/>
              </a:lnSpc>
              <a:buClr>
                <a:srgbClr val="EF4142"/>
              </a:buClr>
              <a:tabLst/>
              <a:defRPr sz="1800">
                <a:solidFill>
                  <a:schemeClr val="tx1">
                    <a:lumMod val="75000"/>
                    <a:lumOff val="25000"/>
                  </a:schemeClr>
                </a:solidFill>
                <a:latin typeface="Arial" pitchFamily="34" charset="0"/>
                <a:cs typeface="Arial" pitchFamily="34" charset="0"/>
              </a:defRPr>
            </a:lvl4pPr>
            <a:lvl5pPr marL="1147763" indent="-227013">
              <a:lnSpc>
                <a:spcPct val="112000"/>
              </a:lnSpc>
              <a:buClr>
                <a:srgbClr val="EF4142"/>
              </a:buClr>
              <a:defRPr sz="1800">
                <a:solidFill>
                  <a:schemeClr val="tx1">
                    <a:lumMod val="75000"/>
                    <a:lumOff val="25000"/>
                  </a:schemeClr>
                </a:solidFill>
                <a:latin typeface="Arial" pitchFamily="34" charset="0"/>
                <a:cs typeface="Arial" pitchFamily="34" charset="0"/>
              </a:defRPr>
            </a:lvl5pPr>
          </a:lstStyle>
          <a:p>
            <a:pPr lvl="0"/>
            <a:r>
              <a:rPr lang="en-US" dirty="0"/>
              <a:t>First level, Arial Regular 24pt</a:t>
            </a:r>
          </a:p>
          <a:p>
            <a:pPr lvl="1"/>
            <a:r>
              <a:rPr lang="en-US" dirty="0"/>
              <a:t>Second level, Arial Regular 22pt</a:t>
            </a:r>
          </a:p>
          <a:p>
            <a:pPr lvl="2"/>
            <a:r>
              <a:rPr lang="en-US" dirty="0"/>
              <a:t>Third level, Arial </a:t>
            </a:r>
            <a:r>
              <a:rPr lang="en-US" dirty="0" err="1"/>
              <a:t>Reglar</a:t>
            </a:r>
            <a:r>
              <a:rPr lang="en-US" dirty="0"/>
              <a:t> 18pt</a:t>
            </a:r>
          </a:p>
          <a:p>
            <a:pPr lvl="3"/>
            <a:r>
              <a:rPr lang="en-US" dirty="0"/>
              <a:t>Fourth level, Arial </a:t>
            </a:r>
            <a:r>
              <a:rPr lang="en-US" dirty="0" err="1"/>
              <a:t>Reglar</a:t>
            </a:r>
            <a:r>
              <a:rPr lang="en-US" dirty="0"/>
              <a:t> 18pt</a:t>
            </a:r>
          </a:p>
          <a:p>
            <a:pPr lvl="4"/>
            <a:r>
              <a:rPr lang="en-US" dirty="0"/>
              <a:t>Fifth level, Arial </a:t>
            </a:r>
            <a:r>
              <a:rPr lang="en-US" dirty="0" err="1"/>
              <a:t>Reglar</a:t>
            </a:r>
            <a:r>
              <a:rPr lang="en-US" dirty="0"/>
              <a:t> 18pt</a:t>
            </a:r>
          </a:p>
        </p:txBody>
      </p:sp>
      <p:sp>
        <p:nvSpPr>
          <p:cNvPr id="7" name="Title Placeholder 1"/>
          <p:cNvSpPr>
            <a:spLocks noGrp="1"/>
          </p:cNvSpPr>
          <p:nvPr>
            <p:ph type="title" hasCustomPrompt="1"/>
          </p:nvPr>
        </p:nvSpPr>
        <p:spPr bwMode="auto">
          <a:xfrm>
            <a:off x="159337" y="537324"/>
            <a:ext cx="11570396" cy="897252"/>
          </a:xfrm>
          <a:prstGeom prst="rect">
            <a:avLst/>
          </a:prstGeom>
          <a:noFill/>
          <a:ln w="9525">
            <a:noFill/>
            <a:miter lim="800000"/>
            <a:headEnd/>
            <a:tailEnd/>
          </a:ln>
        </p:spPr>
        <p:txBody>
          <a:bodyPr lIns="91440" tIns="0" rIns="0" bIns="0"/>
          <a:lstStyle/>
          <a:p>
            <a:pPr lvl="0"/>
            <a:r>
              <a:rPr lang="en-US" dirty="0"/>
              <a:t>Headline in Arial Bold 36pt</a:t>
            </a:r>
          </a:p>
        </p:txBody>
      </p:sp>
      <p:sp>
        <p:nvSpPr>
          <p:cNvPr id="6" name="Slide Number Placeholder 5"/>
          <p:cNvSpPr>
            <a:spLocks noGrp="1"/>
          </p:cNvSpPr>
          <p:nvPr>
            <p:ph type="sldNum" sz="quarter" idx="4"/>
          </p:nvPr>
        </p:nvSpPr>
        <p:spPr>
          <a:xfrm>
            <a:off x="10939549" y="6355217"/>
            <a:ext cx="1252451" cy="304800"/>
          </a:xfrm>
          <a:prstGeom prst="rect">
            <a:avLst/>
          </a:prstGeom>
          <a:noFill/>
        </p:spPr>
        <p:txBody>
          <a:bodyPr vert="horz" lIns="91440" tIns="45720" rIns="91440" bIns="45720" rtlCol="0" anchor="ctr"/>
          <a:lstStyle>
            <a:lvl1pPr algn="ctr" fontAlgn="auto">
              <a:spcBef>
                <a:spcPts val="0"/>
              </a:spcBef>
              <a:spcAft>
                <a:spcPts val="0"/>
              </a:spcAft>
              <a:defRPr sz="1050" b="0">
                <a:ln>
                  <a:noFill/>
                </a:ln>
                <a:solidFill>
                  <a:srgbClr val="5F5F5F"/>
                </a:solidFill>
                <a:latin typeface="+mn-lt"/>
                <a:cs typeface="+mn-cs"/>
              </a:defRPr>
            </a:lvl1pPr>
          </a:lstStyle>
          <a:p>
            <a:pPr>
              <a:defRPr/>
            </a:pPr>
            <a:fld id="{B8C3CD40-D32D-4A66-9ED6-B023972553E0}" type="slidenum">
              <a:rPr lang="en-US" smtClean="0"/>
              <a:pPr>
                <a:defRPr/>
              </a:pPr>
              <a:t>‹#›</a:t>
            </a:fld>
            <a:endParaRPr lang="en-US" dirty="0"/>
          </a:p>
        </p:txBody>
      </p:sp>
    </p:spTree>
    <p:extLst>
      <p:ext uri="{BB962C8B-B14F-4D97-AF65-F5344CB8AC3E}">
        <p14:creationId xmlns:p14="http://schemas.microsoft.com/office/powerpoint/2010/main" val="3580996384"/>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guide id="3" orient="horz" pos="96">
          <p15:clr>
            <a:srgbClr val="FBAE40"/>
          </p15:clr>
        </p15:guide>
        <p15:guide id="4" pos="216">
          <p15:clr>
            <a:srgbClr val="FBAE40"/>
          </p15:clr>
        </p15:guide>
        <p15:guide id="5" orient="horz" pos="110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2 Column Content">
    <p:spTree>
      <p:nvGrpSpPr>
        <p:cNvPr id="1" name=""/>
        <p:cNvGrpSpPr/>
        <p:nvPr/>
      </p:nvGrpSpPr>
      <p:grpSpPr>
        <a:xfrm>
          <a:off x="0" y="0"/>
          <a:ext cx="0" cy="0"/>
          <a:chOff x="0" y="0"/>
          <a:chExt cx="0" cy="0"/>
        </a:xfrm>
      </p:grpSpPr>
      <p:sp>
        <p:nvSpPr>
          <p:cNvPr id="5" name="Content Placeholder 2"/>
          <p:cNvSpPr>
            <a:spLocks noGrp="1"/>
          </p:cNvSpPr>
          <p:nvPr>
            <p:ph idx="1" hasCustomPrompt="1"/>
          </p:nvPr>
        </p:nvSpPr>
        <p:spPr>
          <a:xfrm>
            <a:off x="147263" y="1651960"/>
            <a:ext cx="5101167" cy="4163590"/>
          </a:xfrm>
        </p:spPr>
        <p:txBody>
          <a:bodyPr/>
          <a:lstStyle>
            <a:lvl1pPr marL="233363" indent="-223838">
              <a:lnSpc>
                <a:spcPct val="112000"/>
              </a:lnSpc>
              <a:buClr>
                <a:srgbClr val="EF4142"/>
              </a:buClr>
              <a:tabLst/>
              <a:defRPr sz="2400" b="0">
                <a:solidFill>
                  <a:srgbClr val="000000"/>
                </a:solidFill>
              </a:defRPr>
            </a:lvl1pPr>
            <a:lvl2pPr marL="457200" indent="-228600">
              <a:lnSpc>
                <a:spcPct val="112000"/>
              </a:lnSpc>
              <a:buClr>
                <a:srgbClr val="EF4142"/>
              </a:buClr>
              <a:defRPr sz="2200">
                <a:solidFill>
                  <a:srgbClr val="3D3D3D"/>
                </a:solidFill>
              </a:defRPr>
            </a:lvl2pPr>
            <a:lvl3pPr marL="690563" indent="-236538">
              <a:lnSpc>
                <a:spcPct val="112000"/>
              </a:lnSpc>
              <a:buClr>
                <a:srgbClr val="EF4142"/>
              </a:buClr>
              <a:defRPr sz="2200">
                <a:solidFill>
                  <a:srgbClr val="3D3D3D"/>
                </a:solidFill>
              </a:defRPr>
            </a:lvl3pPr>
            <a:lvl4pPr marL="914400" indent="-228600">
              <a:lnSpc>
                <a:spcPct val="112000"/>
              </a:lnSpc>
              <a:buClr>
                <a:srgbClr val="EF4142"/>
              </a:buClr>
              <a:defRPr sz="2200">
                <a:solidFill>
                  <a:srgbClr val="3D3D3D"/>
                </a:solidFill>
              </a:defRPr>
            </a:lvl4pPr>
            <a:lvl5pPr marL="1147763" indent="-227013">
              <a:lnSpc>
                <a:spcPct val="112000"/>
              </a:lnSpc>
              <a:buClr>
                <a:srgbClr val="EF4142"/>
              </a:buClr>
              <a:defRPr sz="2200">
                <a:solidFill>
                  <a:srgbClr val="3D3D3D"/>
                </a:solidFill>
              </a:defRPr>
            </a:lvl5pPr>
          </a:lstStyle>
          <a:p>
            <a:pPr lvl="0"/>
            <a:r>
              <a:rPr lang="en-US" dirty="0"/>
              <a:t>Arial Regular 24pt</a:t>
            </a:r>
          </a:p>
          <a:p>
            <a:pPr lvl="1"/>
            <a:r>
              <a:rPr lang="en-US" dirty="0"/>
              <a:t>Arial Regular 22pt</a:t>
            </a:r>
          </a:p>
          <a:p>
            <a:pPr lvl="2"/>
            <a:r>
              <a:rPr lang="en-US" dirty="0"/>
              <a:t>Arial </a:t>
            </a:r>
            <a:r>
              <a:rPr lang="en-US" dirty="0" err="1"/>
              <a:t>Reglar</a:t>
            </a:r>
            <a:r>
              <a:rPr lang="en-US" dirty="0"/>
              <a:t> 18pt</a:t>
            </a:r>
          </a:p>
          <a:p>
            <a:pPr lvl="3"/>
            <a:r>
              <a:rPr lang="en-US" dirty="0"/>
              <a:t>Arial </a:t>
            </a:r>
            <a:r>
              <a:rPr lang="en-US" dirty="0" err="1"/>
              <a:t>Reglar</a:t>
            </a:r>
            <a:r>
              <a:rPr lang="en-US" dirty="0"/>
              <a:t> 18pt</a:t>
            </a:r>
          </a:p>
          <a:p>
            <a:pPr lvl="4"/>
            <a:r>
              <a:rPr lang="en-US" dirty="0"/>
              <a:t>Arial </a:t>
            </a:r>
            <a:r>
              <a:rPr lang="en-US" dirty="0" err="1"/>
              <a:t>Reglar</a:t>
            </a:r>
            <a:r>
              <a:rPr lang="en-US" dirty="0"/>
              <a:t> 18pt</a:t>
            </a:r>
          </a:p>
        </p:txBody>
      </p:sp>
      <p:sp>
        <p:nvSpPr>
          <p:cNvPr id="8" name="Title Placeholder 1"/>
          <p:cNvSpPr>
            <a:spLocks noGrp="1"/>
          </p:cNvSpPr>
          <p:nvPr>
            <p:ph type="title" hasCustomPrompt="1"/>
          </p:nvPr>
        </p:nvSpPr>
        <p:spPr bwMode="auto">
          <a:xfrm>
            <a:off x="159337" y="537324"/>
            <a:ext cx="11570396" cy="897252"/>
          </a:xfrm>
          <a:prstGeom prst="rect">
            <a:avLst/>
          </a:prstGeom>
          <a:noFill/>
          <a:ln w="9525">
            <a:noFill/>
            <a:miter lim="800000"/>
            <a:headEnd/>
            <a:tailEnd/>
          </a:ln>
        </p:spPr>
        <p:txBody>
          <a:bodyPr lIns="91440" tIns="0" rIns="0" bIns="0"/>
          <a:lstStyle/>
          <a:p>
            <a:pPr lvl="0"/>
            <a:r>
              <a:rPr lang="en-US" dirty="0"/>
              <a:t>Headline in Arial Bold 36pt</a:t>
            </a:r>
          </a:p>
        </p:txBody>
      </p:sp>
      <p:sp>
        <p:nvSpPr>
          <p:cNvPr id="9" name="Slide Number Placeholder 5"/>
          <p:cNvSpPr>
            <a:spLocks noGrp="1"/>
          </p:cNvSpPr>
          <p:nvPr>
            <p:ph type="sldNum" sz="quarter" idx="4"/>
          </p:nvPr>
        </p:nvSpPr>
        <p:spPr>
          <a:xfrm>
            <a:off x="10939549" y="6355217"/>
            <a:ext cx="1252451" cy="304800"/>
          </a:xfrm>
          <a:prstGeom prst="rect">
            <a:avLst/>
          </a:prstGeom>
          <a:noFill/>
        </p:spPr>
        <p:txBody>
          <a:bodyPr vert="horz" lIns="91440" tIns="45720" rIns="91440" bIns="45720" rtlCol="0" anchor="ctr"/>
          <a:lstStyle>
            <a:lvl1pPr algn="ctr" fontAlgn="auto">
              <a:spcBef>
                <a:spcPts val="0"/>
              </a:spcBef>
              <a:spcAft>
                <a:spcPts val="0"/>
              </a:spcAft>
              <a:defRPr sz="1050" b="0">
                <a:ln>
                  <a:noFill/>
                </a:ln>
                <a:solidFill>
                  <a:srgbClr val="5F5F5F"/>
                </a:solidFill>
                <a:latin typeface="+mn-lt"/>
                <a:cs typeface="+mn-cs"/>
              </a:defRPr>
            </a:lvl1pPr>
          </a:lstStyle>
          <a:p>
            <a:pPr>
              <a:defRPr/>
            </a:pPr>
            <a:fld id="{B8C3CD40-D32D-4A66-9ED6-B023972553E0}" type="slidenum">
              <a:rPr lang="en-US" smtClean="0"/>
              <a:pPr>
                <a:defRPr/>
              </a:pPr>
              <a:t>‹#›</a:t>
            </a:fld>
            <a:endParaRPr lang="en-US" dirty="0"/>
          </a:p>
        </p:txBody>
      </p:sp>
      <p:sp>
        <p:nvSpPr>
          <p:cNvPr id="12" name="Content Placeholder 2"/>
          <p:cNvSpPr>
            <a:spLocks noGrp="1"/>
          </p:cNvSpPr>
          <p:nvPr>
            <p:ph idx="10" hasCustomPrompt="1"/>
          </p:nvPr>
        </p:nvSpPr>
        <p:spPr>
          <a:xfrm>
            <a:off x="5944534" y="1651960"/>
            <a:ext cx="5101167" cy="4163590"/>
          </a:xfrm>
        </p:spPr>
        <p:txBody>
          <a:bodyPr/>
          <a:lstStyle>
            <a:lvl1pPr marL="233363" indent="-223838">
              <a:lnSpc>
                <a:spcPct val="112000"/>
              </a:lnSpc>
              <a:buClr>
                <a:srgbClr val="EF4142"/>
              </a:buClr>
              <a:tabLst/>
              <a:defRPr sz="2400" b="0">
                <a:solidFill>
                  <a:srgbClr val="000000"/>
                </a:solidFill>
              </a:defRPr>
            </a:lvl1pPr>
            <a:lvl2pPr marL="457200" indent="-228600">
              <a:lnSpc>
                <a:spcPct val="112000"/>
              </a:lnSpc>
              <a:buClr>
                <a:srgbClr val="EF4142"/>
              </a:buClr>
              <a:defRPr sz="2200">
                <a:solidFill>
                  <a:srgbClr val="3D3D3D"/>
                </a:solidFill>
              </a:defRPr>
            </a:lvl2pPr>
            <a:lvl3pPr marL="690563" indent="-236538">
              <a:lnSpc>
                <a:spcPct val="112000"/>
              </a:lnSpc>
              <a:buClr>
                <a:srgbClr val="EF4142"/>
              </a:buClr>
              <a:defRPr sz="2200">
                <a:solidFill>
                  <a:srgbClr val="3D3D3D"/>
                </a:solidFill>
              </a:defRPr>
            </a:lvl3pPr>
            <a:lvl4pPr marL="914400" indent="-228600">
              <a:lnSpc>
                <a:spcPct val="112000"/>
              </a:lnSpc>
              <a:buClr>
                <a:srgbClr val="EF4142"/>
              </a:buClr>
              <a:defRPr sz="2200">
                <a:solidFill>
                  <a:srgbClr val="3D3D3D"/>
                </a:solidFill>
              </a:defRPr>
            </a:lvl4pPr>
            <a:lvl5pPr marL="1147763" indent="-227013">
              <a:lnSpc>
                <a:spcPct val="112000"/>
              </a:lnSpc>
              <a:buClr>
                <a:srgbClr val="EF4142"/>
              </a:buClr>
              <a:defRPr sz="2200">
                <a:solidFill>
                  <a:srgbClr val="3D3D3D"/>
                </a:solidFill>
              </a:defRPr>
            </a:lvl5pPr>
          </a:lstStyle>
          <a:p>
            <a:pPr lvl="0"/>
            <a:r>
              <a:rPr lang="en-US" dirty="0"/>
              <a:t>Arial Regular 24pt</a:t>
            </a:r>
          </a:p>
          <a:p>
            <a:pPr lvl="1"/>
            <a:r>
              <a:rPr lang="en-US" dirty="0"/>
              <a:t>Arial Regular 22pt</a:t>
            </a:r>
          </a:p>
          <a:p>
            <a:pPr lvl="2"/>
            <a:r>
              <a:rPr lang="en-US" dirty="0"/>
              <a:t>Arial </a:t>
            </a:r>
            <a:r>
              <a:rPr lang="en-US" dirty="0" err="1"/>
              <a:t>Reglar</a:t>
            </a:r>
            <a:r>
              <a:rPr lang="en-US" dirty="0"/>
              <a:t> 18pt</a:t>
            </a:r>
          </a:p>
          <a:p>
            <a:pPr lvl="3"/>
            <a:r>
              <a:rPr lang="en-US" dirty="0"/>
              <a:t>Arial </a:t>
            </a:r>
            <a:r>
              <a:rPr lang="en-US" dirty="0" err="1"/>
              <a:t>Reglar</a:t>
            </a:r>
            <a:r>
              <a:rPr lang="en-US" dirty="0"/>
              <a:t> 18pt</a:t>
            </a:r>
          </a:p>
          <a:p>
            <a:pPr lvl="4"/>
            <a:r>
              <a:rPr lang="en-US" dirty="0"/>
              <a:t>Arial </a:t>
            </a:r>
            <a:r>
              <a:rPr lang="en-US" dirty="0" err="1"/>
              <a:t>Reglar</a:t>
            </a:r>
            <a:r>
              <a:rPr lang="en-US" dirty="0"/>
              <a:t> 18pt</a:t>
            </a:r>
          </a:p>
        </p:txBody>
      </p:sp>
    </p:spTree>
    <p:extLst>
      <p:ext uri="{BB962C8B-B14F-4D97-AF65-F5344CB8AC3E}">
        <p14:creationId xmlns:p14="http://schemas.microsoft.com/office/powerpoint/2010/main" val="2915193913"/>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guide id="3" orient="horz" pos="93">
          <p15:clr>
            <a:srgbClr val="FBAE40"/>
          </p15:clr>
        </p15:guide>
        <p15:guide id="4" pos="216">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itle Placeholder 1"/>
          <p:cNvSpPr>
            <a:spLocks noGrp="1"/>
          </p:cNvSpPr>
          <p:nvPr>
            <p:ph type="title" hasCustomPrompt="1"/>
          </p:nvPr>
        </p:nvSpPr>
        <p:spPr bwMode="auto">
          <a:xfrm>
            <a:off x="159337" y="537324"/>
            <a:ext cx="11570396" cy="897252"/>
          </a:xfrm>
          <a:prstGeom prst="rect">
            <a:avLst/>
          </a:prstGeom>
          <a:noFill/>
          <a:ln w="9525">
            <a:noFill/>
            <a:miter lim="800000"/>
            <a:headEnd/>
            <a:tailEnd/>
          </a:ln>
        </p:spPr>
        <p:txBody>
          <a:bodyPr lIns="91440" tIns="0" rIns="0" bIns="0"/>
          <a:lstStyle/>
          <a:p>
            <a:pPr lvl="0"/>
            <a:r>
              <a:rPr lang="en-US" dirty="0"/>
              <a:t>Headline in Arial Bold 36pt</a:t>
            </a:r>
          </a:p>
        </p:txBody>
      </p:sp>
      <p:sp>
        <p:nvSpPr>
          <p:cNvPr id="6" name="Slide Number Placeholder 5"/>
          <p:cNvSpPr>
            <a:spLocks noGrp="1"/>
          </p:cNvSpPr>
          <p:nvPr>
            <p:ph type="sldNum" sz="quarter" idx="4"/>
          </p:nvPr>
        </p:nvSpPr>
        <p:spPr>
          <a:xfrm>
            <a:off x="10939549" y="6355217"/>
            <a:ext cx="1252451" cy="304800"/>
          </a:xfrm>
          <a:prstGeom prst="rect">
            <a:avLst/>
          </a:prstGeom>
          <a:noFill/>
        </p:spPr>
        <p:txBody>
          <a:bodyPr vert="horz" lIns="91440" tIns="45720" rIns="91440" bIns="45720" rtlCol="0" anchor="ctr"/>
          <a:lstStyle>
            <a:lvl1pPr algn="ctr" fontAlgn="auto">
              <a:spcBef>
                <a:spcPts val="0"/>
              </a:spcBef>
              <a:spcAft>
                <a:spcPts val="0"/>
              </a:spcAft>
              <a:defRPr sz="1050" b="0">
                <a:ln>
                  <a:noFill/>
                </a:ln>
                <a:solidFill>
                  <a:srgbClr val="5F5F5F"/>
                </a:solidFill>
                <a:latin typeface="+mn-lt"/>
                <a:cs typeface="+mn-cs"/>
              </a:defRPr>
            </a:lvl1pPr>
          </a:lstStyle>
          <a:p>
            <a:pPr>
              <a:defRPr/>
            </a:pPr>
            <a:fld id="{B8C3CD40-D32D-4A66-9ED6-B023972553E0}" type="slidenum">
              <a:rPr lang="en-US" smtClean="0"/>
              <a:pPr>
                <a:defRPr/>
              </a:pPr>
              <a:t>‹#›</a:t>
            </a:fld>
            <a:endParaRPr lang="en-US" dirty="0"/>
          </a:p>
        </p:txBody>
      </p:sp>
    </p:spTree>
    <p:extLst>
      <p:ext uri="{BB962C8B-B14F-4D97-AF65-F5344CB8AC3E}">
        <p14:creationId xmlns:p14="http://schemas.microsoft.com/office/powerpoint/2010/main" val="33013510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14773" y="2787365"/>
            <a:ext cx="4014073" cy="895540"/>
          </a:xfrm>
        </p:spPr>
        <p:txBody>
          <a:bodyPr/>
          <a:lstStyle/>
          <a:p>
            <a:r>
              <a:rPr lang="en-US"/>
              <a:t>Thank You</a:t>
            </a:r>
            <a:endParaRPr lang="en-US" dirty="0"/>
          </a:p>
        </p:txBody>
      </p:sp>
    </p:spTree>
    <p:extLst>
      <p:ext uri="{BB962C8B-B14F-4D97-AF65-F5344CB8AC3E}">
        <p14:creationId xmlns:p14="http://schemas.microsoft.com/office/powerpoint/2010/main" val="28471580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1_Title Slide">
    <p:bg>
      <p:bgPr>
        <a:solidFill>
          <a:schemeClr val="bg1"/>
        </a:solidFill>
        <a:effectLst/>
      </p:bgPr>
    </p:bg>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1163657" y="2233557"/>
            <a:ext cx="10817755" cy="1509310"/>
          </a:xfrm>
        </p:spPr>
        <p:txBody>
          <a:bodyPr lIns="0" tIns="0" rIns="0" bIns="0" anchor="b">
            <a:normAutofit/>
          </a:bodyPr>
          <a:lstStyle>
            <a:lvl1pPr>
              <a:defRPr sz="2700" baseline="0">
                <a:solidFill>
                  <a:srgbClr val="355F9A"/>
                </a:solidFill>
                <a:latin typeface="Arial" pitchFamily="34" charset="0"/>
                <a:cs typeface="Arial" pitchFamily="34" charset="0"/>
              </a:defRPr>
            </a:lvl1pPr>
          </a:lstStyle>
          <a:p>
            <a:r>
              <a:rPr lang="en-US" dirty="0"/>
              <a:t>PRESENTATION TITLE </a:t>
            </a:r>
            <a:br>
              <a:rPr lang="en-US" dirty="0"/>
            </a:br>
            <a:r>
              <a:rPr lang="en-US" dirty="0"/>
              <a:t>IN ARIAL BOLD 36/40PT</a:t>
            </a:r>
          </a:p>
        </p:txBody>
      </p:sp>
      <p:sp>
        <p:nvSpPr>
          <p:cNvPr id="8" name="Text Placeholder 9"/>
          <p:cNvSpPr>
            <a:spLocks noGrp="1"/>
          </p:cNvSpPr>
          <p:nvPr>
            <p:ph type="body" sz="quarter" idx="12" hasCustomPrompt="1"/>
          </p:nvPr>
        </p:nvSpPr>
        <p:spPr>
          <a:xfrm>
            <a:off x="1163656" y="3817685"/>
            <a:ext cx="8166880" cy="374217"/>
          </a:xfrm>
        </p:spPr>
        <p:txBody>
          <a:bodyPr lIns="0" tIns="0" rIns="0" bIns="0"/>
          <a:lstStyle>
            <a:lvl1pPr marL="0" indent="0">
              <a:lnSpc>
                <a:spcPts val="1800"/>
              </a:lnSpc>
              <a:spcBef>
                <a:spcPts val="0"/>
              </a:spcBef>
              <a:buNone/>
              <a:defRPr sz="1500" b="1">
                <a:solidFill>
                  <a:schemeClr val="tx1">
                    <a:lumMod val="50000"/>
                    <a:lumOff val="50000"/>
                  </a:schemeClr>
                </a:solidFill>
              </a:defRPr>
            </a:lvl1pPr>
            <a:lvl2pPr marL="215503" indent="0">
              <a:buNone/>
              <a:defRPr b="1"/>
            </a:lvl2pPr>
            <a:lvl3pPr marL="431006" indent="0">
              <a:buNone/>
              <a:defRPr b="1"/>
            </a:lvl3pPr>
            <a:lvl4pPr marL="684609" indent="0">
              <a:buNone/>
              <a:defRPr b="1"/>
            </a:lvl4pPr>
            <a:lvl5pPr marL="900113" indent="0">
              <a:buNone/>
              <a:defRPr b="1"/>
            </a:lvl5pPr>
          </a:lstStyle>
          <a:p>
            <a:r>
              <a:rPr lang="en-US" dirty="0"/>
              <a:t>Subtitle goes here in Arial Regular 16/20pt</a:t>
            </a:r>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82398" y="4573647"/>
            <a:ext cx="2804287" cy="2282679"/>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63656" y="1504604"/>
            <a:ext cx="2048883" cy="730182"/>
          </a:xfrm>
          <a:prstGeom prst="rect">
            <a:avLst/>
          </a:prstGeom>
        </p:spPr>
      </p:pic>
      <p:sp>
        <p:nvSpPr>
          <p:cNvPr id="11" name="Date Placeholder 3"/>
          <p:cNvSpPr>
            <a:spLocks noGrp="1"/>
          </p:cNvSpPr>
          <p:nvPr>
            <p:ph type="dt" sz="half" idx="10"/>
          </p:nvPr>
        </p:nvSpPr>
        <p:spPr>
          <a:xfrm>
            <a:off x="1163656" y="5109640"/>
            <a:ext cx="2804285" cy="2286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defRPr lang="en-US" sz="1050" smtClean="0">
                <a:solidFill>
                  <a:srgbClr val="78797B"/>
                </a:solidFill>
                <a:latin typeface="Arial" pitchFamily="34" charset="0"/>
                <a:cs typeface="Arial" pitchFamily="34" charset="0"/>
              </a:defRPr>
            </a:lvl1pPr>
          </a:lstStyle>
          <a:p>
            <a:pPr>
              <a:spcBef>
                <a:spcPts val="1125"/>
              </a:spcBef>
              <a:buClr>
                <a:srgbClr val="355F9A"/>
              </a:buClr>
            </a:pPr>
            <a:endParaRPr lang="en-CA" dirty="0"/>
          </a:p>
        </p:txBody>
      </p:sp>
      <p:sp>
        <p:nvSpPr>
          <p:cNvPr id="10" name="Text Placeholder 9"/>
          <p:cNvSpPr>
            <a:spLocks noGrp="1"/>
          </p:cNvSpPr>
          <p:nvPr>
            <p:ph type="body" sz="quarter" idx="13" hasCustomPrompt="1"/>
          </p:nvPr>
        </p:nvSpPr>
        <p:spPr>
          <a:xfrm>
            <a:off x="1163656" y="4269596"/>
            <a:ext cx="8166880" cy="341572"/>
          </a:xfrm>
        </p:spPr>
        <p:txBody>
          <a:bodyPr lIns="0" tIns="0" rIns="0" bIns="0"/>
          <a:lstStyle>
            <a:lvl1pPr marL="0" indent="0">
              <a:buNone/>
              <a:defRPr>
                <a:solidFill>
                  <a:schemeClr val="tx1">
                    <a:lumMod val="50000"/>
                    <a:lumOff val="50000"/>
                  </a:schemeClr>
                </a:solidFill>
              </a:defRPr>
            </a:lvl1pPr>
          </a:lstStyle>
          <a:p>
            <a:pPr lvl="0"/>
            <a:r>
              <a:rPr lang="en-US" dirty="0"/>
              <a:t>Presenter Name(s) go here in Arial Regular 18pt</a:t>
            </a:r>
          </a:p>
        </p:txBody>
      </p:sp>
      <p:sp>
        <p:nvSpPr>
          <p:cNvPr id="12" name="Text Placeholder 9"/>
          <p:cNvSpPr>
            <a:spLocks noGrp="1"/>
          </p:cNvSpPr>
          <p:nvPr>
            <p:ph type="body" sz="quarter" idx="14" hasCustomPrompt="1"/>
          </p:nvPr>
        </p:nvSpPr>
        <p:spPr>
          <a:xfrm>
            <a:off x="1163656" y="433133"/>
            <a:ext cx="8166880" cy="374217"/>
          </a:xfrm>
        </p:spPr>
        <p:txBody>
          <a:bodyPr lIns="0" tIns="0" rIns="0" bIns="0"/>
          <a:lstStyle>
            <a:lvl1pPr marL="0" indent="0">
              <a:lnSpc>
                <a:spcPts val="1800"/>
              </a:lnSpc>
              <a:spcBef>
                <a:spcPts val="0"/>
              </a:spcBef>
              <a:buNone/>
              <a:defRPr sz="1500" b="1" baseline="0">
                <a:solidFill>
                  <a:schemeClr val="tx1">
                    <a:lumMod val="50000"/>
                    <a:lumOff val="50000"/>
                  </a:schemeClr>
                </a:solidFill>
              </a:defRPr>
            </a:lvl1pPr>
            <a:lvl2pPr marL="215503" indent="0">
              <a:buNone/>
              <a:defRPr b="1"/>
            </a:lvl2pPr>
            <a:lvl3pPr marL="431006" indent="0">
              <a:buNone/>
              <a:defRPr b="1"/>
            </a:lvl3pPr>
            <a:lvl4pPr marL="684609" indent="0">
              <a:buNone/>
              <a:defRPr b="1"/>
            </a:lvl4pPr>
            <a:lvl5pPr marL="900113" indent="0">
              <a:buNone/>
              <a:defRPr b="1"/>
            </a:lvl5pPr>
          </a:lstStyle>
          <a:p>
            <a:r>
              <a:rPr lang="en-US" dirty="0"/>
              <a:t>Event Name goes here in Arial Regular 16/20pt</a:t>
            </a:r>
          </a:p>
        </p:txBody>
      </p:sp>
      <p:sp>
        <p:nvSpPr>
          <p:cNvPr id="14" name="Date Placeholder 3"/>
          <p:cNvSpPr txBox="1">
            <a:spLocks/>
          </p:cNvSpPr>
          <p:nvPr userDrawn="1"/>
        </p:nvSpPr>
        <p:spPr>
          <a:xfrm>
            <a:off x="141876" y="6707728"/>
            <a:ext cx="6619145" cy="130866"/>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defPPr>
              <a:defRPr lang="en-US"/>
            </a:defPPr>
            <a:lvl1pPr algn="l" rtl="0" fontAlgn="base">
              <a:spcBef>
                <a:spcPct val="0"/>
              </a:spcBef>
              <a:spcAft>
                <a:spcPct val="0"/>
              </a:spcAft>
              <a:defRPr lang="en-US" sz="1400" kern="1200" smtClean="0">
                <a:solidFill>
                  <a:srgbClr val="78797B"/>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ts val="1125"/>
              </a:spcBef>
              <a:buClr>
                <a:srgbClr val="355F9A"/>
              </a:buClr>
              <a:buFont typeface="Wingdings" pitchFamily="2" charset="2"/>
              <a:buNone/>
            </a:pPr>
            <a:r>
              <a:rPr lang="en-US" sz="525" dirty="0"/>
              <a:t>Copyright 2021 by Financial</a:t>
            </a:r>
            <a:r>
              <a:rPr lang="en-US" sz="525" baseline="0" dirty="0"/>
              <a:t> Accounting Foundation, Norwalk </a:t>
            </a:r>
            <a:r>
              <a:rPr lang="en-US" sz="525" baseline="0"/>
              <a:t>CT.  For </a:t>
            </a:r>
            <a:r>
              <a:rPr lang="en-US" sz="525" baseline="0" dirty="0"/>
              <a:t>non-commercial, educational/academic purposes only.</a:t>
            </a:r>
            <a:endParaRPr lang="en-US" sz="525" dirty="0"/>
          </a:p>
        </p:txBody>
      </p:sp>
      <p:sp>
        <p:nvSpPr>
          <p:cNvPr id="15" name="TextBox 14"/>
          <p:cNvSpPr txBox="1"/>
          <p:nvPr userDrawn="1"/>
        </p:nvSpPr>
        <p:spPr>
          <a:xfrm>
            <a:off x="1158755" y="5367970"/>
            <a:ext cx="5766703" cy="274321"/>
          </a:xfrm>
          <a:prstGeom prst="rect">
            <a:avLst/>
          </a:prstGeom>
          <a:noFill/>
        </p:spPr>
        <p:txBody>
          <a:bodyPr wrap="none" lIns="0" tIns="0" rIns="0" bIns="0" rtlCol="0">
            <a:no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r>
              <a:rPr lang="en-US" sz="600" i="0" kern="1200" dirty="0">
                <a:solidFill>
                  <a:srgbClr val="7F7F7F"/>
                </a:solidFill>
                <a:effectLst/>
                <a:latin typeface="Arial" charset="0"/>
                <a:ea typeface="+mn-ea"/>
                <a:cs typeface="+mn-cs"/>
              </a:rPr>
              <a:t>The views expressed in this presentation are those of the presenter.</a:t>
            </a:r>
          </a:p>
          <a:p>
            <a:pPr marL="0" marR="0" lvl="0" indent="0" algn="l" defTabSz="685800" rtl="0" eaLnBrk="1" fontAlgn="base" latinLnBrk="0" hangingPunct="1">
              <a:lnSpc>
                <a:spcPct val="100000"/>
              </a:lnSpc>
              <a:spcBef>
                <a:spcPct val="0"/>
              </a:spcBef>
              <a:spcAft>
                <a:spcPct val="0"/>
              </a:spcAft>
              <a:buClrTx/>
              <a:buSzTx/>
              <a:buFontTx/>
              <a:buNone/>
              <a:tabLst/>
              <a:defRPr/>
            </a:pPr>
            <a:r>
              <a:rPr lang="en-US" sz="600" i="0" kern="1200" dirty="0">
                <a:solidFill>
                  <a:srgbClr val="7F7F7F"/>
                </a:solidFill>
                <a:effectLst/>
                <a:latin typeface="Arial" charset="0"/>
                <a:ea typeface="+mn-ea"/>
                <a:cs typeface="+mn-cs"/>
              </a:rPr>
              <a:t>Official positions of the FASB are reached only after extensive due process and deliberations</a:t>
            </a:r>
          </a:p>
        </p:txBody>
      </p:sp>
      <p:pic>
        <p:nvPicPr>
          <p:cNvPr id="16" name="Picture 15">
            <a:extLst>
              <a:ext uri="{FF2B5EF4-FFF2-40B4-BE49-F238E27FC236}">
                <a16:creationId xmlns:a16="http://schemas.microsoft.com/office/drawing/2014/main" id="{A7C4FF0F-0A26-41EC-9EF2-9DA230CF970F}"/>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349951" y="6359721"/>
            <a:ext cx="3258703" cy="200828"/>
          </a:xfrm>
          <a:prstGeom prst="rect">
            <a:avLst/>
          </a:prstGeom>
        </p:spPr>
      </p:pic>
    </p:spTree>
    <p:extLst>
      <p:ext uri="{BB962C8B-B14F-4D97-AF65-F5344CB8AC3E}">
        <p14:creationId xmlns:p14="http://schemas.microsoft.com/office/powerpoint/2010/main" val="1282635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p>
        </p:txBody>
      </p:sp>
      <p:sp>
        <p:nvSpPr>
          <p:cNvPr id="3" name="Content Placeholder 2"/>
          <p:cNvSpPr>
            <a:spLocks noGrp="1"/>
          </p:cNvSpPr>
          <p:nvPr>
            <p:ph idx="1"/>
          </p:nvPr>
        </p:nvSpPr>
        <p:spPr/>
        <p:txBody>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p>
        </p:txBody>
      </p:sp>
      <p:sp>
        <p:nvSpPr>
          <p:cNvPr id="5" name="Footer Placeholder 4"/>
          <p:cNvSpPr>
            <a:spLocks noGrp="1"/>
          </p:cNvSpPr>
          <p:nvPr>
            <p:ph type="ftr" sz="quarter" idx="11"/>
          </p:nvPr>
        </p:nvSpPr>
        <p:spPr>
          <a:xfrm>
            <a:off x="7056107" y="6356351"/>
            <a:ext cx="4052821" cy="365125"/>
          </a:xfrm>
        </p:spPr>
        <p:txBody>
          <a:bodyPr/>
          <a:lstStyle/>
          <a:p>
            <a:r>
              <a:rPr lang="en-US" dirty="0"/>
              <a:t>PAC   Professional Accounting Futures   2021</a:t>
            </a:r>
            <a:endParaRPr lang="en-CA" dirty="0"/>
          </a:p>
        </p:txBody>
      </p:sp>
      <p:sp>
        <p:nvSpPr>
          <p:cNvPr id="6" name="Slide Number Placeholder 5"/>
          <p:cNvSpPr>
            <a:spLocks noGrp="1"/>
          </p:cNvSpPr>
          <p:nvPr>
            <p:ph type="sldNum" sz="quarter" idx="12"/>
          </p:nvPr>
        </p:nvSpPr>
        <p:spPr/>
        <p:txBody>
          <a:bodyPr/>
          <a:lstStyle/>
          <a:p>
            <a:fld id="{1922BD0D-169D-4E79-8896-91849D654FE9}" type="slidenum">
              <a:rPr lang="en-CA" smtClean="0"/>
              <a:t>‹#›</a:t>
            </a:fld>
            <a:endParaRPr lang="en-CA"/>
          </a:p>
        </p:txBody>
      </p:sp>
    </p:spTree>
    <p:extLst>
      <p:ext uri="{BB962C8B-B14F-4D97-AF65-F5344CB8AC3E}">
        <p14:creationId xmlns:p14="http://schemas.microsoft.com/office/powerpoint/2010/main" val="1762687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CA"/>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a:t>Click to edit Master text styles</a:t>
            </a:r>
          </a:p>
        </p:txBody>
      </p:sp>
      <p:sp>
        <p:nvSpPr>
          <p:cNvPr id="4" name="Date Placeholder 3"/>
          <p:cNvSpPr>
            <a:spLocks noGrp="1"/>
          </p:cNvSpPr>
          <p:nvPr>
            <p:ph type="dt" sz="half" idx="10"/>
          </p:nvPr>
        </p:nvSpPr>
        <p:spPr/>
        <p:txBody>
          <a:bodyPr/>
          <a:lstStyle/>
          <a:p>
            <a:endParaRPr lang="en-CA"/>
          </a:p>
        </p:txBody>
      </p:sp>
      <p:sp>
        <p:nvSpPr>
          <p:cNvPr id="5" name="Footer Placeholder 4"/>
          <p:cNvSpPr>
            <a:spLocks noGrp="1"/>
          </p:cNvSpPr>
          <p:nvPr>
            <p:ph type="ftr" sz="quarter" idx="11"/>
          </p:nvPr>
        </p:nvSpPr>
        <p:spPr/>
        <p:txBody>
          <a:bodyPr/>
          <a:lstStyle/>
          <a:p>
            <a:r>
              <a:rPr lang="en-US" dirty="0"/>
              <a:t>PAC Professional Accounting Futures 2021</a:t>
            </a:r>
            <a:endParaRPr lang="en-CA" dirty="0"/>
          </a:p>
        </p:txBody>
      </p:sp>
      <p:sp>
        <p:nvSpPr>
          <p:cNvPr id="6" name="Slide Number Placeholder 5"/>
          <p:cNvSpPr>
            <a:spLocks noGrp="1"/>
          </p:cNvSpPr>
          <p:nvPr>
            <p:ph type="sldNum" sz="quarter" idx="12"/>
          </p:nvPr>
        </p:nvSpPr>
        <p:spPr/>
        <p:txBody>
          <a:bodyPr/>
          <a:lstStyle/>
          <a:p>
            <a:fld id="{1922BD0D-169D-4E79-8896-91849D654FE9}" type="slidenum">
              <a:rPr lang="en-CA" smtClean="0"/>
              <a:t>‹#›</a:t>
            </a:fld>
            <a:endParaRPr lang="en-CA"/>
          </a:p>
        </p:txBody>
      </p:sp>
    </p:spTree>
    <p:extLst>
      <p:ext uri="{BB962C8B-B14F-4D97-AF65-F5344CB8AC3E}">
        <p14:creationId xmlns:p14="http://schemas.microsoft.com/office/powerpoint/2010/main" val="2710751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p>
        </p:txBody>
      </p:sp>
      <p:sp>
        <p:nvSpPr>
          <p:cNvPr id="5" name="Date Placeholder 4"/>
          <p:cNvSpPr>
            <a:spLocks noGrp="1"/>
          </p:cNvSpPr>
          <p:nvPr>
            <p:ph type="dt" sz="half" idx="10"/>
          </p:nvPr>
        </p:nvSpPr>
        <p:spPr/>
        <p:txBody>
          <a:bodyPr/>
          <a:lstStyle/>
          <a:p>
            <a:endParaRPr lang="en-CA"/>
          </a:p>
        </p:txBody>
      </p:sp>
      <p:sp>
        <p:nvSpPr>
          <p:cNvPr id="6" name="Footer Placeholder 5"/>
          <p:cNvSpPr>
            <a:spLocks noGrp="1"/>
          </p:cNvSpPr>
          <p:nvPr>
            <p:ph type="ftr" sz="quarter" idx="11"/>
          </p:nvPr>
        </p:nvSpPr>
        <p:spPr/>
        <p:txBody>
          <a:bodyPr/>
          <a:lstStyle/>
          <a:p>
            <a:r>
              <a:rPr lang="en-US" dirty="0"/>
              <a:t>PAC Professional Accounting Futures 2021</a:t>
            </a:r>
            <a:endParaRPr lang="en-CA" dirty="0"/>
          </a:p>
        </p:txBody>
      </p:sp>
      <p:sp>
        <p:nvSpPr>
          <p:cNvPr id="7" name="Slide Number Placeholder 6"/>
          <p:cNvSpPr>
            <a:spLocks noGrp="1"/>
          </p:cNvSpPr>
          <p:nvPr>
            <p:ph type="sldNum" sz="quarter" idx="12"/>
          </p:nvPr>
        </p:nvSpPr>
        <p:spPr/>
        <p:txBody>
          <a:bodyPr/>
          <a:lstStyle/>
          <a:p>
            <a:fld id="{1922BD0D-169D-4E79-8896-91849D654FE9}" type="slidenum">
              <a:rPr lang="en-CA" smtClean="0"/>
              <a:t>‹#›</a:t>
            </a:fld>
            <a:endParaRPr lang="en-CA"/>
          </a:p>
        </p:txBody>
      </p:sp>
    </p:spTree>
    <p:extLst>
      <p:ext uri="{BB962C8B-B14F-4D97-AF65-F5344CB8AC3E}">
        <p14:creationId xmlns:p14="http://schemas.microsoft.com/office/powerpoint/2010/main" val="1273281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p>
        </p:txBody>
      </p:sp>
      <p:sp>
        <p:nvSpPr>
          <p:cNvPr id="7" name="Date Placeholder 6"/>
          <p:cNvSpPr>
            <a:spLocks noGrp="1"/>
          </p:cNvSpPr>
          <p:nvPr>
            <p:ph type="dt" sz="half" idx="10"/>
          </p:nvPr>
        </p:nvSpPr>
        <p:spPr/>
        <p:txBody>
          <a:bodyPr/>
          <a:lstStyle/>
          <a:p>
            <a:endParaRPr lang="en-CA"/>
          </a:p>
        </p:txBody>
      </p:sp>
      <p:sp>
        <p:nvSpPr>
          <p:cNvPr id="8" name="Footer Placeholder 7"/>
          <p:cNvSpPr>
            <a:spLocks noGrp="1"/>
          </p:cNvSpPr>
          <p:nvPr>
            <p:ph type="ftr" sz="quarter" idx="11"/>
          </p:nvPr>
        </p:nvSpPr>
        <p:spPr/>
        <p:txBody>
          <a:bodyPr/>
          <a:lstStyle/>
          <a:p>
            <a:r>
              <a:rPr lang="en-US" dirty="0"/>
              <a:t>PAC Professional Accounting Futures 2021</a:t>
            </a:r>
            <a:endParaRPr lang="en-CA" dirty="0"/>
          </a:p>
        </p:txBody>
      </p:sp>
      <p:sp>
        <p:nvSpPr>
          <p:cNvPr id="9" name="Slide Number Placeholder 8"/>
          <p:cNvSpPr>
            <a:spLocks noGrp="1"/>
          </p:cNvSpPr>
          <p:nvPr>
            <p:ph type="sldNum" sz="quarter" idx="12"/>
          </p:nvPr>
        </p:nvSpPr>
        <p:spPr/>
        <p:txBody>
          <a:bodyPr/>
          <a:lstStyle/>
          <a:p>
            <a:fld id="{1922BD0D-169D-4E79-8896-91849D654FE9}" type="slidenum">
              <a:rPr lang="en-CA" smtClean="0"/>
              <a:t>‹#›</a:t>
            </a:fld>
            <a:endParaRPr lang="en-CA"/>
          </a:p>
        </p:txBody>
      </p:sp>
    </p:spTree>
    <p:extLst>
      <p:ext uri="{BB962C8B-B14F-4D97-AF65-F5344CB8AC3E}">
        <p14:creationId xmlns:p14="http://schemas.microsoft.com/office/powerpoint/2010/main" val="123237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p>
        </p:txBody>
      </p:sp>
      <p:sp>
        <p:nvSpPr>
          <p:cNvPr id="3" name="Date Placeholder 2"/>
          <p:cNvSpPr>
            <a:spLocks noGrp="1"/>
          </p:cNvSpPr>
          <p:nvPr>
            <p:ph type="dt" sz="half" idx="10"/>
          </p:nvPr>
        </p:nvSpPr>
        <p:spPr/>
        <p:txBody>
          <a:bodyPr/>
          <a:lstStyle/>
          <a:p>
            <a:endParaRPr lang="en-CA"/>
          </a:p>
        </p:txBody>
      </p:sp>
      <p:sp>
        <p:nvSpPr>
          <p:cNvPr id="4" name="Footer Placeholder 3"/>
          <p:cNvSpPr>
            <a:spLocks noGrp="1"/>
          </p:cNvSpPr>
          <p:nvPr>
            <p:ph type="ftr" sz="quarter" idx="11"/>
          </p:nvPr>
        </p:nvSpPr>
        <p:spPr/>
        <p:txBody>
          <a:bodyPr/>
          <a:lstStyle/>
          <a:p>
            <a:r>
              <a:rPr lang="en-US" dirty="0"/>
              <a:t>PAC Professional Accounting Futures 2021</a:t>
            </a:r>
            <a:endParaRPr lang="en-CA" dirty="0"/>
          </a:p>
        </p:txBody>
      </p:sp>
      <p:sp>
        <p:nvSpPr>
          <p:cNvPr id="5" name="Slide Number Placeholder 4"/>
          <p:cNvSpPr>
            <a:spLocks noGrp="1"/>
          </p:cNvSpPr>
          <p:nvPr>
            <p:ph type="sldNum" sz="quarter" idx="12"/>
          </p:nvPr>
        </p:nvSpPr>
        <p:spPr/>
        <p:txBody>
          <a:bodyPr/>
          <a:lstStyle/>
          <a:p>
            <a:fld id="{1922BD0D-169D-4E79-8896-91849D654FE9}" type="slidenum">
              <a:rPr lang="en-CA" smtClean="0"/>
              <a:t>‹#›</a:t>
            </a:fld>
            <a:endParaRPr lang="en-CA"/>
          </a:p>
        </p:txBody>
      </p:sp>
    </p:spTree>
    <p:extLst>
      <p:ext uri="{BB962C8B-B14F-4D97-AF65-F5344CB8AC3E}">
        <p14:creationId xmlns:p14="http://schemas.microsoft.com/office/powerpoint/2010/main" val="890955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CA"/>
          </a:p>
        </p:txBody>
      </p:sp>
      <p:sp>
        <p:nvSpPr>
          <p:cNvPr id="3" name="Footer Placeholder 2"/>
          <p:cNvSpPr>
            <a:spLocks noGrp="1"/>
          </p:cNvSpPr>
          <p:nvPr>
            <p:ph type="ftr" sz="quarter" idx="11"/>
          </p:nvPr>
        </p:nvSpPr>
        <p:spPr/>
        <p:txBody>
          <a:bodyPr/>
          <a:lstStyle/>
          <a:p>
            <a:r>
              <a:rPr lang="en-US" dirty="0"/>
              <a:t>PAC Professional Accounting Futures 2021</a:t>
            </a:r>
            <a:endParaRPr lang="en-CA" dirty="0"/>
          </a:p>
        </p:txBody>
      </p:sp>
      <p:sp>
        <p:nvSpPr>
          <p:cNvPr id="4" name="Slide Number Placeholder 3"/>
          <p:cNvSpPr>
            <a:spLocks noGrp="1"/>
          </p:cNvSpPr>
          <p:nvPr>
            <p:ph type="sldNum" sz="quarter" idx="12"/>
          </p:nvPr>
        </p:nvSpPr>
        <p:spPr/>
        <p:txBody>
          <a:bodyPr/>
          <a:lstStyle/>
          <a:p>
            <a:fld id="{1922BD0D-169D-4E79-8896-91849D654FE9}" type="slidenum">
              <a:rPr lang="en-CA" smtClean="0"/>
              <a:t>‹#›</a:t>
            </a:fld>
            <a:endParaRPr lang="en-CA"/>
          </a:p>
        </p:txBody>
      </p:sp>
    </p:spTree>
    <p:extLst>
      <p:ext uri="{BB962C8B-B14F-4D97-AF65-F5344CB8AC3E}">
        <p14:creationId xmlns:p14="http://schemas.microsoft.com/office/powerpoint/2010/main" val="888580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CA"/>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endParaRPr lang="en-CA"/>
          </a:p>
        </p:txBody>
      </p:sp>
      <p:sp>
        <p:nvSpPr>
          <p:cNvPr id="6" name="Footer Placeholder 5"/>
          <p:cNvSpPr>
            <a:spLocks noGrp="1"/>
          </p:cNvSpPr>
          <p:nvPr>
            <p:ph type="ftr" sz="quarter" idx="11"/>
          </p:nvPr>
        </p:nvSpPr>
        <p:spPr/>
        <p:txBody>
          <a:bodyPr/>
          <a:lstStyle/>
          <a:p>
            <a:r>
              <a:rPr lang="en-US"/>
              <a:t>PAC Professional Accounting Futures 2019</a:t>
            </a:r>
            <a:endParaRPr lang="en-CA"/>
          </a:p>
        </p:txBody>
      </p:sp>
      <p:sp>
        <p:nvSpPr>
          <p:cNvPr id="7" name="Slide Number Placeholder 6"/>
          <p:cNvSpPr>
            <a:spLocks noGrp="1"/>
          </p:cNvSpPr>
          <p:nvPr>
            <p:ph type="sldNum" sz="quarter" idx="12"/>
          </p:nvPr>
        </p:nvSpPr>
        <p:spPr/>
        <p:txBody>
          <a:bodyPr/>
          <a:lstStyle/>
          <a:p>
            <a:fld id="{1922BD0D-169D-4E79-8896-91849D654FE9}" type="slidenum">
              <a:rPr lang="en-CA" smtClean="0"/>
              <a:t>‹#›</a:t>
            </a:fld>
            <a:endParaRPr lang="en-CA"/>
          </a:p>
        </p:txBody>
      </p:sp>
    </p:spTree>
    <p:extLst>
      <p:ext uri="{BB962C8B-B14F-4D97-AF65-F5344CB8AC3E}">
        <p14:creationId xmlns:p14="http://schemas.microsoft.com/office/powerpoint/2010/main" val="1265939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CA"/>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endParaRPr lang="en-CA"/>
          </a:p>
        </p:txBody>
      </p:sp>
      <p:sp>
        <p:nvSpPr>
          <p:cNvPr id="6" name="Footer Placeholder 5"/>
          <p:cNvSpPr>
            <a:spLocks noGrp="1"/>
          </p:cNvSpPr>
          <p:nvPr>
            <p:ph type="ftr" sz="quarter" idx="11"/>
          </p:nvPr>
        </p:nvSpPr>
        <p:spPr/>
        <p:txBody>
          <a:bodyPr/>
          <a:lstStyle/>
          <a:p>
            <a:r>
              <a:rPr lang="en-US"/>
              <a:t>PAC Professional Accounting Futures 2019</a:t>
            </a:r>
            <a:endParaRPr lang="en-CA"/>
          </a:p>
        </p:txBody>
      </p:sp>
      <p:sp>
        <p:nvSpPr>
          <p:cNvPr id="7" name="Slide Number Placeholder 6"/>
          <p:cNvSpPr>
            <a:spLocks noGrp="1"/>
          </p:cNvSpPr>
          <p:nvPr>
            <p:ph type="sldNum" sz="quarter" idx="12"/>
          </p:nvPr>
        </p:nvSpPr>
        <p:spPr/>
        <p:txBody>
          <a:bodyPr/>
          <a:lstStyle/>
          <a:p>
            <a:fld id="{1922BD0D-169D-4E79-8896-91849D654FE9}" type="slidenum">
              <a:rPr lang="en-CA" smtClean="0"/>
              <a:t>‹#›</a:t>
            </a:fld>
            <a:endParaRPr lang="en-CA"/>
          </a:p>
        </p:txBody>
      </p:sp>
    </p:spTree>
    <p:extLst>
      <p:ext uri="{BB962C8B-B14F-4D97-AF65-F5344CB8AC3E}">
        <p14:creationId xmlns:p14="http://schemas.microsoft.com/office/powerpoint/2010/main" val="4144481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10" Type="http://schemas.openxmlformats.org/officeDocument/2006/relationships/image" Target="../media/image2.png"/><Relationship Id="rId4" Type="http://schemas.openxmlformats.org/officeDocument/2006/relationships/slideLayout" Target="../slideLayouts/slideLayout15.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CA" dirty="0"/>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CA"/>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PAC Professional Accounting Futures 2021</a:t>
            </a:r>
            <a:endParaRPr lang="en-CA"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22BD0D-169D-4E79-8896-91849D654FE9}" type="slidenum">
              <a:rPr lang="en-CA" smtClean="0"/>
              <a:t>‹#›</a:t>
            </a:fld>
            <a:endParaRPr lang="en-CA"/>
          </a:p>
        </p:txBody>
      </p:sp>
    </p:spTree>
    <p:extLst>
      <p:ext uri="{BB962C8B-B14F-4D97-AF65-F5344CB8AC3E}">
        <p14:creationId xmlns:p14="http://schemas.microsoft.com/office/powerpoint/2010/main" val="255661789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914400" rtl="0" eaLnBrk="1" latinLnBrk="0" hangingPunct="1">
        <a:spcBef>
          <a:spcPct val="0"/>
        </a:spcBef>
        <a:buNone/>
        <a:defRPr sz="4400" kern="1200">
          <a:solidFill>
            <a:srgbClr val="FFFF00"/>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2" name="Picture 21"/>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7976239" y="5275620"/>
            <a:ext cx="4211567" cy="1582381"/>
          </a:xfrm>
          <a:prstGeom prst="rect">
            <a:avLst/>
          </a:prstGeom>
        </p:spPr>
      </p:pic>
      <p:sp>
        <p:nvSpPr>
          <p:cNvPr id="1026" name="Title Placeholder 1"/>
          <p:cNvSpPr>
            <a:spLocks noGrp="1"/>
          </p:cNvSpPr>
          <p:nvPr>
            <p:ph type="title"/>
          </p:nvPr>
        </p:nvSpPr>
        <p:spPr bwMode="auto">
          <a:xfrm>
            <a:off x="314773" y="537323"/>
            <a:ext cx="11877228" cy="89554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Headline in Arial Bold 36/40pt</a:t>
            </a:r>
          </a:p>
        </p:txBody>
      </p:sp>
      <p:sp>
        <p:nvSpPr>
          <p:cNvPr id="1027" name="Text Placeholder 2"/>
          <p:cNvSpPr>
            <a:spLocks noGrp="1"/>
          </p:cNvSpPr>
          <p:nvPr>
            <p:ph type="body" idx="1"/>
          </p:nvPr>
        </p:nvSpPr>
        <p:spPr bwMode="auto">
          <a:xfrm>
            <a:off x="323721" y="1652678"/>
            <a:ext cx="11415183" cy="44621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First level, Arial Regular 24pt</a:t>
            </a:r>
          </a:p>
          <a:p>
            <a:pPr lvl="1"/>
            <a:r>
              <a:rPr lang="en-US" dirty="0"/>
              <a:t>Second level, Arial Regular 22pt</a:t>
            </a:r>
          </a:p>
          <a:p>
            <a:pPr lvl="2"/>
            <a:r>
              <a:rPr lang="en-US" dirty="0"/>
              <a:t>Third level, Arial </a:t>
            </a:r>
            <a:r>
              <a:rPr lang="en-US" dirty="0" err="1"/>
              <a:t>Reglar</a:t>
            </a:r>
            <a:r>
              <a:rPr lang="en-US" dirty="0"/>
              <a:t> 18pt</a:t>
            </a:r>
          </a:p>
          <a:p>
            <a:pPr lvl="3"/>
            <a:r>
              <a:rPr lang="en-US" dirty="0"/>
              <a:t>Fourth level, Arial </a:t>
            </a:r>
            <a:r>
              <a:rPr lang="en-US" dirty="0" err="1"/>
              <a:t>Reglar</a:t>
            </a:r>
            <a:r>
              <a:rPr lang="en-US" dirty="0"/>
              <a:t> 18pt</a:t>
            </a:r>
          </a:p>
          <a:p>
            <a:pPr lvl="4"/>
            <a:r>
              <a:rPr lang="en-US" dirty="0"/>
              <a:t>Fifth level, Arial </a:t>
            </a:r>
            <a:r>
              <a:rPr lang="en-US" dirty="0" err="1"/>
              <a:t>Reglar</a:t>
            </a:r>
            <a:r>
              <a:rPr lang="en-US" dirty="0"/>
              <a:t> 18pt</a:t>
            </a:r>
          </a:p>
        </p:txBody>
      </p:sp>
      <p:sp>
        <p:nvSpPr>
          <p:cNvPr id="23" name="Slide Number Placeholder 5"/>
          <p:cNvSpPr>
            <a:spLocks noGrp="1"/>
          </p:cNvSpPr>
          <p:nvPr>
            <p:ph type="sldNum" sz="quarter" idx="4"/>
          </p:nvPr>
        </p:nvSpPr>
        <p:spPr>
          <a:xfrm>
            <a:off x="10939549" y="6355217"/>
            <a:ext cx="1252451" cy="304800"/>
          </a:xfrm>
          <a:prstGeom prst="rect">
            <a:avLst/>
          </a:prstGeom>
          <a:noFill/>
        </p:spPr>
        <p:txBody>
          <a:bodyPr vert="horz" lIns="91440" tIns="45720" rIns="91440" bIns="45720" rtlCol="0" anchor="ctr"/>
          <a:lstStyle>
            <a:lvl1pPr algn="ctr" fontAlgn="auto">
              <a:spcBef>
                <a:spcPts val="0"/>
              </a:spcBef>
              <a:spcAft>
                <a:spcPts val="0"/>
              </a:spcAft>
              <a:defRPr sz="1050" b="0">
                <a:ln>
                  <a:noFill/>
                </a:ln>
                <a:solidFill>
                  <a:srgbClr val="5F5F5F"/>
                </a:solidFill>
                <a:latin typeface="+mn-lt"/>
                <a:cs typeface="+mn-cs"/>
              </a:defRPr>
            </a:lvl1pPr>
          </a:lstStyle>
          <a:p>
            <a:pPr>
              <a:defRPr/>
            </a:pPr>
            <a:fld id="{B8C3CD40-D32D-4A66-9ED6-B023972553E0}" type="slidenum">
              <a:rPr lang="en-US" smtClean="0"/>
              <a:pPr>
                <a:defRPr/>
              </a:pPr>
              <a:t>‹#›</a:t>
            </a:fld>
            <a:endParaRPr lang="en-US" dirty="0"/>
          </a:p>
        </p:txBody>
      </p:sp>
      <p:sp>
        <p:nvSpPr>
          <p:cNvPr id="9" name="Date Placeholder 3"/>
          <p:cNvSpPr txBox="1">
            <a:spLocks/>
          </p:cNvSpPr>
          <p:nvPr userDrawn="1"/>
        </p:nvSpPr>
        <p:spPr>
          <a:xfrm>
            <a:off x="141874" y="6707728"/>
            <a:ext cx="6619145" cy="130866"/>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defPPr>
              <a:defRPr lang="en-US"/>
            </a:defPPr>
            <a:lvl1pPr algn="l" rtl="0" fontAlgn="base">
              <a:spcBef>
                <a:spcPct val="0"/>
              </a:spcBef>
              <a:spcAft>
                <a:spcPct val="0"/>
              </a:spcAft>
              <a:defRPr lang="en-US" sz="1400" kern="1200" smtClean="0">
                <a:solidFill>
                  <a:srgbClr val="78797B"/>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ts val="1500"/>
              </a:spcBef>
              <a:buClr>
                <a:srgbClr val="355F9A"/>
              </a:buClr>
              <a:buFont typeface="Wingdings" pitchFamily="2" charset="2"/>
              <a:buNone/>
            </a:pPr>
            <a:r>
              <a:rPr lang="en-US" sz="700" dirty="0"/>
              <a:t>Copyright 2020 by Financial</a:t>
            </a:r>
            <a:r>
              <a:rPr lang="en-US" sz="700" baseline="0" dirty="0"/>
              <a:t> Accounting Foundation, Norwalk CT.  For non-commercial, educational/academic purposes only.</a:t>
            </a:r>
            <a:endParaRPr lang="en-US" sz="700" dirty="0"/>
          </a:p>
        </p:txBody>
      </p:sp>
      <p:pic>
        <p:nvPicPr>
          <p:cNvPr id="10" name="Picture 9"/>
          <p:cNvPicPr>
            <a:picLocks noChangeAspect="1"/>
          </p:cNvPicPr>
          <p:nvPr userDrawn="1"/>
        </p:nvPicPr>
        <p:blipFill rotWithShape="1">
          <a:blip r:embed="rId10" cstate="print">
            <a:extLst>
              <a:ext uri="{28A0092B-C50C-407E-A947-70E740481C1C}">
                <a14:useLocalDpi xmlns:a14="http://schemas.microsoft.com/office/drawing/2010/main" val="0"/>
              </a:ext>
            </a:extLst>
          </a:blip>
          <a:srcRect r="4279"/>
          <a:stretch/>
        </p:blipFill>
        <p:spPr>
          <a:xfrm>
            <a:off x="463296" y="6332348"/>
            <a:ext cx="1415035" cy="249732"/>
          </a:xfrm>
          <a:prstGeom prst="rect">
            <a:avLst/>
          </a:prstGeom>
        </p:spPr>
      </p:pic>
    </p:spTree>
    <p:extLst>
      <p:ext uri="{BB962C8B-B14F-4D97-AF65-F5344CB8AC3E}">
        <p14:creationId xmlns:p14="http://schemas.microsoft.com/office/powerpoint/2010/main" val="335421169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Lst>
  <p:hf hdr="0" dt="0"/>
  <p:txStyles>
    <p:titleStyle>
      <a:lvl1pPr algn="l" rtl="0" eaLnBrk="1" fontAlgn="base" hangingPunct="1">
        <a:lnSpc>
          <a:spcPts val="3700"/>
        </a:lnSpc>
        <a:spcBef>
          <a:spcPct val="0"/>
        </a:spcBef>
        <a:spcAft>
          <a:spcPct val="0"/>
        </a:spcAft>
        <a:defRPr sz="3600" b="1" kern="1200">
          <a:solidFill>
            <a:srgbClr val="355F9A"/>
          </a:solidFill>
          <a:effectLst/>
          <a:latin typeface="Arial" charset="0"/>
          <a:ea typeface="Arial" charset="0"/>
          <a:cs typeface="Arial" charset="0"/>
        </a:defRPr>
      </a:lvl1pPr>
      <a:lvl2pPr algn="l" rtl="0" eaLnBrk="1" fontAlgn="base" hangingPunct="1">
        <a:lnSpc>
          <a:spcPts val="3500"/>
        </a:lnSpc>
        <a:spcBef>
          <a:spcPct val="0"/>
        </a:spcBef>
        <a:spcAft>
          <a:spcPct val="0"/>
        </a:spcAft>
        <a:defRPr sz="3400">
          <a:solidFill>
            <a:srgbClr val="32607E"/>
          </a:solidFill>
          <a:latin typeface="Arial" charset="0"/>
          <a:cs typeface="Arial" charset="0"/>
        </a:defRPr>
      </a:lvl2pPr>
      <a:lvl3pPr algn="l" rtl="0" eaLnBrk="1" fontAlgn="base" hangingPunct="1">
        <a:lnSpc>
          <a:spcPts val="3500"/>
        </a:lnSpc>
        <a:spcBef>
          <a:spcPct val="0"/>
        </a:spcBef>
        <a:spcAft>
          <a:spcPct val="0"/>
        </a:spcAft>
        <a:defRPr sz="3400">
          <a:solidFill>
            <a:srgbClr val="32607E"/>
          </a:solidFill>
          <a:latin typeface="Arial" charset="0"/>
          <a:cs typeface="Arial" charset="0"/>
        </a:defRPr>
      </a:lvl3pPr>
      <a:lvl4pPr algn="l" rtl="0" eaLnBrk="1" fontAlgn="base" hangingPunct="1">
        <a:lnSpc>
          <a:spcPts val="3500"/>
        </a:lnSpc>
        <a:spcBef>
          <a:spcPct val="0"/>
        </a:spcBef>
        <a:spcAft>
          <a:spcPct val="0"/>
        </a:spcAft>
        <a:defRPr sz="3400">
          <a:solidFill>
            <a:srgbClr val="32607E"/>
          </a:solidFill>
          <a:latin typeface="Arial" charset="0"/>
          <a:cs typeface="Arial" charset="0"/>
        </a:defRPr>
      </a:lvl4pPr>
      <a:lvl5pPr algn="l" rtl="0" eaLnBrk="1" fontAlgn="base" hangingPunct="1">
        <a:lnSpc>
          <a:spcPts val="3500"/>
        </a:lnSpc>
        <a:spcBef>
          <a:spcPct val="0"/>
        </a:spcBef>
        <a:spcAft>
          <a:spcPct val="0"/>
        </a:spcAft>
        <a:defRPr sz="3400">
          <a:solidFill>
            <a:srgbClr val="32607E"/>
          </a:solidFill>
          <a:latin typeface="Arial" charset="0"/>
          <a:cs typeface="Arial" charset="0"/>
        </a:defRPr>
      </a:lvl5pPr>
      <a:lvl6pPr marL="457200" algn="l" rtl="0" eaLnBrk="1" fontAlgn="base" hangingPunct="1">
        <a:spcBef>
          <a:spcPct val="0"/>
        </a:spcBef>
        <a:spcAft>
          <a:spcPct val="0"/>
        </a:spcAft>
        <a:defRPr sz="3600" b="1">
          <a:solidFill>
            <a:schemeClr val="tx1"/>
          </a:solidFill>
          <a:latin typeface="Arial" charset="0"/>
          <a:cs typeface="Arial" charset="0"/>
        </a:defRPr>
      </a:lvl6pPr>
      <a:lvl7pPr marL="914400" algn="l" rtl="0" eaLnBrk="1" fontAlgn="base" hangingPunct="1">
        <a:spcBef>
          <a:spcPct val="0"/>
        </a:spcBef>
        <a:spcAft>
          <a:spcPct val="0"/>
        </a:spcAft>
        <a:defRPr sz="3600" b="1">
          <a:solidFill>
            <a:schemeClr val="tx1"/>
          </a:solidFill>
          <a:latin typeface="Arial" charset="0"/>
          <a:cs typeface="Arial" charset="0"/>
        </a:defRPr>
      </a:lvl7pPr>
      <a:lvl8pPr marL="1371600" algn="l" rtl="0" eaLnBrk="1" fontAlgn="base" hangingPunct="1">
        <a:spcBef>
          <a:spcPct val="0"/>
        </a:spcBef>
        <a:spcAft>
          <a:spcPct val="0"/>
        </a:spcAft>
        <a:defRPr sz="3600" b="1">
          <a:solidFill>
            <a:schemeClr val="tx1"/>
          </a:solidFill>
          <a:latin typeface="Arial" charset="0"/>
          <a:cs typeface="Arial" charset="0"/>
        </a:defRPr>
      </a:lvl8pPr>
      <a:lvl9pPr marL="1828800" algn="l" rtl="0" eaLnBrk="1" fontAlgn="base" hangingPunct="1">
        <a:spcBef>
          <a:spcPct val="0"/>
        </a:spcBef>
        <a:spcAft>
          <a:spcPct val="0"/>
        </a:spcAft>
        <a:defRPr sz="3600" b="1">
          <a:solidFill>
            <a:schemeClr val="tx1"/>
          </a:solidFill>
          <a:latin typeface="Arial" charset="0"/>
          <a:cs typeface="Arial" charset="0"/>
        </a:defRPr>
      </a:lvl9pPr>
    </p:titleStyle>
    <p:bodyStyle>
      <a:lvl1pPr marL="287338" indent="-287338" algn="l" rtl="0" eaLnBrk="1" fontAlgn="base" hangingPunct="1">
        <a:lnSpc>
          <a:spcPct val="112000"/>
        </a:lnSpc>
        <a:spcBef>
          <a:spcPts val="1500"/>
        </a:spcBef>
        <a:spcAft>
          <a:spcPct val="0"/>
        </a:spcAft>
        <a:buClr>
          <a:srgbClr val="EF4142"/>
        </a:buClr>
        <a:buFont typeface="Wingdings" pitchFamily="2" charset="2"/>
        <a:buChar char="§"/>
        <a:defRPr sz="1800" kern="1200">
          <a:solidFill>
            <a:schemeClr val="tx1"/>
          </a:solidFill>
          <a:latin typeface="Arial" pitchFamily="34" charset="0"/>
          <a:ea typeface="+mn-ea"/>
          <a:cs typeface="Arial" pitchFamily="34" charset="0"/>
        </a:defRPr>
      </a:lvl1pPr>
      <a:lvl2pPr marL="574675" indent="-287338" algn="l" rtl="0" eaLnBrk="1" fontAlgn="base" hangingPunct="1">
        <a:lnSpc>
          <a:spcPct val="112000"/>
        </a:lnSpc>
        <a:spcBef>
          <a:spcPts val="400"/>
        </a:spcBef>
        <a:spcAft>
          <a:spcPct val="0"/>
        </a:spcAft>
        <a:buClr>
          <a:srgbClr val="EF4142"/>
        </a:buClr>
        <a:buFont typeface="Lucida Grande"/>
        <a:buChar char="-"/>
        <a:defRPr sz="1800" kern="1200">
          <a:solidFill>
            <a:srgbClr val="3D3D3D"/>
          </a:solidFill>
          <a:latin typeface="Arial" pitchFamily="34" charset="0"/>
          <a:ea typeface="+mn-ea"/>
          <a:cs typeface="Arial" pitchFamily="34" charset="0"/>
        </a:defRPr>
      </a:lvl2pPr>
      <a:lvl3pPr marL="860425" indent="-285750" algn="l" rtl="0" eaLnBrk="1" fontAlgn="base" hangingPunct="1">
        <a:lnSpc>
          <a:spcPct val="112000"/>
        </a:lnSpc>
        <a:spcBef>
          <a:spcPts val="300"/>
        </a:spcBef>
        <a:spcAft>
          <a:spcPct val="0"/>
        </a:spcAft>
        <a:buClr>
          <a:srgbClr val="EF4142"/>
        </a:buClr>
        <a:buFont typeface="Arial" pitchFamily="34" charset="0"/>
        <a:buChar char="•"/>
        <a:defRPr sz="1800" kern="1200">
          <a:solidFill>
            <a:srgbClr val="3D3D3D"/>
          </a:solidFill>
          <a:latin typeface="Arial" pitchFamily="34" charset="0"/>
          <a:ea typeface="+mn-ea"/>
          <a:cs typeface="Arial" pitchFamily="34" charset="0"/>
        </a:defRPr>
      </a:lvl3pPr>
      <a:lvl4pPr marL="1200150" indent="-287338" algn="l" rtl="0" eaLnBrk="1" fontAlgn="base" hangingPunct="1">
        <a:lnSpc>
          <a:spcPct val="112000"/>
        </a:lnSpc>
        <a:spcBef>
          <a:spcPts val="300"/>
        </a:spcBef>
        <a:spcAft>
          <a:spcPct val="0"/>
        </a:spcAft>
        <a:buClr>
          <a:srgbClr val="EF4142"/>
        </a:buClr>
        <a:buFont typeface="Courier New" pitchFamily="49" charset="0"/>
        <a:buChar char="o"/>
        <a:defRPr sz="1800" kern="1200">
          <a:solidFill>
            <a:srgbClr val="3D3D3D"/>
          </a:solidFill>
          <a:latin typeface="Arial" pitchFamily="34" charset="0"/>
          <a:ea typeface="+mn-ea"/>
          <a:cs typeface="Arial" pitchFamily="34" charset="0"/>
        </a:defRPr>
      </a:lvl4pPr>
      <a:lvl5pPr marL="1427163" indent="-227013" algn="l" rtl="0" eaLnBrk="1" fontAlgn="base" hangingPunct="1">
        <a:lnSpc>
          <a:spcPct val="112000"/>
        </a:lnSpc>
        <a:spcBef>
          <a:spcPts val="300"/>
        </a:spcBef>
        <a:spcAft>
          <a:spcPct val="0"/>
        </a:spcAft>
        <a:buClr>
          <a:srgbClr val="EF4142"/>
        </a:buClr>
        <a:buFont typeface="Arial" charset="0"/>
        <a:buChar char="»"/>
        <a:defRPr sz="1800" kern="1200">
          <a:solidFill>
            <a:srgbClr val="3D3D3D"/>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2880">
          <p15:clr>
            <a:srgbClr val="F26B43"/>
          </p15:clr>
        </p15:guide>
        <p15:guide id="3" pos="216">
          <p15:clr>
            <a:srgbClr val="F26B43"/>
          </p15:clr>
        </p15:guide>
        <p15:guide id="4" pos="5544">
          <p15:clr>
            <a:srgbClr val="F26B43"/>
          </p15:clr>
        </p15:guide>
        <p15:guide id="5" orient="horz" pos="4128">
          <p15:clr>
            <a:srgbClr val="F26B43"/>
          </p15:clr>
        </p15:guide>
        <p15:guide id="6" pos="5468">
          <p15:clr>
            <a:srgbClr val="F26B43"/>
          </p15:clr>
        </p15:guide>
        <p15:guide id="7" orient="horz" pos="1104">
          <p15:clr>
            <a:srgbClr val="F26B43"/>
          </p15:clr>
        </p15:guide>
        <p15:guide id="8" orient="horz" pos="4009">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notesSlide" Target="../notesSlides/notesSlide2.xml"/><Relationship Id="rId7" Type="http://schemas.openxmlformats.org/officeDocument/2006/relationships/image" Target="../media/image13.png"/><Relationship Id="rId2" Type="http://schemas.openxmlformats.org/officeDocument/2006/relationships/slideLayout" Target="../slideLayouts/slideLayout14.xml"/><Relationship Id="rId1" Type="http://schemas.openxmlformats.org/officeDocument/2006/relationships/tags" Target="../tags/tag1.xml"/><Relationship Id="rId6" Type="http://schemas.openxmlformats.org/officeDocument/2006/relationships/image" Target="../media/image12.jpeg"/><Relationship Id="rId11" Type="http://schemas.openxmlformats.org/officeDocument/2006/relationships/image" Target="../media/image17.jpeg"/><Relationship Id="rId5" Type="http://schemas.openxmlformats.org/officeDocument/2006/relationships/image" Target="../media/image11.jpeg"/><Relationship Id="rId10" Type="http://schemas.openxmlformats.org/officeDocument/2006/relationships/image" Target="../media/image16.jpeg"/><Relationship Id="rId4" Type="http://schemas.openxmlformats.org/officeDocument/2006/relationships/image" Target="../media/image10.jpeg"/><Relationship Id="rId9" Type="http://schemas.openxmlformats.org/officeDocument/2006/relationships/image" Target="../media/image15.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9266" y="346647"/>
            <a:ext cx="8229600" cy="1714202"/>
          </a:xfrm>
        </p:spPr>
        <p:txBody>
          <a:bodyPr>
            <a:noAutofit/>
          </a:bodyPr>
          <a:lstStyle/>
          <a:p>
            <a:r>
              <a:rPr lang="en-CA" sz="3200" dirty="0">
                <a:solidFill>
                  <a:prstClr val="white"/>
                </a:solidFill>
                <a:latin typeface="Times New Roman" panose="02020603050405020304" pitchFamily="18" charset="0"/>
              </a:rPr>
              <a:t>PAC ANNUAL CONFERENCE</a:t>
            </a:r>
            <a:br>
              <a:rPr lang="en-US" sz="2800" dirty="0"/>
            </a:br>
            <a:r>
              <a:rPr lang="en-CA" sz="3600" b="1" cap="small" dirty="0">
                <a:latin typeface="Times New Roman" panose="02020603050405020304" pitchFamily="18" charset="0"/>
              </a:rPr>
              <a:t>Professional Accounting Futures</a:t>
            </a:r>
            <a:r>
              <a:rPr lang="en-CA" sz="2000" dirty="0">
                <a:solidFill>
                  <a:prstClr val="white"/>
                </a:solidFill>
                <a:latin typeface="Times New Roman" panose="02020603050405020304" pitchFamily="18" charset="0"/>
              </a:rPr>
              <a:t> </a:t>
            </a:r>
            <a:br>
              <a:rPr lang="en-CA" sz="2000" dirty="0">
                <a:solidFill>
                  <a:prstClr val="white"/>
                </a:solidFill>
                <a:latin typeface="Times New Roman" panose="02020603050405020304" pitchFamily="18" charset="0"/>
              </a:rPr>
            </a:br>
            <a:r>
              <a:rPr lang="en-CA" sz="2400" dirty="0">
                <a:solidFill>
                  <a:prstClr val="white"/>
                </a:solidFill>
                <a:latin typeface="Times New Roman" panose="02020603050405020304" pitchFamily="18" charset="0"/>
              </a:rPr>
              <a:t>October 28, 2021</a:t>
            </a:r>
            <a:endParaRPr lang="en-US" sz="4000" dirty="0"/>
          </a:p>
        </p:txBody>
      </p:sp>
      <p:sp>
        <p:nvSpPr>
          <p:cNvPr id="3" name="Content Placeholder 2"/>
          <p:cNvSpPr>
            <a:spLocks noGrp="1"/>
          </p:cNvSpPr>
          <p:nvPr>
            <p:ph idx="1"/>
          </p:nvPr>
        </p:nvSpPr>
        <p:spPr>
          <a:xfrm>
            <a:off x="1981200" y="2456893"/>
            <a:ext cx="8229600" cy="2448273"/>
          </a:xfrm>
        </p:spPr>
        <p:txBody>
          <a:bodyPr>
            <a:noAutofit/>
          </a:bodyPr>
          <a:lstStyle/>
          <a:p>
            <a:pPr marL="0" indent="0" algn="ctr">
              <a:buNone/>
            </a:pPr>
            <a:r>
              <a:rPr lang="en-US" dirty="0"/>
              <a:t>COVID Related Activities and Issues</a:t>
            </a:r>
          </a:p>
          <a:p>
            <a:pPr marL="0" indent="0" algn="ctr">
              <a:buNone/>
            </a:pPr>
            <a:endParaRPr lang="en-US" dirty="0"/>
          </a:p>
          <a:p>
            <a:pPr marL="0" indent="0" algn="ctr">
              <a:buNone/>
            </a:pPr>
            <a:r>
              <a:rPr lang="en-US" dirty="0"/>
              <a:t>Jim </a:t>
            </a:r>
            <a:r>
              <a:rPr lang="en-US" dirty="0" err="1"/>
              <a:t>Kroeker</a:t>
            </a:r>
            <a:r>
              <a:rPr lang="en-US" dirty="0"/>
              <a:t> </a:t>
            </a:r>
          </a:p>
          <a:p>
            <a:pPr marL="0" indent="0" algn="ctr">
              <a:buNone/>
            </a:pPr>
            <a:r>
              <a:rPr lang="en-US" dirty="0"/>
              <a:t>Vice Chairman, FASB</a:t>
            </a:r>
          </a:p>
          <a:p>
            <a:pPr marL="0" indent="0" algn="ctr">
              <a:buNone/>
            </a:pPr>
            <a:endParaRPr lang="en-US" dirty="0"/>
          </a:p>
        </p:txBody>
      </p:sp>
      <p:pic>
        <p:nvPicPr>
          <p:cNvPr id="1026" name="Picture 2" descr="D:\My Docs\z Ryan's Stuff\Branding + Logos\PAC-logo-KO-redon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49770" y="5301208"/>
            <a:ext cx="5328592" cy="12782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235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000" dirty="0"/>
              <a:t>COVID Related Activities and Issues</a:t>
            </a:r>
          </a:p>
        </p:txBody>
      </p:sp>
      <p:sp>
        <p:nvSpPr>
          <p:cNvPr id="20" name="Text Placeholder 19"/>
          <p:cNvSpPr>
            <a:spLocks noGrp="1"/>
          </p:cNvSpPr>
          <p:nvPr>
            <p:ph type="body" sz="quarter" idx="13"/>
          </p:nvPr>
        </p:nvSpPr>
        <p:spPr>
          <a:xfrm>
            <a:off x="2396743" y="4057288"/>
            <a:ext cx="6125160" cy="514070"/>
          </a:xfrm>
        </p:spPr>
        <p:txBody>
          <a:bodyPr/>
          <a:lstStyle/>
          <a:p>
            <a:pPr>
              <a:spcBef>
                <a:spcPts val="0"/>
              </a:spcBef>
            </a:pPr>
            <a:r>
              <a:rPr lang="en-US">
                <a:latin typeface="Arial"/>
                <a:cs typeface="Arial"/>
              </a:rPr>
              <a:t>Jim Kroeker, Board Member</a:t>
            </a:r>
            <a:endParaRPr lang="en-US"/>
          </a:p>
        </p:txBody>
      </p:sp>
      <p:sp>
        <p:nvSpPr>
          <p:cNvPr id="4" name="Text Placeholder 3">
            <a:extLst>
              <a:ext uri="{FF2B5EF4-FFF2-40B4-BE49-F238E27FC236}">
                <a16:creationId xmlns:a16="http://schemas.microsoft.com/office/drawing/2014/main" id="{14EEB9EF-3F9F-499C-AD25-83A9FDF522D0}"/>
              </a:ext>
            </a:extLst>
          </p:cNvPr>
          <p:cNvSpPr>
            <a:spLocks noGrp="1"/>
          </p:cNvSpPr>
          <p:nvPr>
            <p:ph type="body" sz="quarter" idx="14"/>
          </p:nvPr>
        </p:nvSpPr>
        <p:spPr/>
        <p:txBody>
          <a:bodyPr/>
          <a:lstStyle/>
          <a:p>
            <a:r>
              <a:rPr lang="en-US" dirty="0"/>
              <a:t>Professional Accounting Futures Conference 2021</a:t>
            </a:r>
          </a:p>
          <a:p>
            <a:endParaRPr lang="en-US" dirty="0"/>
          </a:p>
        </p:txBody>
      </p:sp>
    </p:spTree>
    <p:extLst>
      <p:ext uri="{BB962C8B-B14F-4D97-AF65-F5344CB8AC3E}">
        <p14:creationId xmlns:p14="http://schemas.microsoft.com/office/powerpoint/2010/main" val="1030815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B77D4054-19EE-4074-8B07-19B7A360CEAE}"/>
              </a:ext>
            </a:extLst>
          </p:cNvPr>
          <p:cNvGrpSpPr/>
          <p:nvPr/>
        </p:nvGrpSpPr>
        <p:grpSpPr>
          <a:xfrm>
            <a:off x="2336407" y="3735107"/>
            <a:ext cx="4952600" cy="1911136"/>
            <a:chOff x="1452430" y="3647561"/>
            <a:chExt cx="5742792" cy="2631233"/>
          </a:xfrm>
        </p:grpSpPr>
        <p:sp>
          <p:nvSpPr>
            <p:cNvPr id="5" name="TextBox 4"/>
            <p:cNvSpPr txBox="1"/>
            <p:nvPr/>
          </p:nvSpPr>
          <p:spPr>
            <a:xfrm>
              <a:off x="1452430" y="4909549"/>
              <a:ext cx="1137088" cy="585727"/>
            </a:xfrm>
            <a:prstGeom prst="rect">
              <a:avLst/>
            </a:prstGeom>
            <a:noFill/>
          </p:spPr>
          <p:txBody>
            <a:bodyPr vert="horz" wrap="square" lIns="0" tIns="0" rIns="0" bIns="0" rtlCol="0">
              <a:noAutofit/>
            </a:bodyPr>
            <a:lstStyle/>
            <a:p>
              <a:pPr indent="-154313" algn="ctr" fontAlgn="base">
                <a:spcBef>
                  <a:spcPct val="0"/>
                </a:spcBef>
                <a:spcAft>
                  <a:spcPts val="169"/>
                </a:spcAft>
                <a:defRPr/>
              </a:pPr>
              <a:r>
                <a:rPr lang="en-US" sz="975" b="1" i="1" dirty="0">
                  <a:solidFill>
                    <a:prstClr val="black"/>
                  </a:solidFill>
                  <a:latin typeface="Arial" panose="020B0604020202020204" pitchFamily="34" charset="0"/>
                  <a:cs typeface="Arial" panose="020B0604020202020204" pitchFamily="34" charset="0"/>
                </a:rPr>
                <a:t>Jim Kroeker</a:t>
              </a:r>
            </a:p>
            <a:p>
              <a:pPr indent="-154313" algn="ctr" fontAlgn="base">
                <a:spcBef>
                  <a:spcPct val="0"/>
                </a:spcBef>
                <a:spcAft>
                  <a:spcPts val="169"/>
                </a:spcAft>
                <a:defRPr/>
              </a:pPr>
              <a:r>
                <a:rPr lang="en-US" sz="975" b="1" i="1" dirty="0">
                  <a:solidFill>
                    <a:prstClr val="black"/>
                  </a:solidFill>
                  <a:latin typeface="Arial" panose="020B0604020202020204" pitchFamily="34" charset="0"/>
                  <a:cs typeface="Arial" panose="020B0604020202020204" pitchFamily="34" charset="0"/>
                </a:rPr>
                <a:t>Vice Chair</a:t>
              </a:r>
              <a:br>
                <a:rPr lang="en-US" sz="975" b="1" i="1" dirty="0">
                  <a:solidFill>
                    <a:prstClr val="black"/>
                  </a:solidFill>
                  <a:latin typeface="Arial" panose="020B0604020202020204" pitchFamily="34" charset="0"/>
                  <a:cs typeface="Arial" panose="020B0604020202020204" pitchFamily="34" charset="0"/>
                </a:rPr>
              </a:br>
              <a:r>
                <a:rPr lang="en-US" sz="975" b="1" i="1" dirty="0">
                  <a:solidFill>
                    <a:prstClr val="black"/>
                  </a:solidFill>
                  <a:latin typeface="Arial" panose="020B0604020202020204" pitchFamily="34" charset="0"/>
                  <a:cs typeface="Arial" panose="020B0604020202020204" pitchFamily="34" charset="0"/>
                </a:rPr>
                <a:t>2024</a:t>
              </a:r>
            </a:p>
          </p:txBody>
        </p:sp>
        <p:sp>
          <p:nvSpPr>
            <p:cNvPr id="27" name="TextBox 26"/>
            <p:cNvSpPr txBox="1"/>
            <p:nvPr/>
          </p:nvSpPr>
          <p:spPr>
            <a:xfrm>
              <a:off x="2517078" y="4909547"/>
              <a:ext cx="1137088" cy="585726"/>
            </a:xfrm>
            <a:prstGeom prst="rect">
              <a:avLst/>
            </a:prstGeom>
            <a:noFill/>
          </p:spPr>
          <p:txBody>
            <a:bodyPr vert="horz" wrap="square" lIns="0" tIns="0" rIns="0" bIns="0" rtlCol="0">
              <a:noAutofit/>
            </a:bodyPr>
            <a:lstStyle/>
            <a:p>
              <a:pPr indent="-154313" algn="ctr" fontAlgn="base">
                <a:spcBef>
                  <a:spcPct val="0"/>
                </a:spcBef>
                <a:spcAft>
                  <a:spcPts val="506"/>
                </a:spcAft>
                <a:defRPr/>
              </a:pPr>
              <a:r>
                <a:rPr lang="en-US" sz="975" b="1" i="1" dirty="0">
                  <a:solidFill>
                    <a:srgbClr val="000000"/>
                  </a:solidFill>
                  <a:latin typeface="Arial" panose="020B0604020202020204" pitchFamily="34" charset="0"/>
                  <a:cs typeface="Arial" panose="020B0604020202020204" pitchFamily="34" charset="0"/>
                </a:rPr>
                <a:t>Christine Botosan </a:t>
              </a:r>
              <a:br>
                <a:rPr lang="en-US" sz="975" b="1" i="1" dirty="0">
                  <a:solidFill>
                    <a:srgbClr val="000000"/>
                  </a:solidFill>
                  <a:latin typeface="Arial" panose="020B0604020202020204" pitchFamily="34" charset="0"/>
                  <a:cs typeface="Arial" panose="020B0604020202020204" pitchFamily="34" charset="0"/>
                </a:rPr>
              </a:br>
              <a:r>
                <a:rPr lang="en-US" sz="975" b="1" i="1" dirty="0">
                  <a:solidFill>
                    <a:srgbClr val="000000"/>
                  </a:solidFill>
                  <a:latin typeface="Arial" panose="020B0604020202020204" pitchFamily="34" charset="0"/>
                  <a:cs typeface="Arial" panose="020B0604020202020204" pitchFamily="34" charset="0"/>
                </a:rPr>
                <a:t>2026</a:t>
              </a:r>
            </a:p>
            <a:p>
              <a:pPr indent="-154313" algn="ctr" fontAlgn="base">
                <a:spcBef>
                  <a:spcPct val="0"/>
                </a:spcBef>
                <a:spcAft>
                  <a:spcPts val="506"/>
                </a:spcAft>
                <a:defRPr/>
              </a:pPr>
              <a:endParaRPr lang="en-US" sz="975" b="1" i="1" dirty="0">
                <a:solidFill>
                  <a:srgbClr val="000000"/>
                </a:solidFill>
                <a:latin typeface="Arial" panose="020B0604020202020204" pitchFamily="34" charset="0"/>
                <a:cs typeface="Arial" panose="020B0604020202020204" pitchFamily="34" charset="0"/>
              </a:endParaRPr>
            </a:p>
          </p:txBody>
        </p:sp>
        <p:sp>
          <p:nvSpPr>
            <p:cNvPr id="29" name="TextBox 28"/>
            <p:cNvSpPr txBox="1"/>
            <p:nvPr/>
          </p:nvSpPr>
          <p:spPr>
            <a:xfrm>
              <a:off x="3505056" y="4897271"/>
              <a:ext cx="1137088" cy="577204"/>
            </a:xfrm>
            <a:prstGeom prst="rect">
              <a:avLst/>
            </a:prstGeom>
            <a:noFill/>
          </p:spPr>
          <p:txBody>
            <a:bodyPr vert="horz" wrap="square" lIns="0" tIns="0" rIns="0" bIns="0" rtlCol="0">
              <a:noAutofit/>
            </a:bodyPr>
            <a:lstStyle/>
            <a:p>
              <a:pPr indent="-154313" algn="ctr" fontAlgn="base">
                <a:spcBef>
                  <a:spcPct val="0"/>
                </a:spcBef>
                <a:spcAft>
                  <a:spcPts val="506"/>
                </a:spcAft>
                <a:defRPr/>
              </a:pPr>
              <a:r>
                <a:rPr lang="en-US" sz="975" b="1" i="1" dirty="0">
                  <a:solidFill>
                    <a:srgbClr val="000000"/>
                  </a:solidFill>
                  <a:latin typeface="Arial" panose="020B0604020202020204" pitchFamily="34" charset="0"/>
                  <a:cs typeface="Arial" panose="020B0604020202020204" pitchFamily="34" charset="0"/>
                </a:rPr>
                <a:t>Gary </a:t>
              </a:r>
              <a:br>
                <a:rPr lang="en-US" sz="975" b="1" i="1" dirty="0">
                  <a:solidFill>
                    <a:srgbClr val="000000"/>
                  </a:solidFill>
                  <a:latin typeface="Arial" panose="020B0604020202020204" pitchFamily="34" charset="0"/>
                  <a:cs typeface="Arial" panose="020B0604020202020204" pitchFamily="34" charset="0"/>
                </a:rPr>
              </a:br>
              <a:r>
                <a:rPr lang="en-US" sz="975" b="1" i="1" dirty="0">
                  <a:solidFill>
                    <a:srgbClr val="000000"/>
                  </a:solidFill>
                  <a:latin typeface="Arial" panose="020B0604020202020204" pitchFamily="34" charset="0"/>
                  <a:cs typeface="Arial" panose="020B0604020202020204" pitchFamily="34" charset="0"/>
                </a:rPr>
                <a:t>Buesser</a:t>
              </a:r>
              <a:br>
                <a:rPr lang="en-US" sz="975" b="1" i="1" dirty="0">
                  <a:solidFill>
                    <a:srgbClr val="000000"/>
                  </a:solidFill>
                  <a:latin typeface="Arial" panose="020B0604020202020204" pitchFamily="34" charset="0"/>
                  <a:cs typeface="Arial" panose="020B0604020202020204" pitchFamily="34" charset="0"/>
                </a:rPr>
              </a:br>
              <a:r>
                <a:rPr lang="en-US" sz="975" b="1" i="1" dirty="0">
                  <a:solidFill>
                    <a:srgbClr val="000000"/>
                  </a:solidFill>
                  <a:latin typeface="Arial" panose="020B0604020202020204" pitchFamily="34" charset="0"/>
                  <a:cs typeface="Arial" panose="020B0604020202020204" pitchFamily="34" charset="0"/>
                </a:rPr>
                <a:t>2023*</a:t>
              </a:r>
            </a:p>
          </p:txBody>
        </p:sp>
        <p:sp>
          <p:nvSpPr>
            <p:cNvPr id="20" name="TextBox 19"/>
            <p:cNvSpPr txBox="1"/>
            <p:nvPr/>
          </p:nvSpPr>
          <p:spPr>
            <a:xfrm>
              <a:off x="5550630" y="4939006"/>
              <a:ext cx="1137088" cy="556267"/>
            </a:xfrm>
            <a:prstGeom prst="rect">
              <a:avLst/>
            </a:prstGeom>
            <a:noFill/>
          </p:spPr>
          <p:txBody>
            <a:bodyPr vert="horz" wrap="square" lIns="0" tIns="0" rIns="0" bIns="0" rtlCol="0">
              <a:noAutofit/>
            </a:bodyPr>
            <a:lstStyle/>
            <a:p>
              <a:pPr indent="-154313" algn="ctr" fontAlgn="base">
                <a:spcBef>
                  <a:spcPct val="0"/>
                </a:spcBef>
                <a:spcAft>
                  <a:spcPts val="506"/>
                </a:spcAft>
                <a:defRPr/>
              </a:pPr>
              <a:r>
                <a:rPr lang="en-US" sz="975" b="1" i="1" dirty="0">
                  <a:solidFill>
                    <a:srgbClr val="000000"/>
                  </a:solidFill>
                  <a:latin typeface="Arial" panose="020B0604020202020204" pitchFamily="34" charset="0"/>
                  <a:cs typeface="Arial" panose="020B0604020202020204" pitchFamily="34" charset="0"/>
                </a:rPr>
                <a:t>Marsha </a:t>
              </a:r>
              <a:br>
                <a:rPr lang="en-US" sz="975" b="1" i="1" dirty="0">
                  <a:solidFill>
                    <a:srgbClr val="000000"/>
                  </a:solidFill>
                  <a:latin typeface="Arial" panose="020B0604020202020204" pitchFamily="34" charset="0"/>
                  <a:cs typeface="Arial" panose="020B0604020202020204" pitchFamily="34" charset="0"/>
                </a:rPr>
              </a:br>
              <a:r>
                <a:rPr lang="en-US" sz="975" b="1" i="1" dirty="0">
                  <a:solidFill>
                    <a:srgbClr val="000000"/>
                  </a:solidFill>
                  <a:latin typeface="Arial" panose="020B0604020202020204" pitchFamily="34" charset="0"/>
                  <a:cs typeface="Arial" panose="020B0604020202020204" pitchFamily="34" charset="0"/>
                </a:rPr>
                <a:t>Hunt</a:t>
              </a:r>
              <a:br>
                <a:rPr lang="en-US" sz="975" b="1" i="1" dirty="0">
                  <a:solidFill>
                    <a:srgbClr val="000000"/>
                  </a:solidFill>
                  <a:latin typeface="Arial" panose="020B0604020202020204" pitchFamily="34" charset="0"/>
                  <a:cs typeface="Arial" panose="020B0604020202020204" pitchFamily="34" charset="0"/>
                </a:rPr>
              </a:br>
              <a:r>
                <a:rPr lang="en-US" sz="975" b="1" i="1" dirty="0">
                  <a:solidFill>
                    <a:srgbClr val="000000"/>
                  </a:solidFill>
                  <a:latin typeface="Arial" panose="020B0604020202020204" pitchFamily="34" charset="0"/>
                  <a:cs typeface="Arial" panose="020B0604020202020204" pitchFamily="34" charset="0"/>
                </a:rPr>
                <a:t>2022*</a:t>
              </a:r>
            </a:p>
          </p:txBody>
        </p:sp>
        <p:sp>
          <p:nvSpPr>
            <p:cNvPr id="23" name="TextBox 22"/>
            <p:cNvSpPr txBox="1"/>
            <p:nvPr/>
          </p:nvSpPr>
          <p:spPr>
            <a:xfrm>
              <a:off x="4726978" y="4916787"/>
              <a:ext cx="857034" cy="557688"/>
            </a:xfrm>
            <a:prstGeom prst="rect">
              <a:avLst/>
            </a:prstGeom>
            <a:noFill/>
          </p:spPr>
          <p:txBody>
            <a:bodyPr vert="horz" wrap="square" lIns="0" tIns="0" rIns="0" bIns="0" rtlCol="0">
              <a:noAutofit/>
            </a:bodyPr>
            <a:lstStyle/>
            <a:p>
              <a:pPr indent="-154313" algn="ctr" fontAlgn="base">
                <a:spcBef>
                  <a:spcPct val="0"/>
                </a:spcBef>
                <a:spcAft>
                  <a:spcPts val="506"/>
                </a:spcAft>
                <a:defRPr/>
              </a:pPr>
              <a:r>
                <a:rPr lang="en-US" sz="975" b="1" i="1" dirty="0">
                  <a:solidFill>
                    <a:srgbClr val="000000"/>
                  </a:solidFill>
                  <a:latin typeface="Arial" panose="020B0604020202020204" pitchFamily="34" charset="0"/>
                  <a:cs typeface="Arial" panose="020B0604020202020204" pitchFamily="34" charset="0"/>
                </a:rPr>
                <a:t>Sue </a:t>
              </a:r>
              <a:br>
                <a:rPr lang="en-US" sz="975" b="1" i="1" dirty="0">
                  <a:solidFill>
                    <a:srgbClr val="000000"/>
                  </a:solidFill>
                  <a:latin typeface="Arial" panose="020B0604020202020204" pitchFamily="34" charset="0"/>
                  <a:cs typeface="Arial" panose="020B0604020202020204" pitchFamily="34" charset="0"/>
                </a:rPr>
              </a:br>
              <a:r>
                <a:rPr lang="en-US" sz="975" b="1" i="1" dirty="0">
                  <a:solidFill>
                    <a:srgbClr val="000000"/>
                  </a:solidFill>
                  <a:latin typeface="Arial" panose="020B0604020202020204" pitchFamily="34" charset="0"/>
                  <a:cs typeface="Arial" panose="020B0604020202020204" pitchFamily="34" charset="0"/>
                </a:rPr>
                <a:t>Cosper</a:t>
              </a:r>
              <a:br>
                <a:rPr lang="en-US" sz="975" b="1" i="1" dirty="0">
                  <a:solidFill>
                    <a:srgbClr val="000000"/>
                  </a:solidFill>
                  <a:latin typeface="Arial" panose="020B0604020202020204" pitchFamily="34" charset="0"/>
                  <a:cs typeface="Arial" panose="020B0604020202020204" pitchFamily="34" charset="0"/>
                </a:rPr>
              </a:br>
              <a:r>
                <a:rPr lang="en-US" sz="975" b="1" i="1" dirty="0">
                  <a:solidFill>
                    <a:srgbClr val="000000"/>
                  </a:solidFill>
                  <a:latin typeface="Arial" panose="020B0604020202020204" pitchFamily="34" charset="0"/>
                  <a:cs typeface="Arial" panose="020B0604020202020204" pitchFamily="34" charset="0"/>
                </a:rPr>
                <a:t>2024*</a:t>
              </a:r>
            </a:p>
          </p:txBody>
        </p:sp>
        <p:pic>
          <p:nvPicPr>
            <p:cNvPr id="33" name="Picture 2" descr="http://www.fasb.org/cs/BlobServer?blobkey=id&amp;blobwhere=1175829913078&amp;blobheader=application%2Foctet-stream&amp;blobcol=urldata&amp;blobtable=MungoBlob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21821" y="3666115"/>
              <a:ext cx="695274" cy="1177549"/>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http://www.fasb.org/cs/BlobServer?blobkey=id&amp;blobwhere=1175833590396&amp;blobheader=application%2Foctet-stream&amp;blobcol=urldata&amp;blobtable=MungoBlob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87033" y="3662131"/>
              <a:ext cx="695274" cy="119111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Image result for marsha hunt cummins"/>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751895" y="3660988"/>
              <a:ext cx="734559" cy="115867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A person wearing a suit and tie&#10;&#10;Description automatically generated">
              <a:extLst>
                <a:ext uri="{FF2B5EF4-FFF2-40B4-BE49-F238E27FC236}">
                  <a16:creationId xmlns:a16="http://schemas.microsoft.com/office/drawing/2014/main" id="{B8D0CE65-A3A9-4417-B9ED-4681FF7F2BB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736211" y="3661198"/>
              <a:ext cx="737149" cy="1178330"/>
            </a:xfrm>
            <a:prstGeom prst="rect">
              <a:avLst/>
            </a:prstGeom>
          </p:spPr>
        </p:pic>
        <p:sp>
          <p:nvSpPr>
            <p:cNvPr id="18" name="Rectangle 17">
              <a:extLst>
                <a:ext uri="{FF2B5EF4-FFF2-40B4-BE49-F238E27FC236}">
                  <a16:creationId xmlns:a16="http://schemas.microsoft.com/office/drawing/2014/main" id="{AAD5A84B-C291-4A23-9B9F-53F9357BE889}"/>
                </a:ext>
              </a:extLst>
            </p:cNvPr>
            <p:cNvSpPr/>
            <p:nvPr/>
          </p:nvSpPr>
          <p:spPr>
            <a:xfrm>
              <a:off x="2611397" y="5929205"/>
              <a:ext cx="4583825" cy="349589"/>
            </a:xfrm>
            <a:prstGeom prst="rect">
              <a:avLst/>
            </a:prstGeom>
          </p:spPr>
          <p:txBody>
            <a:bodyPr wrap="square">
              <a:spAutoFit/>
            </a:bodyPr>
            <a:lstStyle/>
            <a:p>
              <a:pPr fontAlgn="base">
                <a:spcBef>
                  <a:spcPct val="0"/>
                </a:spcBef>
                <a:spcAft>
                  <a:spcPct val="0"/>
                </a:spcAft>
                <a:defRPr/>
              </a:pPr>
              <a:r>
                <a:rPr lang="en-US" sz="1050" dirty="0">
                  <a:solidFill>
                    <a:prstClr val="black"/>
                  </a:solidFill>
                  <a:latin typeface="Arial" charset="0"/>
                </a:rPr>
                <a:t>* Eligible for reappointment for a second 5-year term</a:t>
              </a:r>
            </a:p>
          </p:txBody>
        </p:sp>
        <p:pic>
          <p:nvPicPr>
            <p:cNvPr id="1028" name="Picture 4">
              <a:extLst>
                <a:ext uri="{FF2B5EF4-FFF2-40B4-BE49-F238E27FC236}">
                  <a16:creationId xmlns:a16="http://schemas.microsoft.com/office/drawing/2014/main" id="{1CF99CA9-C50D-49D8-AD9B-0BF1CE55D26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40594" y="3647561"/>
              <a:ext cx="719144" cy="1205681"/>
            </a:xfrm>
            <a:prstGeom prst="rect">
              <a:avLst/>
            </a:prstGeom>
            <a:noFill/>
            <a:extLst>
              <a:ext uri="{909E8E84-426E-40DD-AFC4-6F175D3DCCD1}">
                <a14:hiddenFill xmlns:a14="http://schemas.microsoft.com/office/drawing/2010/main">
                  <a:solidFill>
                    <a:srgbClr val="FFFFFF"/>
                  </a:solidFill>
                </a14:hiddenFill>
              </a:ext>
            </a:extLst>
          </p:spPr>
        </p:pic>
      </p:grpSp>
      <p:pic>
        <p:nvPicPr>
          <p:cNvPr id="3" name="Picture 2" descr="Richard R. Jones (Photo: Business Wire)">
            <a:extLst>
              <a:ext uri="{FF2B5EF4-FFF2-40B4-BE49-F238E27FC236}">
                <a16:creationId xmlns:a16="http://schemas.microsoft.com/office/drawing/2014/main" id="{9D92F766-472A-46F0-A7FF-34F6AF32C136}"/>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833089" y="2181016"/>
            <a:ext cx="779348" cy="916873"/>
          </a:xfrm>
          <a:prstGeom prst="rect">
            <a:avLst/>
          </a:prstGeom>
          <a:noFill/>
          <a:extLst>
            <a:ext uri="{909E8E84-426E-40DD-AFC4-6F175D3DCCD1}">
              <a14:hiddenFill xmlns:a14="http://schemas.microsoft.com/office/drawing/2010/main">
                <a:solidFill>
                  <a:srgbClr val="FFFFFF"/>
                </a:solidFill>
              </a14:hiddenFill>
            </a:ext>
          </a:extLst>
        </p:spPr>
      </p:pic>
      <p:sp>
        <p:nvSpPr>
          <p:cNvPr id="25" name="Title 2">
            <a:extLst>
              <a:ext uri="{FF2B5EF4-FFF2-40B4-BE49-F238E27FC236}">
                <a16:creationId xmlns:a16="http://schemas.microsoft.com/office/drawing/2014/main" id="{8A8C9C43-4041-410D-B3A2-A81E58A086D9}"/>
              </a:ext>
            </a:extLst>
          </p:cNvPr>
          <p:cNvSpPr>
            <a:spLocks noGrp="1"/>
          </p:cNvSpPr>
          <p:nvPr>
            <p:ph type="title"/>
          </p:nvPr>
        </p:nvSpPr>
        <p:spPr/>
        <p:txBody>
          <a:bodyPr/>
          <a:lstStyle/>
          <a:p>
            <a:r>
              <a:rPr lang="en-US" sz="2700" dirty="0"/>
              <a:t>Who We Are</a:t>
            </a:r>
          </a:p>
        </p:txBody>
      </p:sp>
      <p:sp>
        <p:nvSpPr>
          <p:cNvPr id="9" name="Slide Number Placeholder 8">
            <a:extLst>
              <a:ext uri="{FF2B5EF4-FFF2-40B4-BE49-F238E27FC236}">
                <a16:creationId xmlns:a16="http://schemas.microsoft.com/office/drawing/2014/main" id="{317D6D5E-4244-4A9A-8453-C986DAF45378}"/>
              </a:ext>
            </a:extLst>
          </p:cNvPr>
          <p:cNvSpPr>
            <a:spLocks noGrp="1"/>
          </p:cNvSpPr>
          <p:nvPr>
            <p:ph type="sldNum" sz="quarter" idx="4"/>
          </p:nvPr>
        </p:nvSpPr>
        <p:spPr/>
        <p:txBody>
          <a:bodyPr/>
          <a:lstStyle/>
          <a:p>
            <a:pPr>
              <a:defRPr/>
            </a:pPr>
            <a:fld id="{8D952BD3-7BE6-4FB8-8EB9-01720B6AFCB2}" type="slidenum">
              <a:rPr lang="en-GB" sz="788">
                <a:latin typeface="Arial"/>
              </a:rPr>
              <a:pPr>
                <a:defRPr/>
              </a:pPr>
              <a:t>3</a:t>
            </a:fld>
            <a:endParaRPr lang="en-GB" sz="788" dirty="0">
              <a:latin typeface="Arial"/>
            </a:endParaRPr>
          </a:p>
        </p:txBody>
      </p:sp>
      <p:pic>
        <p:nvPicPr>
          <p:cNvPr id="24" name="Picture 2">
            <a:extLst>
              <a:ext uri="{FF2B5EF4-FFF2-40B4-BE49-F238E27FC236}">
                <a16:creationId xmlns:a16="http://schemas.microsoft.com/office/drawing/2014/main" id="{EEA343C5-B867-49DA-9E24-96EC39DC60BF}"/>
              </a:ext>
            </a:extLst>
          </p:cNvPr>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17044" t="1" r="16302" b="5002"/>
          <a:stretch/>
        </p:blipFill>
        <p:spPr bwMode="auto">
          <a:xfrm>
            <a:off x="6917973" y="3743409"/>
            <a:ext cx="604814" cy="843028"/>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2">
            <a:extLst>
              <a:ext uri="{FF2B5EF4-FFF2-40B4-BE49-F238E27FC236}">
                <a16:creationId xmlns:a16="http://schemas.microsoft.com/office/drawing/2014/main" id="{2C3375B1-EACA-41FB-8297-129E61744BF5}"/>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p:blipFill>
        <p:spPr bwMode="auto">
          <a:xfrm>
            <a:off x="7384966" y="2207368"/>
            <a:ext cx="646595" cy="916873"/>
          </a:xfrm>
          <a:prstGeom prst="rect">
            <a:avLst/>
          </a:prstGeom>
          <a:noFill/>
          <a:extLst>
            <a:ext uri="{909E8E84-426E-40DD-AFC4-6F175D3DCCD1}">
              <a14:hiddenFill xmlns:a14="http://schemas.microsoft.com/office/drawing/2010/main">
                <a:solidFill>
                  <a:srgbClr val="FFFFFF"/>
                </a:solidFill>
              </a14:hiddenFill>
            </a:ext>
          </a:extLst>
        </p:spPr>
      </p:pic>
      <p:sp>
        <p:nvSpPr>
          <p:cNvPr id="35" name="TextBox 34">
            <a:extLst>
              <a:ext uri="{FF2B5EF4-FFF2-40B4-BE49-F238E27FC236}">
                <a16:creationId xmlns:a16="http://schemas.microsoft.com/office/drawing/2014/main" id="{82297FD3-4759-4162-AAAF-F0FA3F7AA7CE}"/>
              </a:ext>
            </a:extLst>
          </p:cNvPr>
          <p:cNvSpPr txBox="1"/>
          <p:nvPr/>
        </p:nvSpPr>
        <p:spPr>
          <a:xfrm>
            <a:off x="8261815" y="2297091"/>
            <a:ext cx="1202719" cy="551433"/>
          </a:xfrm>
          <a:prstGeom prst="rect">
            <a:avLst/>
          </a:prstGeom>
          <a:noFill/>
        </p:spPr>
        <p:txBody>
          <a:bodyPr vert="horz" wrap="square" lIns="0" tIns="0" rIns="0" bIns="0" rtlCol="0">
            <a:noAutofit/>
          </a:bodyPr>
          <a:lstStyle/>
          <a:p>
            <a:pPr indent="-154313" algn="ctr" fontAlgn="base">
              <a:spcBef>
                <a:spcPct val="0"/>
              </a:spcBef>
              <a:spcAft>
                <a:spcPts val="506"/>
              </a:spcAft>
              <a:defRPr/>
            </a:pPr>
            <a:r>
              <a:rPr lang="en-US" sz="975" b="1" i="1" dirty="0">
                <a:solidFill>
                  <a:srgbClr val="000000"/>
                </a:solidFill>
                <a:latin typeface="Arial" panose="020B0604020202020204" pitchFamily="34" charset="0"/>
                <a:cs typeface="Arial" panose="020B0604020202020204" pitchFamily="34" charset="0"/>
              </a:rPr>
              <a:t>Hillary Salo Technical Director</a:t>
            </a:r>
          </a:p>
          <a:p>
            <a:pPr indent="-154313" algn="ctr" fontAlgn="base">
              <a:spcBef>
                <a:spcPct val="0"/>
              </a:spcBef>
              <a:spcAft>
                <a:spcPts val="506"/>
              </a:spcAft>
              <a:defRPr/>
            </a:pPr>
            <a:r>
              <a:rPr lang="en-US" sz="975" b="1" i="1" dirty="0">
                <a:solidFill>
                  <a:srgbClr val="000000"/>
                </a:solidFill>
                <a:latin typeface="Arial" panose="020B0604020202020204" pitchFamily="34" charset="0"/>
                <a:cs typeface="Arial" panose="020B0604020202020204" pitchFamily="34" charset="0"/>
              </a:rPr>
              <a:t>Appointed      August 2020 </a:t>
            </a:r>
          </a:p>
        </p:txBody>
      </p:sp>
      <p:sp>
        <p:nvSpPr>
          <p:cNvPr id="28" name="Rectangle 27">
            <a:extLst>
              <a:ext uri="{FF2B5EF4-FFF2-40B4-BE49-F238E27FC236}">
                <a16:creationId xmlns:a16="http://schemas.microsoft.com/office/drawing/2014/main" id="{A2AB8EDD-F86B-4132-AA8B-C44059D49A76}"/>
              </a:ext>
            </a:extLst>
          </p:cNvPr>
          <p:cNvSpPr/>
          <p:nvPr/>
        </p:nvSpPr>
        <p:spPr>
          <a:xfrm>
            <a:off x="3905775" y="3398616"/>
            <a:ext cx="3987441" cy="265457"/>
          </a:xfrm>
          <a:prstGeom prst="rect">
            <a:avLst/>
          </a:prstGeom>
        </p:spPr>
        <p:txBody>
          <a:bodyPr wrap="square">
            <a:spAutoFit/>
          </a:bodyPr>
          <a:lstStyle/>
          <a:p>
            <a:pPr fontAlgn="base">
              <a:spcBef>
                <a:spcPct val="0"/>
              </a:spcBef>
              <a:spcAft>
                <a:spcPct val="0"/>
              </a:spcAft>
              <a:defRPr/>
            </a:pPr>
            <a:r>
              <a:rPr lang="en-US" sz="1125" b="1" dirty="0">
                <a:solidFill>
                  <a:prstClr val="black"/>
                </a:solidFill>
                <a:latin typeface="Arial" charset="0"/>
              </a:rPr>
              <a:t>Current FASB Board Members</a:t>
            </a:r>
          </a:p>
        </p:txBody>
      </p:sp>
      <p:sp>
        <p:nvSpPr>
          <p:cNvPr id="30" name="TextBox 29">
            <a:extLst>
              <a:ext uri="{FF2B5EF4-FFF2-40B4-BE49-F238E27FC236}">
                <a16:creationId xmlns:a16="http://schemas.microsoft.com/office/drawing/2014/main" id="{AFF3DCD3-B6D2-4EBE-91CD-48F37FEB2EB8}"/>
              </a:ext>
            </a:extLst>
          </p:cNvPr>
          <p:cNvSpPr txBox="1"/>
          <p:nvPr/>
        </p:nvSpPr>
        <p:spPr>
          <a:xfrm>
            <a:off x="4558448" y="2348139"/>
            <a:ext cx="1245390" cy="551433"/>
          </a:xfrm>
          <a:prstGeom prst="rect">
            <a:avLst/>
          </a:prstGeom>
          <a:noFill/>
        </p:spPr>
        <p:txBody>
          <a:bodyPr vert="horz" wrap="square" lIns="0" tIns="0" rIns="0" bIns="0" rtlCol="0">
            <a:noAutofit/>
          </a:bodyPr>
          <a:lstStyle/>
          <a:p>
            <a:pPr indent="-154313" algn="ctr" fontAlgn="base">
              <a:spcBef>
                <a:spcPct val="0"/>
              </a:spcBef>
              <a:spcAft>
                <a:spcPts val="506"/>
              </a:spcAft>
              <a:defRPr/>
            </a:pPr>
            <a:r>
              <a:rPr lang="en-US" sz="975" b="1" i="1" dirty="0">
                <a:solidFill>
                  <a:srgbClr val="000000"/>
                </a:solidFill>
                <a:latin typeface="Arial" panose="020B0604020202020204" pitchFamily="34" charset="0"/>
                <a:cs typeface="Arial" panose="020B0604020202020204" pitchFamily="34" charset="0"/>
              </a:rPr>
              <a:t>Rich Jones        Chair, 2027</a:t>
            </a:r>
          </a:p>
          <a:p>
            <a:pPr indent="-154313" algn="ctr" fontAlgn="base">
              <a:spcBef>
                <a:spcPct val="0"/>
              </a:spcBef>
              <a:spcAft>
                <a:spcPts val="506"/>
              </a:spcAft>
              <a:defRPr/>
            </a:pPr>
            <a:r>
              <a:rPr lang="en-US" sz="975" b="1" i="1" dirty="0">
                <a:solidFill>
                  <a:srgbClr val="000000"/>
                </a:solidFill>
                <a:latin typeface="Arial" panose="020B0604020202020204" pitchFamily="34" charset="0"/>
                <a:cs typeface="Arial" panose="020B0604020202020204" pitchFamily="34" charset="0"/>
              </a:rPr>
              <a:t>Effective                    July 1, 2020</a:t>
            </a:r>
          </a:p>
        </p:txBody>
      </p:sp>
      <p:sp>
        <p:nvSpPr>
          <p:cNvPr id="36" name="TextBox 35">
            <a:extLst>
              <a:ext uri="{FF2B5EF4-FFF2-40B4-BE49-F238E27FC236}">
                <a16:creationId xmlns:a16="http://schemas.microsoft.com/office/drawing/2014/main" id="{8CA7D0A7-EA86-4038-A287-204F3E6C5971}"/>
              </a:ext>
            </a:extLst>
          </p:cNvPr>
          <p:cNvSpPr txBox="1"/>
          <p:nvPr/>
        </p:nvSpPr>
        <p:spPr>
          <a:xfrm>
            <a:off x="6727634" y="4687183"/>
            <a:ext cx="980628" cy="419239"/>
          </a:xfrm>
          <a:prstGeom prst="rect">
            <a:avLst/>
          </a:prstGeom>
          <a:noFill/>
        </p:spPr>
        <p:txBody>
          <a:bodyPr vert="horz" wrap="square" lIns="0" tIns="0" rIns="0" bIns="0" rtlCol="0">
            <a:noAutofit/>
          </a:bodyPr>
          <a:lstStyle/>
          <a:p>
            <a:pPr indent="-154313" algn="ctr" fontAlgn="base">
              <a:spcBef>
                <a:spcPct val="0"/>
              </a:spcBef>
              <a:spcAft>
                <a:spcPts val="506"/>
              </a:spcAft>
              <a:defRPr/>
            </a:pPr>
            <a:r>
              <a:rPr lang="en-US" sz="975" b="1" i="1" dirty="0">
                <a:solidFill>
                  <a:srgbClr val="000000"/>
                </a:solidFill>
                <a:latin typeface="Arial" panose="020B0604020202020204" pitchFamily="34" charset="0"/>
                <a:cs typeface="Arial" panose="020B0604020202020204" pitchFamily="34" charset="0"/>
              </a:rPr>
              <a:t>Fred </a:t>
            </a:r>
            <a:br>
              <a:rPr lang="en-US" sz="975" b="1" i="1" dirty="0">
                <a:solidFill>
                  <a:srgbClr val="000000"/>
                </a:solidFill>
                <a:latin typeface="Arial" panose="020B0604020202020204" pitchFamily="34" charset="0"/>
                <a:cs typeface="Arial" panose="020B0604020202020204" pitchFamily="34" charset="0"/>
              </a:rPr>
            </a:br>
            <a:r>
              <a:rPr lang="en-US" sz="975" b="1" i="1" dirty="0">
                <a:solidFill>
                  <a:srgbClr val="000000"/>
                </a:solidFill>
                <a:latin typeface="Arial" panose="020B0604020202020204" pitchFamily="34" charset="0"/>
                <a:cs typeface="Arial" panose="020B0604020202020204" pitchFamily="34" charset="0"/>
              </a:rPr>
              <a:t>Cannon</a:t>
            </a:r>
            <a:br>
              <a:rPr lang="en-US" sz="975" b="1" i="1" dirty="0">
                <a:solidFill>
                  <a:srgbClr val="000000"/>
                </a:solidFill>
                <a:latin typeface="Arial" panose="020B0604020202020204" pitchFamily="34" charset="0"/>
                <a:cs typeface="Arial" panose="020B0604020202020204" pitchFamily="34" charset="0"/>
              </a:rPr>
            </a:br>
            <a:r>
              <a:rPr lang="en-US" sz="975" b="1" i="1" dirty="0">
                <a:solidFill>
                  <a:srgbClr val="000000"/>
                </a:solidFill>
                <a:latin typeface="Arial" panose="020B0604020202020204" pitchFamily="34" charset="0"/>
                <a:cs typeface="Arial" panose="020B0604020202020204" pitchFamily="34" charset="0"/>
              </a:rPr>
              <a:t>2026*</a:t>
            </a:r>
          </a:p>
        </p:txBody>
      </p:sp>
    </p:spTree>
    <p:custDataLst>
      <p:tags r:id="rId1"/>
    </p:custDataLst>
    <p:extLst>
      <p:ext uri="{BB962C8B-B14F-4D97-AF65-F5344CB8AC3E}">
        <p14:creationId xmlns:p14="http://schemas.microsoft.com/office/powerpoint/2010/main" val="264221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292100" indent="-285750">
              <a:spcBef>
                <a:spcPts val="300"/>
              </a:spcBef>
              <a:buFont typeface="Wingdings" panose="05000000000000000000" pitchFamily="2" charset="2"/>
              <a:buChar char="Ø"/>
            </a:pPr>
            <a:r>
              <a:rPr lang="en-US" sz="2000" dirty="0">
                <a:solidFill>
                  <a:prstClr val="black"/>
                </a:solidFill>
              </a:rPr>
              <a:t>Delayed certain effective dates</a:t>
            </a:r>
          </a:p>
          <a:p>
            <a:pPr marL="749300" lvl="2" indent="-285750"/>
            <a:r>
              <a:rPr lang="en-US" sz="1600" dirty="0">
                <a:solidFill>
                  <a:prstClr val="black"/>
                </a:solidFill>
              </a:rPr>
              <a:t>Provided one-year delays for private-company and certain NFP stakeholders that are implementing major new standards with current or </a:t>
            </a:r>
            <a:r>
              <a:rPr lang="en-US" sz="1600" u="sng" dirty="0">
                <a:solidFill>
                  <a:prstClr val="black"/>
                </a:solidFill>
              </a:rPr>
              <a:t>imminent</a:t>
            </a:r>
            <a:r>
              <a:rPr lang="en-US" sz="1600" dirty="0">
                <a:solidFill>
                  <a:prstClr val="black"/>
                </a:solidFill>
              </a:rPr>
              <a:t> effective dates (Revenue Recognition and Leases) </a:t>
            </a:r>
          </a:p>
          <a:p>
            <a:pPr marL="749300" lvl="2" indent="-285750"/>
            <a:r>
              <a:rPr lang="en-US" sz="1600" dirty="0">
                <a:solidFill>
                  <a:prstClr val="black"/>
                </a:solidFill>
              </a:rPr>
              <a:t>Proposed and plan to finalize a one-year delay for insurance entities for the new Insurance standard (2022 </a:t>
            </a:r>
            <a:r>
              <a:rPr lang="en-US" sz="1600" dirty="0">
                <a:solidFill>
                  <a:prstClr val="black"/>
                </a:solidFill>
                <a:sym typeface="Wingdings" panose="05000000000000000000" pitchFamily="2" charset="2"/>
              </a:rPr>
              <a:t> 2023 </a:t>
            </a:r>
            <a:r>
              <a:rPr lang="en-US" sz="1600" dirty="0">
                <a:solidFill>
                  <a:prstClr val="black"/>
                </a:solidFill>
              </a:rPr>
              <a:t>for publics, 2024 </a:t>
            </a:r>
            <a:r>
              <a:rPr lang="en-US" sz="1600" dirty="0">
                <a:solidFill>
                  <a:prstClr val="black"/>
                </a:solidFill>
                <a:sym typeface="Wingdings" panose="05000000000000000000" pitchFamily="2" charset="2"/>
              </a:rPr>
              <a:t> 2025 </a:t>
            </a:r>
            <a:r>
              <a:rPr lang="en-US" sz="1600" dirty="0">
                <a:solidFill>
                  <a:prstClr val="black"/>
                </a:solidFill>
              </a:rPr>
              <a:t>for </a:t>
            </a:r>
            <a:r>
              <a:rPr lang="en-US" sz="1600" dirty="0" err="1">
                <a:solidFill>
                  <a:prstClr val="black"/>
                </a:solidFill>
              </a:rPr>
              <a:t>nonpublics</a:t>
            </a:r>
            <a:r>
              <a:rPr lang="en-US" sz="1600" dirty="0">
                <a:solidFill>
                  <a:prstClr val="black"/>
                </a:solidFill>
              </a:rPr>
              <a:t>)</a:t>
            </a:r>
          </a:p>
          <a:p>
            <a:pPr marL="749300" lvl="2" indent="-285750"/>
            <a:r>
              <a:rPr lang="en-US" sz="1600" dirty="0">
                <a:solidFill>
                  <a:prstClr val="black"/>
                </a:solidFill>
              </a:rPr>
              <a:t>Other standards with effective dates that are further out (CECL, 2023) </a:t>
            </a:r>
            <a:r>
              <a:rPr lang="en-US" sz="1600" dirty="0">
                <a:solidFill>
                  <a:prstClr val="black"/>
                </a:solidFill>
                <a:sym typeface="Wingdings" panose="05000000000000000000" pitchFamily="2" charset="2"/>
              </a:rPr>
              <a:t></a:t>
            </a:r>
            <a:r>
              <a:rPr lang="en-US" sz="1600" dirty="0">
                <a:solidFill>
                  <a:prstClr val="black"/>
                </a:solidFill>
              </a:rPr>
              <a:t> staff is monitoring the impact of COVID-19 on entities’ implementation progress</a:t>
            </a:r>
          </a:p>
          <a:p>
            <a:pPr marL="352743" indent="-342900">
              <a:buFont typeface="Wingdings" panose="05000000000000000000" pitchFamily="2" charset="2"/>
              <a:buChar char="Ø"/>
            </a:pPr>
            <a:r>
              <a:rPr lang="en-US" sz="2000" dirty="0">
                <a:solidFill>
                  <a:prstClr val="black"/>
                </a:solidFill>
              </a:rPr>
              <a:t>Created the FASB Response to COVID-19 portal and associated topic pages to make it easier for stakeholders to find educational and other resource materials</a:t>
            </a:r>
          </a:p>
        </p:txBody>
      </p:sp>
      <p:sp>
        <p:nvSpPr>
          <p:cNvPr id="3" name="Title 2"/>
          <p:cNvSpPr>
            <a:spLocks noGrp="1"/>
          </p:cNvSpPr>
          <p:nvPr>
            <p:ph type="title"/>
          </p:nvPr>
        </p:nvSpPr>
        <p:spPr/>
        <p:txBody>
          <a:bodyPr/>
          <a:lstStyle/>
          <a:p>
            <a:r>
              <a:rPr lang="en-US" sz="3400" dirty="0"/>
              <a:t>FASB Response </a:t>
            </a:r>
            <a:r>
              <a:rPr lang="en-US" sz="3400"/>
              <a:t>to COVID-19</a:t>
            </a:r>
            <a:endParaRPr lang="en-US" sz="3400" dirty="0"/>
          </a:p>
        </p:txBody>
      </p:sp>
      <p:sp>
        <p:nvSpPr>
          <p:cNvPr id="4" name="Slide Number Placeholder 3"/>
          <p:cNvSpPr>
            <a:spLocks noGrp="1"/>
          </p:cNvSpPr>
          <p:nvPr>
            <p:ph type="sldNum" sz="quarter" idx="4"/>
          </p:nvPr>
        </p:nvSpPr>
        <p:spPr/>
        <p:txBody>
          <a:bodyPr/>
          <a:lstStyle/>
          <a:p>
            <a:pPr>
              <a:defRPr/>
            </a:pPr>
            <a:fld id="{B8C3CD40-D32D-4A66-9ED6-B023972553E0}" type="slidenum">
              <a:rPr lang="en-US">
                <a:latin typeface="Arial"/>
              </a:rPr>
              <a:pPr>
                <a:defRPr/>
              </a:pPr>
              <a:t>4</a:t>
            </a:fld>
            <a:endParaRPr lang="en-US" dirty="0">
              <a:latin typeface="Arial"/>
            </a:endParaRPr>
          </a:p>
        </p:txBody>
      </p:sp>
    </p:spTree>
    <p:extLst>
      <p:ext uri="{BB962C8B-B14F-4D97-AF65-F5344CB8AC3E}">
        <p14:creationId xmlns:p14="http://schemas.microsoft.com/office/powerpoint/2010/main" val="1583079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Wingdings" panose="05000000000000000000" pitchFamily="2" charset="2"/>
              <a:buChar char="§"/>
            </a:pPr>
            <a:r>
              <a:rPr lang="en-US" dirty="0"/>
              <a:t>COVID-19 – Continued focus on supporting stakeholders</a:t>
            </a:r>
          </a:p>
          <a:p>
            <a:pPr marL="515937" lvl="1" indent="-285750">
              <a:spcBef>
                <a:spcPts val="300"/>
              </a:spcBef>
              <a:buFont typeface="Wingdings" panose="05000000000000000000" pitchFamily="2" charset="2"/>
              <a:buChar char="Ø"/>
            </a:pPr>
            <a:r>
              <a:rPr lang="en-US" dirty="0">
                <a:solidFill>
                  <a:schemeClr val="tx1"/>
                </a:solidFill>
              </a:rPr>
              <a:t>Effect on agenda and activities:</a:t>
            </a:r>
          </a:p>
          <a:p>
            <a:pPr marL="749300" lvl="2" indent="-285750"/>
            <a:r>
              <a:rPr lang="en-US" sz="1800" dirty="0">
                <a:solidFill>
                  <a:schemeClr val="tx1"/>
                </a:solidFill>
              </a:rPr>
              <a:t>Resumed regular cadence of Board meetings (virtual) on July 15</a:t>
            </a:r>
            <a:r>
              <a:rPr lang="en-US" sz="1800" baseline="30000" dirty="0">
                <a:solidFill>
                  <a:schemeClr val="tx1"/>
                </a:solidFill>
              </a:rPr>
              <a:t>th </a:t>
            </a:r>
            <a:r>
              <a:rPr lang="en-US" sz="1800" dirty="0">
                <a:solidFill>
                  <a:schemeClr val="tx1"/>
                </a:solidFill>
              </a:rPr>
              <a:t>2020 while continuing to be mindful about the preoccupation of stakeholders with other priorities</a:t>
            </a:r>
            <a:br>
              <a:rPr lang="en-US" sz="1800" dirty="0">
                <a:solidFill>
                  <a:schemeClr val="tx1"/>
                </a:solidFill>
              </a:rPr>
            </a:br>
            <a:r>
              <a:rPr lang="en-US" sz="1800" dirty="0">
                <a:solidFill>
                  <a:schemeClr val="tx1"/>
                </a:solidFill>
              </a:rPr>
              <a:t> </a:t>
            </a:r>
          </a:p>
          <a:p>
            <a:pPr marL="749300" lvl="2" indent="-285750"/>
            <a:r>
              <a:rPr lang="en-US" sz="1800" dirty="0">
                <a:solidFill>
                  <a:schemeClr val="tx1"/>
                </a:solidFill>
              </a:rPr>
              <a:t>Issued postponed exposure documents (e.g., proposed Update for the PCC’s SBP Practical Expedient, Exposure Draft for Conceptual Framework–Elements) to provide stakeholders the opportunity to comment on the proposals in a timeframe reflective of the current environment</a:t>
            </a:r>
          </a:p>
          <a:p>
            <a:pPr marL="463550" lvl="2" indent="0">
              <a:buNone/>
            </a:pPr>
            <a:endParaRPr lang="en-US" sz="1800" dirty="0">
              <a:solidFill>
                <a:schemeClr val="tx1"/>
              </a:solidFill>
            </a:endParaRPr>
          </a:p>
          <a:p>
            <a:pPr marL="749300" lvl="2" indent="-285750"/>
            <a:r>
              <a:rPr lang="en-US" sz="1800" dirty="0">
                <a:solidFill>
                  <a:schemeClr val="tx1"/>
                </a:solidFill>
              </a:rPr>
              <a:t>Held virtual roundtables and outreach meetings</a:t>
            </a:r>
          </a:p>
        </p:txBody>
      </p:sp>
      <p:sp>
        <p:nvSpPr>
          <p:cNvPr id="3" name="Title 2"/>
          <p:cNvSpPr>
            <a:spLocks noGrp="1"/>
          </p:cNvSpPr>
          <p:nvPr>
            <p:ph type="title"/>
          </p:nvPr>
        </p:nvSpPr>
        <p:spPr/>
        <p:txBody>
          <a:bodyPr/>
          <a:lstStyle/>
          <a:p>
            <a:r>
              <a:rPr lang="en-US" sz="3400" dirty="0"/>
              <a:t>FASB Response to COVID-19</a:t>
            </a:r>
          </a:p>
        </p:txBody>
      </p:sp>
      <p:sp>
        <p:nvSpPr>
          <p:cNvPr id="4" name="Slide Number Placeholder 3"/>
          <p:cNvSpPr>
            <a:spLocks noGrp="1"/>
          </p:cNvSpPr>
          <p:nvPr>
            <p:ph type="sldNum" sz="quarter" idx="4"/>
          </p:nvPr>
        </p:nvSpPr>
        <p:spPr/>
        <p:txBody>
          <a:bodyPr/>
          <a:lstStyle/>
          <a:p>
            <a:pPr>
              <a:defRPr/>
            </a:pPr>
            <a:fld id="{B8C3CD40-D32D-4A66-9ED6-B023972553E0}" type="slidenum">
              <a:rPr lang="en-US">
                <a:latin typeface="Arial"/>
              </a:rPr>
              <a:pPr>
                <a:defRPr/>
              </a:pPr>
              <a:t>5</a:t>
            </a:fld>
            <a:endParaRPr lang="en-US" dirty="0">
              <a:latin typeface="Arial"/>
            </a:endParaRPr>
          </a:p>
        </p:txBody>
      </p:sp>
    </p:spTree>
    <p:extLst>
      <p:ext uri="{BB962C8B-B14F-4D97-AF65-F5344CB8AC3E}">
        <p14:creationId xmlns:p14="http://schemas.microsoft.com/office/powerpoint/2010/main" val="3191927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We continue to:</a:t>
            </a:r>
          </a:p>
          <a:p>
            <a:pPr lvl="2">
              <a:buFont typeface="Wingdings" panose="05000000000000000000" pitchFamily="2" charset="2"/>
              <a:buChar char="Ø"/>
            </a:pPr>
            <a:r>
              <a:rPr lang="en-US" dirty="0">
                <a:solidFill>
                  <a:schemeClr val="tx1"/>
                </a:solidFill>
              </a:rPr>
              <a:t>Allocate significant staff resources to focus on emerging issues, with a priority for COVID-19-related matters, including technical inquiries and development of educational materials</a:t>
            </a:r>
          </a:p>
          <a:p>
            <a:pPr marL="1316038" lvl="4">
              <a:buFont typeface="Wingdings" panose="05000000000000000000" pitchFamily="2" charset="2"/>
              <a:buChar char="Ø"/>
            </a:pPr>
            <a:r>
              <a:rPr lang="en-US" sz="1400" dirty="0">
                <a:solidFill>
                  <a:schemeClr val="tx1"/>
                </a:solidFill>
              </a:rPr>
              <a:t>Leases (staff Q&amp;A)</a:t>
            </a:r>
          </a:p>
          <a:p>
            <a:pPr marL="1316038" lvl="4">
              <a:buFont typeface="Wingdings" panose="05000000000000000000" pitchFamily="2" charset="2"/>
              <a:buChar char="Ø"/>
            </a:pPr>
            <a:r>
              <a:rPr lang="en-US" sz="1400" dirty="0">
                <a:solidFill>
                  <a:schemeClr val="tx1"/>
                </a:solidFill>
              </a:rPr>
              <a:t>Fair value</a:t>
            </a:r>
          </a:p>
          <a:p>
            <a:pPr marL="1316038" lvl="4">
              <a:buFont typeface="Wingdings" panose="05000000000000000000" pitchFamily="2" charset="2"/>
              <a:buChar char="Ø"/>
            </a:pPr>
            <a:r>
              <a:rPr lang="en-US" sz="1400" dirty="0">
                <a:solidFill>
                  <a:schemeClr val="tx1"/>
                </a:solidFill>
              </a:rPr>
              <a:t>Hedging (staff Q&amp;A)</a:t>
            </a:r>
          </a:p>
          <a:p>
            <a:pPr marL="1316038" lvl="4">
              <a:buFont typeface="Wingdings" panose="05000000000000000000" pitchFamily="2" charset="2"/>
              <a:buChar char="Ø"/>
            </a:pPr>
            <a:r>
              <a:rPr lang="en-US" sz="1400" dirty="0">
                <a:solidFill>
                  <a:schemeClr val="tx1"/>
                </a:solidFill>
              </a:rPr>
              <a:t>Collaboration with industry on SBA loans</a:t>
            </a:r>
          </a:p>
          <a:p>
            <a:pPr marL="1316038" lvl="4">
              <a:buFont typeface="Wingdings" panose="05000000000000000000" pitchFamily="2" charset="2"/>
              <a:buChar char="Ø"/>
            </a:pPr>
            <a:r>
              <a:rPr lang="en-US" sz="1400" dirty="0">
                <a:solidFill>
                  <a:schemeClr val="tx1"/>
                </a:solidFill>
              </a:rPr>
              <a:t>Accounting and Disclosure of government assistance</a:t>
            </a:r>
          </a:p>
          <a:p>
            <a:pPr marL="1316038" lvl="4">
              <a:buFont typeface="Wingdings" panose="05000000000000000000" pitchFamily="2" charset="2"/>
              <a:buChar char="Ø"/>
            </a:pPr>
            <a:r>
              <a:rPr lang="en-US" sz="1400" dirty="0">
                <a:solidFill>
                  <a:schemeClr val="tx1"/>
                </a:solidFill>
              </a:rPr>
              <a:t>Goodwill and other Impairments</a:t>
            </a:r>
            <a:endParaRPr lang="en-US" dirty="0">
              <a:solidFill>
                <a:schemeClr val="tx1"/>
              </a:solidFill>
            </a:endParaRPr>
          </a:p>
          <a:p>
            <a:pPr lvl="2">
              <a:buFont typeface="Wingdings" panose="05000000000000000000" pitchFamily="2" charset="2"/>
              <a:buChar char="Ø"/>
            </a:pPr>
            <a:r>
              <a:rPr lang="en-US" dirty="0">
                <a:solidFill>
                  <a:schemeClr val="tx1"/>
                </a:solidFill>
              </a:rPr>
              <a:t>Focus on implementation of the various major new standards, especially in light of additional issues and challenges for our stakeholders stemming from the COVID-19 pandemic</a:t>
            </a:r>
          </a:p>
        </p:txBody>
      </p:sp>
      <p:sp>
        <p:nvSpPr>
          <p:cNvPr id="3" name="Title 2"/>
          <p:cNvSpPr>
            <a:spLocks noGrp="1"/>
          </p:cNvSpPr>
          <p:nvPr>
            <p:ph type="title"/>
          </p:nvPr>
        </p:nvSpPr>
        <p:spPr/>
        <p:txBody>
          <a:bodyPr/>
          <a:lstStyle/>
          <a:p>
            <a:r>
              <a:rPr lang="en-US" sz="3400" dirty="0"/>
              <a:t>FASB Response to COVID-19</a:t>
            </a:r>
          </a:p>
        </p:txBody>
      </p:sp>
      <p:sp>
        <p:nvSpPr>
          <p:cNvPr id="4" name="Slide Number Placeholder 3"/>
          <p:cNvSpPr>
            <a:spLocks noGrp="1"/>
          </p:cNvSpPr>
          <p:nvPr>
            <p:ph type="sldNum" sz="quarter" idx="4"/>
          </p:nvPr>
        </p:nvSpPr>
        <p:spPr/>
        <p:txBody>
          <a:bodyPr/>
          <a:lstStyle/>
          <a:p>
            <a:pPr>
              <a:defRPr/>
            </a:pPr>
            <a:fld id="{B8C3CD40-D32D-4A66-9ED6-B023972553E0}" type="slidenum">
              <a:rPr lang="en-US">
                <a:latin typeface="Arial"/>
              </a:rPr>
              <a:pPr>
                <a:defRPr/>
              </a:pPr>
              <a:t>6</a:t>
            </a:fld>
            <a:endParaRPr lang="en-US" dirty="0">
              <a:latin typeface="Arial"/>
            </a:endParaRPr>
          </a:p>
        </p:txBody>
      </p:sp>
    </p:spTree>
    <p:extLst>
      <p:ext uri="{BB962C8B-B14F-4D97-AF65-F5344CB8AC3E}">
        <p14:creationId xmlns:p14="http://schemas.microsoft.com/office/powerpoint/2010/main" val="496339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9266" y="346647"/>
            <a:ext cx="8229600" cy="1714202"/>
          </a:xfrm>
        </p:spPr>
        <p:txBody>
          <a:bodyPr>
            <a:noAutofit/>
          </a:bodyPr>
          <a:lstStyle/>
          <a:p>
            <a:r>
              <a:rPr lang="en-CA" sz="3200" dirty="0">
                <a:solidFill>
                  <a:prstClr val="white"/>
                </a:solidFill>
                <a:latin typeface="Times New Roman" panose="02020603050405020304" pitchFamily="18" charset="0"/>
              </a:rPr>
              <a:t>PAC ANNUAL CONFERENCE</a:t>
            </a:r>
            <a:br>
              <a:rPr lang="en-US" sz="2800" dirty="0"/>
            </a:br>
            <a:r>
              <a:rPr lang="en-CA" sz="3600" b="1" cap="small" dirty="0">
                <a:latin typeface="Times New Roman" panose="02020603050405020304" pitchFamily="18" charset="0"/>
              </a:rPr>
              <a:t>Professional Accounting Futures</a:t>
            </a:r>
            <a:r>
              <a:rPr lang="en-CA" sz="2000" dirty="0">
                <a:solidFill>
                  <a:prstClr val="white"/>
                </a:solidFill>
                <a:latin typeface="Times New Roman" panose="02020603050405020304" pitchFamily="18" charset="0"/>
              </a:rPr>
              <a:t> </a:t>
            </a:r>
            <a:br>
              <a:rPr lang="en-CA" sz="2000" dirty="0">
                <a:solidFill>
                  <a:prstClr val="white"/>
                </a:solidFill>
                <a:latin typeface="Times New Roman" panose="02020603050405020304" pitchFamily="18" charset="0"/>
              </a:rPr>
            </a:br>
            <a:r>
              <a:rPr lang="en-CA" sz="2400" dirty="0">
                <a:solidFill>
                  <a:prstClr val="white"/>
                </a:solidFill>
                <a:latin typeface="Times New Roman" panose="02020603050405020304" pitchFamily="18" charset="0"/>
              </a:rPr>
              <a:t>October 28 &amp; 29, 2021</a:t>
            </a:r>
            <a:endParaRPr lang="en-US" sz="4000" dirty="0"/>
          </a:p>
        </p:txBody>
      </p:sp>
      <p:sp>
        <p:nvSpPr>
          <p:cNvPr id="3" name="Content Placeholder 2"/>
          <p:cNvSpPr>
            <a:spLocks noGrp="1"/>
          </p:cNvSpPr>
          <p:nvPr>
            <p:ph idx="1"/>
          </p:nvPr>
        </p:nvSpPr>
        <p:spPr>
          <a:xfrm>
            <a:off x="1981200" y="2276873"/>
            <a:ext cx="8229600" cy="2448273"/>
          </a:xfrm>
        </p:spPr>
        <p:txBody>
          <a:bodyPr>
            <a:noAutofit/>
          </a:bodyPr>
          <a:lstStyle/>
          <a:p>
            <a:pPr marL="0" indent="0" algn="ctr">
              <a:buNone/>
            </a:pPr>
            <a:r>
              <a:rPr lang="en-US" dirty="0"/>
              <a:t>Thank you for attending</a:t>
            </a:r>
            <a:br>
              <a:rPr lang="en-US" dirty="0"/>
            </a:br>
            <a:endParaRPr lang="en-US" sz="1200" dirty="0"/>
          </a:p>
          <a:p>
            <a:pPr marL="0" indent="0" algn="ctr">
              <a:buNone/>
            </a:pPr>
            <a:r>
              <a:rPr lang="en-US" dirty="0"/>
              <a:t>Visit our PAC website at </a:t>
            </a:r>
          </a:p>
          <a:p>
            <a:pPr marL="0" indent="0" algn="ctr">
              <a:buNone/>
            </a:pPr>
            <a:r>
              <a:rPr lang="en-US" dirty="0"/>
              <a:t>https://www.utm.utoronto.ca/pac/</a:t>
            </a:r>
            <a:br>
              <a:rPr lang="en-US" dirty="0"/>
            </a:br>
            <a:endParaRPr lang="en-US" sz="1200" dirty="0"/>
          </a:p>
          <a:p>
            <a:pPr marL="0" indent="0" algn="ctr">
              <a:buNone/>
            </a:pPr>
            <a:r>
              <a:rPr lang="en-US" dirty="0"/>
              <a:t>Please join us tomorrow</a:t>
            </a:r>
          </a:p>
        </p:txBody>
      </p:sp>
      <p:pic>
        <p:nvPicPr>
          <p:cNvPr id="1026" name="Picture 2" descr="D:\My Docs\z Ryan's Stuff\Branding + Logos\PAC-logo-KO-redon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49770" y="5301208"/>
            <a:ext cx="5328592" cy="12782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65739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OFFISYNC_SLIDE_GUID" val="342538a9-9ba7-4a90-b2aa-ad897286740e"/>
</p:tagLst>
</file>

<file path=ppt/theme/theme1.xml><?xml version="1.0" encoding="utf-8"?>
<a:theme xmlns:a="http://schemas.openxmlformats.org/drawingml/2006/main" name="Blue Theme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AF-Template-Update">
  <a:themeElements>
    <a:clrScheme name="FAF-FASB-GASB">
      <a:dk1>
        <a:sysClr val="windowText" lastClr="000000"/>
      </a:dk1>
      <a:lt1>
        <a:sysClr val="window" lastClr="FFFFFF"/>
      </a:lt1>
      <a:dk2>
        <a:srgbClr val="1F497D"/>
      </a:dk2>
      <a:lt2>
        <a:srgbClr val="EEECE1"/>
      </a:lt2>
      <a:accent1>
        <a:srgbClr val="054569"/>
      </a:accent1>
      <a:accent2>
        <a:srgbClr val="085BB8"/>
      </a:accent2>
      <a:accent3>
        <a:srgbClr val="00609C"/>
      </a:accent3>
      <a:accent4>
        <a:srgbClr val="EF4142"/>
      </a:accent4>
      <a:accent5>
        <a:srgbClr val="7F7F7F"/>
      </a:accent5>
      <a:accent6>
        <a:srgbClr val="7F7F7F"/>
      </a:accent6>
      <a:hlink>
        <a:srgbClr val="EF4142"/>
      </a:hlink>
      <a:folHlink>
        <a:srgbClr val="EF4142"/>
      </a:folHlink>
    </a:clrScheme>
    <a:fontScheme name="FAF Template">
      <a:majorFont>
        <a:latin typeface="Candar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a:noFill/>
          <a:miter lim="800000"/>
          <a:headEnd/>
          <a:tailEnd/>
        </a:ln>
      </a:spPr>
      <a:bodyPr wrap="square">
        <a:spAutoFit/>
      </a:bodyPr>
      <a:lstStyle>
        <a:defPPr fontAlgn="base">
          <a:spcBef>
            <a:spcPct val="0"/>
          </a:spcBef>
          <a:spcAft>
            <a:spcPct val="0"/>
          </a:spcAft>
          <a:defRPr sz="2000" dirty="0" smtClean="0">
            <a:solidFill>
              <a:prstClr val="black"/>
            </a:solidFill>
            <a:latin typeface="Arial" charset="0"/>
            <a:cs typeface="Arial" charset="0"/>
          </a:defRPr>
        </a:defPPr>
      </a:lstStyle>
    </a:spDef>
  </a:objectDefaults>
  <a:extraClrSchemeLst/>
  <a:extLst>
    <a:ext uri="{05A4C25C-085E-4340-85A3-A5531E510DB2}">
      <thm15:themeFamily xmlns:thm15="http://schemas.microsoft.com/office/thememl/2012/main" name="FASB Logo- For joint meeting" id="{FC9BE246-4EC3-4368-849E-0C6DDAA29DD4}" vid="{C53A0FE1-3747-4100-96F1-5EBF92D8422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453</Words>
  <Application>Microsoft Office PowerPoint</Application>
  <PresentationFormat>Widescreen</PresentationFormat>
  <Paragraphs>56</Paragraphs>
  <Slides>7</Slides>
  <Notes>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7</vt:i4>
      </vt:variant>
    </vt:vector>
  </HeadingPairs>
  <TitlesOfParts>
    <vt:vector size="15" baseType="lpstr">
      <vt:lpstr>Arial</vt:lpstr>
      <vt:lpstr>Calibri</vt:lpstr>
      <vt:lpstr>Courier New</vt:lpstr>
      <vt:lpstr>Lucida Grande</vt:lpstr>
      <vt:lpstr>Times New Roman</vt:lpstr>
      <vt:lpstr>Wingdings</vt:lpstr>
      <vt:lpstr>Blue Theme Template</vt:lpstr>
      <vt:lpstr>FAF-Template-Update</vt:lpstr>
      <vt:lpstr>PAC ANNUAL CONFERENCE Professional Accounting Futures  October 28, 2021</vt:lpstr>
      <vt:lpstr>COVID Related Activities and Issues</vt:lpstr>
      <vt:lpstr>Who We Are</vt:lpstr>
      <vt:lpstr>FASB Response to COVID-19</vt:lpstr>
      <vt:lpstr>FASB Response to COVID-19</vt:lpstr>
      <vt:lpstr>FASB Response to COVID-19</vt:lpstr>
      <vt:lpstr>PAC ANNUAL CONFERENCE Professional Accounting Futures  October 28 &amp; 29, 2021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PAC ANNUAL CONFERENCE Professional Accounting Futures  October 28, 2021</dc:title>
  <dc:creator>Abdullah Qaisar</dc:creator>
  <cp:lastModifiedBy>Abdullah Qaisar</cp:lastModifiedBy>
  <cp:revision>1</cp:revision>
  <dcterms:created xsi:type="dcterms:W3CDTF">2021-11-03T16:46:46Z</dcterms:created>
  <dcterms:modified xsi:type="dcterms:W3CDTF">2021-11-03T16:48:27Z</dcterms:modified>
</cp:coreProperties>
</file>