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2.xml" ContentType="application/vnd.openxmlformats-officedocument.presentationml.notesSlide+xml"/>
  <Override PartName="/ppt/tags/tag2.xml" ContentType="application/vnd.openxmlformats-officedocument.presentationml.tags+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 id="2147483672" r:id="rId6"/>
    <p:sldMasterId id="2147483675" r:id="rId7"/>
    <p:sldMasterId id="2147483680" r:id="rId8"/>
    <p:sldMasterId id="2147483684" r:id="rId9"/>
    <p:sldMasterId id="2147483835" r:id="rId10"/>
  </p:sldMasterIdLst>
  <p:notesMasterIdLst>
    <p:notesMasterId r:id="rId40"/>
  </p:notesMasterIdLst>
  <p:sldIdLst>
    <p:sldId id="258" r:id="rId11"/>
    <p:sldId id="283" r:id="rId12"/>
    <p:sldId id="1508" r:id="rId13"/>
    <p:sldId id="1517" r:id="rId14"/>
    <p:sldId id="1488" r:id="rId15"/>
    <p:sldId id="1518" r:id="rId16"/>
    <p:sldId id="1505" r:id="rId17"/>
    <p:sldId id="1521" r:id="rId18"/>
    <p:sldId id="1509" r:id="rId19"/>
    <p:sldId id="1515" r:id="rId20"/>
    <p:sldId id="1453" r:id="rId21"/>
    <p:sldId id="1500" r:id="rId22"/>
    <p:sldId id="1459" r:id="rId23"/>
    <p:sldId id="1477" r:id="rId24"/>
    <p:sldId id="1522" r:id="rId25"/>
    <p:sldId id="1461" r:id="rId26"/>
    <p:sldId id="1490" r:id="rId27"/>
    <p:sldId id="1434" r:id="rId28"/>
    <p:sldId id="1510" r:id="rId29"/>
    <p:sldId id="1481" r:id="rId30"/>
    <p:sldId id="1411" r:id="rId31"/>
    <p:sldId id="1520" r:id="rId32"/>
    <p:sldId id="1487" r:id="rId33"/>
    <p:sldId id="1516" r:id="rId34"/>
    <p:sldId id="1514" r:id="rId35"/>
    <p:sldId id="1491" r:id="rId36"/>
    <p:sldId id="1492" r:id="rId37"/>
    <p:sldId id="12094" r:id="rId38"/>
    <p:sldId id="27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46" autoAdjust="0"/>
    <p:restoredTop sz="94660"/>
  </p:normalViewPr>
  <p:slideViewPr>
    <p:cSldViewPr>
      <p:cViewPr varScale="1">
        <p:scale>
          <a:sx n="109" d="100"/>
          <a:sy n="109" d="100"/>
        </p:scale>
        <p:origin x="1608" y="10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20" Type="http://schemas.openxmlformats.org/officeDocument/2006/relationships/slide" Target="slides/slide10.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ullah Qaisar" userId="c1c742e9-a7df-4472-91ec-9ca1f1d9bc84" providerId="ADAL" clId="{5A9FD4CC-F86A-467F-BFF9-C603229DDE40}"/>
    <pc:docChg chg="undo custSel addSld delSld addMainMaster delMainMaster">
      <pc:chgData name="Abdullah Qaisar" userId="c1c742e9-a7df-4472-91ec-9ca1f1d9bc84" providerId="ADAL" clId="{5A9FD4CC-F86A-467F-BFF9-C603229DDE40}" dt="2021-11-03T16:42:30.375" v="5" actId="47"/>
      <pc:docMkLst>
        <pc:docMk/>
      </pc:docMkLst>
      <pc:sldChg chg="add del">
        <pc:chgData name="Abdullah Qaisar" userId="c1c742e9-a7df-4472-91ec-9ca1f1d9bc84" providerId="ADAL" clId="{5A9FD4CC-F86A-467F-BFF9-C603229DDE40}" dt="2021-11-03T16:42:30.311" v="4" actId="47"/>
        <pc:sldMkLst>
          <pc:docMk/>
          <pc:sldMk cId="0" sldId="256"/>
        </pc:sldMkLst>
      </pc:sldChg>
      <pc:sldChg chg="add del">
        <pc:chgData name="Abdullah Qaisar" userId="c1c742e9-a7df-4472-91ec-9ca1f1d9bc84" providerId="ADAL" clId="{5A9FD4CC-F86A-467F-BFF9-C603229DDE40}" dt="2021-11-03T16:42:29.802" v="3" actId="47"/>
        <pc:sldMkLst>
          <pc:docMk/>
          <pc:sldMk cId="4179175767" sldId="257"/>
        </pc:sldMkLst>
      </pc:sldChg>
      <pc:sldChg chg="add del">
        <pc:chgData name="Abdullah Qaisar" userId="c1c742e9-a7df-4472-91ec-9ca1f1d9bc84" providerId="ADAL" clId="{5A9FD4CC-F86A-467F-BFF9-C603229DDE40}" dt="2021-11-03T16:42:30.375" v="5" actId="47"/>
        <pc:sldMkLst>
          <pc:docMk/>
          <pc:sldMk cId="901750874" sldId="259"/>
        </pc:sldMkLst>
      </pc:sldChg>
      <pc:sldChg chg="add del">
        <pc:chgData name="Abdullah Qaisar" userId="c1c742e9-a7df-4472-91ec-9ca1f1d9bc84" providerId="ADAL" clId="{5A9FD4CC-F86A-467F-BFF9-C603229DDE40}" dt="2021-11-03T16:42:30.375" v="5" actId="47"/>
        <pc:sldMkLst>
          <pc:docMk/>
          <pc:sldMk cId="3310188057" sldId="260"/>
        </pc:sldMkLst>
      </pc:sldChg>
      <pc:sldChg chg="add del">
        <pc:chgData name="Abdullah Qaisar" userId="c1c742e9-a7df-4472-91ec-9ca1f1d9bc84" providerId="ADAL" clId="{5A9FD4CC-F86A-467F-BFF9-C603229DDE40}" dt="2021-11-03T16:42:30.375" v="5" actId="47"/>
        <pc:sldMkLst>
          <pc:docMk/>
          <pc:sldMk cId="182235651" sldId="263"/>
        </pc:sldMkLst>
      </pc:sldChg>
      <pc:sldChg chg="add del">
        <pc:chgData name="Abdullah Qaisar" userId="c1c742e9-a7df-4472-91ec-9ca1f1d9bc84" providerId="ADAL" clId="{5A9FD4CC-F86A-467F-BFF9-C603229DDE40}" dt="2021-11-03T16:42:30.375" v="5" actId="47"/>
        <pc:sldMkLst>
          <pc:docMk/>
          <pc:sldMk cId="3832784439" sldId="264"/>
        </pc:sldMkLst>
      </pc:sldChg>
      <pc:sldChg chg="add del">
        <pc:chgData name="Abdullah Qaisar" userId="c1c742e9-a7df-4472-91ec-9ca1f1d9bc84" providerId="ADAL" clId="{5A9FD4CC-F86A-467F-BFF9-C603229DDE40}" dt="2021-11-03T16:42:30.375" v="5" actId="47"/>
        <pc:sldMkLst>
          <pc:docMk/>
          <pc:sldMk cId="2288734013" sldId="265"/>
        </pc:sldMkLst>
      </pc:sldChg>
      <pc:sldChg chg="add del">
        <pc:chgData name="Abdullah Qaisar" userId="c1c742e9-a7df-4472-91ec-9ca1f1d9bc84" providerId="ADAL" clId="{5A9FD4CC-F86A-467F-BFF9-C603229DDE40}" dt="2021-11-03T16:42:30.375" v="5" actId="47"/>
        <pc:sldMkLst>
          <pc:docMk/>
          <pc:sldMk cId="3324095598" sldId="266"/>
        </pc:sldMkLst>
      </pc:sldChg>
      <pc:sldChg chg="add del">
        <pc:chgData name="Abdullah Qaisar" userId="c1c742e9-a7df-4472-91ec-9ca1f1d9bc84" providerId="ADAL" clId="{5A9FD4CC-F86A-467F-BFF9-C603229DDE40}" dt="2021-11-03T16:42:30.375" v="5" actId="47"/>
        <pc:sldMkLst>
          <pc:docMk/>
          <pc:sldMk cId="4251510205" sldId="267"/>
        </pc:sldMkLst>
      </pc:sldChg>
      <pc:sldChg chg="add del">
        <pc:chgData name="Abdullah Qaisar" userId="c1c742e9-a7df-4472-91ec-9ca1f1d9bc84" providerId="ADAL" clId="{5A9FD4CC-F86A-467F-BFF9-C603229DDE40}" dt="2021-11-03T16:42:30.375" v="5" actId="47"/>
        <pc:sldMkLst>
          <pc:docMk/>
          <pc:sldMk cId="582730333" sldId="268"/>
        </pc:sldMkLst>
      </pc:sldChg>
      <pc:sldChg chg="add del">
        <pc:chgData name="Abdullah Qaisar" userId="c1c742e9-a7df-4472-91ec-9ca1f1d9bc84" providerId="ADAL" clId="{5A9FD4CC-F86A-467F-BFF9-C603229DDE40}" dt="2021-11-03T16:42:30.375" v="5" actId="47"/>
        <pc:sldMkLst>
          <pc:docMk/>
          <pc:sldMk cId="1789900964" sldId="269"/>
        </pc:sldMkLst>
      </pc:sldChg>
      <pc:sldChg chg="add del">
        <pc:chgData name="Abdullah Qaisar" userId="c1c742e9-a7df-4472-91ec-9ca1f1d9bc84" providerId="ADAL" clId="{5A9FD4CC-F86A-467F-BFF9-C603229DDE40}" dt="2021-11-03T16:42:30.375" v="5" actId="47"/>
        <pc:sldMkLst>
          <pc:docMk/>
          <pc:sldMk cId="1493607312" sldId="270"/>
        </pc:sldMkLst>
      </pc:sldChg>
      <pc:sldChg chg="add del">
        <pc:chgData name="Abdullah Qaisar" userId="c1c742e9-a7df-4472-91ec-9ca1f1d9bc84" providerId="ADAL" clId="{5A9FD4CC-F86A-467F-BFF9-C603229DDE40}" dt="2021-11-03T16:42:30.375" v="5" actId="47"/>
        <pc:sldMkLst>
          <pc:docMk/>
          <pc:sldMk cId="1649367640" sldId="271"/>
        </pc:sldMkLst>
      </pc:sldChg>
      <pc:sldChg chg="add del">
        <pc:chgData name="Abdullah Qaisar" userId="c1c742e9-a7df-4472-91ec-9ca1f1d9bc84" providerId="ADAL" clId="{5A9FD4CC-F86A-467F-BFF9-C603229DDE40}" dt="2021-11-03T16:42:30.375" v="5" actId="47"/>
        <pc:sldMkLst>
          <pc:docMk/>
          <pc:sldMk cId="2786573905" sldId="276"/>
        </pc:sldMkLst>
      </pc:sldChg>
      <pc:sldChg chg="add del">
        <pc:chgData name="Abdullah Qaisar" userId="c1c742e9-a7df-4472-91ec-9ca1f1d9bc84" providerId="ADAL" clId="{5A9FD4CC-F86A-467F-BFF9-C603229DDE40}" dt="2021-11-03T16:42:30.375" v="5" actId="47"/>
        <pc:sldMkLst>
          <pc:docMk/>
          <pc:sldMk cId="2410277671" sldId="287"/>
        </pc:sldMkLst>
      </pc:sldChg>
      <pc:sldChg chg="add del">
        <pc:chgData name="Abdullah Qaisar" userId="c1c742e9-a7df-4472-91ec-9ca1f1d9bc84" providerId="ADAL" clId="{5A9FD4CC-F86A-467F-BFF9-C603229DDE40}" dt="2021-11-03T16:42:30.375" v="5" actId="47"/>
        <pc:sldMkLst>
          <pc:docMk/>
          <pc:sldMk cId="1731322478" sldId="288"/>
        </pc:sldMkLst>
      </pc:sldChg>
      <pc:sldChg chg="add del">
        <pc:chgData name="Abdullah Qaisar" userId="c1c742e9-a7df-4472-91ec-9ca1f1d9bc84" providerId="ADAL" clId="{5A9FD4CC-F86A-467F-BFF9-C603229DDE40}" dt="2021-11-03T16:42:30.375" v="5" actId="47"/>
        <pc:sldMkLst>
          <pc:docMk/>
          <pc:sldMk cId="3425680417" sldId="293"/>
        </pc:sldMkLst>
      </pc:sldChg>
      <pc:sldChg chg="add del">
        <pc:chgData name="Abdullah Qaisar" userId="c1c742e9-a7df-4472-91ec-9ca1f1d9bc84" providerId="ADAL" clId="{5A9FD4CC-F86A-467F-BFF9-C603229DDE40}" dt="2021-11-03T16:42:30.375" v="5" actId="47"/>
        <pc:sldMkLst>
          <pc:docMk/>
          <pc:sldMk cId="3150440505" sldId="295"/>
        </pc:sldMkLst>
      </pc:sldChg>
      <pc:sldChg chg="add del">
        <pc:chgData name="Abdullah Qaisar" userId="c1c742e9-a7df-4472-91ec-9ca1f1d9bc84" providerId="ADAL" clId="{5A9FD4CC-F86A-467F-BFF9-C603229DDE40}" dt="2021-11-03T16:42:30.375" v="5" actId="47"/>
        <pc:sldMkLst>
          <pc:docMk/>
          <pc:sldMk cId="2989357615" sldId="302"/>
        </pc:sldMkLst>
      </pc:sldChg>
      <pc:sldChg chg="add del">
        <pc:chgData name="Abdullah Qaisar" userId="c1c742e9-a7df-4472-91ec-9ca1f1d9bc84" providerId="ADAL" clId="{5A9FD4CC-F86A-467F-BFF9-C603229DDE40}" dt="2021-11-03T16:42:30.375" v="5" actId="47"/>
        <pc:sldMkLst>
          <pc:docMk/>
          <pc:sldMk cId="2681817502" sldId="303"/>
        </pc:sldMkLst>
      </pc:sldChg>
      <pc:sldChg chg="add del">
        <pc:chgData name="Abdullah Qaisar" userId="c1c742e9-a7df-4472-91ec-9ca1f1d9bc84" providerId="ADAL" clId="{5A9FD4CC-F86A-467F-BFF9-C603229DDE40}" dt="2021-11-03T16:42:30.375" v="5" actId="47"/>
        <pc:sldMkLst>
          <pc:docMk/>
          <pc:sldMk cId="3585490479" sldId="305"/>
        </pc:sldMkLst>
      </pc:sldChg>
      <pc:sldChg chg="add del">
        <pc:chgData name="Abdullah Qaisar" userId="c1c742e9-a7df-4472-91ec-9ca1f1d9bc84" providerId="ADAL" clId="{5A9FD4CC-F86A-467F-BFF9-C603229DDE40}" dt="2021-11-03T16:42:30.375" v="5" actId="47"/>
        <pc:sldMkLst>
          <pc:docMk/>
          <pc:sldMk cId="1292385564" sldId="351"/>
        </pc:sldMkLst>
      </pc:sldChg>
      <pc:sldChg chg="add del">
        <pc:chgData name="Abdullah Qaisar" userId="c1c742e9-a7df-4472-91ec-9ca1f1d9bc84" providerId="ADAL" clId="{5A9FD4CC-F86A-467F-BFF9-C603229DDE40}" dt="2021-11-03T16:42:30.375" v="5" actId="47"/>
        <pc:sldMkLst>
          <pc:docMk/>
          <pc:sldMk cId="642429578" sldId="356"/>
        </pc:sldMkLst>
      </pc:sldChg>
      <pc:sldChg chg="add del">
        <pc:chgData name="Abdullah Qaisar" userId="c1c742e9-a7df-4472-91ec-9ca1f1d9bc84" providerId="ADAL" clId="{5A9FD4CC-F86A-467F-BFF9-C603229DDE40}" dt="2021-11-03T16:42:30.375" v="5" actId="47"/>
        <pc:sldMkLst>
          <pc:docMk/>
          <pc:sldMk cId="1690164607" sldId="360"/>
        </pc:sldMkLst>
      </pc:sldChg>
      <pc:sldChg chg="add del">
        <pc:chgData name="Abdullah Qaisar" userId="c1c742e9-a7df-4472-91ec-9ca1f1d9bc84" providerId="ADAL" clId="{5A9FD4CC-F86A-467F-BFF9-C603229DDE40}" dt="2021-11-03T16:42:30.375" v="5" actId="47"/>
        <pc:sldMkLst>
          <pc:docMk/>
          <pc:sldMk cId="3325968018" sldId="364"/>
        </pc:sldMkLst>
      </pc:sldChg>
      <pc:sldChg chg="add del">
        <pc:chgData name="Abdullah Qaisar" userId="c1c742e9-a7df-4472-91ec-9ca1f1d9bc84" providerId="ADAL" clId="{5A9FD4CC-F86A-467F-BFF9-C603229DDE40}" dt="2021-11-03T16:42:30.375" v="5" actId="47"/>
        <pc:sldMkLst>
          <pc:docMk/>
          <pc:sldMk cId="3727266045" sldId="374"/>
        </pc:sldMkLst>
      </pc:sldChg>
      <pc:sldChg chg="add del">
        <pc:chgData name="Abdullah Qaisar" userId="c1c742e9-a7df-4472-91ec-9ca1f1d9bc84" providerId="ADAL" clId="{5A9FD4CC-F86A-467F-BFF9-C603229DDE40}" dt="2021-11-03T16:42:30.375" v="5" actId="47"/>
        <pc:sldMkLst>
          <pc:docMk/>
          <pc:sldMk cId="635692073" sldId="376"/>
        </pc:sldMkLst>
      </pc:sldChg>
      <pc:sldChg chg="add del">
        <pc:chgData name="Abdullah Qaisar" userId="c1c742e9-a7df-4472-91ec-9ca1f1d9bc84" providerId="ADAL" clId="{5A9FD4CC-F86A-467F-BFF9-C603229DDE40}" dt="2021-11-03T16:42:30.375" v="5" actId="47"/>
        <pc:sldMkLst>
          <pc:docMk/>
          <pc:sldMk cId="1131817940" sldId="379"/>
        </pc:sldMkLst>
      </pc:sldChg>
      <pc:sldChg chg="add del">
        <pc:chgData name="Abdullah Qaisar" userId="c1c742e9-a7df-4472-91ec-9ca1f1d9bc84" providerId="ADAL" clId="{5A9FD4CC-F86A-467F-BFF9-C603229DDE40}" dt="2021-11-03T16:42:30.375" v="5" actId="47"/>
        <pc:sldMkLst>
          <pc:docMk/>
          <pc:sldMk cId="934679219" sldId="383"/>
        </pc:sldMkLst>
      </pc:sldChg>
      <pc:sldChg chg="add del">
        <pc:chgData name="Abdullah Qaisar" userId="c1c742e9-a7df-4472-91ec-9ca1f1d9bc84" providerId="ADAL" clId="{5A9FD4CC-F86A-467F-BFF9-C603229DDE40}" dt="2021-11-03T16:42:30.375" v="5" actId="47"/>
        <pc:sldMkLst>
          <pc:docMk/>
          <pc:sldMk cId="1686233702" sldId="385"/>
        </pc:sldMkLst>
      </pc:sldChg>
      <pc:sldChg chg="add del">
        <pc:chgData name="Abdullah Qaisar" userId="c1c742e9-a7df-4472-91ec-9ca1f1d9bc84" providerId="ADAL" clId="{5A9FD4CC-F86A-467F-BFF9-C603229DDE40}" dt="2021-11-03T16:42:30.375" v="5" actId="47"/>
        <pc:sldMkLst>
          <pc:docMk/>
          <pc:sldMk cId="869871196" sldId="386"/>
        </pc:sldMkLst>
      </pc:sldChg>
      <pc:sldChg chg="add del">
        <pc:chgData name="Abdullah Qaisar" userId="c1c742e9-a7df-4472-91ec-9ca1f1d9bc84" providerId="ADAL" clId="{5A9FD4CC-F86A-467F-BFF9-C603229DDE40}" dt="2021-11-03T16:42:30.375" v="5" actId="47"/>
        <pc:sldMkLst>
          <pc:docMk/>
          <pc:sldMk cId="3332111674" sldId="387"/>
        </pc:sldMkLst>
      </pc:sldChg>
      <pc:sldChg chg="add del">
        <pc:chgData name="Abdullah Qaisar" userId="c1c742e9-a7df-4472-91ec-9ca1f1d9bc84" providerId="ADAL" clId="{5A9FD4CC-F86A-467F-BFF9-C603229DDE40}" dt="2021-11-03T16:42:30.375" v="5" actId="47"/>
        <pc:sldMkLst>
          <pc:docMk/>
          <pc:sldMk cId="913740758" sldId="388"/>
        </pc:sldMkLst>
      </pc:sldChg>
      <pc:sldChg chg="add del">
        <pc:chgData name="Abdullah Qaisar" userId="c1c742e9-a7df-4472-91ec-9ca1f1d9bc84" providerId="ADAL" clId="{5A9FD4CC-F86A-467F-BFF9-C603229DDE40}" dt="2021-11-03T16:42:30.375" v="5" actId="47"/>
        <pc:sldMkLst>
          <pc:docMk/>
          <pc:sldMk cId="2092258948" sldId="389"/>
        </pc:sldMkLst>
      </pc:sldChg>
      <pc:sldChg chg="add del">
        <pc:chgData name="Abdullah Qaisar" userId="c1c742e9-a7df-4472-91ec-9ca1f1d9bc84" providerId="ADAL" clId="{5A9FD4CC-F86A-467F-BFF9-C603229DDE40}" dt="2021-11-03T16:42:30.375" v="5" actId="47"/>
        <pc:sldMkLst>
          <pc:docMk/>
          <pc:sldMk cId="2232226581" sldId="392"/>
        </pc:sldMkLst>
      </pc:sldChg>
      <pc:sldChg chg="add del">
        <pc:chgData name="Abdullah Qaisar" userId="c1c742e9-a7df-4472-91ec-9ca1f1d9bc84" providerId="ADAL" clId="{5A9FD4CC-F86A-467F-BFF9-C603229DDE40}" dt="2021-11-03T16:42:30.375" v="5" actId="47"/>
        <pc:sldMkLst>
          <pc:docMk/>
          <pc:sldMk cId="3275291069" sldId="393"/>
        </pc:sldMkLst>
      </pc:sldChg>
      <pc:sldChg chg="add del">
        <pc:chgData name="Abdullah Qaisar" userId="c1c742e9-a7df-4472-91ec-9ca1f1d9bc84" providerId="ADAL" clId="{5A9FD4CC-F86A-467F-BFF9-C603229DDE40}" dt="2021-11-03T16:42:30.375" v="5" actId="47"/>
        <pc:sldMkLst>
          <pc:docMk/>
          <pc:sldMk cId="509664200" sldId="452"/>
        </pc:sldMkLst>
      </pc:sldChg>
      <pc:sldChg chg="add del">
        <pc:chgData name="Abdullah Qaisar" userId="c1c742e9-a7df-4472-91ec-9ca1f1d9bc84" providerId="ADAL" clId="{5A9FD4CC-F86A-467F-BFF9-C603229DDE40}" dt="2021-11-03T16:42:30.375" v="5" actId="47"/>
        <pc:sldMkLst>
          <pc:docMk/>
          <pc:sldMk cId="2229730409" sldId="504"/>
        </pc:sldMkLst>
      </pc:sldChg>
      <pc:sldChg chg="add del">
        <pc:chgData name="Abdullah Qaisar" userId="c1c742e9-a7df-4472-91ec-9ca1f1d9bc84" providerId="ADAL" clId="{5A9FD4CC-F86A-467F-BFF9-C603229DDE40}" dt="2021-11-03T16:42:30.375" v="5" actId="47"/>
        <pc:sldMkLst>
          <pc:docMk/>
          <pc:sldMk cId="3957019518" sldId="507"/>
        </pc:sldMkLst>
      </pc:sldChg>
      <pc:sldChg chg="add del">
        <pc:chgData name="Abdullah Qaisar" userId="c1c742e9-a7df-4472-91ec-9ca1f1d9bc84" providerId="ADAL" clId="{5A9FD4CC-F86A-467F-BFF9-C603229DDE40}" dt="2021-11-03T16:42:30.375" v="5" actId="47"/>
        <pc:sldMkLst>
          <pc:docMk/>
          <pc:sldMk cId="650536610" sldId="508"/>
        </pc:sldMkLst>
      </pc:sldChg>
      <pc:sldChg chg="add del">
        <pc:chgData name="Abdullah Qaisar" userId="c1c742e9-a7df-4472-91ec-9ca1f1d9bc84" providerId="ADAL" clId="{5A9FD4CC-F86A-467F-BFF9-C603229DDE40}" dt="2021-11-03T16:42:30.375" v="5" actId="47"/>
        <pc:sldMkLst>
          <pc:docMk/>
          <pc:sldMk cId="260993062" sldId="552"/>
        </pc:sldMkLst>
      </pc:sldChg>
      <pc:sldChg chg="add del">
        <pc:chgData name="Abdullah Qaisar" userId="c1c742e9-a7df-4472-91ec-9ca1f1d9bc84" providerId="ADAL" clId="{5A9FD4CC-F86A-467F-BFF9-C603229DDE40}" dt="2021-11-03T16:42:30.375" v="5" actId="47"/>
        <pc:sldMkLst>
          <pc:docMk/>
          <pc:sldMk cId="2788567660" sldId="578"/>
        </pc:sldMkLst>
      </pc:sldChg>
      <pc:sldChg chg="add del">
        <pc:chgData name="Abdullah Qaisar" userId="c1c742e9-a7df-4472-91ec-9ca1f1d9bc84" providerId="ADAL" clId="{5A9FD4CC-F86A-467F-BFF9-C603229DDE40}" dt="2021-11-03T16:42:30.375" v="5" actId="47"/>
        <pc:sldMkLst>
          <pc:docMk/>
          <pc:sldMk cId="563388612" sldId="593"/>
        </pc:sldMkLst>
      </pc:sldChg>
      <pc:sldChg chg="add del">
        <pc:chgData name="Abdullah Qaisar" userId="c1c742e9-a7df-4472-91ec-9ca1f1d9bc84" providerId="ADAL" clId="{5A9FD4CC-F86A-467F-BFF9-C603229DDE40}" dt="2021-11-03T16:42:30.375" v="5" actId="47"/>
        <pc:sldMkLst>
          <pc:docMk/>
          <pc:sldMk cId="2942221578" sldId="622"/>
        </pc:sldMkLst>
      </pc:sldChg>
      <pc:sldChg chg="add del">
        <pc:chgData name="Abdullah Qaisar" userId="c1c742e9-a7df-4472-91ec-9ca1f1d9bc84" providerId="ADAL" clId="{5A9FD4CC-F86A-467F-BFF9-C603229DDE40}" dt="2021-11-03T16:42:30.375" v="5" actId="47"/>
        <pc:sldMkLst>
          <pc:docMk/>
          <pc:sldMk cId="1577668133" sldId="645"/>
        </pc:sldMkLst>
      </pc:sldChg>
      <pc:sldChg chg="add del">
        <pc:chgData name="Abdullah Qaisar" userId="c1c742e9-a7df-4472-91ec-9ca1f1d9bc84" providerId="ADAL" clId="{5A9FD4CC-F86A-467F-BFF9-C603229DDE40}" dt="2021-11-03T16:42:30.375" v="5" actId="47"/>
        <pc:sldMkLst>
          <pc:docMk/>
          <pc:sldMk cId="1780896877" sldId="646"/>
        </pc:sldMkLst>
      </pc:sldChg>
      <pc:sldChg chg="add del">
        <pc:chgData name="Abdullah Qaisar" userId="c1c742e9-a7df-4472-91ec-9ca1f1d9bc84" providerId="ADAL" clId="{5A9FD4CC-F86A-467F-BFF9-C603229DDE40}" dt="2021-11-03T16:42:30.375" v="5" actId="47"/>
        <pc:sldMkLst>
          <pc:docMk/>
          <pc:sldMk cId="3660262654" sldId="656"/>
        </pc:sldMkLst>
      </pc:sldChg>
      <pc:sldChg chg="add del">
        <pc:chgData name="Abdullah Qaisar" userId="c1c742e9-a7df-4472-91ec-9ca1f1d9bc84" providerId="ADAL" clId="{5A9FD4CC-F86A-467F-BFF9-C603229DDE40}" dt="2021-11-03T16:42:30.375" v="5" actId="47"/>
        <pc:sldMkLst>
          <pc:docMk/>
          <pc:sldMk cId="1878335214" sldId="662"/>
        </pc:sldMkLst>
      </pc:sldChg>
      <pc:sldChg chg="add del">
        <pc:chgData name="Abdullah Qaisar" userId="c1c742e9-a7df-4472-91ec-9ca1f1d9bc84" providerId="ADAL" clId="{5A9FD4CC-F86A-467F-BFF9-C603229DDE40}" dt="2021-11-03T16:42:30.375" v="5" actId="47"/>
        <pc:sldMkLst>
          <pc:docMk/>
          <pc:sldMk cId="295942121" sldId="665"/>
        </pc:sldMkLst>
      </pc:sldChg>
      <pc:sldChg chg="add del">
        <pc:chgData name="Abdullah Qaisar" userId="c1c742e9-a7df-4472-91ec-9ca1f1d9bc84" providerId="ADAL" clId="{5A9FD4CC-F86A-467F-BFF9-C603229DDE40}" dt="2021-11-03T16:42:30.375" v="5" actId="47"/>
        <pc:sldMkLst>
          <pc:docMk/>
          <pc:sldMk cId="3340349586" sldId="668"/>
        </pc:sldMkLst>
      </pc:sldChg>
      <pc:sldChg chg="add del">
        <pc:chgData name="Abdullah Qaisar" userId="c1c742e9-a7df-4472-91ec-9ca1f1d9bc84" providerId="ADAL" clId="{5A9FD4CC-F86A-467F-BFF9-C603229DDE40}" dt="2021-11-03T16:42:30.375" v="5" actId="47"/>
        <pc:sldMkLst>
          <pc:docMk/>
          <pc:sldMk cId="3683743192" sldId="673"/>
        </pc:sldMkLst>
      </pc:sldChg>
      <pc:sldChg chg="add del">
        <pc:chgData name="Abdullah Qaisar" userId="c1c742e9-a7df-4472-91ec-9ca1f1d9bc84" providerId="ADAL" clId="{5A9FD4CC-F86A-467F-BFF9-C603229DDE40}" dt="2021-11-03T16:42:30.375" v="5" actId="47"/>
        <pc:sldMkLst>
          <pc:docMk/>
          <pc:sldMk cId="335847866" sldId="674"/>
        </pc:sldMkLst>
      </pc:sldChg>
      <pc:sldChg chg="add del">
        <pc:chgData name="Abdullah Qaisar" userId="c1c742e9-a7df-4472-91ec-9ca1f1d9bc84" providerId="ADAL" clId="{5A9FD4CC-F86A-467F-BFF9-C603229DDE40}" dt="2021-11-03T16:42:30.375" v="5" actId="47"/>
        <pc:sldMkLst>
          <pc:docMk/>
          <pc:sldMk cId="4174991373" sldId="676"/>
        </pc:sldMkLst>
      </pc:sldChg>
      <pc:sldChg chg="add del">
        <pc:chgData name="Abdullah Qaisar" userId="c1c742e9-a7df-4472-91ec-9ca1f1d9bc84" providerId="ADAL" clId="{5A9FD4CC-F86A-467F-BFF9-C603229DDE40}" dt="2021-11-03T16:42:30.375" v="5" actId="47"/>
        <pc:sldMkLst>
          <pc:docMk/>
          <pc:sldMk cId="699131713" sldId="678"/>
        </pc:sldMkLst>
      </pc:sldChg>
      <pc:sldChg chg="add del">
        <pc:chgData name="Abdullah Qaisar" userId="c1c742e9-a7df-4472-91ec-9ca1f1d9bc84" providerId="ADAL" clId="{5A9FD4CC-F86A-467F-BFF9-C603229DDE40}" dt="2021-11-03T16:42:30.375" v="5" actId="47"/>
        <pc:sldMkLst>
          <pc:docMk/>
          <pc:sldMk cId="1485838490" sldId="679"/>
        </pc:sldMkLst>
      </pc:sldChg>
      <pc:sldChg chg="add del">
        <pc:chgData name="Abdullah Qaisar" userId="c1c742e9-a7df-4472-91ec-9ca1f1d9bc84" providerId="ADAL" clId="{5A9FD4CC-F86A-467F-BFF9-C603229DDE40}" dt="2021-11-03T16:42:30.375" v="5" actId="47"/>
        <pc:sldMkLst>
          <pc:docMk/>
          <pc:sldMk cId="2985997491" sldId="680"/>
        </pc:sldMkLst>
      </pc:sldChg>
      <pc:sldChg chg="add del">
        <pc:chgData name="Abdullah Qaisar" userId="c1c742e9-a7df-4472-91ec-9ca1f1d9bc84" providerId="ADAL" clId="{5A9FD4CC-F86A-467F-BFF9-C603229DDE40}" dt="2021-11-03T16:42:30.375" v="5" actId="47"/>
        <pc:sldMkLst>
          <pc:docMk/>
          <pc:sldMk cId="1256265558" sldId="704"/>
        </pc:sldMkLst>
      </pc:sldChg>
      <pc:sldChg chg="add del">
        <pc:chgData name="Abdullah Qaisar" userId="c1c742e9-a7df-4472-91ec-9ca1f1d9bc84" providerId="ADAL" clId="{5A9FD4CC-F86A-467F-BFF9-C603229DDE40}" dt="2021-11-03T16:42:30.375" v="5" actId="47"/>
        <pc:sldMkLst>
          <pc:docMk/>
          <pc:sldMk cId="2831588423" sldId="728"/>
        </pc:sldMkLst>
      </pc:sldChg>
      <pc:sldChg chg="add del">
        <pc:chgData name="Abdullah Qaisar" userId="c1c742e9-a7df-4472-91ec-9ca1f1d9bc84" providerId="ADAL" clId="{5A9FD4CC-F86A-467F-BFF9-C603229DDE40}" dt="2021-11-03T16:42:30.375" v="5" actId="47"/>
        <pc:sldMkLst>
          <pc:docMk/>
          <pc:sldMk cId="2583134120" sldId="752"/>
        </pc:sldMkLst>
      </pc:sldChg>
      <pc:sldChg chg="add del">
        <pc:chgData name="Abdullah Qaisar" userId="c1c742e9-a7df-4472-91ec-9ca1f1d9bc84" providerId="ADAL" clId="{5A9FD4CC-F86A-467F-BFF9-C603229DDE40}" dt="2021-11-03T16:42:30.375" v="5" actId="47"/>
        <pc:sldMkLst>
          <pc:docMk/>
          <pc:sldMk cId="2918488092" sldId="772"/>
        </pc:sldMkLst>
      </pc:sldChg>
      <pc:sldChg chg="add del">
        <pc:chgData name="Abdullah Qaisar" userId="c1c742e9-a7df-4472-91ec-9ca1f1d9bc84" providerId="ADAL" clId="{5A9FD4CC-F86A-467F-BFF9-C603229DDE40}" dt="2021-11-03T16:42:30.375" v="5" actId="47"/>
        <pc:sldMkLst>
          <pc:docMk/>
          <pc:sldMk cId="439939101" sldId="773"/>
        </pc:sldMkLst>
      </pc:sldChg>
      <pc:sldChg chg="add del">
        <pc:chgData name="Abdullah Qaisar" userId="c1c742e9-a7df-4472-91ec-9ca1f1d9bc84" providerId="ADAL" clId="{5A9FD4CC-F86A-467F-BFF9-C603229DDE40}" dt="2021-11-03T16:42:30.375" v="5" actId="47"/>
        <pc:sldMkLst>
          <pc:docMk/>
          <pc:sldMk cId="3894966620" sldId="815"/>
        </pc:sldMkLst>
      </pc:sldChg>
      <pc:sldChg chg="add del">
        <pc:chgData name="Abdullah Qaisar" userId="c1c742e9-a7df-4472-91ec-9ca1f1d9bc84" providerId="ADAL" clId="{5A9FD4CC-F86A-467F-BFF9-C603229DDE40}" dt="2021-11-03T16:42:30.375" v="5" actId="47"/>
        <pc:sldMkLst>
          <pc:docMk/>
          <pc:sldMk cId="778344513" sldId="817"/>
        </pc:sldMkLst>
      </pc:sldChg>
      <pc:sldChg chg="add del">
        <pc:chgData name="Abdullah Qaisar" userId="c1c742e9-a7df-4472-91ec-9ca1f1d9bc84" providerId="ADAL" clId="{5A9FD4CC-F86A-467F-BFF9-C603229DDE40}" dt="2021-11-03T16:42:30.375" v="5" actId="47"/>
        <pc:sldMkLst>
          <pc:docMk/>
          <pc:sldMk cId="2560438264" sldId="819"/>
        </pc:sldMkLst>
      </pc:sldChg>
      <pc:sldChg chg="add del">
        <pc:chgData name="Abdullah Qaisar" userId="c1c742e9-a7df-4472-91ec-9ca1f1d9bc84" providerId="ADAL" clId="{5A9FD4CC-F86A-467F-BFF9-C603229DDE40}" dt="2021-11-03T16:42:30.375" v="5" actId="47"/>
        <pc:sldMkLst>
          <pc:docMk/>
          <pc:sldMk cId="2272869480" sldId="820"/>
        </pc:sldMkLst>
      </pc:sldChg>
      <pc:sldChg chg="add del">
        <pc:chgData name="Abdullah Qaisar" userId="c1c742e9-a7df-4472-91ec-9ca1f1d9bc84" providerId="ADAL" clId="{5A9FD4CC-F86A-467F-BFF9-C603229DDE40}" dt="2021-11-03T16:42:30.375" v="5" actId="47"/>
        <pc:sldMkLst>
          <pc:docMk/>
          <pc:sldMk cId="4008290303" sldId="851"/>
        </pc:sldMkLst>
      </pc:sldChg>
      <pc:sldChg chg="add del">
        <pc:chgData name="Abdullah Qaisar" userId="c1c742e9-a7df-4472-91ec-9ca1f1d9bc84" providerId="ADAL" clId="{5A9FD4CC-F86A-467F-BFF9-C603229DDE40}" dt="2021-11-03T16:42:30.375" v="5" actId="47"/>
        <pc:sldMkLst>
          <pc:docMk/>
          <pc:sldMk cId="842414867" sldId="892"/>
        </pc:sldMkLst>
      </pc:sldChg>
      <pc:sldChg chg="add del">
        <pc:chgData name="Abdullah Qaisar" userId="c1c742e9-a7df-4472-91ec-9ca1f1d9bc84" providerId="ADAL" clId="{5A9FD4CC-F86A-467F-BFF9-C603229DDE40}" dt="2021-11-03T16:42:30.375" v="5" actId="47"/>
        <pc:sldMkLst>
          <pc:docMk/>
          <pc:sldMk cId="1682709387" sldId="922"/>
        </pc:sldMkLst>
      </pc:sldChg>
      <pc:sldChg chg="add del">
        <pc:chgData name="Abdullah Qaisar" userId="c1c742e9-a7df-4472-91ec-9ca1f1d9bc84" providerId="ADAL" clId="{5A9FD4CC-F86A-467F-BFF9-C603229DDE40}" dt="2021-11-03T16:42:30.375" v="5" actId="47"/>
        <pc:sldMkLst>
          <pc:docMk/>
          <pc:sldMk cId="1688882545" sldId="941"/>
        </pc:sldMkLst>
      </pc:sldChg>
      <pc:sldChg chg="add del">
        <pc:chgData name="Abdullah Qaisar" userId="c1c742e9-a7df-4472-91ec-9ca1f1d9bc84" providerId="ADAL" clId="{5A9FD4CC-F86A-467F-BFF9-C603229DDE40}" dt="2021-11-03T16:42:30.375" v="5" actId="47"/>
        <pc:sldMkLst>
          <pc:docMk/>
          <pc:sldMk cId="3236210599" sldId="978"/>
        </pc:sldMkLst>
      </pc:sldChg>
      <pc:sldChg chg="add del">
        <pc:chgData name="Abdullah Qaisar" userId="c1c742e9-a7df-4472-91ec-9ca1f1d9bc84" providerId="ADAL" clId="{5A9FD4CC-F86A-467F-BFF9-C603229DDE40}" dt="2021-11-03T16:42:30.375" v="5" actId="47"/>
        <pc:sldMkLst>
          <pc:docMk/>
          <pc:sldMk cId="3720666373" sldId="981"/>
        </pc:sldMkLst>
      </pc:sldChg>
      <pc:sldChg chg="add del">
        <pc:chgData name="Abdullah Qaisar" userId="c1c742e9-a7df-4472-91ec-9ca1f1d9bc84" providerId="ADAL" clId="{5A9FD4CC-F86A-467F-BFF9-C603229DDE40}" dt="2021-11-03T16:42:30.375" v="5" actId="47"/>
        <pc:sldMkLst>
          <pc:docMk/>
          <pc:sldMk cId="2849047910" sldId="982"/>
        </pc:sldMkLst>
      </pc:sldChg>
      <pc:sldChg chg="add del">
        <pc:chgData name="Abdullah Qaisar" userId="c1c742e9-a7df-4472-91ec-9ca1f1d9bc84" providerId="ADAL" clId="{5A9FD4CC-F86A-467F-BFF9-C603229DDE40}" dt="2021-11-03T16:42:30.375" v="5" actId="47"/>
        <pc:sldMkLst>
          <pc:docMk/>
          <pc:sldMk cId="1501341270" sldId="983"/>
        </pc:sldMkLst>
      </pc:sldChg>
      <pc:sldChg chg="add del">
        <pc:chgData name="Abdullah Qaisar" userId="c1c742e9-a7df-4472-91ec-9ca1f1d9bc84" providerId="ADAL" clId="{5A9FD4CC-F86A-467F-BFF9-C603229DDE40}" dt="2021-11-03T16:42:30.375" v="5" actId="47"/>
        <pc:sldMkLst>
          <pc:docMk/>
          <pc:sldMk cId="101301434" sldId="984"/>
        </pc:sldMkLst>
      </pc:sldChg>
      <pc:sldChg chg="add del">
        <pc:chgData name="Abdullah Qaisar" userId="c1c742e9-a7df-4472-91ec-9ca1f1d9bc84" providerId="ADAL" clId="{5A9FD4CC-F86A-467F-BFF9-C603229DDE40}" dt="2021-11-03T16:42:30.375" v="5" actId="47"/>
        <pc:sldMkLst>
          <pc:docMk/>
          <pc:sldMk cId="3115339862" sldId="985"/>
        </pc:sldMkLst>
      </pc:sldChg>
      <pc:sldChg chg="add del">
        <pc:chgData name="Abdullah Qaisar" userId="c1c742e9-a7df-4472-91ec-9ca1f1d9bc84" providerId="ADAL" clId="{5A9FD4CC-F86A-467F-BFF9-C603229DDE40}" dt="2021-11-03T16:42:30.375" v="5" actId="47"/>
        <pc:sldMkLst>
          <pc:docMk/>
          <pc:sldMk cId="858879582" sldId="986"/>
        </pc:sldMkLst>
      </pc:sldChg>
      <pc:sldChg chg="add del">
        <pc:chgData name="Abdullah Qaisar" userId="c1c742e9-a7df-4472-91ec-9ca1f1d9bc84" providerId="ADAL" clId="{5A9FD4CC-F86A-467F-BFF9-C603229DDE40}" dt="2021-11-03T16:42:30.375" v="5" actId="47"/>
        <pc:sldMkLst>
          <pc:docMk/>
          <pc:sldMk cId="264221699" sldId="998"/>
        </pc:sldMkLst>
      </pc:sldChg>
      <pc:sldChg chg="add del">
        <pc:chgData name="Abdullah Qaisar" userId="c1c742e9-a7df-4472-91ec-9ca1f1d9bc84" providerId="ADAL" clId="{5A9FD4CC-F86A-467F-BFF9-C603229DDE40}" dt="2021-11-03T16:42:30.375" v="5" actId="47"/>
        <pc:sldMkLst>
          <pc:docMk/>
          <pc:sldMk cId="4008707243" sldId="1258"/>
        </pc:sldMkLst>
      </pc:sldChg>
      <pc:sldChg chg="add del">
        <pc:chgData name="Abdullah Qaisar" userId="c1c742e9-a7df-4472-91ec-9ca1f1d9bc84" providerId="ADAL" clId="{5A9FD4CC-F86A-467F-BFF9-C603229DDE40}" dt="2021-11-03T16:42:30.375" v="5" actId="47"/>
        <pc:sldMkLst>
          <pc:docMk/>
          <pc:sldMk cId="3719970352" sldId="1386"/>
        </pc:sldMkLst>
      </pc:sldChg>
      <pc:sldChg chg="add del">
        <pc:chgData name="Abdullah Qaisar" userId="c1c742e9-a7df-4472-91ec-9ca1f1d9bc84" providerId="ADAL" clId="{5A9FD4CC-F86A-467F-BFF9-C603229DDE40}" dt="2021-11-03T16:42:30.375" v="5" actId="47"/>
        <pc:sldMkLst>
          <pc:docMk/>
          <pc:sldMk cId="230023222" sldId="1429"/>
        </pc:sldMkLst>
      </pc:sldChg>
      <pc:sldChg chg="add del">
        <pc:chgData name="Abdullah Qaisar" userId="c1c742e9-a7df-4472-91ec-9ca1f1d9bc84" providerId="ADAL" clId="{5A9FD4CC-F86A-467F-BFF9-C603229DDE40}" dt="2021-11-03T16:42:30.375" v="5" actId="47"/>
        <pc:sldMkLst>
          <pc:docMk/>
          <pc:sldMk cId="2384316958" sldId="1567"/>
        </pc:sldMkLst>
      </pc:sldChg>
      <pc:sldChg chg="add del">
        <pc:chgData name="Abdullah Qaisar" userId="c1c742e9-a7df-4472-91ec-9ca1f1d9bc84" providerId="ADAL" clId="{5A9FD4CC-F86A-467F-BFF9-C603229DDE40}" dt="2021-11-03T16:42:30.375" v="5" actId="47"/>
        <pc:sldMkLst>
          <pc:docMk/>
          <pc:sldMk cId="4033533569" sldId="1588"/>
        </pc:sldMkLst>
      </pc:sldChg>
      <pc:sldChg chg="add del">
        <pc:chgData name="Abdullah Qaisar" userId="c1c742e9-a7df-4472-91ec-9ca1f1d9bc84" providerId="ADAL" clId="{5A9FD4CC-F86A-467F-BFF9-C603229DDE40}" dt="2021-11-03T16:42:30.375" v="5" actId="47"/>
        <pc:sldMkLst>
          <pc:docMk/>
          <pc:sldMk cId="4000221417" sldId="1589"/>
        </pc:sldMkLst>
      </pc:sldChg>
      <pc:sldChg chg="add del">
        <pc:chgData name="Abdullah Qaisar" userId="c1c742e9-a7df-4472-91ec-9ca1f1d9bc84" providerId="ADAL" clId="{5A9FD4CC-F86A-467F-BFF9-C603229DDE40}" dt="2021-11-03T16:42:30.375" v="5" actId="47"/>
        <pc:sldMkLst>
          <pc:docMk/>
          <pc:sldMk cId="2057544124" sldId="1590"/>
        </pc:sldMkLst>
      </pc:sldChg>
      <pc:sldChg chg="add del">
        <pc:chgData name="Abdullah Qaisar" userId="c1c742e9-a7df-4472-91ec-9ca1f1d9bc84" providerId="ADAL" clId="{5A9FD4CC-F86A-467F-BFF9-C603229DDE40}" dt="2021-11-03T16:42:30.375" v="5" actId="47"/>
        <pc:sldMkLst>
          <pc:docMk/>
          <pc:sldMk cId="769060004" sldId="1626"/>
        </pc:sldMkLst>
      </pc:sldChg>
      <pc:sldChg chg="add del">
        <pc:chgData name="Abdullah Qaisar" userId="c1c742e9-a7df-4472-91ec-9ca1f1d9bc84" providerId="ADAL" clId="{5A9FD4CC-F86A-467F-BFF9-C603229DDE40}" dt="2021-11-03T16:42:30.375" v="5" actId="47"/>
        <pc:sldMkLst>
          <pc:docMk/>
          <pc:sldMk cId="3981614149" sldId="1627"/>
        </pc:sldMkLst>
      </pc:sldChg>
      <pc:sldChg chg="add del">
        <pc:chgData name="Abdullah Qaisar" userId="c1c742e9-a7df-4472-91ec-9ca1f1d9bc84" providerId="ADAL" clId="{5A9FD4CC-F86A-467F-BFF9-C603229DDE40}" dt="2021-11-03T16:42:30.375" v="5" actId="47"/>
        <pc:sldMkLst>
          <pc:docMk/>
          <pc:sldMk cId="2905635950" sldId="1741"/>
        </pc:sldMkLst>
      </pc:sldChg>
      <pc:sldChg chg="add del">
        <pc:chgData name="Abdullah Qaisar" userId="c1c742e9-a7df-4472-91ec-9ca1f1d9bc84" providerId="ADAL" clId="{5A9FD4CC-F86A-467F-BFF9-C603229DDE40}" dt="2021-11-03T16:42:30.375" v="5" actId="47"/>
        <pc:sldMkLst>
          <pc:docMk/>
          <pc:sldMk cId="1564677463" sldId="1742"/>
        </pc:sldMkLst>
      </pc:sldChg>
      <pc:sldChg chg="add del">
        <pc:chgData name="Abdullah Qaisar" userId="c1c742e9-a7df-4472-91ec-9ca1f1d9bc84" providerId="ADAL" clId="{5A9FD4CC-F86A-467F-BFF9-C603229DDE40}" dt="2021-11-03T16:42:30.375" v="5" actId="47"/>
        <pc:sldMkLst>
          <pc:docMk/>
          <pc:sldMk cId="137020394" sldId="1744"/>
        </pc:sldMkLst>
      </pc:sldChg>
      <pc:sldChg chg="add del">
        <pc:chgData name="Abdullah Qaisar" userId="c1c742e9-a7df-4472-91ec-9ca1f1d9bc84" providerId="ADAL" clId="{5A9FD4CC-F86A-467F-BFF9-C603229DDE40}" dt="2021-11-03T16:42:30.375" v="5" actId="47"/>
        <pc:sldMkLst>
          <pc:docMk/>
          <pc:sldMk cId="3365895975" sldId="1745"/>
        </pc:sldMkLst>
      </pc:sldChg>
      <pc:sldChg chg="add del">
        <pc:chgData name="Abdullah Qaisar" userId="c1c742e9-a7df-4472-91ec-9ca1f1d9bc84" providerId="ADAL" clId="{5A9FD4CC-F86A-467F-BFF9-C603229DDE40}" dt="2021-11-03T16:42:30.375" v="5" actId="47"/>
        <pc:sldMkLst>
          <pc:docMk/>
          <pc:sldMk cId="717418294" sldId="1747"/>
        </pc:sldMkLst>
      </pc:sldChg>
      <pc:sldChg chg="add del">
        <pc:chgData name="Abdullah Qaisar" userId="c1c742e9-a7df-4472-91ec-9ca1f1d9bc84" providerId="ADAL" clId="{5A9FD4CC-F86A-467F-BFF9-C603229DDE40}" dt="2021-11-03T16:42:30.375" v="5" actId="47"/>
        <pc:sldMkLst>
          <pc:docMk/>
          <pc:sldMk cId="1030815215" sldId="12079"/>
        </pc:sldMkLst>
      </pc:sldChg>
      <pc:sldChg chg="add del">
        <pc:chgData name="Abdullah Qaisar" userId="c1c742e9-a7df-4472-91ec-9ca1f1d9bc84" providerId="ADAL" clId="{5A9FD4CC-F86A-467F-BFF9-C603229DDE40}" dt="2021-11-03T16:42:30.375" v="5" actId="47"/>
        <pc:sldMkLst>
          <pc:docMk/>
          <pc:sldMk cId="1583079211" sldId="12080"/>
        </pc:sldMkLst>
      </pc:sldChg>
      <pc:sldChg chg="add del">
        <pc:chgData name="Abdullah Qaisar" userId="c1c742e9-a7df-4472-91ec-9ca1f1d9bc84" providerId="ADAL" clId="{5A9FD4CC-F86A-467F-BFF9-C603229DDE40}" dt="2021-11-03T16:42:30.375" v="5" actId="47"/>
        <pc:sldMkLst>
          <pc:docMk/>
          <pc:sldMk cId="3191927994" sldId="12081"/>
        </pc:sldMkLst>
      </pc:sldChg>
      <pc:sldChg chg="add del">
        <pc:chgData name="Abdullah Qaisar" userId="c1c742e9-a7df-4472-91ec-9ca1f1d9bc84" providerId="ADAL" clId="{5A9FD4CC-F86A-467F-BFF9-C603229DDE40}" dt="2021-11-03T16:42:30.375" v="5" actId="47"/>
        <pc:sldMkLst>
          <pc:docMk/>
          <pc:sldMk cId="496339918" sldId="12082"/>
        </pc:sldMkLst>
      </pc:sldChg>
      <pc:sldChg chg="add del">
        <pc:chgData name="Abdullah Qaisar" userId="c1c742e9-a7df-4472-91ec-9ca1f1d9bc84" providerId="ADAL" clId="{5A9FD4CC-F86A-467F-BFF9-C603229DDE40}" dt="2021-11-03T16:42:30.375" v="5" actId="47"/>
        <pc:sldMkLst>
          <pc:docMk/>
          <pc:sldMk cId="3945250624" sldId="12083"/>
        </pc:sldMkLst>
      </pc:sldChg>
      <pc:sldChg chg="add del">
        <pc:chgData name="Abdullah Qaisar" userId="c1c742e9-a7df-4472-91ec-9ca1f1d9bc84" providerId="ADAL" clId="{5A9FD4CC-F86A-467F-BFF9-C603229DDE40}" dt="2021-11-03T16:42:30.375" v="5" actId="47"/>
        <pc:sldMkLst>
          <pc:docMk/>
          <pc:sldMk cId="1168817823" sldId="12084"/>
        </pc:sldMkLst>
      </pc:sldChg>
      <pc:sldChg chg="add del">
        <pc:chgData name="Abdullah Qaisar" userId="c1c742e9-a7df-4472-91ec-9ca1f1d9bc84" providerId="ADAL" clId="{5A9FD4CC-F86A-467F-BFF9-C603229DDE40}" dt="2021-11-03T16:42:30.375" v="5" actId="47"/>
        <pc:sldMkLst>
          <pc:docMk/>
          <pc:sldMk cId="3503957738" sldId="12085"/>
        </pc:sldMkLst>
      </pc:sldChg>
      <pc:sldChg chg="add del">
        <pc:chgData name="Abdullah Qaisar" userId="c1c742e9-a7df-4472-91ec-9ca1f1d9bc84" providerId="ADAL" clId="{5A9FD4CC-F86A-467F-BFF9-C603229DDE40}" dt="2021-11-03T16:42:30.375" v="5" actId="47"/>
        <pc:sldMkLst>
          <pc:docMk/>
          <pc:sldMk cId="2070555438" sldId="12086"/>
        </pc:sldMkLst>
      </pc:sldChg>
      <pc:sldChg chg="add del">
        <pc:chgData name="Abdullah Qaisar" userId="c1c742e9-a7df-4472-91ec-9ca1f1d9bc84" providerId="ADAL" clId="{5A9FD4CC-F86A-467F-BFF9-C603229DDE40}" dt="2021-11-03T16:42:30.375" v="5" actId="47"/>
        <pc:sldMkLst>
          <pc:docMk/>
          <pc:sldMk cId="393503397" sldId="12087"/>
        </pc:sldMkLst>
      </pc:sldChg>
      <pc:sldChg chg="add del">
        <pc:chgData name="Abdullah Qaisar" userId="c1c742e9-a7df-4472-91ec-9ca1f1d9bc84" providerId="ADAL" clId="{5A9FD4CC-F86A-467F-BFF9-C603229DDE40}" dt="2021-11-03T16:42:30.375" v="5" actId="47"/>
        <pc:sldMkLst>
          <pc:docMk/>
          <pc:sldMk cId="388641241" sldId="12088"/>
        </pc:sldMkLst>
      </pc:sldChg>
      <pc:sldChg chg="add del">
        <pc:chgData name="Abdullah Qaisar" userId="c1c742e9-a7df-4472-91ec-9ca1f1d9bc84" providerId="ADAL" clId="{5A9FD4CC-F86A-467F-BFF9-C603229DDE40}" dt="2021-11-03T16:42:30.375" v="5" actId="47"/>
        <pc:sldMkLst>
          <pc:docMk/>
          <pc:sldMk cId="981080402" sldId="12089"/>
        </pc:sldMkLst>
      </pc:sldChg>
      <pc:sldChg chg="add del">
        <pc:chgData name="Abdullah Qaisar" userId="c1c742e9-a7df-4472-91ec-9ca1f1d9bc84" providerId="ADAL" clId="{5A9FD4CC-F86A-467F-BFF9-C603229DDE40}" dt="2021-11-03T16:42:30.375" v="5" actId="47"/>
        <pc:sldMkLst>
          <pc:docMk/>
          <pc:sldMk cId="2657268701" sldId="12090"/>
        </pc:sldMkLst>
      </pc:sldChg>
      <pc:sldChg chg="add del">
        <pc:chgData name="Abdullah Qaisar" userId="c1c742e9-a7df-4472-91ec-9ca1f1d9bc84" providerId="ADAL" clId="{5A9FD4CC-F86A-467F-BFF9-C603229DDE40}" dt="2021-11-03T16:42:30.375" v="5" actId="47"/>
        <pc:sldMkLst>
          <pc:docMk/>
          <pc:sldMk cId="28591199" sldId="12091"/>
        </pc:sldMkLst>
      </pc:sldChg>
      <pc:sldChg chg="add del">
        <pc:chgData name="Abdullah Qaisar" userId="c1c742e9-a7df-4472-91ec-9ca1f1d9bc84" providerId="ADAL" clId="{5A9FD4CC-F86A-467F-BFF9-C603229DDE40}" dt="2021-11-03T16:42:30.375" v="5" actId="47"/>
        <pc:sldMkLst>
          <pc:docMk/>
          <pc:sldMk cId="996241774" sldId="12092"/>
        </pc:sldMkLst>
      </pc:sldChg>
      <pc:sldChg chg="add del">
        <pc:chgData name="Abdullah Qaisar" userId="c1c742e9-a7df-4472-91ec-9ca1f1d9bc84" providerId="ADAL" clId="{5A9FD4CC-F86A-467F-BFF9-C603229DDE40}" dt="2021-11-03T16:42:30.375" v="5" actId="47"/>
        <pc:sldMkLst>
          <pc:docMk/>
          <pc:sldMk cId="2507151769" sldId="12093"/>
        </pc:sldMkLst>
      </pc:sldChg>
      <pc:sldChg chg="add del">
        <pc:chgData name="Abdullah Qaisar" userId="c1c742e9-a7df-4472-91ec-9ca1f1d9bc84" providerId="ADAL" clId="{5A9FD4CC-F86A-467F-BFF9-C603229DDE40}" dt="2021-11-03T16:42:30.375" v="5" actId="47"/>
        <pc:sldMkLst>
          <pc:docMk/>
          <pc:sldMk cId="2557404916" sldId="12095"/>
        </pc:sldMkLst>
      </pc:sldChg>
      <pc:sldChg chg="add del">
        <pc:chgData name="Abdullah Qaisar" userId="c1c742e9-a7df-4472-91ec-9ca1f1d9bc84" providerId="ADAL" clId="{5A9FD4CC-F86A-467F-BFF9-C603229DDE40}" dt="2021-11-03T16:42:30.375" v="5" actId="47"/>
        <pc:sldMkLst>
          <pc:docMk/>
          <pc:sldMk cId="362181743" sldId="12096"/>
        </pc:sldMkLst>
      </pc:sldChg>
      <pc:sldMasterChg chg="add del addSldLayout delSldLayout">
        <pc:chgData name="Abdullah Qaisar" userId="c1c742e9-a7df-4472-91ec-9ca1f1d9bc84" providerId="ADAL" clId="{5A9FD4CC-F86A-467F-BFF9-C603229DDE40}" dt="2021-11-03T16:42:30.375" v="5" actId="47"/>
        <pc:sldMasterMkLst>
          <pc:docMk/>
          <pc:sldMasterMk cId="1306234206" sldId="2147483688"/>
        </pc:sldMasterMkLst>
        <pc:sldLayoutChg chg="add del">
          <pc:chgData name="Abdullah Qaisar" userId="c1c742e9-a7df-4472-91ec-9ca1f1d9bc84" providerId="ADAL" clId="{5A9FD4CC-F86A-467F-BFF9-C603229DDE40}" dt="2021-11-03T16:42:30.375" v="5" actId="47"/>
          <pc:sldLayoutMkLst>
            <pc:docMk/>
            <pc:sldMasterMk cId="1306234206" sldId="2147483688"/>
            <pc:sldLayoutMk cId="3808823179" sldId="2147483689"/>
          </pc:sldLayoutMkLst>
        </pc:sldLayoutChg>
        <pc:sldLayoutChg chg="add del">
          <pc:chgData name="Abdullah Qaisar" userId="c1c742e9-a7df-4472-91ec-9ca1f1d9bc84" providerId="ADAL" clId="{5A9FD4CC-F86A-467F-BFF9-C603229DDE40}" dt="2021-11-03T16:42:30.375" v="5" actId="47"/>
          <pc:sldLayoutMkLst>
            <pc:docMk/>
            <pc:sldMasterMk cId="1306234206" sldId="2147483688"/>
            <pc:sldLayoutMk cId="49827175" sldId="2147483690"/>
          </pc:sldLayoutMkLst>
        </pc:sldLayoutChg>
        <pc:sldLayoutChg chg="add del">
          <pc:chgData name="Abdullah Qaisar" userId="c1c742e9-a7df-4472-91ec-9ca1f1d9bc84" providerId="ADAL" clId="{5A9FD4CC-F86A-467F-BFF9-C603229DDE40}" dt="2021-11-03T16:42:30.375" v="5" actId="47"/>
          <pc:sldLayoutMkLst>
            <pc:docMk/>
            <pc:sldMasterMk cId="1306234206" sldId="2147483688"/>
            <pc:sldLayoutMk cId="3282661025" sldId="2147483691"/>
          </pc:sldLayoutMkLst>
        </pc:sldLayoutChg>
        <pc:sldLayoutChg chg="add del">
          <pc:chgData name="Abdullah Qaisar" userId="c1c742e9-a7df-4472-91ec-9ca1f1d9bc84" providerId="ADAL" clId="{5A9FD4CC-F86A-467F-BFF9-C603229DDE40}" dt="2021-11-03T16:42:30.375" v="5" actId="47"/>
          <pc:sldLayoutMkLst>
            <pc:docMk/>
            <pc:sldMasterMk cId="1306234206" sldId="2147483688"/>
            <pc:sldLayoutMk cId="1913907406" sldId="2147483692"/>
          </pc:sldLayoutMkLst>
        </pc:sldLayoutChg>
        <pc:sldLayoutChg chg="add del">
          <pc:chgData name="Abdullah Qaisar" userId="c1c742e9-a7df-4472-91ec-9ca1f1d9bc84" providerId="ADAL" clId="{5A9FD4CC-F86A-467F-BFF9-C603229DDE40}" dt="2021-11-03T16:42:30.375" v="5" actId="47"/>
          <pc:sldLayoutMkLst>
            <pc:docMk/>
            <pc:sldMasterMk cId="1306234206" sldId="2147483688"/>
            <pc:sldLayoutMk cId="3518358852" sldId="2147483693"/>
          </pc:sldLayoutMkLst>
        </pc:sldLayoutChg>
        <pc:sldLayoutChg chg="add del">
          <pc:chgData name="Abdullah Qaisar" userId="c1c742e9-a7df-4472-91ec-9ca1f1d9bc84" providerId="ADAL" clId="{5A9FD4CC-F86A-467F-BFF9-C603229DDE40}" dt="2021-11-03T16:42:30.375" v="5" actId="47"/>
          <pc:sldLayoutMkLst>
            <pc:docMk/>
            <pc:sldMasterMk cId="1306234206" sldId="2147483688"/>
            <pc:sldLayoutMk cId="4199977260" sldId="2147483694"/>
          </pc:sldLayoutMkLst>
        </pc:sldLayoutChg>
        <pc:sldLayoutChg chg="add del">
          <pc:chgData name="Abdullah Qaisar" userId="c1c742e9-a7df-4472-91ec-9ca1f1d9bc84" providerId="ADAL" clId="{5A9FD4CC-F86A-467F-BFF9-C603229DDE40}" dt="2021-11-03T16:42:30.375" v="5" actId="47"/>
          <pc:sldLayoutMkLst>
            <pc:docMk/>
            <pc:sldMasterMk cId="1306234206" sldId="2147483688"/>
            <pc:sldLayoutMk cId="2378651547" sldId="2147483695"/>
          </pc:sldLayoutMkLst>
        </pc:sldLayoutChg>
      </pc:sldMasterChg>
      <pc:sldMasterChg chg="add del addSldLayout delSldLayout">
        <pc:chgData name="Abdullah Qaisar" userId="c1c742e9-a7df-4472-91ec-9ca1f1d9bc84" providerId="ADAL" clId="{5A9FD4CC-F86A-467F-BFF9-C603229DDE40}" dt="2021-11-03T16:42:30.375" v="5" actId="47"/>
        <pc:sldMasterMkLst>
          <pc:docMk/>
          <pc:sldMasterMk cId="674816976" sldId="2147483696"/>
        </pc:sldMasterMkLst>
        <pc:sldLayoutChg chg="add del">
          <pc:chgData name="Abdullah Qaisar" userId="c1c742e9-a7df-4472-91ec-9ca1f1d9bc84" providerId="ADAL" clId="{5A9FD4CC-F86A-467F-BFF9-C603229DDE40}" dt="2021-11-03T16:42:30.375" v="5" actId="47"/>
          <pc:sldLayoutMkLst>
            <pc:docMk/>
            <pc:sldMasterMk cId="674816976" sldId="2147483696"/>
            <pc:sldLayoutMk cId="3039527660" sldId="2147483697"/>
          </pc:sldLayoutMkLst>
        </pc:sldLayoutChg>
        <pc:sldLayoutChg chg="add del">
          <pc:chgData name="Abdullah Qaisar" userId="c1c742e9-a7df-4472-91ec-9ca1f1d9bc84" providerId="ADAL" clId="{5A9FD4CC-F86A-467F-BFF9-C603229DDE40}" dt="2021-11-03T16:42:30.375" v="5" actId="47"/>
          <pc:sldLayoutMkLst>
            <pc:docMk/>
            <pc:sldMasterMk cId="674816976" sldId="2147483696"/>
            <pc:sldLayoutMk cId="2959595734" sldId="2147483698"/>
          </pc:sldLayoutMkLst>
        </pc:sldLayoutChg>
        <pc:sldLayoutChg chg="add del">
          <pc:chgData name="Abdullah Qaisar" userId="c1c742e9-a7df-4472-91ec-9ca1f1d9bc84" providerId="ADAL" clId="{5A9FD4CC-F86A-467F-BFF9-C603229DDE40}" dt="2021-11-03T16:42:30.375" v="5" actId="47"/>
          <pc:sldLayoutMkLst>
            <pc:docMk/>
            <pc:sldMasterMk cId="674816976" sldId="2147483696"/>
            <pc:sldLayoutMk cId="717691820" sldId="2147483699"/>
          </pc:sldLayoutMkLst>
        </pc:sldLayoutChg>
        <pc:sldLayoutChg chg="add del">
          <pc:chgData name="Abdullah Qaisar" userId="c1c742e9-a7df-4472-91ec-9ca1f1d9bc84" providerId="ADAL" clId="{5A9FD4CC-F86A-467F-BFF9-C603229DDE40}" dt="2021-11-03T16:42:30.375" v="5" actId="47"/>
          <pc:sldLayoutMkLst>
            <pc:docMk/>
            <pc:sldMasterMk cId="674816976" sldId="2147483696"/>
            <pc:sldLayoutMk cId="3356917654" sldId="2147483700"/>
          </pc:sldLayoutMkLst>
        </pc:sldLayoutChg>
        <pc:sldLayoutChg chg="add del">
          <pc:chgData name="Abdullah Qaisar" userId="c1c742e9-a7df-4472-91ec-9ca1f1d9bc84" providerId="ADAL" clId="{5A9FD4CC-F86A-467F-BFF9-C603229DDE40}" dt="2021-11-03T16:42:30.375" v="5" actId="47"/>
          <pc:sldLayoutMkLst>
            <pc:docMk/>
            <pc:sldMasterMk cId="674816976" sldId="2147483696"/>
            <pc:sldLayoutMk cId="2087491787" sldId="2147483701"/>
          </pc:sldLayoutMkLst>
        </pc:sldLayoutChg>
        <pc:sldLayoutChg chg="add del">
          <pc:chgData name="Abdullah Qaisar" userId="c1c742e9-a7df-4472-91ec-9ca1f1d9bc84" providerId="ADAL" clId="{5A9FD4CC-F86A-467F-BFF9-C603229DDE40}" dt="2021-11-03T16:42:30.375" v="5" actId="47"/>
          <pc:sldLayoutMkLst>
            <pc:docMk/>
            <pc:sldMasterMk cId="674816976" sldId="2147483696"/>
            <pc:sldLayoutMk cId="492322732" sldId="2147483702"/>
          </pc:sldLayoutMkLst>
        </pc:sldLayoutChg>
        <pc:sldLayoutChg chg="add del">
          <pc:chgData name="Abdullah Qaisar" userId="c1c742e9-a7df-4472-91ec-9ca1f1d9bc84" providerId="ADAL" clId="{5A9FD4CC-F86A-467F-BFF9-C603229DDE40}" dt="2021-11-03T16:42:30.375" v="5" actId="47"/>
          <pc:sldLayoutMkLst>
            <pc:docMk/>
            <pc:sldMasterMk cId="674816976" sldId="2147483696"/>
            <pc:sldLayoutMk cId="578426144" sldId="2147483703"/>
          </pc:sldLayoutMkLst>
        </pc:sldLayoutChg>
        <pc:sldLayoutChg chg="add del">
          <pc:chgData name="Abdullah Qaisar" userId="c1c742e9-a7df-4472-91ec-9ca1f1d9bc84" providerId="ADAL" clId="{5A9FD4CC-F86A-467F-BFF9-C603229DDE40}" dt="2021-11-03T16:42:30.375" v="5" actId="47"/>
          <pc:sldLayoutMkLst>
            <pc:docMk/>
            <pc:sldMasterMk cId="674816976" sldId="2147483696"/>
            <pc:sldLayoutMk cId="458814578" sldId="2147483704"/>
          </pc:sldLayoutMkLst>
        </pc:sldLayoutChg>
        <pc:sldLayoutChg chg="add del">
          <pc:chgData name="Abdullah Qaisar" userId="c1c742e9-a7df-4472-91ec-9ca1f1d9bc84" providerId="ADAL" clId="{5A9FD4CC-F86A-467F-BFF9-C603229DDE40}" dt="2021-11-03T16:42:30.375" v="5" actId="47"/>
          <pc:sldLayoutMkLst>
            <pc:docMk/>
            <pc:sldMasterMk cId="674816976" sldId="2147483696"/>
            <pc:sldLayoutMk cId="951069178" sldId="2147483705"/>
          </pc:sldLayoutMkLst>
        </pc:sldLayoutChg>
        <pc:sldLayoutChg chg="add del">
          <pc:chgData name="Abdullah Qaisar" userId="c1c742e9-a7df-4472-91ec-9ca1f1d9bc84" providerId="ADAL" clId="{5A9FD4CC-F86A-467F-BFF9-C603229DDE40}" dt="2021-11-03T16:42:30.375" v="5" actId="47"/>
          <pc:sldLayoutMkLst>
            <pc:docMk/>
            <pc:sldMasterMk cId="674816976" sldId="2147483696"/>
            <pc:sldLayoutMk cId="4132500594" sldId="2147483706"/>
          </pc:sldLayoutMkLst>
        </pc:sldLayoutChg>
        <pc:sldLayoutChg chg="add del">
          <pc:chgData name="Abdullah Qaisar" userId="c1c742e9-a7df-4472-91ec-9ca1f1d9bc84" providerId="ADAL" clId="{5A9FD4CC-F86A-467F-BFF9-C603229DDE40}" dt="2021-11-03T16:42:30.375" v="5" actId="47"/>
          <pc:sldLayoutMkLst>
            <pc:docMk/>
            <pc:sldMasterMk cId="674816976" sldId="2147483696"/>
            <pc:sldLayoutMk cId="1003280450" sldId="2147483707"/>
          </pc:sldLayoutMkLst>
        </pc:sldLayoutChg>
        <pc:sldLayoutChg chg="add del">
          <pc:chgData name="Abdullah Qaisar" userId="c1c742e9-a7df-4472-91ec-9ca1f1d9bc84" providerId="ADAL" clId="{5A9FD4CC-F86A-467F-BFF9-C603229DDE40}" dt="2021-11-03T16:42:30.375" v="5" actId="47"/>
          <pc:sldLayoutMkLst>
            <pc:docMk/>
            <pc:sldMasterMk cId="674816976" sldId="2147483696"/>
            <pc:sldLayoutMk cId="1965128933" sldId="2147483708"/>
          </pc:sldLayoutMkLst>
        </pc:sldLayoutChg>
        <pc:sldLayoutChg chg="add del">
          <pc:chgData name="Abdullah Qaisar" userId="c1c742e9-a7df-4472-91ec-9ca1f1d9bc84" providerId="ADAL" clId="{5A9FD4CC-F86A-467F-BFF9-C603229DDE40}" dt="2021-11-03T16:42:30.375" v="5" actId="47"/>
          <pc:sldLayoutMkLst>
            <pc:docMk/>
            <pc:sldMasterMk cId="674816976" sldId="2147483696"/>
            <pc:sldLayoutMk cId="207944743" sldId="2147483709"/>
          </pc:sldLayoutMkLst>
        </pc:sldLayoutChg>
        <pc:sldLayoutChg chg="add del">
          <pc:chgData name="Abdullah Qaisar" userId="c1c742e9-a7df-4472-91ec-9ca1f1d9bc84" providerId="ADAL" clId="{5A9FD4CC-F86A-467F-BFF9-C603229DDE40}" dt="2021-11-03T16:42:30.375" v="5" actId="47"/>
          <pc:sldLayoutMkLst>
            <pc:docMk/>
            <pc:sldMasterMk cId="674816976" sldId="2147483696"/>
            <pc:sldLayoutMk cId="3216985374" sldId="2147483710"/>
          </pc:sldLayoutMkLst>
        </pc:sldLayoutChg>
        <pc:sldLayoutChg chg="add del">
          <pc:chgData name="Abdullah Qaisar" userId="c1c742e9-a7df-4472-91ec-9ca1f1d9bc84" providerId="ADAL" clId="{5A9FD4CC-F86A-467F-BFF9-C603229DDE40}" dt="2021-11-03T16:42:30.375" v="5" actId="47"/>
          <pc:sldLayoutMkLst>
            <pc:docMk/>
            <pc:sldMasterMk cId="674816976" sldId="2147483696"/>
            <pc:sldLayoutMk cId="2953706121" sldId="2147483711"/>
          </pc:sldLayoutMkLst>
        </pc:sldLayoutChg>
        <pc:sldLayoutChg chg="add del">
          <pc:chgData name="Abdullah Qaisar" userId="c1c742e9-a7df-4472-91ec-9ca1f1d9bc84" providerId="ADAL" clId="{5A9FD4CC-F86A-467F-BFF9-C603229DDE40}" dt="2021-11-03T16:42:30.375" v="5" actId="47"/>
          <pc:sldLayoutMkLst>
            <pc:docMk/>
            <pc:sldMasterMk cId="674816976" sldId="2147483696"/>
            <pc:sldLayoutMk cId="3601404965" sldId="2147483712"/>
          </pc:sldLayoutMkLst>
        </pc:sldLayoutChg>
        <pc:sldLayoutChg chg="add del">
          <pc:chgData name="Abdullah Qaisar" userId="c1c742e9-a7df-4472-91ec-9ca1f1d9bc84" providerId="ADAL" clId="{5A9FD4CC-F86A-467F-BFF9-C603229DDE40}" dt="2021-11-03T16:42:30.375" v="5" actId="47"/>
          <pc:sldLayoutMkLst>
            <pc:docMk/>
            <pc:sldMasterMk cId="674816976" sldId="2147483696"/>
            <pc:sldLayoutMk cId="4121100164" sldId="2147483713"/>
          </pc:sldLayoutMkLst>
        </pc:sldLayoutChg>
        <pc:sldLayoutChg chg="add del">
          <pc:chgData name="Abdullah Qaisar" userId="c1c742e9-a7df-4472-91ec-9ca1f1d9bc84" providerId="ADAL" clId="{5A9FD4CC-F86A-467F-BFF9-C603229DDE40}" dt="2021-11-03T16:42:30.375" v="5" actId="47"/>
          <pc:sldLayoutMkLst>
            <pc:docMk/>
            <pc:sldMasterMk cId="674816976" sldId="2147483696"/>
            <pc:sldLayoutMk cId="1884230635" sldId="2147483714"/>
          </pc:sldLayoutMkLst>
        </pc:sldLayoutChg>
        <pc:sldLayoutChg chg="add del">
          <pc:chgData name="Abdullah Qaisar" userId="c1c742e9-a7df-4472-91ec-9ca1f1d9bc84" providerId="ADAL" clId="{5A9FD4CC-F86A-467F-BFF9-C603229DDE40}" dt="2021-11-03T16:42:30.375" v="5" actId="47"/>
          <pc:sldLayoutMkLst>
            <pc:docMk/>
            <pc:sldMasterMk cId="674816976" sldId="2147483696"/>
            <pc:sldLayoutMk cId="68584453" sldId="2147483715"/>
          </pc:sldLayoutMkLst>
        </pc:sldLayoutChg>
        <pc:sldLayoutChg chg="add del">
          <pc:chgData name="Abdullah Qaisar" userId="c1c742e9-a7df-4472-91ec-9ca1f1d9bc84" providerId="ADAL" clId="{5A9FD4CC-F86A-467F-BFF9-C603229DDE40}" dt="2021-11-03T16:42:30.375" v="5" actId="47"/>
          <pc:sldLayoutMkLst>
            <pc:docMk/>
            <pc:sldMasterMk cId="674816976" sldId="2147483696"/>
            <pc:sldLayoutMk cId="407846543" sldId="2147483716"/>
          </pc:sldLayoutMkLst>
        </pc:sldLayoutChg>
        <pc:sldLayoutChg chg="add del">
          <pc:chgData name="Abdullah Qaisar" userId="c1c742e9-a7df-4472-91ec-9ca1f1d9bc84" providerId="ADAL" clId="{5A9FD4CC-F86A-467F-BFF9-C603229DDE40}" dt="2021-11-03T16:42:30.375" v="5" actId="47"/>
          <pc:sldLayoutMkLst>
            <pc:docMk/>
            <pc:sldMasterMk cId="674816976" sldId="2147483696"/>
            <pc:sldLayoutMk cId="3257770046" sldId="2147483717"/>
          </pc:sldLayoutMkLst>
        </pc:sldLayoutChg>
        <pc:sldLayoutChg chg="add del">
          <pc:chgData name="Abdullah Qaisar" userId="c1c742e9-a7df-4472-91ec-9ca1f1d9bc84" providerId="ADAL" clId="{5A9FD4CC-F86A-467F-BFF9-C603229DDE40}" dt="2021-11-03T16:42:30.375" v="5" actId="47"/>
          <pc:sldLayoutMkLst>
            <pc:docMk/>
            <pc:sldMasterMk cId="674816976" sldId="2147483696"/>
            <pc:sldLayoutMk cId="1965293772" sldId="2147483718"/>
          </pc:sldLayoutMkLst>
        </pc:sldLayoutChg>
        <pc:sldLayoutChg chg="add del">
          <pc:chgData name="Abdullah Qaisar" userId="c1c742e9-a7df-4472-91ec-9ca1f1d9bc84" providerId="ADAL" clId="{5A9FD4CC-F86A-467F-BFF9-C603229DDE40}" dt="2021-11-03T16:42:30.375" v="5" actId="47"/>
          <pc:sldLayoutMkLst>
            <pc:docMk/>
            <pc:sldMasterMk cId="674816976" sldId="2147483696"/>
            <pc:sldLayoutMk cId="2144827640" sldId="2147483719"/>
          </pc:sldLayoutMkLst>
        </pc:sldLayoutChg>
        <pc:sldLayoutChg chg="add del">
          <pc:chgData name="Abdullah Qaisar" userId="c1c742e9-a7df-4472-91ec-9ca1f1d9bc84" providerId="ADAL" clId="{5A9FD4CC-F86A-467F-BFF9-C603229DDE40}" dt="2021-11-03T16:42:30.375" v="5" actId="47"/>
          <pc:sldLayoutMkLst>
            <pc:docMk/>
            <pc:sldMasterMk cId="674816976" sldId="2147483696"/>
            <pc:sldLayoutMk cId="2807537749" sldId="2147483720"/>
          </pc:sldLayoutMkLst>
        </pc:sldLayoutChg>
        <pc:sldLayoutChg chg="add del">
          <pc:chgData name="Abdullah Qaisar" userId="c1c742e9-a7df-4472-91ec-9ca1f1d9bc84" providerId="ADAL" clId="{5A9FD4CC-F86A-467F-BFF9-C603229DDE40}" dt="2021-11-03T16:42:30.375" v="5" actId="47"/>
          <pc:sldLayoutMkLst>
            <pc:docMk/>
            <pc:sldMasterMk cId="674816976" sldId="2147483696"/>
            <pc:sldLayoutMk cId="3040352656" sldId="2147483721"/>
          </pc:sldLayoutMkLst>
        </pc:sldLayoutChg>
        <pc:sldLayoutChg chg="add del">
          <pc:chgData name="Abdullah Qaisar" userId="c1c742e9-a7df-4472-91ec-9ca1f1d9bc84" providerId="ADAL" clId="{5A9FD4CC-F86A-467F-BFF9-C603229DDE40}" dt="2021-11-03T16:42:30.375" v="5" actId="47"/>
          <pc:sldLayoutMkLst>
            <pc:docMk/>
            <pc:sldMasterMk cId="674816976" sldId="2147483696"/>
            <pc:sldLayoutMk cId="724989993" sldId="2147483722"/>
          </pc:sldLayoutMkLst>
        </pc:sldLayoutChg>
        <pc:sldLayoutChg chg="add del">
          <pc:chgData name="Abdullah Qaisar" userId="c1c742e9-a7df-4472-91ec-9ca1f1d9bc84" providerId="ADAL" clId="{5A9FD4CC-F86A-467F-BFF9-C603229DDE40}" dt="2021-11-03T16:42:30.375" v="5" actId="47"/>
          <pc:sldLayoutMkLst>
            <pc:docMk/>
            <pc:sldMasterMk cId="674816976" sldId="2147483696"/>
            <pc:sldLayoutMk cId="9700564" sldId="2147483723"/>
          </pc:sldLayoutMkLst>
        </pc:sldLayoutChg>
        <pc:sldLayoutChg chg="add del">
          <pc:chgData name="Abdullah Qaisar" userId="c1c742e9-a7df-4472-91ec-9ca1f1d9bc84" providerId="ADAL" clId="{5A9FD4CC-F86A-467F-BFF9-C603229DDE40}" dt="2021-11-03T16:42:30.375" v="5" actId="47"/>
          <pc:sldLayoutMkLst>
            <pc:docMk/>
            <pc:sldMasterMk cId="674816976" sldId="2147483696"/>
            <pc:sldLayoutMk cId="3263552442" sldId="2147483724"/>
          </pc:sldLayoutMkLst>
        </pc:sldLayoutChg>
        <pc:sldLayoutChg chg="add del">
          <pc:chgData name="Abdullah Qaisar" userId="c1c742e9-a7df-4472-91ec-9ca1f1d9bc84" providerId="ADAL" clId="{5A9FD4CC-F86A-467F-BFF9-C603229DDE40}" dt="2021-11-03T16:42:30.375" v="5" actId="47"/>
          <pc:sldLayoutMkLst>
            <pc:docMk/>
            <pc:sldMasterMk cId="674816976" sldId="2147483696"/>
            <pc:sldLayoutMk cId="274300883" sldId="2147483725"/>
          </pc:sldLayoutMkLst>
        </pc:sldLayoutChg>
        <pc:sldLayoutChg chg="add del">
          <pc:chgData name="Abdullah Qaisar" userId="c1c742e9-a7df-4472-91ec-9ca1f1d9bc84" providerId="ADAL" clId="{5A9FD4CC-F86A-467F-BFF9-C603229DDE40}" dt="2021-11-03T16:42:30.375" v="5" actId="47"/>
          <pc:sldLayoutMkLst>
            <pc:docMk/>
            <pc:sldMasterMk cId="674816976" sldId="2147483696"/>
            <pc:sldLayoutMk cId="2314293056" sldId="2147483726"/>
          </pc:sldLayoutMkLst>
        </pc:sldLayoutChg>
        <pc:sldLayoutChg chg="add del">
          <pc:chgData name="Abdullah Qaisar" userId="c1c742e9-a7df-4472-91ec-9ca1f1d9bc84" providerId="ADAL" clId="{5A9FD4CC-F86A-467F-BFF9-C603229DDE40}" dt="2021-11-03T16:42:30.375" v="5" actId="47"/>
          <pc:sldLayoutMkLst>
            <pc:docMk/>
            <pc:sldMasterMk cId="674816976" sldId="2147483696"/>
            <pc:sldLayoutMk cId="551967219" sldId="2147483727"/>
          </pc:sldLayoutMkLst>
        </pc:sldLayoutChg>
        <pc:sldLayoutChg chg="add del">
          <pc:chgData name="Abdullah Qaisar" userId="c1c742e9-a7df-4472-91ec-9ca1f1d9bc84" providerId="ADAL" clId="{5A9FD4CC-F86A-467F-BFF9-C603229DDE40}" dt="2021-11-03T16:42:30.375" v="5" actId="47"/>
          <pc:sldLayoutMkLst>
            <pc:docMk/>
            <pc:sldMasterMk cId="674816976" sldId="2147483696"/>
            <pc:sldLayoutMk cId="3079239885" sldId="2147483728"/>
          </pc:sldLayoutMkLst>
        </pc:sldLayoutChg>
        <pc:sldLayoutChg chg="add del">
          <pc:chgData name="Abdullah Qaisar" userId="c1c742e9-a7df-4472-91ec-9ca1f1d9bc84" providerId="ADAL" clId="{5A9FD4CC-F86A-467F-BFF9-C603229DDE40}" dt="2021-11-03T16:42:30.375" v="5" actId="47"/>
          <pc:sldLayoutMkLst>
            <pc:docMk/>
            <pc:sldMasterMk cId="674816976" sldId="2147483696"/>
            <pc:sldLayoutMk cId="862064945" sldId="2147483729"/>
          </pc:sldLayoutMkLst>
        </pc:sldLayoutChg>
        <pc:sldLayoutChg chg="add del">
          <pc:chgData name="Abdullah Qaisar" userId="c1c742e9-a7df-4472-91ec-9ca1f1d9bc84" providerId="ADAL" clId="{5A9FD4CC-F86A-467F-BFF9-C603229DDE40}" dt="2021-11-03T16:42:30.375" v="5" actId="47"/>
          <pc:sldLayoutMkLst>
            <pc:docMk/>
            <pc:sldMasterMk cId="674816976" sldId="2147483696"/>
            <pc:sldLayoutMk cId="1388713598" sldId="2147483730"/>
          </pc:sldLayoutMkLst>
        </pc:sldLayoutChg>
        <pc:sldLayoutChg chg="add del">
          <pc:chgData name="Abdullah Qaisar" userId="c1c742e9-a7df-4472-91ec-9ca1f1d9bc84" providerId="ADAL" clId="{5A9FD4CC-F86A-467F-BFF9-C603229DDE40}" dt="2021-11-03T16:42:30.375" v="5" actId="47"/>
          <pc:sldLayoutMkLst>
            <pc:docMk/>
            <pc:sldMasterMk cId="674816976" sldId="2147483696"/>
            <pc:sldLayoutMk cId="2490467653" sldId="2147483731"/>
          </pc:sldLayoutMkLst>
        </pc:sldLayoutChg>
        <pc:sldLayoutChg chg="add del">
          <pc:chgData name="Abdullah Qaisar" userId="c1c742e9-a7df-4472-91ec-9ca1f1d9bc84" providerId="ADAL" clId="{5A9FD4CC-F86A-467F-BFF9-C603229DDE40}" dt="2021-11-03T16:42:30.375" v="5" actId="47"/>
          <pc:sldLayoutMkLst>
            <pc:docMk/>
            <pc:sldMasterMk cId="674816976" sldId="2147483696"/>
            <pc:sldLayoutMk cId="680804153" sldId="2147483732"/>
          </pc:sldLayoutMkLst>
        </pc:sldLayoutChg>
        <pc:sldLayoutChg chg="add del">
          <pc:chgData name="Abdullah Qaisar" userId="c1c742e9-a7df-4472-91ec-9ca1f1d9bc84" providerId="ADAL" clId="{5A9FD4CC-F86A-467F-BFF9-C603229DDE40}" dt="2021-11-03T16:42:30.375" v="5" actId="47"/>
          <pc:sldLayoutMkLst>
            <pc:docMk/>
            <pc:sldMasterMk cId="674816976" sldId="2147483696"/>
            <pc:sldLayoutMk cId="4252547126" sldId="2147483733"/>
          </pc:sldLayoutMkLst>
        </pc:sldLayoutChg>
        <pc:sldLayoutChg chg="add del">
          <pc:chgData name="Abdullah Qaisar" userId="c1c742e9-a7df-4472-91ec-9ca1f1d9bc84" providerId="ADAL" clId="{5A9FD4CC-F86A-467F-BFF9-C603229DDE40}" dt="2021-11-03T16:42:30.375" v="5" actId="47"/>
          <pc:sldLayoutMkLst>
            <pc:docMk/>
            <pc:sldMasterMk cId="674816976" sldId="2147483696"/>
            <pc:sldLayoutMk cId="2226358060" sldId="2147483734"/>
          </pc:sldLayoutMkLst>
        </pc:sldLayoutChg>
        <pc:sldLayoutChg chg="add del">
          <pc:chgData name="Abdullah Qaisar" userId="c1c742e9-a7df-4472-91ec-9ca1f1d9bc84" providerId="ADAL" clId="{5A9FD4CC-F86A-467F-BFF9-C603229DDE40}" dt="2021-11-03T16:42:30.375" v="5" actId="47"/>
          <pc:sldLayoutMkLst>
            <pc:docMk/>
            <pc:sldMasterMk cId="674816976" sldId="2147483696"/>
            <pc:sldLayoutMk cId="679792543" sldId="2147483735"/>
          </pc:sldLayoutMkLst>
        </pc:sldLayoutChg>
        <pc:sldLayoutChg chg="add del">
          <pc:chgData name="Abdullah Qaisar" userId="c1c742e9-a7df-4472-91ec-9ca1f1d9bc84" providerId="ADAL" clId="{5A9FD4CC-F86A-467F-BFF9-C603229DDE40}" dt="2021-11-03T16:42:30.375" v="5" actId="47"/>
          <pc:sldLayoutMkLst>
            <pc:docMk/>
            <pc:sldMasterMk cId="674816976" sldId="2147483696"/>
            <pc:sldLayoutMk cId="1492601629" sldId="2147483736"/>
          </pc:sldLayoutMkLst>
        </pc:sldLayoutChg>
        <pc:sldLayoutChg chg="add del">
          <pc:chgData name="Abdullah Qaisar" userId="c1c742e9-a7df-4472-91ec-9ca1f1d9bc84" providerId="ADAL" clId="{5A9FD4CC-F86A-467F-BFF9-C603229DDE40}" dt="2021-11-03T16:42:30.375" v="5" actId="47"/>
          <pc:sldLayoutMkLst>
            <pc:docMk/>
            <pc:sldMasterMk cId="674816976" sldId="2147483696"/>
            <pc:sldLayoutMk cId="1392122958" sldId="2147483737"/>
          </pc:sldLayoutMkLst>
        </pc:sldLayoutChg>
        <pc:sldLayoutChg chg="add del">
          <pc:chgData name="Abdullah Qaisar" userId="c1c742e9-a7df-4472-91ec-9ca1f1d9bc84" providerId="ADAL" clId="{5A9FD4CC-F86A-467F-BFF9-C603229DDE40}" dt="2021-11-03T16:42:30.375" v="5" actId="47"/>
          <pc:sldLayoutMkLst>
            <pc:docMk/>
            <pc:sldMasterMk cId="674816976" sldId="2147483696"/>
            <pc:sldLayoutMk cId="3078397241" sldId="2147483738"/>
          </pc:sldLayoutMkLst>
        </pc:sldLayoutChg>
        <pc:sldLayoutChg chg="add del">
          <pc:chgData name="Abdullah Qaisar" userId="c1c742e9-a7df-4472-91ec-9ca1f1d9bc84" providerId="ADAL" clId="{5A9FD4CC-F86A-467F-BFF9-C603229DDE40}" dt="2021-11-03T16:42:30.375" v="5" actId="47"/>
          <pc:sldLayoutMkLst>
            <pc:docMk/>
            <pc:sldMasterMk cId="674816976" sldId="2147483696"/>
            <pc:sldLayoutMk cId="1291624787" sldId="2147483739"/>
          </pc:sldLayoutMkLst>
        </pc:sldLayoutChg>
        <pc:sldLayoutChg chg="add del">
          <pc:chgData name="Abdullah Qaisar" userId="c1c742e9-a7df-4472-91ec-9ca1f1d9bc84" providerId="ADAL" clId="{5A9FD4CC-F86A-467F-BFF9-C603229DDE40}" dt="2021-11-03T16:42:30.375" v="5" actId="47"/>
          <pc:sldLayoutMkLst>
            <pc:docMk/>
            <pc:sldMasterMk cId="674816976" sldId="2147483696"/>
            <pc:sldLayoutMk cId="1120098530" sldId="2147483740"/>
          </pc:sldLayoutMkLst>
        </pc:sldLayoutChg>
        <pc:sldLayoutChg chg="add del">
          <pc:chgData name="Abdullah Qaisar" userId="c1c742e9-a7df-4472-91ec-9ca1f1d9bc84" providerId="ADAL" clId="{5A9FD4CC-F86A-467F-BFF9-C603229DDE40}" dt="2021-11-03T16:42:30.375" v="5" actId="47"/>
          <pc:sldLayoutMkLst>
            <pc:docMk/>
            <pc:sldMasterMk cId="674816976" sldId="2147483696"/>
            <pc:sldLayoutMk cId="3177627803" sldId="2147483741"/>
          </pc:sldLayoutMkLst>
        </pc:sldLayoutChg>
        <pc:sldLayoutChg chg="add del">
          <pc:chgData name="Abdullah Qaisar" userId="c1c742e9-a7df-4472-91ec-9ca1f1d9bc84" providerId="ADAL" clId="{5A9FD4CC-F86A-467F-BFF9-C603229DDE40}" dt="2021-11-03T16:42:30.375" v="5" actId="47"/>
          <pc:sldLayoutMkLst>
            <pc:docMk/>
            <pc:sldMasterMk cId="674816976" sldId="2147483696"/>
            <pc:sldLayoutMk cId="2941720790" sldId="2147483742"/>
          </pc:sldLayoutMkLst>
        </pc:sldLayoutChg>
        <pc:sldLayoutChg chg="add del">
          <pc:chgData name="Abdullah Qaisar" userId="c1c742e9-a7df-4472-91ec-9ca1f1d9bc84" providerId="ADAL" clId="{5A9FD4CC-F86A-467F-BFF9-C603229DDE40}" dt="2021-11-03T16:42:30.375" v="5" actId="47"/>
          <pc:sldLayoutMkLst>
            <pc:docMk/>
            <pc:sldMasterMk cId="674816976" sldId="2147483696"/>
            <pc:sldLayoutMk cId="3612447734" sldId="2147483743"/>
          </pc:sldLayoutMkLst>
        </pc:sldLayoutChg>
        <pc:sldLayoutChg chg="add del">
          <pc:chgData name="Abdullah Qaisar" userId="c1c742e9-a7df-4472-91ec-9ca1f1d9bc84" providerId="ADAL" clId="{5A9FD4CC-F86A-467F-BFF9-C603229DDE40}" dt="2021-11-03T16:42:30.375" v="5" actId="47"/>
          <pc:sldLayoutMkLst>
            <pc:docMk/>
            <pc:sldMasterMk cId="674816976" sldId="2147483696"/>
            <pc:sldLayoutMk cId="4212236426" sldId="2147483744"/>
          </pc:sldLayoutMkLst>
        </pc:sldLayoutChg>
        <pc:sldLayoutChg chg="add del">
          <pc:chgData name="Abdullah Qaisar" userId="c1c742e9-a7df-4472-91ec-9ca1f1d9bc84" providerId="ADAL" clId="{5A9FD4CC-F86A-467F-BFF9-C603229DDE40}" dt="2021-11-03T16:42:30.375" v="5" actId="47"/>
          <pc:sldLayoutMkLst>
            <pc:docMk/>
            <pc:sldMasterMk cId="674816976" sldId="2147483696"/>
            <pc:sldLayoutMk cId="3916485908" sldId="2147483745"/>
          </pc:sldLayoutMkLst>
        </pc:sldLayoutChg>
        <pc:sldLayoutChg chg="add del">
          <pc:chgData name="Abdullah Qaisar" userId="c1c742e9-a7df-4472-91ec-9ca1f1d9bc84" providerId="ADAL" clId="{5A9FD4CC-F86A-467F-BFF9-C603229DDE40}" dt="2021-11-03T16:42:30.375" v="5" actId="47"/>
          <pc:sldLayoutMkLst>
            <pc:docMk/>
            <pc:sldMasterMk cId="674816976" sldId="2147483696"/>
            <pc:sldLayoutMk cId="615242060" sldId="2147483746"/>
          </pc:sldLayoutMkLst>
        </pc:sldLayoutChg>
        <pc:sldLayoutChg chg="add del">
          <pc:chgData name="Abdullah Qaisar" userId="c1c742e9-a7df-4472-91ec-9ca1f1d9bc84" providerId="ADAL" clId="{5A9FD4CC-F86A-467F-BFF9-C603229DDE40}" dt="2021-11-03T16:42:30.375" v="5" actId="47"/>
          <pc:sldLayoutMkLst>
            <pc:docMk/>
            <pc:sldMasterMk cId="674816976" sldId="2147483696"/>
            <pc:sldLayoutMk cId="397994302" sldId="2147483747"/>
          </pc:sldLayoutMkLst>
        </pc:sldLayoutChg>
        <pc:sldLayoutChg chg="add del">
          <pc:chgData name="Abdullah Qaisar" userId="c1c742e9-a7df-4472-91ec-9ca1f1d9bc84" providerId="ADAL" clId="{5A9FD4CC-F86A-467F-BFF9-C603229DDE40}" dt="2021-11-03T16:42:30.375" v="5" actId="47"/>
          <pc:sldLayoutMkLst>
            <pc:docMk/>
            <pc:sldMasterMk cId="674816976" sldId="2147483696"/>
            <pc:sldLayoutMk cId="4274217512" sldId="2147483748"/>
          </pc:sldLayoutMkLst>
        </pc:sldLayoutChg>
        <pc:sldLayoutChg chg="add del">
          <pc:chgData name="Abdullah Qaisar" userId="c1c742e9-a7df-4472-91ec-9ca1f1d9bc84" providerId="ADAL" clId="{5A9FD4CC-F86A-467F-BFF9-C603229DDE40}" dt="2021-11-03T16:42:30.375" v="5" actId="47"/>
          <pc:sldLayoutMkLst>
            <pc:docMk/>
            <pc:sldMasterMk cId="674816976" sldId="2147483696"/>
            <pc:sldLayoutMk cId="3905840113" sldId="2147483749"/>
          </pc:sldLayoutMkLst>
        </pc:sldLayoutChg>
        <pc:sldLayoutChg chg="add del">
          <pc:chgData name="Abdullah Qaisar" userId="c1c742e9-a7df-4472-91ec-9ca1f1d9bc84" providerId="ADAL" clId="{5A9FD4CC-F86A-467F-BFF9-C603229DDE40}" dt="2021-11-03T16:42:30.375" v="5" actId="47"/>
          <pc:sldLayoutMkLst>
            <pc:docMk/>
            <pc:sldMasterMk cId="674816976" sldId="2147483696"/>
            <pc:sldLayoutMk cId="2242660613" sldId="2147483750"/>
          </pc:sldLayoutMkLst>
        </pc:sldLayoutChg>
        <pc:sldLayoutChg chg="add del">
          <pc:chgData name="Abdullah Qaisar" userId="c1c742e9-a7df-4472-91ec-9ca1f1d9bc84" providerId="ADAL" clId="{5A9FD4CC-F86A-467F-BFF9-C603229DDE40}" dt="2021-11-03T16:42:30.375" v="5" actId="47"/>
          <pc:sldLayoutMkLst>
            <pc:docMk/>
            <pc:sldMasterMk cId="674816976" sldId="2147483696"/>
            <pc:sldLayoutMk cId="4248625668" sldId="2147483751"/>
          </pc:sldLayoutMkLst>
        </pc:sldLayoutChg>
        <pc:sldLayoutChg chg="add del">
          <pc:chgData name="Abdullah Qaisar" userId="c1c742e9-a7df-4472-91ec-9ca1f1d9bc84" providerId="ADAL" clId="{5A9FD4CC-F86A-467F-BFF9-C603229DDE40}" dt="2021-11-03T16:42:30.375" v="5" actId="47"/>
          <pc:sldLayoutMkLst>
            <pc:docMk/>
            <pc:sldMasterMk cId="674816976" sldId="2147483696"/>
            <pc:sldLayoutMk cId="1692045145" sldId="2147483752"/>
          </pc:sldLayoutMkLst>
        </pc:sldLayoutChg>
        <pc:sldLayoutChg chg="add del">
          <pc:chgData name="Abdullah Qaisar" userId="c1c742e9-a7df-4472-91ec-9ca1f1d9bc84" providerId="ADAL" clId="{5A9FD4CC-F86A-467F-BFF9-C603229DDE40}" dt="2021-11-03T16:42:30.375" v="5" actId="47"/>
          <pc:sldLayoutMkLst>
            <pc:docMk/>
            <pc:sldMasterMk cId="674816976" sldId="2147483696"/>
            <pc:sldLayoutMk cId="3267771310" sldId="2147483753"/>
          </pc:sldLayoutMkLst>
        </pc:sldLayoutChg>
        <pc:sldLayoutChg chg="add del">
          <pc:chgData name="Abdullah Qaisar" userId="c1c742e9-a7df-4472-91ec-9ca1f1d9bc84" providerId="ADAL" clId="{5A9FD4CC-F86A-467F-BFF9-C603229DDE40}" dt="2021-11-03T16:42:30.375" v="5" actId="47"/>
          <pc:sldLayoutMkLst>
            <pc:docMk/>
            <pc:sldMasterMk cId="674816976" sldId="2147483696"/>
            <pc:sldLayoutMk cId="3354560302" sldId="2147483754"/>
          </pc:sldLayoutMkLst>
        </pc:sldLayoutChg>
      </pc:sldMasterChg>
      <pc:sldMasterChg chg="add del addSldLayout delSldLayout">
        <pc:chgData name="Abdullah Qaisar" userId="c1c742e9-a7df-4472-91ec-9ca1f1d9bc84" providerId="ADAL" clId="{5A9FD4CC-F86A-467F-BFF9-C603229DDE40}" dt="2021-11-03T16:42:30.375" v="5" actId="47"/>
        <pc:sldMasterMkLst>
          <pc:docMk/>
          <pc:sldMasterMk cId="1072428070" sldId="2147483755"/>
        </pc:sldMasterMkLst>
        <pc:sldLayoutChg chg="add del">
          <pc:chgData name="Abdullah Qaisar" userId="c1c742e9-a7df-4472-91ec-9ca1f1d9bc84" providerId="ADAL" clId="{5A9FD4CC-F86A-467F-BFF9-C603229DDE40}" dt="2021-11-03T16:42:30.375" v="5" actId="47"/>
          <pc:sldLayoutMkLst>
            <pc:docMk/>
            <pc:sldMasterMk cId="1072428070" sldId="2147483755"/>
            <pc:sldLayoutMk cId="2297944999" sldId="2147483756"/>
          </pc:sldLayoutMkLst>
        </pc:sldLayoutChg>
        <pc:sldLayoutChg chg="add del">
          <pc:chgData name="Abdullah Qaisar" userId="c1c742e9-a7df-4472-91ec-9ca1f1d9bc84" providerId="ADAL" clId="{5A9FD4CC-F86A-467F-BFF9-C603229DDE40}" dt="2021-11-03T16:42:30.375" v="5" actId="47"/>
          <pc:sldLayoutMkLst>
            <pc:docMk/>
            <pc:sldMasterMk cId="1072428070" sldId="2147483755"/>
            <pc:sldLayoutMk cId="4148455193" sldId="2147483757"/>
          </pc:sldLayoutMkLst>
        </pc:sldLayoutChg>
        <pc:sldLayoutChg chg="add del">
          <pc:chgData name="Abdullah Qaisar" userId="c1c742e9-a7df-4472-91ec-9ca1f1d9bc84" providerId="ADAL" clId="{5A9FD4CC-F86A-467F-BFF9-C603229DDE40}" dt="2021-11-03T16:42:30.375" v="5" actId="47"/>
          <pc:sldLayoutMkLst>
            <pc:docMk/>
            <pc:sldMasterMk cId="1072428070" sldId="2147483755"/>
            <pc:sldLayoutMk cId="1294927346" sldId="2147483758"/>
          </pc:sldLayoutMkLst>
        </pc:sldLayoutChg>
        <pc:sldLayoutChg chg="add del">
          <pc:chgData name="Abdullah Qaisar" userId="c1c742e9-a7df-4472-91ec-9ca1f1d9bc84" providerId="ADAL" clId="{5A9FD4CC-F86A-467F-BFF9-C603229DDE40}" dt="2021-11-03T16:42:30.375" v="5" actId="47"/>
          <pc:sldLayoutMkLst>
            <pc:docMk/>
            <pc:sldMasterMk cId="1072428070" sldId="2147483755"/>
            <pc:sldLayoutMk cId="2177141097" sldId="2147483759"/>
          </pc:sldLayoutMkLst>
        </pc:sldLayoutChg>
        <pc:sldLayoutChg chg="add del">
          <pc:chgData name="Abdullah Qaisar" userId="c1c742e9-a7df-4472-91ec-9ca1f1d9bc84" providerId="ADAL" clId="{5A9FD4CC-F86A-467F-BFF9-C603229DDE40}" dt="2021-11-03T16:42:30.375" v="5" actId="47"/>
          <pc:sldLayoutMkLst>
            <pc:docMk/>
            <pc:sldMasterMk cId="1072428070" sldId="2147483755"/>
            <pc:sldLayoutMk cId="163090388" sldId="2147483760"/>
          </pc:sldLayoutMkLst>
        </pc:sldLayoutChg>
        <pc:sldLayoutChg chg="add del">
          <pc:chgData name="Abdullah Qaisar" userId="c1c742e9-a7df-4472-91ec-9ca1f1d9bc84" providerId="ADAL" clId="{5A9FD4CC-F86A-467F-BFF9-C603229DDE40}" dt="2021-11-03T16:42:30.375" v="5" actId="47"/>
          <pc:sldLayoutMkLst>
            <pc:docMk/>
            <pc:sldMasterMk cId="1072428070" sldId="2147483755"/>
            <pc:sldLayoutMk cId="813641712" sldId="2147483761"/>
          </pc:sldLayoutMkLst>
        </pc:sldLayoutChg>
        <pc:sldLayoutChg chg="add del">
          <pc:chgData name="Abdullah Qaisar" userId="c1c742e9-a7df-4472-91ec-9ca1f1d9bc84" providerId="ADAL" clId="{5A9FD4CC-F86A-467F-BFF9-C603229DDE40}" dt="2021-11-03T16:42:30.375" v="5" actId="47"/>
          <pc:sldLayoutMkLst>
            <pc:docMk/>
            <pc:sldMasterMk cId="1072428070" sldId="2147483755"/>
            <pc:sldLayoutMk cId="4115719040" sldId="2147483762"/>
          </pc:sldLayoutMkLst>
        </pc:sldLayoutChg>
        <pc:sldLayoutChg chg="add del">
          <pc:chgData name="Abdullah Qaisar" userId="c1c742e9-a7df-4472-91ec-9ca1f1d9bc84" providerId="ADAL" clId="{5A9FD4CC-F86A-467F-BFF9-C603229DDE40}" dt="2021-11-03T16:42:30.375" v="5" actId="47"/>
          <pc:sldLayoutMkLst>
            <pc:docMk/>
            <pc:sldMasterMk cId="1072428070" sldId="2147483755"/>
            <pc:sldLayoutMk cId="3142669183" sldId="2147483763"/>
          </pc:sldLayoutMkLst>
        </pc:sldLayoutChg>
        <pc:sldLayoutChg chg="add del">
          <pc:chgData name="Abdullah Qaisar" userId="c1c742e9-a7df-4472-91ec-9ca1f1d9bc84" providerId="ADAL" clId="{5A9FD4CC-F86A-467F-BFF9-C603229DDE40}" dt="2021-11-03T16:42:30.375" v="5" actId="47"/>
          <pc:sldLayoutMkLst>
            <pc:docMk/>
            <pc:sldMasterMk cId="1072428070" sldId="2147483755"/>
            <pc:sldLayoutMk cId="859535489" sldId="2147483764"/>
          </pc:sldLayoutMkLst>
        </pc:sldLayoutChg>
      </pc:sldMasterChg>
      <pc:sldMasterChg chg="add del addSldLayout delSldLayout">
        <pc:chgData name="Abdullah Qaisar" userId="c1c742e9-a7df-4472-91ec-9ca1f1d9bc84" providerId="ADAL" clId="{5A9FD4CC-F86A-467F-BFF9-C603229DDE40}" dt="2021-11-03T16:42:30.375" v="5" actId="47"/>
        <pc:sldMasterMkLst>
          <pc:docMk/>
          <pc:sldMasterMk cId="2798471503" sldId="2147483765"/>
        </pc:sldMasterMkLst>
        <pc:sldLayoutChg chg="add del">
          <pc:chgData name="Abdullah Qaisar" userId="c1c742e9-a7df-4472-91ec-9ca1f1d9bc84" providerId="ADAL" clId="{5A9FD4CC-F86A-467F-BFF9-C603229DDE40}" dt="2021-11-03T16:42:30.375" v="5" actId="47"/>
          <pc:sldLayoutMkLst>
            <pc:docMk/>
            <pc:sldMasterMk cId="2798471503" sldId="2147483765"/>
            <pc:sldLayoutMk cId="297937453" sldId="2147483766"/>
          </pc:sldLayoutMkLst>
        </pc:sldLayoutChg>
        <pc:sldLayoutChg chg="add del">
          <pc:chgData name="Abdullah Qaisar" userId="c1c742e9-a7df-4472-91ec-9ca1f1d9bc84" providerId="ADAL" clId="{5A9FD4CC-F86A-467F-BFF9-C603229DDE40}" dt="2021-11-03T16:42:30.375" v="5" actId="47"/>
          <pc:sldLayoutMkLst>
            <pc:docMk/>
            <pc:sldMasterMk cId="2798471503" sldId="2147483765"/>
            <pc:sldLayoutMk cId="3357448873" sldId="2147483767"/>
          </pc:sldLayoutMkLst>
        </pc:sldLayoutChg>
        <pc:sldLayoutChg chg="add del">
          <pc:chgData name="Abdullah Qaisar" userId="c1c742e9-a7df-4472-91ec-9ca1f1d9bc84" providerId="ADAL" clId="{5A9FD4CC-F86A-467F-BFF9-C603229DDE40}" dt="2021-11-03T16:42:30.375" v="5" actId="47"/>
          <pc:sldLayoutMkLst>
            <pc:docMk/>
            <pc:sldMasterMk cId="2798471503" sldId="2147483765"/>
            <pc:sldLayoutMk cId="1828201709" sldId="2147483768"/>
          </pc:sldLayoutMkLst>
        </pc:sldLayoutChg>
        <pc:sldLayoutChg chg="add del">
          <pc:chgData name="Abdullah Qaisar" userId="c1c742e9-a7df-4472-91ec-9ca1f1d9bc84" providerId="ADAL" clId="{5A9FD4CC-F86A-467F-BFF9-C603229DDE40}" dt="2021-11-03T16:42:30.375" v="5" actId="47"/>
          <pc:sldLayoutMkLst>
            <pc:docMk/>
            <pc:sldMasterMk cId="2798471503" sldId="2147483765"/>
            <pc:sldLayoutMk cId="979462343" sldId="2147483769"/>
          </pc:sldLayoutMkLst>
        </pc:sldLayoutChg>
        <pc:sldLayoutChg chg="add del">
          <pc:chgData name="Abdullah Qaisar" userId="c1c742e9-a7df-4472-91ec-9ca1f1d9bc84" providerId="ADAL" clId="{5A9FD4CC-F86A-467F-BFF9-C603229DDE40}" dt="2021-11-03T16:42:30.375" v="5" actId="47"/>
          <pc:sldLayoutMkLst>
            <pc:docMk/>
            <pc:sldMasterMk cId="2798471503" sldId="2147483765"/>
            <pc:sldLayoutMk cId="2681331971" sldId="2147483770"/>
          </pc:sldLayoutMkLst>
        </pc:sldLayoutChg>
        <pc:sldLayoutChg chg="add del">
          <pc:chgData name="Abdullah Qaisar" userId="c1c742e9-a7df-4472-91ec-9ca1f1d9bc84" providerId="ADAL" clId="{5A9FD4CC-F86A-467F-BFF9-C603229DDE40}" dt="2021-11-03T16:42:30.375" v="5" actId="47"/>
          <pc:sldLayoutMkLst>
            <pc:docMk/>
            <pc:sldMasterMk cId="2798471503" sldId="2147483765"/>
            <pc:sldLayoutMk cId="2826444220" sldId="2147483771"/>
          </pc:sldLayoutMkLst>
        </pc:sldLayoutChg>
        <pc:sldLayoutChg chg="add del">
          <pc:chgData name="Abdullah Qaisar" userId="c1c742e9-a7df-4472-91ec-9ca1f1d9bc84" providerId="ADAL" clId="{5A9FD4CC-F86A-467F-BFF9-C603229DDE40}" dt="2021-11-03T16:42:30.375" v="5" actId="47"/>
          <pc:sldLayoutMkLst>
            <pc:docMk/>
            <pc:sldMasterMk cId="2798471503" sldId="2147483765"/>
            <pc:sldLayoutMk cId="3958829501" sldId="2147483772"/>
          </pc:sldLayoutMkLst>
        </pc:sldLayoutChg>
        <pc:sldLayoutChg chg="add del">
          <pc:chgData name="Abdullah Qaisar" userId="c1c742e9-a7df-4472-91ec-9ca1f1d9bc84" providerId="ADAL" clId="{5A9FD4CC-F86A-467F-BFF9-C603229DDE40}" dt="2021-11-03T16:42:30.375" v="5" actId="47"/>
          <pc:sldLayoutMkLst>
            <pc:docMk/>
            <pc:sldMasterMk cId="2798471503" sldId="2147483765"/>
            <pc:sldLayoutMk cId="3573241207" sldId="2147483773"/>
          </pc:sldLayoutMkLst>
        </pc:sldLayoutChg>
        <pc:sldLayoutChg chg="add del">
          <pc:chgData name="Abdullah Qaisar" userId="c1c742e9-a7df-4472-91ec-9ca1f1d9bc84" providerId="ADAL" clId="{5A9FD4CC-F86A-467F-BFF9-C603229DDE40}" dt="2021-11-03T16:42:30.375" v="5" actId="47"/>
          <pc:sldLayoutMkLst>
            <pc:docMk/>
            <pc:sldMasterMk cId="2798471503" sldId="2147483765"/>
            <pc:sldLayoutMk cId="1957965997" sldId="2147483774"/>
          </pc:sldLayoutMkLst>
        </pc:sldLayoutChg>
        <pc:sldLayoutChg chg="add del">
          <pc:chgData name="Abdullah Qaisar" userId="c1c742e9-a7df-4472-91ec-9ca1f1d9bc84" providerId="ADAL" clId="{5A9FD4CC-F86A-467F-BFF9-C603229DDE40}" dt="2021-11-03T16:42:30.375" v="5" actId="47"/>
          <pc:sldLayoutMkLst>
            <pc:docMk/>
            <pc:sldMasterMk cId="2798471503" sldId="2147483765"/>
            <pc:sldLayoutMk cId="3004491392" sldId="2147483775"/>
          </pc:sldLayoutMkLst>
        </pc:sldLayoutChg>
        <pc:sldLayoutChg chg="add del">
          <pc:chgData name="Abdullah Qaisar" userId="c1c742e9-a7df-4472-91ec-9ca1f1d9bc84" providerId="ADAL" clId="{5A9FD4CC-F86A-467F-BFF9-C603229DDE40}" dt="2021-11-03T16:42:30.375" v="5" actId="47"/>
          <pc:sldLayoutMkLst>
            <pc:docMk/>
            <pc:sldMasterMk cId="2798471503" sldId="2147483765"/>
            <pc:sldLayoutMk cId="748104527" sldId="2147483776"/>
          </pc:sldLayoutMkLst>
        </pc:sldLayoutChg>
        <pc:sldLayoutChg chg="add del">
          <pc:chgData name="Abdullah Qaisar" userId="c1c742e9-a7df-4472-91ec-9ca1f1d9bc84" providerId="ADAL" clId="{5A9FD4CC-F86A-467F-BFF9-C603229DDE40}" dt="2021-11-03T16:42:30.375" v="5" actId="47"/>
          <pc:sldLayoutMkLst>
            <pc:docMk/>
            <pc:sldMasterMk cId="2798471503" sldId="2147483765"/>
            <pc:sldLayoutMk cId="3161893937" sldId="2147483777"/>
          </pc:sldLayoutMkLst>
        </pc:sldLayoutChg>
        <pc:sldLayoutChg chg="add del">
          <pc:chgData name="Abdullah Qaisar" userId="c1c742e9-a7df-4472-91ec-9ca1f1d9bc84" providerId="ADAL" clId="{5A9FD4CC-F86A-467F-BFF9-C603229DDE40}" dt="2021-11-03T16:42:30.375" v="5" actId="47"/>
          <pc:sldLayoutMkLst>
            <pc:docMk/>
            <pc:sldMasterMk cId="2798471503" sldId="2147483765"/>
            <pc:sldLayoutMk cId="1440318748" sldId="2147483778"/>
          </pc:sldLayoutMkLst>
        </pc:sldLayoutChg>
        <pc:sldLayoutChg chg="add del">
          <pc:chgData name="Abdullah Qaisar" userId="c1c742e9-a7df-4472-91ec-9ca1f1d9bc84" providerId="ADAL" clId="{5A9FD4CC-F86A-467F-BFF9-C603229DDE40}" dt="2021-11-03T16:42:30.375" v="5" actId="47"/>
          <pc:sldLayoutMkLst>
            <pc:docMk/>
            <pc:sldMasterMk cId="2798471503" sldId="2147483765"/>
            <pc:sldLayoutMk cId="161247938" sldId="2147483779"/>
          </pc:sldLayoutMkLst>
        </pc:sldLayoutChg>
        <pc:sldLayoutChg chg="add del">
          <pc:chgData name="Abdullah Qaisar" userId="c1c742e9-a7df-4472-91ec-9ca1f1d9bc84" providerId="ADAL" clId="{5A9FD4CC-F86A-467F-BFF9-C603229DDE40}" dt="2021-11-03T16:42:30.375" v="5" actId="47"/>
          <pc:sldLayoutMkLst>
            <pc:docMk/>
            <pc:sldMasterMk cId="2798471503" sldId="2147483765"/>
            <pc:sldLayoutMk cId="2257898633" sldId="2147483780"/>
          </pc:sldLayoutMkLst>
        </pc:sldLayoutChg>
        <pc:sldLayoutChg chg="add del">
          <pc:chgData name="Abdullah Qaisar" userId="c1c742e9-a7df-4472-91ec-9ca1f1d9bc84" providerId="ADAL" clId="{5A9FD4CC-F86A-467F-BFF9-C603229DDE40}" dt="2021-11-03T16:42:30.375" v="5" actId="47"/>
          <pc:sldLayoutMkLst>
            <pc:docMk/>
            <pc:sldMasterMk cId="2798471503" sldId="2147483765"/>
            <pc:sldLayoutMk cId="153254060" sldId="2147483781"/>
          </pc:sldLayoutMkLst>
        </pc:sldLayoutChg>
        <pc:sldLayoutChg chg="add del">
          <pc:chgData name="Abdullah Qaisar" userId="c1c742e9-a7df-4472-91ec-9ca1f1d9bc84" providerId="ADAL" clId="{5A9FD4CC-F86A-467F-BFF9-C603229DDE40}" dt="2021-11-03T16:42:30.375" v="5" actId="47"/>
          <pc:sldLayoutMkLst>
            <pc:docMk/>
            <pc:sldMasterMk cId="2798471503" sldId="2147483765"/>
            <pc:sldLayoutMk cId="3904915666" sldId="2147483782"/>
          </pc:sldLayoutMkLst>
        </pc:sldLayoutChg>
        <pc:sldLayoutChg chg="add del">
          <pc:chgData name="Abdullah Qaisar" userId="c1c742e9-a7df-4472-91ec-9ca1f1d9bc84" providerId="ADAL" clId="{5A9FD4CC-F86A-467F-BFF9-C603229DDE40}" dt="2021-11-03T16:42:30.375" v="5" actId="47"/>
          <pc:sldLayoutMkLst>
            <pc:docMk/>
            <pc:sldMasterMk cId="2798471503" sldId="2147483765"/>
            <pc:sldLayoutMk cId="4069718486" sldId="2147483783"/>
          </pc:sldLayoutMkLst>
        </pc:sldLayoutChg>
        <pc:sldLayoutChg chg="add del">
          <pc:chgData name="Abdullah Qaisar" userId="c1c742e9-a7df-4472-91ec-9ca1f1d9bc84" providerId="ADAL" clId="{5A9FD4CC-F86A-467F-BFF9-C603229DDE40}" dt="2021-11-03T16:42:30.375" v="5" actId="47"/>
          <pc:sldLayoutMkLst>
            <pc:docMk/>
            <pc:sldMasterMk cId="2798471503" sldId="2147483765"/>
            <pc:sldLayoutMk cId="2733055193" sldId="2147483784"/>
          </pc:sldLayoutMkLst>
        </pc:sldLayoutChg>
        <pc:sldLayoutChg chg="add del">
          <pc:chgData name="Abdullah Qaisar" userId="c1c742e9-a7df-4472-91ec-9ca1f1d9bc84" providerId="ADAL" clId="{5A9FD4CC-F86A-467F-BFF9-C603229DDE40}" dt="2021-11-03T16:42:30.375" v="5" actId="47"/>
          <pc:sldLayoutMkLst>
            <pc:docMk/>
            <pc:sldMasterMk cId="2798471503" sldId="2147483765"/>
            <pc:sldLayoutMk cId="2954583902" sldId="2147483785"/>
          </pc:sldLayoutMkLst>
        </pc:sldLayoutChg>
        <pc:sldLayoutChg chg="add del">
          <pc:chgData name="Abdullah Qaisar" userId="c1c742e9-a7df-4472-91ec-9ca1f1d9bc84" providerId="ADAL" clId="{5A9FD4CC-F86A-467F-BFF9-C603229DDE40}" dt="2021-11-03T16:42:30.375" v="5" actId="47"/>
          <pc:sldLayoutMkLst>
            <pc:docMk/>
            <pc:sldMasterMk cId="2798471503" sldId="2147483765"/>
            <pc:sldLayoutMk cId="2214486288" sldId="2147483786"/>
          </pc:sldLayoutMkLst>
        </pc:sldLayoutChg>
        <pc:sldLayoutChg chg="add del">
          <pc:chgData name="Abdullah Qaisar" userId="c1c742e9-a7df-4472-91ec-9ca1f1d9bc84" providerId="ADAL" clId="{5A9FD4CC-F86A-467F-BFF9-C603229DDE40}" dt="2021-11-03T16:42:30.375" v="5" actId="47"/>
          <pc:sldLayoutMkLst>
            <pc:docMk/>
            <pc:sldMasterMk cId="2798471503" sldId="2147483765"/>
            <pc:sldLayoutMk cId="127347211" sldId="2147483787"/>
          </pc:sldLayoutMkLst>
        </pc:sldLayoutChg>
        <pc:sldLayoutChg chg="add del">
          <pc:chgData name="Abdullah Qaisar" userId="c1c742e9-a7df-4472-91ec-9ca1f1d9bc84" providerId="ADAL" clId="{5A9FD4CC-F86A-467F-BFF9-C603229DDE40}" dt="2021-11-03T16:42:30.375" v="5" actId="47"/>
          <pc:sldLayoutMkLst>
            <pc:docMk/>
            <pc:sldMasterMk cId="2798471503" sldId="2147483765"/>
            <pc:sldLayoutMk cId="3617135767" sldId="2147483788"/>
          </pc:sldLayoutMkLst>
        </pc:sldLayoutChg>
        <pc:sldLayoutChg chg="add del">
          <pc:chgData name="Abdullah Qaisar" userId="c1c742e9-a7df-4472-91ec-9ca1f1d9bc84" providerId="ADAL" clId="{5A9FD4CC-F86A-467F-BFF9-C603229DDE40}" dt="2021-11-03T16:42:30.375" v="5" actId="47"/>
          <pc:sldLayoutMkLst>
            <pc:docMk/>
            <pc:sldMasterMk cId="2798471503" sldId="2147483765"/>
            <pc:sldLayoutMk cId="1796135652" sldId="2147483789"/>
          </pc:sldLayoutMkLst>
        </pc:sldLayoutChg>
        <pc:sldLayoutChg chg="add del">
          <pc:chgData name="Abdullah Qaisar" userId="c1c742e9-a7df-4472-91ec-9ca1f1d9bc84" providerId="ADAL" clId="{5A9FD4CC-F86A-467F-BFF9-C603229DDE40}" dt="2021-11-03T16:42:30.375" v="5" actId="47"/>
          <pc:sldLayoutMkLst>
            <pc:docMk/>
            <pc:sldMasterMk cId="2798471503" sldId="2147483765"/>
            <pc:sldLayoutMk cId="677780181" sldId="2147483790"/>
          </pc:sldLayoutMkLst>
        </pc:sldLayoutChg>
        <pc:sldLayoutChg chg="add del">
          <pc:chgData name="Abdullah Qaisar" userId="c1c742e9-a7df-4472-91ec-9ca1f1d9bc84" providerId="ADAL" clId="{5A9FD4CC-F86A-467F-BFF9-C603229DDE40}" dt="2021-11-03T16:42:30.375" v="5" actId="47"/>
          <pc:sldLayoutMkLst>
            <pc:docMk/>
            <pc:sldMasterMk cId="2798471503" sldId="2147483765"/>
            <pc:sldLayoutMk cId="3254168595" sldId="2147483791"/>
          </pc:sldLayoutMkLst>
        </pc:sldLayoutChg>
      </pc:sldMasterChg>
      <pc:sldMasterChg chg="add del addSldLayout delSldLayout">
        <pc:chgData name="Abdullah Qaisar" userId="c1c742e9-a7df-4472-91ec-9ca1f1d9bc84" providerId="ADAL" clId="{5A9FD4CC-F86A-467F-BFF9-C603229DDE40}" dt="2021-11-03T16:42:30.375" v="5" actId="47"/>
        <pc:sldMasterMkLst>
          <pc:docMk/>
          <pc:sldMasterMk cId="515749079" sldId="2147483792"/>
        </pc:sldMasterMkLst>
        <pc:sldLayoutChg chg="add del">
          <pc:chgData name="Abdullah Qaisar" userId="c1c742e9-a7df-4472-91ec-9ca1f1d9bc84" providerId="ADAL" clId="{5A9FD4CC-F86A-467F-BFF9-C603229DDE40}" dt="2021-11-03T16:42:30.375" v="5" actId="47"/>
          <pc:sldLayoutMkLst>
            <pc:docMk/>
            <pc:sldMasterMk cId="515749079" sldId="2147483792"/>
            <pc:sldLayoutMk cId="1324157572" sldId="2147483793"/>
          </pc:sldLayoutMkLst>
        </pc:sldLayoutChg>
        <pc:sldLayoutChg chg="add del">
          <pc:chgData name="Abdullah Qaisar" userId="c1c742e9-a7df-4472-91ec-9ca1f1d9bc84" providerId="ADAL" clId="{5A9FD4CC-F86A-467F-BFF9-C603229DDE40}" dt="2021-11-03T16:42:30.375" v="5" actId="47"/>
          <pc:sldLayoutMkLst>
            <pc:docMk/>
            <pc:sldMasterMk cId="515749079" sldId="2147483792"/>
            <pc:sldLayoutMk cId="4005629371" sldId="2147483794"/>
          </pc:sldLayoutMkLst>
        </pc:sldLayoutChg>
        <pc:sldLayoutChg chg="add del">
          <pc:chgData name="Abdullah Qaisar" userId="c1c742e9-a7df-4472-91ec-9ca1f1d9bc84" providerId="ADAL" clId="{5A9FD4CC-F86A-467F-BFF9-C603229DDE40}" dt="2021-11-03T16:42:30.375" v="5" actId="47"/>
          <pc:sldLayoutMkLst>
            <pc:docMk/>
            <pc:sldMasterMk cId="515749079" sldId="2147483792"/>
            <pc:sldLayoutMk cId="1705181680" sldId="2147483795"/>
          </pc:sldLayoutMkLst>
        </pc:sldLayoutChg>
        <pc:sldLayoutChg chg="add del">
          <pc:chgData name="Abdullah Qaisar" userId="c1c742e9-a7df-4472-91ec-9ca1f1d9bc84" providerId="ADAL" clId="{5A9FD4CC-F86A-467F-BFF9-C603229DDE40}" dt="2021-11-03T16:42:30.375" v="5" actId="47"/>
          <pc:sldLayoutMkLst>
            <pc:docMk/>
            <pc:sldMasterMk cId="515749079" sldId="2147483792"/>
            <pc:sldLayoutMk cId="3194046791" sldId="2147483796"/>
          </pc:sldLayoutMkLst>
        </pc:sldLayoutChg>
        <pc:sldLayoutChg chg="add del">
          <pc:chgData name="Abdullah Qaisar" userId="c1c742e9-a7df-4472-91ec-9ca1f1d9bc84" providerId="ADAL" clId="{5A9FD4CC-F86A-467F-BFF9-C603229DDE40}" dt="2021-11-03T16:42:30.375" v="5" actId="47"/>
          <pc:sldLayoutMkLst>
            <pc:docMk/>
            <pc:sldMasterMk cId="515749079" sldId="2147483792"/>
            <pc:sldLayoutMk cId="3676636940" sldId="2147483797"/>
          </pc:sldLayoutMkLst>
        </pc:sldLayoutChg>
        <pc:sldLayoutChg chg="add del">
          <pc:chgData name="Abdullah Qaisar" userId="c1c742e9-a7df-4472-91ec-9ca1f1d9bc84" providerId="ADAL" clId="{5A9FD4CC-F86A-467F-BFF9-C603229DDE40}" dt="2021-11-03T16:42:30.375" v="5" actId="47"/>
          <pc:sldLayoutMkLst>
            <pc:docMk/>
            <pc:sldMasterMk cId="515749079" sldId="2147483792"/>
            <pc:sldLayoutMk cId="3081760760" sldId="2147483798"/>
          </pc:sldLayoutMkLst>
        </pc:sldLayoutChg>
        <pc:sldLayoutChg chg="add del">
          <pc:chgData name="Abdullah Qaisar" userId="c1c742e9-a7df-4472-91ec-9ca1f1d9bc84" providerId="ADAL" clId="{5A9FD4CC-F86A-467F-BFF9-C603229DDE40}" dt="2021-11-03T16:42:30.375" v="5" actId="47"/>
          <pc:sldLayoutMkLst>
            <pc:docMk/>
            <pc:sldMasterMk cId="515749079" sldId="2147483792"/>
            <pc:sldLayoutMk cId="4190123193" sldId="2147483799"/>
          </pc:sldLayoutMkLst>
        </pc:sldLayoutChg>
        <pc:sldLayoutChg chg="add del">
          <pc:chgData name="Abdullah Qaisar" userId="c1c742e9-a7df-4472-91ec-9ca1f1d9bc84" providerId="ADAL" clId="{5A9FD4CC-F86A-467F-BFF9-C603229DDE40}" dt="2021-11-03T16:42:30.375" v="5" actId="47"/>
          <pc:sldLayoutMkLst>
            <pc:docMk/>
            <pc:sldMasterMk cId="515749079" sldId="2147483792"/>
            <pc:sldLayoutMk cId="97595789" sldId="2147483800"/>
          </pc:sldLayoutMkLst>
        </pc:sldLayoutChg>
        <pc:sldLayoutChg chg="add del">
          <pc:chgData name="Abdullah Qaisar" userId="c1c742e9-a7df-4472-91ec-9ca1f1d9bc84" providerId="ADAL" clId="{5A9FD4CC-F86A-467F-BFF9-C603229DDE40}" dt="2021-11-03T16:42:30.375" v="5" actId="47"/>
          <pc:sldLayoutMkLst>
            <pc:docMk/>
            <pc:sldMasterMk cId="515749079" sldId="2147483792"/>
            <pc:sldLayoutMk cId="3390193141" sldId="2147483801"/>
          </pc:sldLayoutMkLst>
        </pc:sldLayoutChg>
        <pc:sldLayoutChg chg="add del">
          <pc:chgData name="Abdullah Qaisar" userId="c1c742e9-a7df-4472-91ec-9ca1f1d9bc84" providerId="ADAL" clId="{5A9FD4CC-F86A-467F-BFF9-C603229DDE40}" dt="2021-11-03T16:42:30.375" v="5" actId="47"/>
          <pc:sldLayoutMkLst>
            <pc:docMk/>
            <pc:sldMasterMk cId="515749079" sldId="2147483792"/>
            <pc:sldLayoutMk cId="1592423223" sldId="2147483802"/>
          </pc:sldLayoutMkLst>
        </pc:sldLayoutChg>
        <pc:sldLayoutChg chg="add del">
          <pc:chgData name="Abdullah Qaisar" userId="c1c742e9-a7df-4472-91ec-9ca1f1d9bc84" providerId="ADAL" clId="{5A9FD4CC-F86A-467F-BFF9-C603229DDE40}" dt="2021-11-03T16:42:30.375" v="5" actId="47"/>
          <pc:sldLayoutMkLst>
            <pc:docMk/>
            <pc:sldMasterMk cId="515749079" sldId="2147483792"/>
            <pc:sldLayoutMk cId="2368212644" sldId="2147483803"/>
          </pc:sldLayoutMkLst>
        </pc:sldLayoutChg>
        <pc:sldLayoutChg chg="add del">
          <pc:chgData name="Abdullah Qaisar" userId="c1c742e9-a7df-4472-91ec-9ca1f1d9bc84" providerId="ADAL" clId="{5A9FD4CC-F86A-467F-BFF9-C603229DDE40}" dt="2021-11-03T16:42:30.375" v="5" actId="47"/>
          <pc:sldLayoutMkLst>
            <pc:docMk/>
            <pc:sldMasterMk cId="515749079" sldId="2147483792"/>
            <pc:sldLayoutMk cId="81066070" sldId="2147483804"/>
          </pc:sldLayoutMkLst>
        </pc:sldLayoutChg>
      </pc:sldMasterChg>
      <pc:sldMasterChg chg="add del addSldLayout delSldLayout">
        <pc:chgData name="Abdullah Qaisar" userId="c1c742e9-a7df-4472-91ec-9ca1f1d9bc84" providerId="ADAL" clId="{5A9FD4CC-F86A-467F-BFF9-C603229DDE40}" dt="2021-11-03T16:42:30.375" v="5" actId="47"/>
        <pc:sldMasterMkLst>
          <pc:docMk/>
          <pc:sldMasterMk cId="241312014" sldId="2147483805"/>
        </pc:sldMasterMkLst>
        <pc:sldLayoutChg chg="add del">
          <pc:chgData name="Abdullah Qaisar" userId="c1c742e9-a7df-4472-91ec-9ca1f1d9bc84" providerId="ADAL" clId="{5A9FD4CC-F86A-467F-BFF9-C603229DDE40}" dt="2021-11-03T16:42:30.375" v="5" actId="47"/>
          <pc:sldLayoutMkLst>
            <pc:docMk/>
            <pc:sldMasterMk cId="241312014" sldId="2147483805"/>
            <pc:sldLayoutMk cId="413126899" sldId="2147483806"/>
          </pc:sldLayoutMkLst>
        </pc:sldLayoutChg>
        <pc:sldLayoutChg chg="add del">
          <pc:chgData name="Abdullah Qaisar" userId="c1c742e9-a7df-4472-91ec-9ca1f1d9bc84" providerId="ADAL" clId="{5A9FD4CC-F86A-467F-BFF9-C603229DDE40}" dt="2021-11-03T16:42:30.375" v="5" actId="47"/>
          <pc:sldLayoutMkLst>
            <pc:docMk/>
            <pc:sldMasterMk cId="241312014" sldId="2147483805"/>
            <pc:sldLayoutMk cId="2888477918" sldId="2147483807"/>
          </pc:sldLayoutMkLst>
        </pc:sldLayoutChg>
        <pc:sldLayoutChg chg="add del">
          <pc:chgData name="Abdullah Qaisar" userId="c1c742e9-a7df-4472-91ec-9ca1f1d9bc84" providerId="ADAL" clId="{5A9FD4CC-F86A-467F-BFF9-C603229DDE40}" dt="2021-11-03T16:42:30.375" v="5" actId="47"/>
          <pc:sldLayoutMkLst>
            <pc:docMk/>
            <pc:sldMasterMk cId="241312014" sldId="2147483805"/>
            <pc:sldLayoutMk cId="2383861965" sldId="2147483808"/>
          </pc:sldLayoutMkLst>
        </pc:sldLayoutChg>
        <pc:sldLayoutChg chg="add del">
          <pc:chgData name="Abdullah Qaisar" userId="c1c742e9-a7df-4472-91ec-9ca1f1d9bc84" providerId="ADAL" clId="{5A9FD4CC-F86A-467F-BFF9-C603229DDE40}" dt="2021-11-03T16:42:30.375" v="5" actId="47"/>
          <pc:sldLayoutMkLst>
            <pc:docMk/>
            <pc:sldMasterMk cId="241312014" sldId="2147483805"/>
            <pc:sldLayoutMk cId="897671812" sldId="2147483809"/>
          </pc:sldLayoutMkLst>
        </pc:sldLayoutChg>
        <pc:sldLayoutChg chg="add del">
          <pc:chgData name="Abdullah Qaisar" userId="c1c742e9-a7df-4472-91ec-9ca1f1d9bc84" providerId="ADAL" clId="{5A9FD4CC-F86A-467F-BFF9-C603229DDE40}" dt="2021-11-03T16:42:30.375" v="5" actId="47"/>
          <pc:sldLayoutMkLst>
            <pc:docMk/>
            <pc:sldMasterMk cId="241312014" sldId="2147483805"/>
            <pc:sldLayoutMk cId="2481080985" sldId="2147483810"/>
          </pc:sldLayoutMkLst>
        </pc:sldLayoutChg>
        <pc:sldLayoutChg chg="add del">
          <pc:chgData name="Abdullah Qaisar" userId="c1c742e9-a7df-4472-91ec-9ca1f1d9bc84" providerId="ADAL" clId="{5A9FD4CC-F86A-467F-BFF9-C603229DDE40}" dt="2021-11-03T16:42:30.375" v="5" actId="47"/>
          <pc:sldLayoutMkLst>
            <pc:docMk/>
            <pc:sldMasterMk cId="241312014" sldId="2147483805"/>
            <pc:sldLayoutMk cId="3948115378" sldId="2147483811"/>
          </pc:sldLayoutMkLst>
        </pc:sldLayoutChg>
        <pc:sldLayoutChg chg="add del">
          <pc:chgData name="Abdullah Qaisar" userId="c1c742e9-a7df-4472-91ec-9ca1f1d9bc84" providerId="ADAL" clId="{5A9FD4CC-F86A-467F-BFF9-C603229DDE40}" dt="2021-11-03T16:42:30.375" v="5" actId="47"/>
          <pc:sldLayoutMkLst>
            <pc:docMk/>
            <pc:sldMasterMk cId="241312014" sldId="2147483805"/>
            <pc:sldLayoutMk cId="3936399379" sldId="2147483812"/>
          </pc:sldLayoutMkLst>
        </pc:sldLayoutChg>
        <pc:sldLayoutChg chg="add del">
          <pc:chgData name="Abdullah Qaisar" userId="c1c742e9-a7df-4472-91ec-9ca1f1d9bc84" providerId="ADAL" clId="{5A9FD4CC-F86A-467F-BFF9-C603229DDE40}" dt="2021-11-03T16:42:30.375" v="5" actId="47"/>
          <pc:sldLayoutMkLst>
            <pc:docMk/>
            <pc:sldMasterMk cId="241312014" sldId="2147483805"/>
            <pc:sldLayoutMk cId="1846109949" sldId="2147483813"/>
          </pc:sldLayoutMkLst>
        </pc:sldLayoutChg>
        <pc:sldLayoutChg chg="add del">
          <pc:chgData name="Abdullah Qaisar" userId="c1c742e9-a7df-4472-91ec-9ca1f1d9bc84" providerId="ADAL" clId="{5A9FD4CC-F86A-467F-BFF9-C603229DDE40}" dt="2021-11-03T16:42:30.375" v="5" actId="47"/>
          <pc:sldLayoutMkLst>
            <pc:docMk/>
            <pc:sldMasterMk cId="241312014" sldId="2147483805"/>
            <pc:sldLayoutMk cId="1909068890" sldId="2147483814"/>
          </pc:sldLayoutMkLst>
        </pc:sldLayoutChg>
        <pc:sldLayoutChg chg="add del">
          <pc:chgData name="Abdullah Qaisar" userId="c1c742e9-a7df-4472-91ec-9ca1f1d9bc84" providerId="ADAL" clId="{5A9FD4CC-F86A-467F-BFF9-C603229DDE40}" dt="2021-11-03T16:42:30.375" v="5" actId="47"/>
          <pc:sldLayoutMkLst>
            <pc:docMk/>
            <pc:sldMasterMk cId="241312014" sldId="2147483805"/>
            <pc:sldLayoutMk cId="1813713466" sldId="2147483815"/>
          </pc:sldLayoutMkLst>
        </pc:sldLayoutChg>
        <pc:sldLayoutChg chg="add del">
          <pc:chgData name="Abdullah Qaisar" userId="c1c742e9-a7df-4472-91ec-9ca1f1d9bc84" providerId="ADAL" clId="{5A9FD4CC-F86A-467F-BFF9-C603229DDE40}" dt="2021-11-03T16:42:30.375" v="5" actId="47"/>
          <pc:sldLayoutMkLst>
            <pc:docMk/>
            <pc:sldMasterMk cId="241312014" sldId="2147483805"/>
            <pc:sldLayoutMk cId="3586070091" sldId="2147483816"/>
          </pc:sldLayoutMkLst>
        </pc:sldLayoutChg>
        <pc:sldLayoutChg chg="add del">
          <pc:chgData name="Abdullah Qaisar" userId="c1c742e9-a7df-4472-91ec-9ca1f1d9bc84" providerId="ADAL" clId="{5A9FD4CC-F86A-467F-BFF9-C603229DDE40}" dt="2021-11-03T16:42:30.375" v="5" actId="47"/>
          <pc:sldLayoutMkLst>
            <pc:docMk/>
            <pc:sldMasterMk cId="241312014" sldId="2147483805"/>
            <pc:sldLayoutMk cId="2643519165" sldId="2147483817"/>
          </pc:sldLayoutMkLst>
        </pc:sldLayoutChg>
        <pc:sldLayoutChg chg="add del">
          <pc:chgData name="Abdullah Qaisar" userId="c1c742e9-a7df-4472-91ec-9ca1f1d9bc84" providerId="ADAL" clId="{5A9FD4CC-F86A-467F-BFF9-C603229DDE40}" dt="2021-11-03T16:42:30.375" v="5" actId="47"/>
          <pc:sldLayoutMkLst>
            <pc:docMk/>
            <pc:sldMasterMk cId="241312014" sldId="2147483805"/>
            <pc:sldLayoutMk cId="53379895" sldId="2147483818"/>
          </pc:sldLayoutMkLst>
        </pc:sldLayoutChg>
        <pc:sldLayoutChg chg="add del">
          <pc:chgData name="Abdullah Qaisar" userId="c1c742e9-a7df-4472-91ec-9ca1f1d9bc84" providerId="ADAL" clId="{5A9FD4CC-F86A-467F-BFF9-C603229DDE40}" dt="2021-11-03T16:42:30.375" v="5" actId="47"/>
          <pc:sldLayoutMkLst>
            <pc:docMk/>
            <pc:sldMasterMk cId="241312014" sldId="2147483805"/>
            <pc:sldLayoutMk cId="3316325443" sldId="2147483819"/>
          </pc:sldLayoutMkLst>
        </pc:sldLayoutChg>
        <pc:sldLayoutChg chg="add del">
          <pc:chgData name="Abdullah Qaisar" userId="c1c742e9-a7df-4472-91ec-9ca1f1d9bc84" providerId="ADAL" clId="{5A9FD4CC-F86A-467F-BFF9-C603229DDE40}" dt="2021-11-03T16:42:30.375" v="5" actId="47"/>
          <pc:sldLayoutMkLst>
            <pc:docMk/>
            <pc:sldMasterMk cId="241312014" sldId="2147483805"/>
            <pc:sldLayoutMk cId="1899796589" sldId="2147483820"/>
          </pc:sldLayoutMkLst>
        </pc:sldLayoutChg>
        <pc:sldLayoutChg chg="add del">
          <pc:chgData name="Abdullah Qaisar" userId="c1c742e9-a7df-4472-91ec-9ca1f1d9bc84" providerId="ADAL" clId="{5A9FD4CC-F86A-467F-BFF9-C603229DDE40}" dt="2021-11-03T16:42:30.375" v="5" actId="47"/>
          <pc:sldLayoutMkLst>
            <pc:docMk/>
            <pc:sldMasterMk cId="241312014" sldId="2147483805"/>
            <pc:sldLayoutMk cId="2003773219" sldId="2147483821"/>
          </pc:sldLayoutMkLst>
        </pc:sldLayoutChg>
        <pc:sldLayoutChg chg="add del">
          <pc:chgData name="Abdullah Qaisar" userId="c1c742e9-a7df-4472-91ec-9ca1f1d9bc84" providerId="ADAL" clId="{5A9FD4CC-F86A-467F-BFF9-C603229DDE40}" dt="2021-11-03T16:42:30.375" v="5" actId="47"/>
          <pc:sldLayoutMkLst>
            <pc:docMk/>
            <pc:sldMasterMk cId="241312014" sldId="2147483805"/>
            <pc:sldLayoutMk cId="341027740" sldId="2147483822"/>
          </pc:sldLayoutMkLst>
        </pc:sldLayoutChg>
        <pc:sldLayoutChg chg="add del">
          <pc:chgData name="Abdullah Qaisar" userId="c1c742e9-a7df-4472-91ec-9ca1f1d9bc84" providerId="ADAL" clId="{5A9FD4CC-F86A-467F-BFF9-C603229DDE40}" dt="2021-11-03T16:42:30.375" v="5" actId="47"/>
          <pc:sldLayoutMkLst>
            <pc:docMk/>
            <pc:sldMasterMk cId="241312014" sldId="2147483805"/>
            <pc:sldLayoutMk cId="1781089198" sldId="2147483823"/>
          </pc:sldLayoutMkLst>
        </pc:sldLayoutChg>
        <pc:sldLayoutChg chg="add del">
          <pc:chgData name="Abdullah Qaisar" userId="c1c742e9-a7df-4472-91ec-9ca1f1d9bc84" providerId="ADAL" clId="{5A9FD4CC-F86A-467F-BFF9-C603229DDE40}" dt="2021-11-03T16:42:30.375" v="5" actId="47"/>
          <pc:sldLayoutMkLst>
            <pc:docMk/>
            <pc:sldMasterMk cId="241312014" sldId="2147483805"/>
            <pc:sldLayoutMk cId="2253703772" sldId="2147483824"/>
          </pc:sldLayoutMkLst>
        </pc:sldLayoutChg>
        <pc:sldLayoutChg chg="add del">
          <pc:chgData name="Abdullah Qaisar" userId="c1c742e9-a7df-4472-91ec-9ca1f1d9bc84" providerId="ADAL" clId="{5A9FD4CC-F86A-467F-BFF9-C603229DDE40}" dt="2021-11-03T16:42:30.375" v="5" actId="47"/>
          <pc:sldLayoutMkLst>
            <pc:docMk/>
            <pc:sldMasterMk cId="241312014" sldId="2147483805"/>
            <pc:sldLayoutMk cId="3582798651" sldId="2147483825"/>
          </pc:sldLayoutMkLst>
        </pc:sldLayoutChg>
        <pc:sldLayoutChg chg="add del">
          <pc:chgData name="Abdullah Qaisar" userId="c1c742e9-a7df-4472-91ec-9ca1f1d9bc84" providerId="ADAL" clId="{5A9FD4CC-F86A-467F-BFF9-C603229DDE40}" dt="2021-11-03T16:42:30.375" v="5" actId="47"/>
          <pc:sldLayoutMkLst>
            <pc:docMk/>
            <pc:sldMasterMk cId="241312014" sldId="2147483805"/>
            <pc:sldLayoutMk cId="548470150" sldId="2147483826"/>
          </pc:sldLayoutMkLst>
        </pc:sldLayoutChg>
        <pc:sldLayoutChg chg="add del">
          <pc:chgData name="Abdullah Qaisar" userId="c1c742e9-a7df-4472-91ec-9ca1f1d9bc84" providerId="ADAL" clId="{5A9FD4CC-F86A-467F-BFF9-C603229DDE40}" dt="2021-11-03T16:42:30.375" v="5" actId="47"/>
          <pc:sldLayoutMkLst>
            <pc:docMk/>
            <pc:sldMasterMk cId="241312014" sldId="2147483805"/>
            <pc:sldLayoutMk cId="721850484" sldId="2147483827"/>
          </pc:sldLayoutMkLst>
        </pc:sldLayoutChg>
        <pc:sldLayoutChg chg="add del">
          <pc:chgData name="Abdullah Qaisar" userId="c1c742e9-a7df-4472-91ec-9ca1f1d9bc84" providerId="ADAL" clId="{5A9FD4CC-F86A-467F-BFF9-C603229DDE40}" dt="2021-11-03T16:42:30.375" v="5" actId="47"/>
          <pc:sldLayoutMkLst>
            <pc:docMk/>
            <pc:sldMasterMk cId="241312014" sldId="2147483805"/>
            <pc:sldLayoutMk cId="142772285" sldId="2147483828"/>
          </pc:sldLayoutMkLst>
        </pc:sldLayoutChg>
        <pc:sldLayoutChg chg="add del">
          <pc:chgData name="Abdullah Qaisar" userId="c1c742e9-a7df-4472-91ec-9ca1f1d9bc84" providerId="ADAL" clId="{5A9FD4CC-F86A-467F-BFF9-C603229DDE40}" dt="2021-11-03T16:42:30.375" v="5" actId="47"/>
          <pc:sldLayoutMkLst>
            <pc:docMk/>
            <pc:sldMasterMk cId="241312014" sldId="2147483805"/>
            <pc:sldLayoutMk cId="1206634698" sldId="2147483829"/>
          </pc:sldLayoutMkLst>
        </pc:sldLayoutChg>
        <pc:sldLayoutChg chg="add del">
          <pc:chgData name="Abdullah Qaisar" userId="c1c742e9-a7df-4472-91ec-9ca1f1d9bc84" providerId="ADAL" clId="{5A9FD4CC-F86A-467F-BFF9-C603229DDE40}" dt="2021-11-03T16:42:30.375" v="5" actId="47"/>
          <pc:sldLayoutMkLst>
            <pc:docMk/>
            <pc:sldMasterMk cId="241312014" sldId="2147483805"/>
            <pc:sldLayoutMk cId="2206390046" sldId="2147483830"/>
          </pc:sldLayoutMkLst>
        </pc:sldLayoutChg>
      </pc:sldMasterChg>
      <pc:sldMasterChg chg="add del addSldLayout delSldLayout">
        <pc:chgData name="Abdullah Qaisar" userId="c1c742e9-a7df-4472-91ec-9ca1f1d9bc84" providerId="ADAL" clId="{5A9FD4CC-F86A-467F-BFF9-C603229DDE40}" dt="2021-11-03T16:42:30.375" v="5" actId="47"/>
        <pc:sldMasterMkLst>
          <pc:docMk/>
          <pc:sldMasterMk cId="2987766440" sldId="2147483831"/>
        </pc:sldMasterMkLst>
        <pc:sldLayoutChg chg="add del">
          <pc:chgData name="Abdullah Qaisar" userId="c1c742e9-a7df-4472-91ec-9ca1f1d9bc84" providerId="ADAL" clId="{5A9FD4CC-F86A-467F-BFF9-C603229DDE40}" dt="2021-11-03T16:42:30.375" v="5" actId="47"/>
          <pc:sldLayoutMkLst>
            <pc:docMk/>
            <pc:sldMasterMk cId="2987766440" sldId="2147483831"/>
            <pc:sldLayoutMk cId="4071132899" sldId="2147483832"/>
          </pc:sldLayoutMkLst>
        </pc:sldLayoutChg>
        <pc:sldLayoutChg chg="add del">
          <pc:chgData name="Abdullah Qaisar" userId="c1c742e9-a7df-4472-91ec-9ca1f1d9bc84" providerId="ADAL" clId="{5A9FD4CC-F86A-467F-BFF9-C603229DDE40}" dt="2021-11-03T16:42:30.375" v="5" actId="47"/>
          <pc:sldLayoutMkLst>
            <pc:docMk/>
            <pc:sldMasterMk cId="2987766440" sldId="2147483831"/>
            <pc:sldLayoutMk cId="1983830649" sldId="2147483833"/>
          </pc:sldLayoutMkLst>
        </pc:sldLayoutChg>
        <pc:sldLayoutChg chg="add del">
          <pc:chgData name="Abdullah Qaisar" userId="c1c742e9-a7df-4472-91ec-9ca1f1d9bc84" providerId="ADAL" clId="{5A9FD4CC-F86A-467F-BFF9-C603229DDE40}" dt="2021-11-03T16:42:30.375" v="5" actId="47"/>
          <pc:sldLayoutMkLst>
            <pc:docMk/>
            <pc:sldMasterMk cId="2987766440" sldId="2147483831"/>
            <pc:sldLayoutMk cId="2844508652" sldId="2147483834"/>
          </pc:sldLayoutMkLst>
        </pc:sldLayoutChg>
      </pc:sldMasterChg>
      <pc:sldMasterChg chg="add del addSldLayout delSldLayout">
        <pc:chgData name="Abdullah Qaisar" userId="c1c742e9-a7df-4472-91ec-9ca1f1d9bc84" providerId="ADAL" clId="{5A9FD4CC-F86A-467F-BFF9-C603229DDE40}" dt="2021-11-03T16:42:30.375" v="5" actId="47"/>
        <pc:sldMasterMkLst>
          <pc:docMk/>
          <pc:sldMasterMk cId="1284811074" sldId="2147483886"/>
        </pc:sldMasterMkLst>
        <pc:sldLayoutChg chg="add del">
          <pc:chgData name="Abdullah Qaisar" userId="c1c742e9-a7df-4472-91ec-9ca1f1d9bc84" providerId="ADAL" clId="{5A9FD4CC-F86A-467F-BFF9-C603229DDE40}" dt="2021-11-03T16:42:30.375" v="5" actId="47"/>
          <pc:sldLayoutMkLst>
            <pc:docMk/>
            <pc:sldMasterMk cId="1284811074" sldId="2147483886"/>
            <pc:sldLayoutMk cId="758017420" sldId="2147483887"/>
          </pc:sldLayoutMkLst>
        </pc:sldLayoutChg>
        <pc:sldLayoutChg chg="add del">
          <pc:chgData name="Abdullah Qaisar" userId="c1c742e9-a7df-4472-91ec-9ca1f1d9bc84" providerId="ADAL" clId="{5A9FD4CC-F86A-467F-BFF9-C603229DDE40}" dt="2021-11-03T16:42:30.375" v="5" actId="47"/>
          <pc:sldLayoutMkLst>
            <pc:docMk/>
            <pc:sldMasterMk cId="1284811074" sldId="2147483886"/>
            <pc:sldLayoutMk cId="673085990" sldId="2147483888"/>
          </pc:sldLayoutMkLst>
        </pc:sldLayoutChg>
        <pc:sldLayoutChg chg="add del">
          <pc:chgData name="Abdullah Qaisar" userId="c1c742e9-a7df-4472-91ec-9ca1f1d9bc84" providerId="ADAL" clId="{5A9FD4CC-F86A-467F-BFF9-C603229DDE40}" dt="2021-11-03T16:42:30.375" v="5" actId="47"/>
          <pc:sldLayoutMkLst>
            <pc:docMk/>
            <pc:sldMasterMk cId="1284811074" sldId="2147483886"/>
            <pc:sldLayoutMk cId="3773448881" sldId="2147483889"/>
          </pc:sldLayoutMkLst>
        </pc:sldLayoutChg>
        <pc:sldLayoutChg chg="add del">
          <pc:chgData name="Abdullah Qaisar" userId="c1c742e9-a7df-4472-91ec-9ca1f1d9bc84" providerId="ADAL" clId="{5A9FD4CC-F86A-467F-BFF9-C603229DDE40}" dt="2021-11-03T16:42:30.375" v="5" actId="47"/>
          <pc:sldLayoutMkLst>
            <pc:docMk/>
            <pc:sldMasterMk cId="1284811074" sldId="2147483886"/>
            <pc:sldLayoutMk cId="1043255964" sldId="2147483890"/>
          </pc:sldLayoutMkLst>
        </pc:sldLayoutChg>
        <pc:sldLayoutChg chg="add del">
          <pc:chgData name="Abdullah Qaisar" userId="c1c742e9-a7df-4472-91ec-9ca1f1d9bc84" providerId="ADAL" clId="{5A9FD4CC-F86A-467F-BFF9-C603229DDE40}" dt="2021-11-03T16:42:30.375" v="5" actId="47"/>
          <pc:sldLayoutMkLst>
            <pc:docMk/>
            <pc:sldMasterMk cId="1284811074" sldId="2147483886"/>
            <pc:sldLayoutMk cId="3844555538" sldId="2147483891"/>
          </pc:sldLayoutMkLst>
        </pc:sldLayoutChg>
        <pc:sldLayoutChg chg="add del">
          <pc:chgData name="Abdullah Qaisar" userId="c1c742e9-a7df-4472-91ec-9ca1f1d9bc84" providerId="ADAL" clId="{5A9FD4CC-F86A-467F-BFF9-C603229DDE40}" dt="2021-11-03T16:42:30.375" v="5" actId="47"/>
          <pc:sldLayoutMkLst>
            <pc:docMk/>
            <pc:sldMasterMk cId="1284811074" sldId="2147483886"/>
            <pc:sldLayoutMk cId="1669137871" sldId="2147483892"/>
          </pc:sldLayoutMkLst>
        </pc:sldLayoutChg>
        <pc:sldLayoutChg chg="add del">
          <pc:chgData name="Abdullah Qaisar" userId="c1c742e9-a7df-4472-91ec-9ca1f1d9bc84" providerId="ADAL" clId="{5A9FD4CC-F86A-467F-BFF9-C603229DDE40}" dt="2021-11-03T16:42:30.375" v="5" actId="47"/>
          <pc:sldLayoutMkLst>
            <pc:docMk/>
            <pc:sldMasterMk cId="1284811074" sldId="2147483886"/>
            <pc:sldLayoutMk cId="1919945278" sldId="2147483893"/>
          </pc:sldLayoutMkLst>
        </pc:sldLayoutChg>
        <pc:sldLayoutChg chg="add del">
          <pc:chgData name="Abdullah Qaisar" userId="c1c742e9-a7df-4472-91ec-9ca1f1d9bc84" providerId="ADAL" clId="{5A9FD4CC-F86A-467F-BFF9-C603229DDE40}" dt="2021-11-03T16:42:30.375" v="5" actId="47"/>
          <pc:sldLayoutMkLst>
            <pc:docMk/>
            <pc:sldMasterMk cId="1284811074" sldId="2147483886"/>
            <pc:sldLayoutMk cId="1307321699" sldId="2147483894"/>
          </pc:sldLayoutMkLst>
        </pc:sldLayoutChg>
        <pc:sldLayoutChg chg="add del">
          <pc:chgData name="Abdullah Qaisar" userId="c1c742e9-a7df-4472-91ec-9ca1f1d9bc84" providerId="ADAL" clId="{5A9FD4CC-F86A-467F-BFF9-C603229DDE40}" dt="2021-11-03T16:42:30.375" v="5" actId="47"/>
          <pc:sldLayoutMkLst>
            <pc:docMk/>
            <pc:sldMasterMk cId="1284811074" sldId="2147483886"/>
            <pc:sldLayoutMk cId="3379356036" sldId="2147483895"/>
          </pc:sldLayoutMkLst>
        </pc:sldLayoutChg>
        <pc:sldLayoutChg chg="add del">
          <pc:chgData name="Abdullah Qaisar" userId="c1c742e9-a7df-4472-91ec-9ca1f1d9bc84" providerId="ADAL" clId="{5A9FD4CC-F86A-467F-BFF9-C603229DDE40}" dt="2021-11-03T16:42:30.375" v="5" actId="47"/>
          <pc:sldLayoutMkLst>
            <pc:docMk/>
            <pc:sldMasterMk cId="1284811074" sldId="2147483886"/>
            <pc:sldLayoutMk cId="2584175350" sldId="2147483896"/>
          </pc:sldLayoutMkLst>
        </pc:sldLayoutChg>
        <pc:sldLayoutChg chg="add del">
          <pc:chgData name="Abdullah Qaisar" userId="c1c742e9-a7df-4472-91ec-9ca1f1d9bc84" providerId="ADAL" clId="{5A9FD4CC-F86A-467F-BFF9-C603229DDE40}" dt="2021-11-03T16:42:30.375" v="5" actId="47"/>
          <pc:sldLayoutMkLst>
            <pc:docMk/>
            <pc:sldMasterMk cId="1284811074" sldId="2147483886"/>
            <pc:sldLayoutMk cId="1422645659" sldId="2147483897"/>
          </pc:sldLayoutMkLst>
        </pc:sldLayoutChg>
      </pc:sldMasterChg>
      <pc:sldMasterChg chg="add del addSldLayout delSldLayout">
        <pc:chgData name="Abdullah Qaisar" userId="c1c742e9-a7df-4472-91ec-9ca1f1d9bc84" providerId="ADAL" clId="{5A9FD4CC-F86A-467F-BFF9-C603229DDE40}" dt="2021-11-03T16:42:30.375" v="5" actId="47"/>
        <pc:sldMasterMkLst>
          <pc:docMk/>
          <pc:sldMasterMk cId="2529859570" sldId="2147483898"/>
        </pc:sldMasterMkLst>
        <pc:sldLayoutChg chg="add del">
          <pc:chgData name="Abdullah Qaisar" userId="c1c742e9-a7df-4472-91ec-9ca1f1d9bc84" providerId="ADAL" clId="{5A9FD4CC-F86A-467F-BFF9-C603229DDE40}" dt="2021-11-03T16:42:30.375" v="5" actId="47"/>
          <pc:sldLayoutMkLst>
            <pc:docMk/>
            <pc:sldMasterMk cId="2529859570" sldId="2147483898"/>
            <pc:sldLayoutMk cId="1527876007" sldId="2147483899"/>
          </pc:sldLayoutMkLst>
        </pc:sldLayoutChg>
        <pc:sldLayoutChg chg="add del">
          <pc:chgData name="Abdullah Qaisar" userId="c1c742e9-a7df-4472-91ec-9ca1f1d9bc84" providerId="ADAL" clId="{5A9FD4CC-F86A-467F-BFF9-C603229DDE40}" dt="2021-11-03T16:42:30.375" v="5" actId="47"/>
          <pc:sldLayoutMkLst>
            <pc:docMk/>
            <pc:sldMasterMk cId="2529859570" sldId="2147483898"/>
            <pc:sldLayoutMk cId="2298347635" sldId="2147483900"/>
          </pc:sldLayoutMkLst>
        </pc:sldLayoutChg>
        <pc:sldLayoutChg chg="add del">
          <pc:chgData name="Abdullah Qaisar" userId="c1c742e9-a7df-4472-91ec-9ca1f1d9bc84" providerId="ADAL" clId="{5A9FD4CC-F86A-467F-BFF9-C603229DDE40}" dt="2021-11-03T16:42:30.375" v="5" actId="47"/>
          <pc:sldLayoutMkLst>
            <pc:docMk/>
            <pc:sldMasterMk cId="2529859570" sldId="2147483898"/>
            <pc:sldLayoutMk cId="4239886520" sldId="2147483901"/>
          </pc:sldLayoutMkLst>
        </pc:sldLayoutChg>
        <pc:sldLayoutChg chg="add del">
          <pc:chgData name="Abdullah Qaisar" userId="c1c742e9-a7df-4472-91ec-9ca1f1d9bc84" providerId="ADAL" clId="{5A9FD4CC-F86A-467F-BFF9-C603229DDE40}" dt="2021-11-03T16:42:30.375" v="5" actId="47"/>
          <pc:sldLayoutMkLst>
            <pc:docMk/>
            <pc:sldMasterMk cId="2529859570" sldId="2147483898"/>
            <pc:sldLayoutMk cId="3716963558" sldId="2147483902"/>
          </pc:sldLayoutMkLst>
        </pc:sldLayoutChg>
        <pc:sldLayoutChg chg="add del">
          <pc:chgData name="Abdullah Qaisar" userId="c1c742e9-a7df-4472-91ec-9ca1f1d9bc84" providerId="ADAL" clId="{5A9FD4CC-F86A-467F-BFF9-C603229DDE40}" dt="2021-11-03T16:42:30.375" v="5" actId="47"/>
          <pc:sldLayoutMkLst>
            <pc:docMk/>
            <pc:sldMasterMk cId="2529859570" sldId="2147483898"/>
            <pc:sldLayoutMk cId="3043518519" sldId="2147483903"/>
          </pc:sldLayoutMkLst>
        </pc:sldLayoutChg>
        <pc:sldLayoutChg chg="add del">
          <pc:chgData name="Abdullah Qaisar" userId="c1c742e9-a7df-4472-91ec-9ca1f1d9bc84" providerId="ADAL" clId="{5A9FD4CC-F86A-467F-BFF9-C603229DDE40}" dt="2021-11-03T16:42:30.375" v="5" actId="47"/>
          <pc:sldLayoutMkLst>
            <pc:docMk/>
            <pc:sldMasterMk cId="2529859570" sldId="2147483898"/>
            <pc:sldLayoutMk cId="2174239555" sldId="2147483904"/>
          </pc:sldLayoutMkLst>
        </pc:sldLayoutChg>
        <pc:sldLayoutChg chg="add del">
          <pc:chgData name="Abdullah Qaisar" userId="c1c742e9-a7df-4472-91ec-9ca1f1d9bc84" providerId="ADAL" clId="{5A9FD4CC-F86A-467F-BFF9-C603229DDE40}" dt="2021-11-03T16:42:30.375" v="5" actId="47"/>
          <pc:sldLayoutMkLst>
            <pc:docMk/>
            <pc:sldMasterMk cId="2529859570" sldId="2147483898"/>
            <pc:sldLayoutMk cId="4290023389" sldId="2147483905"/>
          </pc:sldLayoutMkLst>
        </pc:sldLayoutChg>
        <pc:sldLayoutChg chg="add del">
          <pc:chgData name="Abdullah Qaisar" userId="c1c742e9-a7df-4472-91ec-9ca1f1d9bc84" providerId="ADAL" clId="{5A9FD4CC-F86A-467F-BFF9-C603229DDE40}" dt="2021-11-03T16:42:30.375" v="5" actId="47"/>
          <pc:sldLayoutMkLst>
            <pc:docMk/>
            <pc:sldMasterMk cId="2529859570" sldId="2147483898"/>
            <pc:sldLayoutMk cId="1050910793" sldId="2147483906"/>
          </pc:sldLayoutMkLst>
        </pc:sldLayoutChg>
        <pc:sldLayoutChg chg="add del">
          <pc:chgData name="Abdullah Qaisar" userId="c1c742e9-a7df-4472-91ec-9ca1f1d9bc84" providerId="ADAL" clId="{5A9FD4CC-F86A-467F-BFF9-C603229DDE40}" dt="2021-11-03T16:42:30.375" v="5" actId="47"/>
          <pc:sldLayoutMkLst>
            <pc:docMk/>
            <pc:sldMasterMk cId="2529859570" sldId="2147483898"/>
            <pc:sldLayoutMk cId="3316273680" sldId="2147483907"/>
          </pc:sldLayoutMkLst>
        </pc:sldLayoutChg>
        <pc:sldLayoutChg chg="add del">
          <pc:chgData name="Abdullah Qaisar" userId="c1c742e9-a7df-4472-91ec-9ca1f1d9bc84" providerId="ADAL" clId="{5A9FD4CC-F86A-467F-BFF9-C603229DDE40}" dt="2021-11-03T16:42:30.375" v="5" actId="47"/>
          <pc:sldLayoutMkLst>
            <pc:docMk/>
            <pc:sldMasterMk cId="2529859570" sldId="2147483898"/>
            <pc:sldLayoutMk cId="863072530" sldId="2147483908"/>
          </pc:sldLayoutMkLst>
        </pc:sldLayoutChg>
        <pc:sldLayoutChg chg="add del">
          <pc:chgData name="Abdullah Qaisar" userId="c1c742e9-a7df-4472-91ec-9ca1f1d9bc84" providerId="ADAL" clId="{5A9FD4CC-F86A-467F-BFF9-C603229DDE40}" dt="2021-11-03T16:42:30.375" v="5" actId="47"/>
          <pc:sldLayoutMkLst>
            <pc:docMk/>
            <pc:sldMasterMk cId="2529859570" sldId="2147483898"/>
            <pc:sldLayoutMk cId="1033689728" sldId="2147483909"/>
          </pc:sldLayoutMkLst>
        </pc:sldLayoutChg>
      </pc:sldMasterChg>
    </pc:docChg>
  </pc:docChgLst>
  <pc:docChgLst>
    <pc:chgData name="Nadine Mcharafie" userId="ad47b554-ec1b-43d3-b053-7ae131e282d2" providerId="ADAL" clId="{72D04432-9C59-41FE-9983-D199FBB68F4E}"/>
    <pc:docChg chg="undo custSel addSld delSld modSld delMainMaster">
      <pc:chgData name="Nadine Mcharafie" userId="ad47b554-ec1b-43d3-b053-7ae131e282d2" providerId="ADAL" clId="{72D04432-9C59-41FE-9983-D199FBB68F4E}" dt="2021-10-28T14:07:56.716" v="117" actId="1076"/>
      <pc:docMkLst>
        <pc:docMk/>
      </pc:docMkLst>
      <pc:sldChg chg="modSp del mod">
        <pc:chgData name="Nadine Mcharafie" userId="ad47b554-ec1b-43d3-b053-7ae131e282d2" providerId="ADAL" clId="{72D04432-9C59-41FE-9983-D199FBB68F4E}" dt="2021-10-26T18:30:19.149" v="25" actId="47"/>
        <pc:sldMkLst>
          <pc:docMk/>
          <pc:sldMk cId="1435173532" sldId="261"/>
        </pc:sldMkLst>
        <pc:spChg chg="mod">
          <ac:chgData name="Nadine Mcharafie" userId="ad47b554-ec1b-43d3-b053-7ae131e282d2" providerId="ADAL" clId="{72D04432-9C59-41FE-9983-D199FBB68F4E}" dt="2021-10-26T18:22:13.406" v="14" actId="1076"/>
          <ac:spMkLst>
            <pc:docMk/>
            <pc:sldMk cId="1435173532" sldId="261"/>
            <ac:spMk id="3" creationId="{00000000-0000-0000-0000-000000000000}"/>
          </ac:spMkLst>
        </pc:spChg>
      </pc:sldChg>
      <pc:sldChg chg="del">
        <pc:chgData name="Nadine Mcharafie" userId="ad47b554-ec1b-43d3-b053-7ae131e282d2" providerId="ADAL" clId="{72D04432-9C59-41FE-9983-D199FBB68F4E}" dt="2021-10-26T18:30:19.149" v="25" actId="47"/>
        <pc:sldMkLst>
          <pc:docMk/>
          <pc:sldMk cId="313621816" sldId="262"/>
        </pc:sldMkLst>
      </pc:sldChg>
      <pc:sldChg chg="modSp mod">
        <pc:chgData name="Nadine Mcharafie" userId="ad47b554-ec1b-43d3-b053-7ae131e282d2" providerId="ADAL" clId="{72D04432-9C59-41FE-9983-D199FBB68F4E}" dt="2021-10-26T18:13:28.951" v="10" actId="1076"/>
        <pc:sldMkLst>
          <pc:docMk/>
          <pc:sldMk cId="182235651" sldId="263"/>
        </pc:sldMkLst>
        <pc:spChg chg="mod">
          <ac:chgData name="Nadine Mcharafie" userId="ad47b554-ec1b-43d3-b053-7ae131e282d2" providerId="ADAL" clId="{72D04432-9C59-41FE-9983-D199FBB68F4E}" dt="2021-10-26T18:13:28.951" v="10" actId="1076"/>
          <ac:spMkLst>
            <pc:docMk/>
            <pc:sldMk cId="182235651" sldId="263"/>
            <ac:spMk id="3" creationId="{00000000-0000-0000-0000-000000000000}"/>
          </ac:spMkLst>
        </pc:spChg>
      </pc:sldChg>
      <pc:sldChg chg="modSp mod">
        <pc:chgData name="Nadine Mcharafie" userId="ad47b554-ec1b-43d3-b053-7ae131e282d2" providerId="ADAL" clId="{72D04432-9C59-41FE-9983-D199FBB68F4E}" dt="2021-10-27T20:35:55.942" v="29" actId="255"/>
        <pc:sldMkLst>
          <pc:docMk/>
          <pc:sldMk cId="3324095598" sldId="266"/>
        </pc:sldMkLst>
        <pc:spChg chg="mod">
          <ac:chgData name="Nadine Mcharafie" userId="ad47b554-ec1b-43d3-b053-7ae131e282d2" providerId="ADAL" clId="{72D04432-9C59-41FE-9983-D199FBB68F4E}" dt="2021-10-27T20:35:55.942" v="29" actId="255"/>
          <ac:spMkLst>
            <pc:docMk/>
            <pc:sldMk cId="3324095598" sldId="266"/>
            <ac:spMk id="3" creationId="{00000000-0000-0000-0000-000000000000}"/>
          </ac:spMkLst>
        </pc:spChg>
      </pc:sldChg>
      <pc:sldChg chg="modSp mod">
        <pc:chgData name="Nadine Mcharafie" userId="ad47b554-ec1b-43d3-b053-7ae131e282d2" providerId="ADAL" clId="{72D04432-9C59-41FE-9983-D199FBB68F4E}" dt="2021-10-27T20:37:25.922" v="32" actId="1076"/>
        <pc:sldMkLst>
          <pc:docMk/>
          <pc:sldMk cId="1789900964" sldId="269"/>
        </pc:sldMkLst>
        <pc:spChg chg="mod">
          <ac:chgData name="Nadine Mcharafie" userId="ad47b554-ec1b-43d3-b053-7ae131e282d2" providerId="ADAL" clId="{72D04432-9C59-41FE-9983-D199FBB68F4E}" dt="2021-10-27T20:37:25.922" v="32" actId="1076"/>
          <ac:spMkLst>
            <pc:docMk/>
            <pc:sldMk cId="1789900964" sldId="269"/>
            <ac:spMk id="3" creationId="{00000000-0000-0000-0000-000000000000}"/>
          </ac:spMkLst>
        </pc:spChg>
      </pc:sldChg>
      <pc:sldChg chg="modSp mod">
        <pc:chgData name="Nadine Mcharafie" userId="ad47b554-ec1b-43d3-b053-7ae131e282d2" providerId="ADAL" clId="{72D04432-9C59-41FE-9983-D199FBB68F4E}" dt="2021-10-27T21:16:42.752" v="110" actId="255"/>
        <pc:sldMkLst>
          <pc:docMk/>
          <pc:sldMk cId="1493607312" sldId="270"/>
        </pc:sldMkLst>
        <pc:spChg chg="mod">
          <ac:chgData name="Nadine Mcharafie" userId="ad47b554-ec1b-43d3-b053-7ae131e282d2" providerId="ADAL" clId="{72D04432-9C59-41FE-9983-D199FBB68F4E}" dt="2021-10-27T21:16:42.752" v="110" actId="255"/>
          <ac:spMkLst>
            <pc:docMk/>
            <pc:sldMk cId="1493607312" sldId="270"/>
            <ac:spMk id="3" creationId="{00000000-0000-0000-0000-000000000000}"/>
          </ac:spMkLst>
        </pc:spChg>
      </pc:sldChg>
      <pc:sldChg chg="del">
        <pc:chgData name="Nadine Mcharafie" userId="ad47b554-ec1b-43d3-b053-7ae131e282d2" providerId="ADAL" clId="{72D04432-9C59-41FE-9983-D199FBB68F4E}" dt="2021-10-26T18:30:19.149" v="25" actId="47"/>
        <pc:sldMkLst>
          <pc:docMk/>
          <pc:sldMk cId="45042375" sldId="272"/>
        </pc:sldMkLst>
      </pc:sldChg>
      <pc:sldChg chg="del">
        <pc:chgData name="Nadine Mcharafie" userId="ad47b554-ec1b-43d3-b053-7ae131e282d2" providerId="ADAL" clId="{72D04432-9C59-41FE-9983-D199FBB68F4E}" dt="2021-10-26T18:30:19.149" v="25" actId="47"/>
        <pc:sldMkLst>
          <pc:docMk/>
          <pc:sldMk cId="1935746863" sldId="273"/>
        </pc:sldMkLst>
      </pc:sldChg>
      <pc:sldChg chg="del">
        <pc:chgData name="Nadine Mcharafie" userId="ad47b554-ec1b-43d3-b053-7ae131e282d2" providerId="ADAL" clId="{72D04432-9C59-41FE-9983-D199FBB68F4E}" dt="2021-10-26T18:30:19.149" v="25" actId="47"/>
        <pc:sldMkLst>
          <pc:docMk/>
          <pc:sldMk cId="3950188638" sldId="274"/>
        </pc:sldMkLst>
      </pc:sldChg>
      <pc:sldChg chg="del">
        <pc:chgData name="Nadine Mcharafie" userId="ad47b554-ec1b-43d3-b053-7ae131e282d2" providerId="ADAL" clId="{72D04432-9C59-41FE-9983-D199FBB68F4E}" dt="2021-10-26T18:30:19.149" v="25" actId="47"/>
        <pc:sldMkLst>
          <pc:docMk/>
          <pc:sldMk cId="1635986573" sldId="275"/>
        </pc:sldMkLst>
      </pc:sldChg>
      <pc:sldChg chg="modSp mod">
        <pc:chgData name="Nadine Mcharafie" userId="ad47b554-ec1b-43d3-b053-7ae131e282d2" providerId="ADAL" clId="{72D04432-9C59-41FE-9983-D199FBB68F4E}" dt="2021-10-27T21:08:19.341" v="75" actId="20577"/>
        <pc:sldMkLst>
          <pc:docMk/>
          <pc:sldMk cId="2786573905" sldId="276"/>
        </pc:sldMkLst>
        <pc:spChg chg="mod">
          <ac:chgData name="Nadine Mcharafie" userId="ad47b554-ec1b-43d3-b053-7ae131e282d2" providerId="ADAL" clId="{72D04432-9C59-41FE-9983-D199FBB68F4E}" dt="2021-10-27T21:08:19.341" v="75" actId="20577"/>
          <ac:spMkLst>
            <pc:docMk/>
            <pc:sldMk cId="2786573905" sldId="276"/>
            <ac:spMk id="3" creationId="{00000000-0000-0000-0000-000000000000}"/>
          </ac:spMkLst>
        </pc:spChg>
      </pc:sldChg>
      <pc:sldChg chg="del">
        <pc:chgData name="Nadine Mcharafie" userId="ad47b554-ec1b-43d3-b053-7ae131e282d2" providerId="ADAL" clId="{72D04432-9C59-41FE-9983-D199FBB68F4E}" dt="2021-10-26T18:30:19.149" v="25" actId="47"/>
        <pc:sldMkLst>
          <pc:docMk/>
          <pc:sldMk cId="2111435457" sldId="277"/>
        </pc:sldMkLst>
      </pc:sldChg>
      <pc:sldChg chg="del">
        <pc:chgData name="Nadine Mcharafie" userId="ad47b554-ec1b-43d3-b053-7ae131e282d2" providerId="ADAL" clId="{72D04432-9C59-41FE-9983-D199FBB68F4E}" dt="2021-10-26T18:30:19.149" v="25" actId="47"/>
        <pc:sldMkLst>
          <pc:docMk/>
          <pc:sldMk cId="1344104627" sldId="278"/>
        </pc:sldMkLst>
      </pc:sldChg>
      <pc:sldChg chg="del">
        <pc:chgData name="Nadine Mcharafie" userId="ad47b554-ec1b-43d3-b053-7ae131e282d2" providerId="ADAL" clId="{72D04432-9C59-41FE-9983-D199FBB68F4E}" dt="2021-10-26T18:30:19.149" v="25" actId="47"/>
        <pc:sldMkLst>
          <pc:docMk/>
          <pc:sldMk cId="4001775760" sldId="279"/>
        </pc:sldMkLst>
      </pc:sldChg>
      <pc:sldChg chg="del">
        <pc:chgData name="Nadine Mcharafie" userId="ad47b554-ec1b-43d3-b053-7ae131e282d2" providerId="ADAL" clId="{72D04432-9C59-41FE-9983-D199FBB68F4E}" dt="2021-10-26T18:30:19.149" v="25" actId="47"/>
        <pc:sldMkLst>
          <pc:docMk/>
          <pc:sldMk cId="2763672265" sldId="280"/>
        </pc:sldMkLst>
      </pc:sldChg>
      <pc:sldChg chg="del">
        <pc:chgData name="Nadine Mcharafie" userId="ad47b554-ec1b-43d3-b053-7ae131e282d2" providerId="ADAL" clId="{72D04432-9C59-41FE-9983-D199FBB68F4E}" dt="2021-10-26T18:30:19.149" v="25" actId="47"/>
        <pc:sldMkLst>
          <pc:docMk/>
          <pc:sldMk cId="1243914974" sldId="281"/>
        </pc:sldMkLst>
      </pc:sldChg>
      <pc:sldChg chg="del">
        <pc:chgData name="Nadine Mcharafie" userId="ad47b554-ec1b-43d3-b053-7ae131e282d2" providerId="ADAL" clId="{72D04432-9C59-41FE-9983-D199FBB68F4E}" dt="2021-10-26T18:30:19.149" v="25" actId="47"/>
        <pc:sldMkLst>
          <pc:docMk/>
          <pc:sldMk cId="4263808837" sldId="282"/>
        </pc:sldMkLst>
      </pc:sldChg>
      <pc:sldChg chg="add del">
        <pc:chgData name="Nadine Mcharafie" userId="ad47b554-ec1b-43d3-b053-7ae131e282d2" providerId="ADAL" clId="{72D04432-9C59-41FE-9983-D199FBB68F4E}" dt="2021-10-26T18:02:45.679" v="7"/>
        <pc:sldMkLst>
          <pc:docMk/>
          <pc:sldMk cId="0" sldId="283"/>
        </pc:sldMkLst>
      </pc:sldChg>
      <pc:sldChg chg="modSp">
        <pc:chgData name="Nadine Mcharafie" userId="ad47b554-ec1b-43d3-b053-7ae131e282d2" providerId="ADAL" clId="{72D04432-9C59-41FE-9983-D199FBB68F4E}" dt="2021-10-28T14:07:56.716" v="117" actId="1076"/>
        <pc:sldMkLst>
          <pc:docMk/>
          <pc:sldMk cId="3150440505" sldId="295"/>
        </pc:sldMkLst>
        <pc:spChg chg="mod">
          <ac:chgData name="Nadine Mcharafie" userId="ad47b554-ec1b-43d3-b053-7ae131e282d2" providerId="ADAL" clId="{72D04432-9C59-41FE-9983-D199FBB68F4E}" dt="2021-10-28T14:07:56.716" v="117" actId="1076"/>
          <ac:spMkLst>
            <pc:docMk/>
            <pc:sldMk cId="3150440505" sldId="295"/>
            <ac:spMk id="24" creationId="{C03E7633-16A8-4034-A778-3DB97ADC319F}"/>
          </ac:spMkLst>
        </pc:spChg>
        <pc:spChg chg="mod">
          <ac:chgData name="Nadine Mcharafie" userId="ad47b554-ec1b-43d3-b053-7ae131e282d2" providerId="ADAL" clId="{72D04432-9C59-41FE-9983-D199FBB68F4E}" dt="2021-10-28T14:07:56.716" v="117" actId="1076"/>
          <ac:spMkLst>
            <pc:docMk/>
            <pc:sldMk cId="3150440505" sldId="295"/>
            <ac:spMk id="25" creationId="{1E292773-B34A-450F-B518-9165970FC3DC}"/>
          </ac:spMkLst>
        </pc:spChg>
        <pc:spChg chg="mod">
          <ac:chgData name="Nadine Mcharafie" userId="ad47b554-ec1b-43d3-b053-7ae131e282d2" providerId="ADAL" clId="{72D04432-9C59-41FE-9983-D199FBB68F4E}" dt="2021-10-28T14:07:56.716" v="117" actId="1076"/>
          <ac:spMkLst>
            <pc:docMk/>
            <pc:sldMk cId="3150440505" sldId="295"/>
            <ac:spMk id="26" creationId="{29A7AF07-2BE2-4DE1-9D0E-F1E396C84997}"/>
          </ac:spMkLst>
        </pc:spChg>
        <pc:spChg chg="mod">
          <ac:chgData name="Nadine Mcharafie" userId="ad47b554-ec1b-43d3-b053-7ae131e282d2" providerId="ADAL" clId="{72D04432-9C59-41FE-9983-D199FBB68F4E}" dt="2021-10-28T14:07:56.716" v="117" actId="1076"/>
          <ac:spMkLst>
            <pc:docMk/>
            <pc:sldMk cId="3150440505" sldId="295"/>
            <ac:spMk id="27" creationId="{A4BFFF1E-3303-4393-AE2C-1A507AFD552D}"/>
          </ac:spMkLst>
        </pc:spChg>
        <pc:spChg chg="mod">
          <ac:chgData name="Nadine Mcharafie" userId="ad47b554-ec1b-43d3-b053-7ae131e282d2" providerId="ADAL" clId="{72D04432-9C59-41FE-9983-D199FBB68F4E}" dt="2021-10-28T14:07:56.716" v="117" actId="1076"/>
          <ac:spMkLst>
            <pc:docMk/>
            <pc:sldMk cId="3150440505" sldId="295"/>
            <ac:spMk id="35" creationId="{BB529BB7-4C60-41EA-8AC8-B07CA7466847}"/>
          </ac:spMkLst>
        </pc:spChg>
        <pc:spChg chg="mod">
          <ac:chgData name="Nadine Mcharafie" userId="ad47b554-ec1b-43d3-b053-7ae131e282d2" providerId="ADAL" clId="{72D04432-9C59-41FE-9983-D199FBB68F4E}" dt="2021-10-28T14:07:56.716" v="117" actId="1076"/>
          <ac:spMkLst>
            <pc:docMk/>
            <pc:sldMk cId="3150440505" sldId="295"/>
            <ac:spMk id="36" creationId="{D1FC4067-13B8-4257-81CD-AFD1B93D1CDF}"/>
          </ac:spMkLst>
        </pc:spChg>
        <pc:spChg chg="mod">
          <ac:chgData name="Nadine Mcharafie" userId="ad47b554-ec1b-43d3-b053-7ae131e282d2" providerId="ADAL" clId="{72D04432-9C59-41FE-9983-D199FBB68F4E}" dt="2021-10-28T14:07:56.716" v="117" actId="1076"/>
          <ac:spMkLst>
            <pc:docMk/>
            <pc:sldMk cId="3150440505" sldId="295"/>
            <ac:spMk id="39" creationId="{49404184-0C0C-46D9-8EF0-90FA673D040B}"/>
          </ac:spMkLst>
        </pc:spChg>
        <pc:spChg chg="mod">
          <ac:chgData name="Nadine Mcharafie" userId="ad47b554-ec1b-43d3-b053-7ae131e282d2" providerId="ADAL" clId="{72D04432-9C59-41FE-9983-D199FBB68F4E}" dt="2021-10-28T14:07:56.716" v="117" actId="1076"/>
          <ac:spMkLst>
            <pc:docMk/>
            <pc:sldMk cId="3150440505" sldId="295"/>
            <ac:spMk id="40" creationId="{CA951C57-6138-4499-A6B0-EB4E6A3F56AA}"/>
          </ac:spMkLst>
        </pc:spChg>
        <pc:spChg chg="mod">
          <ac:chgData name="Nadine Mcharafie" userId="ad47b554-ec1b-43d3-b053-7ae131e282d2" providerId="ADAL" clId="{72D04432-9C59-41FE-9983-D199FBB68F4E}" dt="2021-10-28T14:07:56.716" v="117" actId="1076"/>
          <ac:spMkLst>
            <pc:docMk/>
            <pc:sldMk cId="3150440505" sldId="295"/>
            <ac:spMk id="43" creationId="{2CC57D81-34DE-4DDE-81C7-0CBE45286629}"/>
          </ac:spMkLst>
        </pc:spChg>
        <pc:spChg chg="mod">
          <ac:chgData name="Nadine Mcharafie" userId="ad47b554-ec1b-43d3-b053-7ae131e282d2" providerId="ADAL" clId="{72D04432-9C59-41FE-9983-D199FBB68F4E}" dt="2021-10-28T14:07:56.716" v="117" actId="1076"/>
          <ac:spMkLst>
            <pc:docMk/>
            <pc:sldMk cId="3150440505" sldId="295"/>
            <ac:spMk id="45" creationId="{0677F379-B565-4EE7-AA13-85D9AC51C55F}"/>
          </ac:spMkLst>
        </pc:spChg>
        <pc:spChg chg="mod">
          <ac:chgData name="Nadine Mcharafie" userId="ad47b554-ec1b-43d3-b053-7ae131e282d2" providerId="ADAL" clId="{72D04432-9C59-41FE-9983-D199FBB68F4E}" dt="2021-10-28T14:07:56.716" v="117" actId="1076"/>
          <ac:spMkLst>
            <pc:docMk/>
            <pc:sldMk cId="3150440505" sldId="295"/>
            <ac:spMk id="46" creationId="{0AE9B378-8C95-4A47-9415-359BAA46E227}"/>
          </ac:spMkLst>
        </pc:spChg>
        <pc:spChg chg="mod">
          <ac:chgData name="Nadine Mcharafie" userId="ad47b554-ec1b-43d3-b053-7ae131e282d2" providerId="ADAL" clId="{72D04432-9C59-41FE-9983-D199FBB68F4E}" dt="2021-10-28T14:07:56.716" v="117" actId="1076"/>
          <ac:spMkLst>
            <pc:docMk/>
            <pc:sldMk cId="3150440505" sldId="295"/>
            <ac:spMk id="48" creationId="{D7ABC311-E970-4050-832D-DFB7ECDB8C06}"/>
          </ac:spMkLst>
        </pc:spChg>
        <pc:spChg chg="mod">
          <ac:chgData name="Nadine Mcharafie" userId="ad47b554-ec1b-43d3-b053-7ae131e282d2" providerId="ADAL" clId="{72D04432-9C59-41FE-9983-D199FBB68F4E}" dt="2021-10-28T14:07:56.716" v="117" actId="1076"/>
          <ac:spMkLst>
            <pc:docMk/>
            <pc:sldMk cId="3150440505" sldId="295"/>
            <ac:spMk id="49" creationId="{25952CB0-0993-4A99-95A4-C1A2F3014FF1}"/>
          </ac:spMkLst>
        </pc:spChg>
        <pc:spChg chg="mod">
          <ac:chgData name="Nadine Mcharafie" userId="ad47b554-ec1b-43d3-b053-7ae131e282d2" providerId="ADAL" clId="{72D04432-9C59-41FE-9983-D199FBB68F4E}" dt="2021-10-28T14:07:56.716" v="117" actId="1076"/>
          <ac:spMkLst>
            <pc:docMk/>
            <pc:sldMk cId="3150440505" sldId="295"/>
            <ac:spMk id="50" creationId="{629DAFDD-FF4A-471C-B2F9-AEB943F8E7D8}"/>
          </ac:spMkLst>
        </pc:spChg>
        <pc:spChg chg="mod">
          <ac:chgData name="Nadine Mcharafie" userId="ad47b554-ec1b-43d3-b053-7ae131e282d2" providerId="ADAL" clId="{72D04432-9C59-41FE-9983-D199FBB68F4E}" dt="2021-10-28T14:07:56.716" v="117" actId="1076"/>
          <ac:spMkLst>
            <pc:docMk/>
            <pc:sldMk cId="3150440505" sldId="295"/>
            <ac:spMk id="51" creationId="{51874CD3-2E7A-41B7-81D8-DF9C40A6B3E1}"/>
          </ac:spMkLst>
        </pc:spChg>
        <pc:spChg chg="mod">
          <ac:chgData name="Nadine Mcharafie" userId="ad47b554-ec1b-43d3-b053-7ae131e282d2" providerId="ADAL" clId="{72D04432-9C59-41FE-9983-D199FBB68F4E}" dt="2021-10-28T14:07:56.716" v="117" actId="1076"/>
          <ac:spMkLst>
            <pc:docMk/>
            <pc:sldMk cId="3150440505" sldId="295"/>
            <ac:spMk id="52" creationId="{167DD63C-5E5E-43ED-97F3-C5D04568E1DA}"/>
          </ac:spMkLst>
        </pc:spChg>
        <pc:spChg chg="mod">
          <ac:chgData name="Nadine Mcharafie" userId="ad47b554-ec1b-43d3-b053-7ae131e282d2" providerId="ADAL" clId="{72D04432-9C59-41FE-9983-D199FBB68F4E}" dt="2021-10-28T14:07:56.716" v="117" actId="1076"/>
          <ac:spMkLst>
            <pc:docMk/>
            <pc:sldMk cId="3150440505" sldId="295"/>
            <ac:spMk id="53" creationId="{5E49809A-E148-49F4-87FC-FD11E1D8B769}"/>
          </ac:spMkLst>
        </pc:spChg>
        <pc:spChg chg="mod">
          <ac:chgData name="Nadine Mcharafie" userId="ad47b554-ec1b-43d3-b053-7ae131e282d2" providerId="ADAL" clId="{72D04432-9C59-41FE-9983-D199FBB68F4E}" dt="2021-10-28T14:07:56.716" v="117" actId="1076"/>
          <ac:spMkLst>
            <pc:docMk/>
            <pc:sldMk cId="3150440505" sldId="295"/>
            <ac:spMk id="54" creationId="{6854E14B-F5E6-4897-B6DD-ECB402381C77}"/>
          </ac:spMkLst>
        </pc:spChg>
        <pc:spChg chg="mod">
          <ac:chgData name="Nadine Mcharafie" userId="ad47b554-ec1b-43d3-b053-7ae131e282d2" providerId="ADAL" clId="{72D04432-9C59-41FE-9983-D199FBB68F4E}" dt="2021-10-28T14:07:56.716" v="117" actId="1076"/>
          <ac:spMkLst>
            <pc:docMk/>
            <pc:sldMk cId="3150440505" sldId="295"/>
            <ac:spMk id="55" creationId="{7A08DE78-295E-41C3-BA54-710E72A02D23}"/>
          </ac:spMkLst>
        </pc:spChg>
        <pc:spChg chg="mod">
          <ac:chgData name="Nadine Mcharafie" userId="ad47b554-ec1b-43d3-b053-7ae131e282d2" providerId="ADAL" clId="{72D04432-9C59-41FE-9983-D199FBB68F4E}" dt="2021-10-28T14:07:56.716" v="117" actId="1076"/>
          <ac:spMkLst>
            <pc:docMk/>
            <pc:sldMk cId="3150440505" sldId="295"/>
            <ac:spMk id="56" creationId="{3A5721B4-93DC-498E-A354-6CBAE7650A65}"/>
          </ac:spMkLst>
        </pc:spChg>
        <pc:grpChg chg="mod">
          <ac:chgData name="Nadine Mcharafie" userId="ad47b554-ec1b-43d3-b053-7ae131e282d2" providerId="ADAL" clId="{72D04432-9C59-41FE-9983-D199FBB68F4E}" dt="2021-10-28T14:07:56.716" v="117" actId="1076"/>
          <ac:grpSpMkLst>
            <pc:docMk/>
            <pc:sldMk cId="3150440505" sldId="295"/>
            <ac:grpSpMk id="14" creationId="{3E8980E5-E9BB-48B3-B83B-06ED17ADDD6B}"/>
          </ac:grpSpMkLst>
        </pc:grpChg>
        <pc:grpChg chg="mod">
          <ac:chgData name="Nadine Mcharafie" userId="ad47b554-ec1b-43d3-b053-7ae131e282d2" providerId="ADAL" clId="{72D04432-9C59-41FE-9983-D199FBB68F4E}" dt="2021-10-28T14:07:56.716" v="117" actId="1076"/>
          <ac:grpSpMkLst>
            <pc:docMk/>
            <pc:sldMk cId="3150440505" sldId="295"/>
            <ac:grpSpMk id="18" creationId="{1DD55E89-CCDE-488D-A6CD-AF0A5EDC80D7}"/>
          </ac:grpSpMkLst>
        </pc:grpChg>
        <pc:grpChg chg="mod">
          <ac:chgData name="Nadine Mcharafie" userId="ad47b554-ec1b-43d3-b053-7ae131e282d2" providerId="ADAL" clId="{72D04432-9C59-41FE-9983-D199FBB68F4E}" dt="2021-10-28T14:07:56.716" v="117" actId="1076"/>
          <ac:grpSpMkLst>
            <pc:docMk/>
            <pc:sldMk cId="3150440505" sldId="295"/>
            <ac:grpSpMk id="19" creationId="{2025009A-0EF6-467D-BFFC-5B58E3158FFE}"/>
          </ac:grpSpMkLst>
        </pc:grpChg>
        <pc:grpChg chg="mod">
          <ac:chgData name="Nadine Mcharafie" userId="ad47b554-ec1b-43d3-b053-7ae131e282d2" providerId="ADAL" clId="{72D04432-9C59-41FE-9983-D199FBB68F4E}" dt="2021-10-28T14:07:56.716" v="117" actId="1076"/>
          <ac:grpSpMkLst>
            <pc:docMk/>
            <pc:sldMk cId="3150440505" sldId="295"/>
            <ac:grpSpMk id="20" creationId="{BC6F4D45-0DD5-4081-9236-52A508864E1C}"/>
          </ac:grpSpMkLst>
        </pc:grpChg>
        <pc:grpChg chg="mod">
          <ac:chgData name="Nadine Mcharafie" userId="ad47b554-ec1b-43d3-b053-7ae131e282d2" providerId="ADAL" clId="{72D04432-9C59-41FE-9983-D199FBB68F4E}" dt="2021-10-28T14:07:56.716" v="117" actId="1076"/>
          <ac:grpSpMkLst>
            <pc:docMk/>
            <pc:sldMk cId="3150440505" sldId="295"/>
            <ac:grpSpMk id="21" creationId="{B38E9073-5326-4C7D-90FC-10BDF1CD3228}"/>
          </ac:grpSpMkLst>
        </pc:grpChg>
        <pc:grpChg chg="mod">
          <ac:chgData name="Nadine Mcharafie" userId="ad47b554-ec1b-43d3-b053-7ae131e282d2" providerId="ADAL" clId="{72D04432-9C59-41FE-9983-D199FBB68F4E}" dt="2021-10-28T14:07:56.716" v="117" actId="1076"/>
          <ac:grpSpMkLst>
            <pc:docMk/>
            <pc:sldMk cId="3150440505" sldId="295"/>
            <ac:grpSpMk id="37" creationId="{8E2B09C9-7640-40AE-BAF0-FF5439E60457}"/>
          </ac:grpSpMkLst>
        </pc:grpChg>
        <pc:grpChg chg="mod">
          <ac:chgData name="Nadine Mcharafie" userId="ad47b554-ec1b-43d3-b053-7ae131e282d2" providerId="ADAL" clId="{72D04432-9C59-41FE-9983-D199FBB68F4E}" dt="2021-10-28T14:07:56.716" v="117" actId="1076"/>
          <ac:grpSpMkLst>
            <pc:docMk/>
            <pc:sldMk cId="3150440505" sldId="295"/>
            <ac:grpSpMk id="44" creationId="{D977D1E9-EE6A-4B4D-83F9-555B81597B94}"/>
          </ac:grpSpMkLst>
        </pc:grpChg>
        <pc:grpChg chg="mod">
          <ac:chgData name="Nadine Mcharafie" userId="ad47b554-ec1b-43d3-b053-7ae131e282d2" providerId="ADAL" clId="{72D04432-9C59-41FE-9983-D199FBB68F4E}" dt="2021-10-28T14:07:56.716" v="117" actId="1076"/>
          <ac:grpSpMkLst>
            <pc:docMk/>
            <pc:sldMk cId="3150440505" sldId="295"/>
            <ac:grpSpMk id="47" creationId="{2D0D5B20-8B2C-4467-8421-6D7B06A84AC2}"/>
          </ac:grpSpMkLst>
        </pc:grpChg>
        <pc:picChg chg="mod">
          <ac:chgData name="Nadine Mcharafie" userId="ad47b554-ec1b-43d3-b053-7ae131e282d2" providerId="ADAL" clId="{72D04432-9C59-41FE-9983-D199FBB68F4E}" dt="2021-10-28T14:07:56.716" v="117" actId="1076"/>
          <ac:picMkLst>
            <pc:docMk/>
            <pc:sldMk cId="3150440505" sldId="295"/>
            <ac:picMk id="31" creationId="{EE191F4F-0F03-4A5B-89E9-42487AA44FAE}"/>
          </ac:picMkLst>
        </pc:picChg>
        <pc:picChg chg="mod">
          <ac:chgData name="Nadine Mcharafie" userId="ad47b554-ec1b-43d3-b053-7ae131e282d2" providerId="ADAL" clId="{72D04432-9C59-41FE-9983-D199FBB68F4E}" dt="2021-10-28T14:07:56.716" v="117" actId="1076"/>
          <ac:picMkLst>
            <pc:docMk/>
            <pc:sldMk cId="3150440505" sldId="295"/>
            <ac:picMk id="32" creationId="{9354D5B2-494C-4682-8EB5-A506DDE6CB76}"/>
          </ac:picMkLst>
        </pc:picChg>
        <pc:picChg chg="mod">
          <ac:chgData name="Nadine Mcharafie" userId="ad47b554-ec1b-43d3-b053-7ae131e282d2" providerId="ADAL" clId="{72D04432-9C59-41FE-9983-D199FBB68F4E}" dt="2021-10-28T14:07:56.716" v="117" actId="1076"/>
          <ac:picMkLst>
            <pc:docMk/>
            <pc:sldMk cId="3150440505" sldId="295"/>
            <ac:picMk id="33" creationId="{AC7CB840-90D9-43E6-86C5-64AB8D0A86CB}"/>
          </ac:picMkLst>
        </pc:picChg>
        <pc:picChg chg="mod">
          <ac:chgData name="Nadine Mcharafie" userId="ad47b554-ec1b-43d3-b053-7ae131e282d2" providerId="ADAL" clId="{72D04432-9C59-41FE-9983-D199FBB68F4E}" dt="2021-10-28T14:07:56.716" v="117" actId="1076"/>
          <ac:picMkLst>
            <pc:docMk/>
            <pc:sldMk cId="3150440505" sldId="295"/>
            <ac:picMk id="34" creationId="{CC6C5080-8CAD-4642-AEB6-A377D453372A}"/>
          </ac:picMkLst>
        </pc:picChg>
        <pc:picChg chg="mod">
          <ac:chgData name="Nadine Mcharafie" userId="ad47b554-ec1b-43d3-b053-7ae131e282d2" providerId="ADAL" clId="{72D04432-9C59-41FE-9983-D199FBB68F4E}" dt="2021-10-28T14:07:56.716" v="117" actId="1076"/>
          <ac:picMkLst>
            <pc:docMk/>
            <pc:sldMk cId="3150440505" sldId="295"/>
            <ac:picMk id="38" creationId="{7088393D-337B-4550-8EB3-448CD714E445}"/>
          </ac:picMkLst>
        </pc:picChg>
        <pc:picChg chg="mod">
          <ac:chgData name="Nadine Mcharafie" userId="ad47b554-ec1b-43d3-b053-7ae131e282d2" providerId="ADAL" clId="{72D04432-9C59-41FE-9983-D199FBB68F4E}" dt="2021-10-28T14:07:56.716" v="117" actId="1076"/>
          <ac:picMkLst>
            <pc:docMk/>
            <pc:sldMk cId="3150440505" sldId="295"/>
            <ac:picMk id="57" creationId="{2F63D24A-455E-4D62-BA35-81414BFED5F2}"/>
          </ac:picMkLst>
        </pc:picChg>
        <pc:cxnChg chg="mod">
          <ac:chgData name="Nadine Mcharafie" userId="ad47b554-ec1b-43d3-b053-7ae131e282d2" providerId="ADAL" clId="{72D04432-9C59-41FE-9983-D199FBB68F4E}" dt="2021-10-28T14:07:56.716" v="117" actId="1076"/>
          <ac:cxnSpMkLst>
            <pc:docMk/>
            <pc:sldMk cId="3150440505" sldId="295"/>
            <ac:cxnSpMk id="15" creationId="{5B56F7EB-809C-4D89-A430-7E330BD1454A}"/>
          </ac:cxnSpMkLst>
        </pc:cxnChg>
        <pc:cxnChg chg="mod">
          <ac:chgData name="Nadine Mcharafie" userId="ad47b554-ec1b-43d3-b053-7ae131e282d2" providerId="ADAL" clId="{72D04432-9C59-41FE-9983-D199FBB68F4E}" dt="2021-10-28T14:07:56.716" v="117" actId="1076"/>
          <ac:cxnSpMkLst>
            <pc:docMk/>
            <pc:sldMk cId="3150440505" sldId="295"/>
            <ac:cxnSpMk id="16" creationId="{A4CC8666-6E2C-45D1-A120-AAA8FC80295D}"/>
          </ac:cxnSpMkLst>
        </pc:cxnChg>
        <pc:cxnChg chg="mod">
          <ac:chgData name="Nadine Mcharafie" userId="ad47b554-ec1b-43d3-b053-7ae131e282d2" providerId="ADAL" clId="{72D04432-9C59-41FE-9983-D199FBB68F4E}" dt="2021-10-28T14:07:56.716" v="117" actId="1076"/>
          <ac:cxnSpMkLst>
            <pc:docMk/>
            <pc:sldMk cId="3150440505" sldId="295"/>
            <ac:cxnSpMk id="17" creationId="{1CD1BB57-5A4D-4E57-95D7-A7D456D4054D}"/>
          </ac:cxnSpMkLst>
        </pc:cxnChg>
        <pc:cxnChg chg="mod">
          <ac:chgData name="Nadine Mcharafie" userId="ad47b554-ec1b-43d3-b053-7ae131e282d2" providerId="ADAL" clId="{72D04432-9C59-41FE-9983-D199FBB68F4E}" dt="2021-10-28T14:07:56.716" v="117" actId="1076"/>
          <ac:cxnSpMkLst>
            <pc:docMk/>
            <pc:sldMk cId="3150440505" sldId="295"/>
            <ac:cxnSpMk id="23" creationId="{26DE0EB7-87B5-41FD-B062-3F03F91BFD59}"/>
          </ac:cxnSpMkLst>
        </pc:cxnChg>
      </pc:sldChg>
      <pc:sldChg chg="del">
        <pc:chgData name="Nadine Mcharafie" userId="ad47b554-ec1b-43d3-b053-7ae131e282d2" providerId="ADAL" clId="{72D04432-9C59-41FE-9983-D199FBB68F4E}" dt="2021-10-26T18:30:19.149" v="25" actId="47"/>
        <pc:sldMkLst>
          <pc:docMk/>
          <pc:sldMk cId="2150832209" sldId="311"/>
        </pc:sldMkLst>
      </pc:sldChg>
      <pc:sldChg chg="del">
        <pc:chgData name="Nadine Mcharafie" userId="ad47b554-ec1b-43d3-b053-7ae131e282d2" providerId="ADAL" clId="{72D04432-9C59-41FE-9983-D199FBB68F4E}" dt="2021-10-26T18:30:19.149" v="25" actId="47"/>
        <pc:sldMkLst>
          <pc:docMk/>
          <pc:sldMk cId="907527703" sldId="312"/>
        </pc:sldMkLst>
      </pc:sldChg>
      <pc:sldChg chg="delSp mod">
        <pc:chgData name="Nadine Mcharafie" userId="ad47b554-ec1b-43d3-b053-7ae131e282d2" providerId="ADAL" clId="{72D04432-9C59-41FE-9983-D199FBB68F4E}" dt="2021-10-27T19:13:00.366" v="27" actId="478"/>
        <pc:sldMkLst>
          <pc:docMk/>
          <pc:sldMk cId="1292385564" sldId="351"/>
        </pc:sldMkLst>
        <pc:picChg chg="del">
          <ac:chgData name="Nadine Mcharafie" userId="ad47b554-ec1b-43d3-b053-7ae131e282d2" providerId="ADAL" clId="{72D04432-9C59-41FE-9983-D199FBB68F4E}" dt="2021-10-27T19:13:00.366" v="27" actId="478"/>
          <ac:picMkLst>
            <pc:docMk/>
            <pc:sldMk cId="1292385564" sldId="351"/>
            <ac:picMk id="30" creationId="{E8506A21-AFA5-499D-8FDF-23190CC58EFD}"/>
          </ac:picMkLst>
        </pc:picChg>
      </pc:sldChg>
      <pc:sldChg chg="modSp mod">
        <pc:chgData name="Nadine Mcharafie" userId="ad47b554-ec1b-43d3-b053-7ae131e282d2" providerId="ADAL" clId="{72D04432-9C59-41FE-9983-D199FBB68F4E}" dt="2021-10-26T18:32:32.168" v="26" actId="1076"/>
        <pc:sldMkLst>
          <pc:docMk/>
          <pc:sldMk cId="934679219" sldId="383"/>
        </pc:sldMkLst>
        <pc:spChg chg="mod">
          <ac:chgData name="Nadine Mcharafie" userId="ad47b554-ec1b-43d3-b053-7ae131e282d2" providerId="ADAL" clId="{72D04432-9C59-41FE-9983-D199FBB68F4E}" dt="2021-10-26T18:32:32.168" v="26" actId="1076"/>
          <ac:spMkLst>
            <pc:docMk/>
            <pc:sldMk cId="934679219" sldId="383"/>
            <ac:spMk id="9" creationId="{62905B64-EB76-4931-A3C9-4A7125C9AC62}"/>
          </ac:spMkLst>
        </pc:spChg>
      </pc:sldChg>
      <pc:sldChg chg="modSp mod">
        <pc:chgData name="Nadine Mcharafie" userId="ad47b554-ec1b-43d3-b053-7ae131e282d2" providerId="ADAL" clId="{72D04432-9C59-41FE-9983-D199FBB68F4E}" dt="2021-10-28T14:05:08.956" v="111" actId="2710"/>
        <pc:sldMkLst>
          <pc:docMk/>
          <pc:sldMk cId="3275291069" sldId="393"/>
        </pc:sldMkLst>
        <pc:spChg chg="mod">
          <ac:chgData name="Nadine Mcharafie" userId="ad47b554-ec1b-43d3-b053-7ae131e282d2" providerId="ADAL" clId="{72D04432-9C59-41FE-9983-D199FBB68F4E}" dt="2021-10-28T14:05:08.956" v="111" actId="2710"/>
          <ac:spMkLst>
            <pc:docMk/>
            <pc:sldMk cId="3275291069" sldId="393"/>
            <ac:spMk id="12" creationId="{F2493EF6-E925-4D10-9F98-F2BD091FDE75}"/>
          </ac:spMkLst>
        </pc:spChg>
      </pc:sldChg>
      <pc:sldChg chg="del">
        <pc:chgData name="Nadine Mcharafie" userId="ad47b554-ec1b-43d3-b053-7ae131e282d2" providerId="ADAL" clId="{72D04432-9C59-41FE-9983-D199FBB68F4E}" dt="2021-10-26T18:30:19.149" v="25" actId="47"/>
        <pc:sldMkLst>
          <pc:docMk/>
          <pc:sldMk cId="4149824601" sldId="440"/>
        </pc:sldMkLst>
      </pc:sldChg>
      <pc:sldChg chg="del">
        <pc:chgData name="Nadine Mcharafie" userId="ad47b554-ec1b-43d3-b053-7ae131e282d2" providerId="ADAL" clId="{72D04432-9C59-41FE-9983-D199FBB68F4E}" dt="2021-10-26T18:30:19.149" v="25" actId="47"/>
        <pc:sldMkLst>
          <pc:docMk/>
          <pc:sldMk cId="304706336" sldId="441"/>
        </pc:sldMkLst>
      </pc:sldChg>
      <pc:sldChg chg="del modNotes">
        <pc:chgData name="Nadine Mcharafie" userId="ad47b554-ec1b-43d3-b053-7ae131e282d2" providerId="ADAL" clId="{72D04432-9C59-41FE-9983-D199FBB68F4E}" dt="2021-10-26T18:30:19.149" v="25" actId="47"/>
        <pc:sldMkLst>
          <pc:docMk/>
          <pc:sldMk cId="68656316" sldId="443"/>
        </pc:sldMkLst>
      </pc:sldChg>
      <pc:sldChg chg="del modNotes">
        <pc:chgData name="Nadine Mcharafie" userId="ad47b554-ec1b-43d3-b053-7ae131e282d2" providerId="ADAL" clId="{72D04432-9C59-41FE-9983-D199FBB68F4E}" dt="2021-10-26T18:30:19.149" v="25" actId="47"/>
        <pc:sldMkLst>
          <pc:docMk/>
          <pc:sldMk cId="2876272875" sldId="446"/>
        </pc:sldMkLst>
      </pc:sldChg>
      <pc:sldChg chg="del modNotes">
        <pc:chgData name="Nadine Mcharafie" userId="ad47b554-ec1b-43d3-b053-7ae131e282d2" providerId="ADAL" clId="{72D04432-9C59-41FE-9983-D199FBB68F4E}" dt="2021-10-26T18:30:19.149" v="25" actId="47"/>
        <pc:sldMkLst>
          <pc:docMk/>
          <pc:sldMk cId="3926475211" sldId="447"/>
        </pc:sldMkLst>
      </pc:sldChg>
      <pc:sldChg chg="del modNotes">
        <pc:chgData name="Nadine Mcharafie" userId="ad47b554-ec1b-43d3-b053-7ae131e282d2" providerId="ADAL" clId="{72D04432-9C59-41FE-9983-D199FBB68F4E}" dt="2021-10-26T18:30:19.149" v="25" actId="47"/>
        <pc:sldMkLst>
          <pc:docMk/>
          <pc:sldMk cId="157377922" sldId="448"/>
        </pc:sldMkLst>
      </pc:sldChg>
      <pc:sldChg chg="del modNotes">
        <pc:chgData name="Nadine Mcharafie" userId="ad47b554-ec1b-43d3-b053-7ae131e282d2" providerId="ADAL" clId="{72D04432-9C59-41FE-9983-D199FBB68F4E}" dt="2021-10-26T18:30:19.149" v="25" actId="47"/>
        <pc:sldMkLst>
          <pc:docMk/>
          <pc:sldMk cId="1500646752" sldId="450"/>
        </pc:sldMkLst>
      </pc:sldChg>
      <pc:sldChg chg="del modNotes">
        <pc:chgData name="Nadine Mcharafie" userId="ad47b554-ec1b-43d3-b053-7ae131e282d2" providerId="ADAL" clId="{72D04432-9C59-41FE-9983-D199FBB68F4E}" dt="2021-10-26T18:30:19.149" v="25" actId="47"/>
        <pc:sldMkLst>
          <pc:docMk/>
          <pc:sldMk cId="2075661638" sldId="451"/>
        </pc:sldMkLst>
      </pc:sldChg>
      <pc:sldChg chg="del">
        <pc:chgData name="Nadine Mcharafie" userId="ad47b554-ec1b-43d3-b053-7ae131e282d2" providerId="ADAL" clId="{72D04432-9C59-41FE-9983-D199FBB68F4E}" dt="2021-10-26T18:30:19.149" v="25" actId="47"/>
        <pc:sldMkLst>
          <pc:docMk/>
          <pc:sldMk cId="2511090379" sldId="453"/>
        </pc:sldMkLst>
      </pc:sldChg>
      <pc:sldChg chg="del">
        <pc:chgData name="Nadine Mcharafie" userId="ad47b554-ec1b-43d3-b053-7ae131e282d2" providerId="ADAL" clId="{72D04432-9C59-41FE-9983-D199FBB68F4E}" dt="2021-10-26T18:30:19.149" v="25" actId="47"/>
        <pc:sldMkLst>
          <pc:docMk/>
          <pc:sldMk cId="927245987" sldId="660"/>
        </pc:sldMkLst>
      </pc:sldChg>
      <pc:sldChg chg="add del">
        <pc:chgData name="Nadine Mcharafie" userId="ad47b554-ec1b-43d3-b053-7ae131e282d2" providerId="ADAL" clId="{72D04432-9C59-41FE-9983-D199FBB68F4E}" dt="2021-10-26T18:02:45.679" v="7"/>
        <pc:sldMkLst>
          <pc:docMk/>
          <pc:sldMk cId="493377165" sldId="1411"/>
        </pc:sldMkLst>
      </pc:sldChg>
      <pc:sldChg chg="add del">
        <pc:chgData name="Nadine Mcharafie" userId="ad47b554-ec1b-43d3-b053-7ae131e282d2" providerId="ADAL" clId="{72D04432-9C59-41FE-9983-D199FBB68F4E}" dt="2021-10-26T18:02:45.679" v="7"/>
        <pc:sldMkLst>
          <pc:docMk/>
          <pc:sldMk cId="3401553136" sldId="1434"/>
        </pc:sldMkLst>
      </pc:sldChg>
      <pc:sldChg chg="add del">
        <pc:chgData name="Nadine Mcharafie" userId="ad47b554-ec1b-43d3-b053-7ae131e282d2" providerId="ADAL" clId="{72D04432-9C59-41FE-9983-D199FBB68F4E}" dt="2021-10-26T18:02:45.679" v="7"/>
        <pc:sldMkLst>
          <pc:docMk/>
          <pc:sldMk cId="1156589735" sldId="1453"/>
        </pc:sldMkLst>
      </pc:sldChg>
      <pc:sldChg chg="add del">
        <pc:chgData name="Nadine Mcharafie" userId="ad47b554-ec1b-43d3-b053-7ae131e282d2" providerId="ADAL" clId="{72D04432-9C59-41FE-9983-D199FBB68F4E}" dt="2021-10-26T18:02:45.679" v="7"/>
        <pc:sldMkLst>
          <pc:docMk/>
          <pc:sldMk cId="3173288803" sldId="1459"/>
        </pc:sldMkLst>
      </pc:sldChg>
      <pc:sldChg chg="add del setBg">
        <pc:chgData name="Nadine Mcharafie" userId="ad47b554-ec1b-43d3-b053-7ae131e282d2" providerId="ADAL" clId="{72D04432-9C59-41FE-9983-D199FBB68F4E}" dt="2021-10-26T18:02:45.679" v="7"/>
        <pc:sldMkLst>
          <pc:docMk/>
          <pc:sldMk cId="1569880347" sldId="1461"/>
        </pc:sldMkLst>
      </pc:sldChg>
      <pc:sldChg chg="modSp add del mod">
        <pc:chgData name="Nadine Mcharafie" userId="ad47b554-ec1b-43d3-b053-7ae131e282d2" providerId="ADAL" clId="{72D04432-9C59-41FE-9983-D199FBB68F4E}" dt="2021-10-26T18:02:45.679" v="7"/>
        <pc:sldMkLst>
          <pc:docMk/>
          <pc:sldMk cId="4088553830" sldId="1477"/>
        </pc:sldMkLst>
        <pc:spChg chg="mod">
          <ac:chgData name="Nadine Mcharafie" userId="ad47b554-ec1b-43d3-b053-7ae131e282d2" providerId="ADAL" clId="{72D04432-9C59-41FE-9983-D199FBB68F4E}" dt="2021-10-26T18:02:45.679" v="7"/>
          <ac:spMkLst>
            <pc:docMk/>
            <pc:sldMk cId="4088553830" sldId="1477"/>
            <ac:spMk id="2" creationId="{FE2936E5-040D-46F0-B687-4666A1C27371}"/>
          </ac:spMkLst>
        </pc:spChg>
      </pc:sldChg>
      <pc:sldChg chg="add del">
        <pc:chgData name="Nadine Mcharafie" userId="ad47b554-ec1b-43d3-b053-7ae131e282d2" providerId="ADAL" clId="{72D04432-9C59-41FE-9983-D199FBB68F4E}" dt="2021-10-26T18:02:45.679" v="7"/>
        <pc:sldMkLst>
          <pc:docMk/>
          <pc:sldMk cId="3707172482" sldId="1481"/>
        </pc:sldMkLst>
      </pc:sldChg>
      <pc:sldChg chg="add del">
        <pc:chgData name="Nadine Mcharafie" userId="ad47b554-ec1b-43d3-b053-7ae131e282d2" providerId="ADAL" clId="{72D04432-9C59-41FE-9983-D199FBB68F4E}" dt="2021-10-26T18:02:45.679" v="7"/>
        <pc:sldMkLst>
          <pc:docMk/>
          <pc:sldMk cId="385506410" sldId="1487"/>
        </pc:sldMkLst>
      </pc:sldChg>
      <pc:sldChg chg="add del">
        <pc:chgData name="Nadine Mcharafie" userId="ad47b554-ec1b-43d3-b053-7ae131e282d2" providerId="ADAL" clId="{72D04432-9C59-41FE-9983-D199FBB68F4E}" dt="2021-10-26T18:02:45.679" v="7"/>
        <pc:sldMkLst>
          <pc:docMk/>
          <pc:sldMk cId="4093103519" sldId="1488"/>
        </pc:sldMkLst>
      </pc:sldChg>
      <pc:sldChg chg="add del">
        <pc:chgData name="Nadine Mcharafie" userId="ad47b554-ec1b-43d3-b053-7ae131e282d2" providerId="ADAL" clId="{72D04432-9C59-41FE-9983-D199FBB68F4E}" dt="2021-10-26T18:02:45.679" v="7"/>
        <pc:sldMkLst>
          <pc:docMk/>
          <pc:sldMk cId="4039478633" sldId="1490"/>
        </pc:sldMkLst>
      </pc:sldChg>
      <pc:sldChg chg="modSp add del mod">
        <pc:chgData name="Nadine Mcharafie" userId="ad47b554-ec1b-43d3-b053-7ae131e282d2" providerId="ADAL" clId="{72D04432-9C59-41FE-9983-D199FBB68F4E}" dt="2021-10-26T18:02:45.679" v="7"/>
        <pc:sldMkLst>
          <pc:docMk/>
          <pc:sldMk cId="1869809092" sldId="1491"/>
        </pc:sldMkLst>
        <pc:spChg chg="mod">
          <ac:chgData name="Nadine Mcharafie" userId="ad47b554-ec1b-43d3-b053-7ae131e282d2" providerId="ADAL" clId="{72D04432-9C59-41FE-9983-D199FBB68F4E}" dt="2021-10-26T18:02:45.679" v="7"/>
          <ac:spMkLst>
            <pc:docMk/>
            <pc:sldMk cId="1869809092" sldId="1491"/>
            <ac:spMk id="2" creationId="{00000000-0000-0000-0000-000000000000}"/>
          </ac:spMkLst>
        </pc:spChg>
      </pc:sldChg>
      <pc:sldChg chg="add del">
        <pc:chgData name="Nadine Mcharafie" userId="ad47b554-ec1b-43d3-b053-7ae131e282d2" providerId="ADAL" clId="{72D04432-9C59-41FE-9983-D199FBB68F4E}" dt="2021-10-26T18:02:45.679" v="7"/>
        <pc:sldMkLst>
          <pc:docMk/>
          <pc:sldMk cId="1055417752" sldId="1492"/>
        </pc:sldMkLst>
      </pc:sldChg>
      <pc:sldChg chg="add del">
        <pc:chgData name="Nadine Mcharafie" userId="ad47b554-ec1b-43d3-b053-7ae131e282d2" providerId="ADAL" clId="{72D04432-9C59-41FE-9983-D199FBB68F4E}" dt="2021-10-26T18:02:45.679" v="7"/>
        <pc:sldMkLst>
          <pc:docMk/>
          <pc:sldMk cId="3806227924" sldId="1500"/>
        </pc:sldMkLst>
      </pc:sldChg>
      <pc:sldChg chg="add del">
        <pc:chgData name="Nadine Mcharafie" userId="ad47b554-ec1b-43d3-b053-7ae131e282d2" providerId="ADAL" clId="{72D04432-9C59-41FE-9983-D199FBB68F4E}" dt="2021-10-26T18:02:45.679" v="7"/>
        <pc:sldMkLst>
          <pc:docMk/>
          <pc:sldMk cId="4057007846" sldId="1505"/>
        </pc:sldMkLst>
      </pc:sldChg>
      <pc:sldChg chg="add del">
        <pc:chgData name="Nadine Mcharafie" userId="ad47b554-ec1b-43d3-b053-7ae131e282d2" providerId="ADAL" clId="{72D04432-9C59-41FE-9983-D199FBB68F4E}" dt="2021-10-26T18:02:45.679" v="7"/>
        <pc:sldMkLst>
          <pc:docMk/>
          <pc:sldMk cId="1027451435" sldId="1508"/>
        </pc:sldMkLst>
      </pc:sldChg>
      <pc:sldChg chg="add del">
        <pc:chgData name="Nadine Mcharafie" userId="ad47b554-ec1b-43d3-b053-7ae131e282d2" providerId="ADAL" clId="{72D04432-9C59-41FE-9983-D199FBB68F4E}" dt="2021-10-26T18:02:45.679" v="7"/>
        <pc:sldMkLst>
          <pc:docMk/>
          <pc:sldMk cId="2378078985" sldId="1509"/>
        </pc:sldMkLst>
      </pc:sldChg>
      <pc:sldChg chg="add del">
        <pc:chgData name="Nadine Mcharafie" userId="ad47b554-ec1b-43d3-b053-7ae131e282d2" providerId="ADAL" clId="{72D04432-9C59-41FE-9983-D199FBB68F4E}" dt="2021-10-26T18:02:45.679" v="7"/>
        <pc:sldMkLst>
          <pc:docMk/>
          <pc:sldMk cId="2621365956" sldId="1510"/>
        </pc:sldMkLst>
      </pc:sldChg>
      <pc:sldChg chg="modSp add del mod">
        <pc:chgData name="Nadine Mcharafie" userId="ad47b554-ec1b-43d3-b053-7ae131e282d2" providerId="ADAL" clId="{72D04432-9C59-41FE-9983-D199FBB68F4E}" dt="2021-10-26T18:02:45.679" v="7"/>
        <pc:sldMkLst>
          <pc:docMk/>
          <pc:sldMk cId="4250815576" sldId="1514"/>
        </pc:sldMkLst>
        <pc:spChg chg="mod">
          <ac:chgData name="Nadine Mcharafie" userId="ad47b554-ec1b-43d3-b053-7ae131e282d2" providerId="ADAL" clId="{72D04432-9C59-41FE-9983-D199FBB68F4E}" dt="2021-10-26T18:02:45.679" v="7"/>
          <ac:spMkLst>
            <pc:docMk/>
            <pc:sldMk cId="4250815576" sldId="1514"/>
            <ac:spMk id="2" creationId="{62390026-749E-4D1D-99B5-7BB805C0C1D6}"/>
          </ac:spMkLst>
        </pc:spChg>
      </pc:sldChg>
      <pc:sldChg chg="add del">
        <pc:chgData name="Nadine Mcharafie" userId="ad47b554-ec1b-43d3-b053-7ae131e282d2" providerId="ADAL" clId="{72D04432-9C59-41FE-9983-D199FBB68F4E}" dt="2021-10-26T18:02:45.679" v="7"/>
        <pc:sldMkLst>
          <pc:docMk/>
          <pc:sldMk cId="3398010550" sldId="1515"/>
        </pc:sldMkLst>
      </pc:sldChg>
      <pc:sldChg chg="modSp add del mod">
        <pc:chgData name="Nadine Mcharafie" userId="ad47b554-ec1b-43d3-b053-7ae131e282d2" providerId="ADAL" clId="{72D04432-9C59-41FE-9983-D199FBB68F4E}" dt="2021-10-26T18:02:45.679" v="7"/>
        <pc:sldMkLst>
          <pc:docMk/>
          <pc:sldMk cId="2932052714" sldId="1516"/>
        </pc:sldMkLst>
        <pc:spChg chg="mod">
          <ac:chgData name="Nadine Mcharafie" userId="ad47b554-ec1b-43d3-b053-7ae131e282d2" providerId="ADAL" clId="{72D04432-9C59-41FE-9983-D199FBB68F4E}" dt="2021-10-26T18:02:45.679" v="7"/>
          <ac:spMkLst>
            <pc:docMk/>
            <pc:sldMk cId="2932052714" sldId="1516"/>
            <ac:spMk id="3" creationId="{194A26A5-F142-477C-B39C-1D251479A791}"/>
          </ac:spMkLst>
        </pc:spChg>
      </pc:sldChg>
      <pc:sldChg chg="modSp add del mod">
        <pc:chgData name="Nadine Mcharafie" userId="ad47b554-ec1b-43d3-b053-7ae131e282d2" providerId="ADAL" clId="{72D04432-9C59-41FE-9983-D199FBB68F4E}" dt="2021-10-26T18:02:45.679" v="7"/>
        <pc:sldMkLst>
          <pc:docMk/>
          <pc:sldMk cId="3383212686" sldId="1517"/>
        </pc:sldMkLst>
        <pc:spChg chg="mod">
          <ac:chgData name="Nadine Mcharafie" userId="ad47b554-ec1b-43d3-b053-7ae131e282d2" providerId="ADAL" clId="{72D04432-9C59-41FE-9983-D199FBB68F4E}" dt="2021-10-26T18:02:45.679" v="7"/>
          <ac:spMkLst>
            <pc:docMk/>
            <pc:sldMk cId="3383212686" sldId="1517"/>
            <ac:spMk id="2" creationId="{E2DECCE4-9F3A-4818-BF9D-A59A219057DB}"/>
          </ac:spMkLst>
        </pc:spChg>
      </pc:sldChg>
      <pc:sldChg chg="add del">
        <pc:chgData name="Nadine Mcharafie" userId="ad47b554-ec1b-43d3-b053-7ae131e282d2" providerId="ADAL" clId="{72D04432-9C59-41FE-9983-D199FBB68F4E}" dt="2021-10-26T18:02:45.679" v="7"/>
        <pc:sldMkLst>
          <pc:docMk/>
          <pc:sldMk cId="723002616" sldId="1518"/>
        </pc:sldMkLst>
      </pc:sldChg>
      <pc:sldChg chg="add del">
        <pc:chgData name="Nadine Mcharafie" userId="ad47b554-ec1b-43d3-b053-7ae131e282d2" providerId="ADAL" clId="{72D04432-9C59-41FE-9983-D199FBB68F4E}" dt="2021-10-26T18:02:45.679" v="7"/>
        <pc:sldMkLst>
          <pc:docMk/>
          <pc:sldMk cId="1658124491" sldId="1520"/>
        </pc:sldMkLst>
      </pc:sldChg>
      <pc:sldChg chg="add del">
        <pc:chgData name="Nadine Mcharafie" userId="ad47b554-ec1b-43d3-b053-7ae131e282d2" providerId="ADAL" clId="{72D04432-9C59-41FE-9983-D199FBB68F4E}" dt="2021-10-26T18:02:45.679" v="7"/>
        <pc:sldMkLst>
          <pc:docMk/>
          <pc:sldMk cId="1194965994" sldId="1521"/>
        </pc:sldMkLst>
      </pc:sldChg>
      <pc:sldChg chg="add del">
        <pc:chgData name="Nadine Mcharafie" userId="ad47b554-ec1b-43d3-b053-7ae131e282d2" providerId="ADAL" clId="{72D04432-9C59-41FE-9983-D199FBB68F4E}" dt="2021-10-26T18:02:45.679" v="7"/>
        <pc:sldMkLst>
          <pc:docMk/>
          <pc:sldMk cId="3288291396" sldId="1522"/>
        </pc:sldMkLst>
      </pc:sldChg>
      <pc:sldChg chg="del">
        <pc:chgData name="Nadine Mcharafie" userId="ad47b554-ec1b-43d3-b053-7ae131e282d2" providerId="ADAL" clId="{72D04432-9C59-41FE-9983-D199FBB68F4E}" dt="2021-10-26T18:30:19.149" v="25" actId="47"/>
        <pc:sldMkLst>
          <pc:docMk/>
          <pc:sldMk cId="1662386845" sldId="4886"/>
        </pc:sldMkLst>
      </pc:sldChg>
      <pc:sldChg chg="del">
        <pc:chgData name="Nadine Mcharafie" userId="ad47b554-ec1b-43d3-b053-7ae131e282d2" providerId="ADAL" clId="{72D04432-9C59-41FE-9983-D199FBB68F4E}" dt="2021-10-26T18:30:19.149" v="25" actId="47"/>
        <pc:sldMkLst>
          <pc:docMk/>
          <pc:sldMk cId="3004162059" sldId="5180"/>
        </pc:sldMkLst>
      </pc:sldChg>
      <pc:sldChg chg="del">
        <pc:chgData name="Nadine Mcharafie" userId="ad47b554-ec1b-43d3-b053-7ae131e282d2" providerId="ADAL" clId="{72D04432-9C59-41FE-9983-D199FBB68F4E}" dt="2021-10-26T18:30:19.149" v="25" actId="47"/>
        <pc:sldMkLst>
          <pc:docMk/>
          <pc:sldMk cId="331958406" sldId="5182"/>
        </pc:sldMkLst>
      </pc:sldChg>
      <pc:sldChg chg="del">
        <pc:chgData name="Nadine Mcharafie" userId="ad47b554-ec1b-43d3-b053-7ae131e282d2" providerId="ADAL" clId="{72D04432-9C59-41FE-9983-D199FBB68F4E}" dt="2021-10-26T18:30:19.149" v="25" actId="47"/>
        <pc:sldMkLst>
          <pc:docMk/>
          <pc:sldMk cId="264549504" sldId="5183"/>
        </pc:sldMkLst>
      </pc:sldChg>
      <pc:sldChg chg="del">
        <pc:chgData name="Nadine Mcharafie" userId="ad47b554-ec1b-43d3-b053-7ae131e282d2" providerId="ADAL" clId="{72D04432-9C59-41FE-9983-D199FBB68F4E}" dt="2021-10-26T18:30:19.149" v="25" actId="47"/>
        <pc:sldMkLst>
          <pc:docMk/>
          <pc:sldMk cId="830317465" sldId="5185"/>
        </pc:sldMkLst>
      </pc:sldChg>
      <pc:sldChg chg="del">
        <pc:chgData name="Nadine Mcharafie" userId="ad47b554-ec1b-43d3-b053-7ae131e282d2" providerId="ADAL" clId="{72D04432-9C59-41FE-9983-D199FBB68F4E}" dt="2021-10-26T18:30:19.149" v="25" actId="47"/>
        <pc:sldMkLst>
          <pc:docMk/>
          <pc:sldMk cId="1798131269" sldId="5186"/>
        </pc:sldMkLst>
      </pc:sldChg>
      <pc:sldChg chg="del">
        <pc:chgData name="Nadine Mcharafie" userId="ad47b554-ec1b-43d3-b053-7ae131e282d2" providerId="ADAL" clId="{72D04432-9C59-41FE-9983-D199FBB68F4E}" dt="2021-10-26T18:30:19.149" v="25" actId="47"/>
        <pc:sldMkLst>
          <pc:docMk/>
          <pc:sldMk cId="3045298093" sldId="5187"/>
        </pc:sldMkLst>
      </pc:sldChg>
      <pc:sldChg chg="del">
        <pc:chgData name="Nadine Mcharafie" userId="ad47b554-ec1b-43d3-b053-7ae131e282d2" providerId="ADAL" clId="{72D04432-9C59-41FE-9983-D199FBB68F4E}" dt="2021-10-26T18:30:19.149" v="25" actId="47"/>
        <pc:sldMkLst>
          <pc:docMk/>
          <pc:sldMk cId="1031756430" sldId="5188"/>
        </pc:sldMkLst>
      </pc:sldChg>
      <pc:sldChg chg="del">
        <pc:chgData name="Nadine Mcharafie" userId="ad47b554-ec1b-43d3-b053-7ae131e282d2" providerId="ADAL" clId="{72D04432-9C59-41FE-9983-D199FBB68F4E}" dt="2021-10-26T18:30:19.149" v="25" actId="47"/>
        <pc:sldMkLst>
          <pc:docMk/>
          <pc:sldMk cId="3978493559" sldId="5189"/>
        </pc:sldMkLst>
      </pc:sldChg>
      <pc:sldChg chg="del">
        <pc:chgData name="Nadine Mcharafie" userId="ad47b554-ec1b-43d3-b053-7ae131e282d2" providerId="ADAL" clId="{72D04432-9C59-41FE-9983-D199FBB68F4E}" dt="2021-10-26T18:30:19.149" v="25" actId="47"/>
        <pc:sldMkLst>
          <pc:docMk/>
          <pc:sldMk cId="292384629" sldId="5190"/>
        </pc:sldMkLst>
      </pc:sldChg>
      <pc:sldChg chg="del">
        <pc:chgData name="Nadine Mcharafie" userId="ad47b554-ec1b-43d3-b053-7ae131e282d2" providerId="ADAL" clId="{72D04432-9C59-41FE-9983-D199FBB68F4E}" dt="2021-10-26T18:30:19.149" v="25" actId="47"/>
        <pc:sldMkLst>
          <pc:docMk/>
          <pc:sldMk cId="3621725718" sldId="5191"/>
        </pc:sldMkLst>
      </pc:sldChg>
      <pc:sldChg chg="del">
        <pc:chgData name="Nadine Mcharafie" userId="ad47b554-ec1b-43d3-b053-7ae131e282d2" providerId="ADAL" clId="{72D04432-9C59-41FE-9983-D199FBB68F4E}" dt="2021-10-26T18:30:19.149" v="25" actId="47"/>
        <pc:sldMkLst>
          <pc:docMk/>
          <pc:sldMk cId="1952480903" sldId="5192"/>
        </pc:sldMkLst>
      </pc:sldChg>
      <pc:sldChg chg="del">
        <pc:chgData name="Nadine Mcharafie" userId="ad47b554-ec1b-43d3-b053-7ae131e282d2" providerId="ADAL" clId="{72D04432-9C59-41FE-9983-D199FBB68F4E}" dt="2021-10-26T18:30:19.149" v="25" actId="47"/>
        <pc:sldMkLst>
          <pc:docMk/>
          <pc:sldMk cId="1532185729" sldId="5193"/>
        </pc:sldMkLst>
      </pc:sldChg>
      <pc:sldChg chg="del">
        <pc:chgData name="Nadine Mcharafie" userId="ad47b554-ec1b-43d3-b053-7ae131e282d2" providerId="ADAL" clId="{72D04432-9C59-41FE-9983-D199FBB68F4E}" dt="2021-10-26T18:30:19.149" v="25" actId="47"/>
        <pc:sldMkLst>
          <pc:docMk/>
          <pc:sldMk cId="514619889" sldId="5194"/>
        </pc:sldMkLst>
      </pc:sldChg>
      <pc:sldChg chg="del">
        <pc:chgData name="Nadine Mcharafie" userId="ad47b554-ec1b-43d3-b053-7ae131e282d2" providerId="ADAL" clId="{72D04432-9C59-41FE-9983-D199FBB68F4E}" dt="2021-10-26T18:30:19.149" v="25" actId="47"/>
        <pc:sldMkLst>
          <pc:docMk/>
          <pc:sldMk cId="1127700063" sldId="5195"/>
        </pc:sldMkLst>
      </pc:sldChg>
      <pc:sldChg chg="del">
        <pc:chgData name="Nadine Mcharafie" userId="ad47b554-ec1b-43d3-b053-7ae131e282d2" providerId="ADAL" clId="{72D04432-9C59-41FE-9983-D199FBB68F4E}" dt="2021-10-26T18:30:19.149" v="25" actId="47"/>
        <pc:sldMkLst>
          <pc:docMk/>
          <pc:sldMk cId="2435717339" sldId="5197"/>
        </pc:sldMkLst>
      </pc:sldChg>
      <pc:sldChg chg="del">
        <pc:chgData name="Nadine Mcharafie" userId="ad47b554-ec1b-43d3-b053-7ae131e282d2" providerId="ADAL" clId="{72D04432-9C59-41FE-9983-D199FBB68F4E}" dt="2021-10-26T18:30:19.149" v="25" actId="47"/>
        <pc:sldMkLst>
          <pc:docMk/>
          <pc:sldMk cId="3186163011" sldId="5198"/>
        </pc:sldMkLst>
      </pc:sldChg>
      <pc:sldChg chg="del">
        <pc:chgData name="Nadine Mcharafie" userId="ad47b554-ec1b-43d3-b053-7ae131e282d2" providerId="ADAL" clId="{72D04432-9C59-41FE-9983-D199FBB68F4E}" dt="2021-10-26T18:30:19.149" v="25" actId="47"/>
        <pc:sldMkLst>
          <pc:docMk/>
          <pc:sldMk cId="1242318111" sldId="12091"/>
        </pc:sldMkLst>
      </pc:sldChg>
      <pc:sldChg chg="del">
        <pc:chgData name="Nadine Mcharafie" userId="ad47b554-ec1b-43d3-b053-7ae131e282d2" providerId="ADAL" clId="{72D04432-9C59-41FE-9983-D199FBB68F4E}" dt="2021-10-26T18:30:19.149" v="25" actId="47"/>
        <pc:sldMkLst>
          <pc:docMk/>
          <pc:sldMk cId="996241774" sldId="12092"/>
        </pc:sldMkLst>
      </pc:sldChg>
      <pc:sldChg chg="del">
        <pc:chgData name="Nadine Mcharafie" userId="ad47b554-ec1b-43d3-b053-7ae131e282d2" providerId="ADAL" clId="{72D04432-9C59-41FE-9983-D199FBB68F4E}" dt="2021-10-26T18:30:19.149" v="25" actId="47"/>
        <pc:sldMkLst>
          <pc:docMk/>
          <pc:sldMk cId="3149020342" sldId="12093"/>
        </pc:sldMkLst>
      </pc:sldChg>
      <pc:sldChg chg="modSp mod">
        <pc:chgData name="Nadine Mcharafie" userId="ad47b554-ec1b-43d3-b053-7ae131e282d2" providerId="ADAL" clId="{72D04432-9C59-41FE-9983-D199FBB68F4E}" dt="2021-10-27T21:14:07.891" v="105" actId="1036"/>
        <pc:sldMkLst>
          <pc:docMk/>
          <pc:sldMk cId="1492876072" sldId="12094"/>
        </pc:sldMkLst>
        <pc:spChg chg="mod">
          <ac:chgData name="Nadine Mcharafie" userId="ad47b554-ec1b-43d3-b053-7ae131e282d2" providerId="ADAL" clId="{72D04432-9C59-41FE-9983-D199FBB68F4E}" dt="2021-10-27T21:13:52.731" v="103" actId="1076"/>
          <ac:spMkLst>
            <pc:docMk/>
            <pc:sldMk cId="1492876072" sldId="12094"/>
            <ac:spMk id="2" creationId="{00000000-0000-0000-0000-000000000000}"/>
          </ac:spMkLst>
        </pc:spChg>
        <pc:spChg chg="mod">
          <ac:chgData name="Nadine Mcharafie" userId="ad47b554-ec1b-43d3-b053-7ae131e282d2" providerId="ADAL" clId="{72D04432-9C59-41FE-9983-D199FBB68F4E}" dt="2021-10-27T21:14:07.891" v="105" actId="1036"/>
          <ac:spMkLst>
            <pc:docMk/>
            <pc:sldMk cId="1492876072" sldId="12094"/>
            <ac:spMk id="3" creationId="{00000000-0000-0000-0000-000000000000}"/>
          </ac:spMkLst>
        </pc:spChg>
        <pc:picChg chg="mod">
          <ac:chgData name="Nadine Mcharafie" userId="ad47b554-ec1b-43d3-b053-7ae131e282d2" providerId="ADAL" clId="{72D04432-9C59-41FE-9983-D199FBB68F4E}" dt="2021-10-27T21:13:59.703" v="104" actId="1076"/>
          <ac:picMkLst>
            <pc:docMk/>
            <pc:sldMk cId="1492876072" sldId="12094"/>
            <ac:picMk id="1026" creationId="{00000000-0000-0000-0000-000000000000}"/>
          </ac:picMkLst>
        </pc:picChg>
      </pc:sldChg>
      <pc:sldChg chg="del">
        <pc:chgData name="Nadine Mcharafie" userId="ad47b554-ec1b-43d3-b053-7ae131e282d2" providerId="ADAL" clId="{72D04432-9C59-41FE-9983-D199FBB68F4E}" dt="2021-10-26T18:30:19.149" v="25" actId="47"/>
        <pc:sldMkLst>
          <pc:docMk/>
          <pc:sldMk cId="2081321187" sldId="12094"/>
        </pc:sldMkLst>
      </pc:sldChg>
      <pc:sldChg chg="add del">
        <pc:chgData name="Nadine Mcharafie" userId="ad47b554-ec1b-43d3-b053-7ae131e282d2" providerId="ADAL" clId="{72D04432-9C59-41FE-9983-D199FBB68F4E}" dt="2021-10-27T21:16:22.747" v="109"/>
        <pc:sldMkLst>
          <pc:docMk/>
          <pc:sldMk cId="166839891" sldId="12095"/>
        </pc:sldMkLst>
      </pc:sldChg>
      <pc:sldChg chg="del">
        <pc:chgData name="Nadine Mcharafie" userId="ad47b554-ec1b-43d3-b053-7ae131e282d2" providerId="ADAL" clId="{72D04432-9C59-41FE-9983-D199FBB68F4E}" dt="2021-10-26T18:30:19.149" v="25" actId="47"/>
        <pc:sldMkLst>
          <pc:docMk/>
          <pc:sldMk cId="447697063" sldId="12095"/>
        </pc:sldMkLst>
      </pc:sldChg>
      <pc:sldChg chg="add del">
        <pc:chgData name="Nadine Mcharafie" userId="ad47b554-ec1b-43d3-b053-7ae131e282d2" providerId="ADAL" clId="{72D04432-9C59-41FE-9983-D199FBB68F4E}" dt="2021-10-27T21:14:44.542" v="107"/>
        <pc:sldMkLst>
          <pc:docMk/>
          <pc:sldMk cId="2028227319" sldId="12095"/>
        </pc:sldMkLst>
      </pc:sldChg>
      <pc:sldChg chg="del">
        <pc:chgData name="Nadine Mcharafie" userId="ad47b554-ec1b-43d3-b053-7ae131e282d2" providerId="ADAL" clId="{72D04432-9C59-41FE-9983-D199FBB68F4E}" dt="2021-10-26T18:30:19.149" v="25" actId="47"/>
        <pc:sldMkLst>
          <pc:docMk/>
          <pc:sldMk cId="1699822557" sldId="12096"/>
        </pc:sldMkLst>
      </pc:sldChg>
      <pc:sldChg chg="del">
        <pc:chgData name="Nadine Mcharafie" userId="ad47b554-ec1b-43d3-b053-7ae131e282d2" providerId="ADAL" clId="{72D04432-9C59-41FE-9983-D199FBB68F4E}" dt="2021-10-26T18:30:19.149" v="25" actId="47"/>
        <pc:sldMkLst>
          <pc:docMk/>
          <pc:sldMk cId="4152297156" sldId="12097"/>
        </pc:sldMkLst>
      </pc:sldChg>
      <pc:sldChg chg="del">
        <pc:chgData name="Nadine Mcharafie" userId="ad47b554-ec1b-43d3-b053-7ae131e282d2" providerId="ADAL" clId="{72D04432-9C59-41FE-9983-D199FBB68F4E}" dt="2021-10-26T18:30:19.149" v="25" actId="47"/>
        <pc:sldMkLst>
          <pc:docMk/>
          <pc:sldMk cId="4276655552" sldId="12098"/>
        </pc:sldMkLst>
      </pc:sldChg>
      <pc:sldChg chg="del">
        <pc:chgData name="Nadine Mcharafie" userId="ad47b554-ec1b-43d3-b053-7ae131e282d2" providerId="ADAL" clId="{72D04432-9C59-41FE-9983-D199FBB68F4E}" dt="2021-10-26T18:30:19.149" v="25" actId="47"/>
        <pc:sldMkLst>
          <pc:docMk/>
          <pc:sldMk cId="1761959279" sldId="12099"/>
        </pc:sldMkLst>
      </pc:sldChg>
      <pc:sldChg chg="del">
        <pc:chgData name="Nadine Mcharafie" userId="ad47b554-ec1b-43d3-b053-7ae131e282d2" providerId="ADAL" clId="{72D04432-9C59-41FE-9983-D199FBB68F4E}" dt="2021-10-26T18:30:19.149" v="25" actId="47"/>
        <pc:sldMkLst>
          <pc:docMk/>
          <pc:sldMk cId="720434932" sldId="12100"/>
        </pc:sldMkLst>
      </pc:sldChg>
      <pc:sldChg chg="del">
        <pc:chgData name="Nadine Mcharafie" userId="ad47b554-ec1b-43d3-b053-7ae131e282d2" providerId="ADAL" clId="{72D04432-9C59-41FE-9983-D199FBB68F4E}" dt="2021-10-26T18:30:19.149" v="25" actId="47"/>
        <pc:sldMkLst>
          <pc:docMk/>
          <pc:sldMk cId="3276329030" sldId="12101"/>
        </pc:sldMkLst>
      </pc:sldChg>
      <pc:sldChg chg="del">
        <pc:chgData name="Nadine Mcharafie" userId="ad47b554-ec1b-43d3-b053-7ae131e282d2" providerId="ADAL" clId="{72D04432-9C59-41FE-9983-D199FBB68F4E}" dt="2021-10-26T18:30:19.149" v="25" actId="47"/>
        <pc:sldMkLst>
          <pc:docMk/>
          <pc:sldMk cId="2895824857" sldId="12102"/>
        </pc:sldMkLst>
      </pc:sldChg>
      <pc:sldChg chg="del">
        <pc:chgData name="Nadine Mcharafie" userId="ad47b554-ec1b-43d3-b053-7ae131e282d2" providerId="ADAL" clId="{72D04432-9C59-41FE-9983-D199FBB68F4E}" dt="2021-10-26T18:30:19.149" v="25" actId="47"/>
        <pc:sldMkLst>
          <pc:docMk/>
          <pc:sldMk cId="3578464232" sldId="12103"/>
        </pc:sldMkLst>
      </pc:sldChg>
      <pc:sldChg chg="modSp del mod">
        <pc:chgData name="Nadine Mcharafie" userId="ad47b554-ec1b-43d3-b053-7ae131e282d2" providerId="ADAL" clId="{72D04432-9C59-41FE-9983-D199FBB68F4E}" dt="2021-10-26T18:30:19.149" v="25" actId="47"/>
        <pc:sldMkLst>
          <pc:docMk/>
          <pc:sldMk cId="230149590" sldId="12104"/>
        </pc:sldMkLst>
        <pc:spChg chg="mod">
          <ac:chgData name="Nadine Mcharafie" userId="ad47b554-ec1b-43d3-b053-7ae131e282d2" providerId="ADAL" clId="{72D04432-9C59-41FE-9983-D199FBB68F4E}" dt="2021-10-26T18:24:47.782" v="15" actId="27636"/>
          <ac:spMkLst>
            <pc:docMk/>
            <pc:sldMk cId="230149590" sldId="12104"/>
            <ac:spMk id="3" creationId="{F0F38AB0-B018-46AC-A91C-9638A44D7AE9}"/>
          </ac:spMkLst>
        </pc:spChg>
      </pc:sldChg>
      <pc:sldChg chg="modSp del mod">
        <pc:chgData name="Nadine Mcharafie" userId="ad47b554-ec1b-43d3-b053-7ae131e282d2" providerId="ADAL" clId="{72D04432-9C59-41FE-9983-D199FBB68F4E}" dt="2021-10-26T18:30:19.149" v="25" actId="47"/>
        <pc:sldMkLst>
          <pc:docMk/>
          <pc:sldMk cId="0" sldId="12105"/>
        </pc:sldMkLst>
        <pc:spChg chg="mod">
          <ac:chgData name="Nadine Mcharafie" userId="ad47b554-ec1b-43d3-b053-7ae131e282d2" providerId="ADAL" clId="{72D04432-9C59-41FE-9983-D199FBB68F4E}" dt="2021-10-26T18:25:10.415" v="16" actId="27636"/>
          <ac:spMkLst>
            <pc:docMk/>
            <pc:sldMk cId="0" sldId="12105"/>
            <ac:spMk id="3" creationId="{46C0C3BD-AF76-4F43-A7B7-EF5602CF8BF2}"/>
          </ac:spMkLst>
        </pc:spChg>
      </pc:sldChg>
      <pc:sldChg chg="del">
        <pc:chgData name="Nadine Mcharafie" userId="ad47b554-ec1b-43d3-b053-7ae131e282d2" providerId="ADAL" clId="{72D04432-9C59-41FE-9983-D199FBB68F4E}" dt="2021-10-26T18:30:19.149" v="25" actId="47"/>
        <pc:sldMkLst>
          <pc:docMk/>
          <pc:sldMk cId="0" sldId="12106"/>
        </pc:sldMkLst>
      </pc:sldChg>
      <pc:sldChg chg="del">
        <pc:chgData name="Nadine Mcharafie" userId="ad47b554-ec1b-43d3-b053-7ae131e282d2" providerId="ADAL" clId="{72D04432-9C59-41FE-9983-D199FBB68F4E}" dt="2021-10-26T18:30:19.149" v="25" actId="47"/>
        <pc:sldMkLst>
          <pc:docMk/>
          <pc:sldMk cId="0" sldId="12107"/>
        </pc:sldMkLst>
      </pc:sldChg>
      <pc:sldChg chg="modSp del mod">
        <pc:chgData name="Nadine Mcharafie" userId="ad47b554-ec1b-43d3-b053-7ae131e282d2" providerId="ADAL" clId="{72D04432-9C59-41FE-9983-D199FBB68F4E}" dt="2021-10-26T18:30:19.149" v="25" actId="47"/>
        <pc:sldMkLst>
          <pc:docMk/>
          <pc:sldMk cId="0" sldId="12108"/>
        </pc:sldMkLst>
        <pc:spChg chg="mod">
          <ac:chgData name="Nadine Mcharafie" userId="ad47b554-ec1b-43d3-b053-7ae131e282d2" providerId="ADAL" clId="{72D04432-9C59-41FE-9983-D199FBB68F4E}" dt="2021-10-26T18:25:10.489" v="17" actId="27636"/>
          <ac:spMkLst>
            <pc:docMk/>
            <pc:sldMk cId="0" sldId="12108"/>
            <ac:spMk id="3" creationId="{F6B83285-2E22-4EEA-BBBE-2B3C4C5EE73A}"/>
          </ac:spMkLst>
        </pc:spChg>
      </pc:sldChg>
      <pc:sldChg chg="del">
        <pc:chgData name="Nadine Mcharafie" userId="ad47b554-ec1b-43d3-b053-7ae131e282d2" providerId="ADAL" clId="{72D04432-9C59-41FE-9983-D199FBB68F4E}" dt="2021-10-26T18:30:19.149" v="25" actId="47"/>
        <pc:sldMkLst>
          <pc:docMk/>
          <pc:sldMk cId="457135431" sldId="12109"/>
        </pc:sldMkLst>
      </pc:sldChg>
      <pc:sldChg chg="del modNotes">
        <pc:chgData name="Nadine Mcharafie" userId="ad47b554-ec1b-43d3-b053-7ae131e282d2" providerId="ADAL" clId="{72D04432-9C59-41FE-9983-D199FBB68F4E}" dt="2021-10-26T18:30:19.149" v="25" actId="47"/>
        <pc:sldMkLst>
          <pc:docMk/>
          <pc:sldMk cId="3888358714" sldId="12110"/>
        </pc:sldMkLst>
      </pc:sldChg>
      <pc:sldMasterChg chg="delSldLayout">
        <pc:chgData name="Nadine Mcharafie" userId="ad47b554-ec1b-43d3-b053-7ae131e282d2" providerId="ADAL" clId="{72D04432-9C59-41FE-9983-D199FBB68F4E}" dt="2021-10-26T18:30:19.149" v="25" actId="47"/>
        <pc:sldMasterMkLst>
          <pc:docMk/>
          <pc:sldMasterMk cId="2022060266" sldId="2147483835"/>
        </pc:sldMasterMkLst>
        <pc:sldLayoutChg chg="del">
          <pc:chgData name="Nadine Mcharafie" userId="ad47b554-ec1b-43d3-b053-7ae131e282d2" providerId="ADAL" clId="{72D04432-9C59-41FE-9983-D199FBB68F4E}" dt="2021-10-26T18:30:19.149" v="25" actId="47"/>
          <pc:sldLayoutMkLst>
            <pc:docMk/>
            <pc:sldMasterMk cId="2022060266" sldId="2147483835"/>
            <pc:sldLayoutMk cId="4003842065" sldId="2147483864"/>
          </pc:sldLayoutMkLst>
        </pc:sldLayoutChg>
      </pc:sldMasterChg>
      <pc:sldMasterChg chg="del delSldLayout">
        <pc:chgData name="Nadine Mcharafie" userId="ad47b554-ec1b-43d3-b053-7ae131e282d2" providerId="ADAL" clId="{72D04432-9C59-41FE-9983-D199FBB68F4E}" dt="2021-10-26T18:30:19.149" v="25" actId="47"/>
        <pc:sldMasterMkLst>
          <pc:docMk/>
          <pc:sldMasterMk cId="1043483897" sldId="2147483886"/>
        </pc:sldMasterMkLst>
        <pc:sldLayoutChg chg="del">
          <pc:chgData name="Nadine Mcharafie" userId="ad47b554-ec1b-43d3-b053-7ae131e282d2" providerId="ADAL" clId="{72D04432-9C59-41FE-9983-D199FBB68F4E}" dt="2021-10-26T18:30:19.149" v="25" actId="47"/>
          <pc:sldLayoutMkLst>
            <pc:docMk/>
            <pc:sldMasterMk cId="1043483897" sldId="2147483886"/>
            <pc:sldLayoutMk cId="420879941" sldId="2147483887"/>
          </pc:sldLayoutMkLst>
        </pc:sldLayoutChg>
        <pc:sldLayoutChg chg="del">
          <pc:chgData name="Nadine Mcharafie" userId="ad47b554-ec1b-43d3-b053-7ae131e282d2" providerId="ADAL" clId="{72D04432-9C59-41FE-9983-D199FBB68F4E}" dt="2021-10-26T18:30:19.149" v="25" actId="47"/>
          <pc:sldLayoutMkLst>
            <pc:docMk/>
            <pc:sldMasterMk cId="1043483897" sldId="2147483886"/>
            <pc:sldLayoutMk cId="320890095" sldId="2147483888"/>
          </pc:sldLayoutMkLst>
        </pc:sldLayoutChg>
        <pc:sldLayoutChg chg="del">
          <pc:chgData name="Nadine Mcharafie" userId="ad47b554-ec1b-43d3-b053-7ae131e282d2" providerId="ADAL" clId="{72D04432-9C59-41FE-9983-D199FBB68F4E}" dt="2021-10-26T18:30:19.149" v="25" actId="47"/>
          <pc:sldLayoutMkLst>
            <pc:docMk/>
            <pc:sldMasterMk cId="1043483897" sldId="2147483886"/>
            <pc:sldLayoutMk cId="2536071434" sldId="2147483889"/>
          </pc:sldLayoutMkLst>
        </pc:sldLayoutChg>
        <pc:sldLayoutChg chg="del">
          <pc:chgData name="Nadine Mcharafie" userId="ad47b554-ec1b-43d3-b053-7ae131e282d2" providerId="ADAL" clId="{72D04432-9C59-41FE-9983-D199FBB68F4E}" dt="2021-10-26T18:30:19.149" v="25" actId="47"/>
          <pc:sldLayoutMkLst>
            <pc:docMk/>
            <pc:sldMasterMk cId="1043483897" sldId="2147483886"/>
            <pc:sldLayoutMk cId="316252689" sldId="2147483890"/>
          </pc:sldLayoutMkLst>
        </pc:sldLayoutChg>
        <pc:sldLayoutChg chg="del">
          <pc:chgData name="Nadine Mcharafie" userId="ad47b554-ec1b-43d3-b053-7ae131e282d2" providerId="ADAL" clId="{72D04432-9C59-41FE-9983-D199FBB68F4E}" dt="2021-10-26T18:30:19.149" v="25" actId="47"/>
          <pc:sldLayoutMkLst>
            <pc:docMk/>
            <pc:sldMasterMk cId="1043483897" sldId="2147483886"/>
            <pc:sldLayoutMk cId="2616595154" sldId="2147483891"/>
          </pc:sldLayoutMkLst>
        </pc:sldLayoutChg>
        <pc:sldLayoutChg chg="del">
          <pc:chgData name="Nadine Mcharafie" userId="ad47b554-ec1b-43d3-b053-7ae131e282d2" providerId="ADAL" clId="{72D04432-9C59-41FE-9983-D199FBB68F4E}" dt="2021-10-26T18:30:19.149" v="25" actId="47"/>
          <pc:sldLayoutMkLst>
            <pc:docMk/>
            <pc:sldMasterMk cId="1043483897" sldId="2147483886"/>
            <pc:sldLayoutMk cId="1491224804" sldId="2147483892"/>
          </pc:sldLayoutMkLst>
        </pc:sldLayoutChg>
        <pc:sldLayoutChg chg="del">
          <pc:chgData name="Nadine Mcharafie" userId="ad47b554-ec1b-43d3-b053-7ae131e282d2" providerId="ADAL" clId="{72D04432-9C59-41FE-9983-D199FBB68F4E}" dt="2021-10-26T18:30:19.149" v="25" actId="47"/>
          <pc:sldLayoutMkLst>
            <pc:docMk/>
            <pc:sldMasterMk cId="1043483897" sldId="2147483886"/>
            <pc:sldLayoutMk cId="3416251225" sldId="2147483893"/>
          </pc:sldLayoutMkLst>
        </pc:sldLayoutChg>
        <pc:sldLayoutChg chg="del">
          <pc:chgData name="Nadine Mcharafie" userId="ad47b554-ec1b-43d3-b053-7ae131e282d2" providerId="ADAL" clId="{72D04432-9C59-41FE-9983-D199FBB68F4E}" dt="2021-10-26T18:30:19.149" v="25" actId="47"/>
          <pc:sldLayoutMkLst>
            <pc:docMk/>
            <pc:sldMasterMk cId="1043483897" sldId="2147483886"/>
            <pc:sldLayoutMk cId="1022517099" sldId="2147483894"/>
          </pc:sldLayoutMkLst>
        </pc:sldLayoutChg>
        <pc:sldLayoutChg chg="del">
          <pc:chgData name="Nadine Mcharafie" userId="ad47b554-ec1b-43d3-b053-7ae131e282d2" providerId="ADAL" clId="{72D04432-9C59-41FE-9983-D199FBB68F4E}" dt="2021-10-26T18:30:19.149" v="25" actId="47"/>
          <pc:sldLayoutMkLst>
            <pc:docMk/>
            <pc:sldMasterMk cId="1043483897" sldId="2147483886"/>
            <pc:sldLayoutMk cId="3883658412" sldId="2147483895"/>
          </pc:sldLayoutMkLst>
        </pc:sldLayoutChg>
        <pc:sldLayoutChg chg="del">
          <pc:chgData name="Nadine Mcharafie" userId="ad47b554-ec1b-43d3-b053-7ae131e282d2" providerId="ADAL" clId="{72D04432-9C59-41FE-9983-D199FBB68F4E}" dt="2021-10-26T18:30:19.149" v="25" actId="47"/>
          <pc:sldLayoutMkLst>
            <pc:docMk/>
            <pc:sldMasterMk cId="1043483897" sldId="2147483886"/>
            <pc:sldLayoutMk cId="2141402011" sldId="2147483896"/>
          </pc:sldLayoutMkLst>
        </pc:sldLayoutChg>
        <pc:sldLayoutChg chg="del">
          <pc:chgData name="Nadine Mcharafie" userId="ad47b554-ec1b-43d3-b053-7ae131e282d2" providerId="ADAL" clId="{72D04432-9C59-41FE-9983-D199FBB68F4E}" dt="2021-10-26T18:30:19.149" v="25" actId="47"/>
          <pc:sldLayoutMkLst>
            <pc:docMk/>
            <pc:sldMasterMk cId="1043483897" sldId="2147483886"/>
            <pc:sldLayoutMk cId="2384018129" sldId="2147483897"/>
          </pc:sldLayoutMkLst>
        </pc:sldLayoutChg>
        <pc:sldLayoutChg chg="del">
          <pc:chgData name="Nadine Mcharafie" userId="ad47b554-ec1b-43d3-b053-7ae131e282d2" providerId="ADAL" clId="{72D04432-9C59-41FE-9983-D199FBB68F4E}" dt="2021-10-26T18:30:19.149" v="25" actId="47"/>
          <pc:sldLayoutMkLst>
            <pc:docMk/>
            <pc:sldMasterMk cId="1043483897" sldId="2147483886"/>
            <pc:sldLayoutMk cId="3192860871" sldId="2147483898"/>
          </pc:sldLayoutMkLst>
        </pc:sldLayoutChg>
        <pc:sldLayoutChg chg="del">
          <pc:chgData name="Nadine Mcharafie" userId="ad47b554-ec1b-43d3-b053-7ae131e282d2" providerId="ADAL" clId="{72D04432-9C59-41FE-9983-D199FBB68F4E}" dt="2021-10-26T18:30:19.149" v="25" actId="47"/>
          <pc:sldLayoutMkLst>
            <pc:docMk/>
            <pc:sldMasterMk cId="1043483897" sldId="2147483886"/>
            <pc:sldLayoutMk cId="3163725677" sldId="2147483899"/>
          </pc:sldLayoutMkLst>
        </pc:sldLayoutChg>
        <pc:sldLayoutChg chg="del">
          <pc:chgData name="Nadine Mcharafie" userId="ad47b554-ec1b-43d3-b053-7ae131e282d2" providerId="ADAL" clId="{72D04432-9C59-41FE-9983-D199FBB68F4E}" dt="2021-10-26T18:30:19.149" v="25" actId="47"/>
          <pc:sldLayoutMkLst>
            <pc:docMk/>
            <pc:sldMasterMk cId="1043483897" sldId="2147483886"/>
            <pc:sldLayoutMk cId="675334804" sldId="2147483900"/>
          </pc:sldLayoutMkLst>
        </pc:sldLayoutChg>
        <pc:sldLayoutChg chg="del">
          <pc:chgData name="Nadine Mcharafie" userId="ad47b554-ec1b-43d3-b053-7ae131e282d2" providerId="ADAL" clId="{72D04432-9C59-41FE-9983-D199FBB68F4E}" dt="2021-10-26T18:30:19.149" v="25" actId="47"/>
          <pc:sldLayoutMkLst>
            <pc:docMk/>
            <pc:sldMasterMk cId="1043483897" sldId="2147483886"/>
            <pc:sldLayoutMk cId="3817550020" sldId="2147483901"/>
          </pc:sldLayoutMkLst>
        </pc:sldLayoutChg>
        <pc:sldLayoutChg chg="del">
          <pc:chgData name="Nadine Mcharafie" userId="ad47b554-ec1b-43d3-b053-7ae131e282d2" providerId="ADAL" clId="{72D04432-9C59-41FE-9983-D199FBB68F4E}" dt="2021-10-26T18:30:19.149" v="25" actId="47"/>
          <pc:sldLayoutMkLst>
            <pc:docMk/>
            <pc:sldMasterMk cId="1043483897" sldId="2147483886"/>
            <pc:sldLayoutMk cId="4080461423" sldId="2147483902"/>
          </pc:sldLayoutMkLst>
        </pc:sldLayoutChg>
        <pc:sldLayoutChg chg="del">
          <pc:chgData name="Nadine Mcharafie" userId="ad47b554-ec1b-43d3-b053-7ae131e282d2" providerId="ADAL" clId="{72D04432-9C59-41FE-9983-D199FBB68F4E}" dt="2021-10-26T18:30:19.149" v="25" actId="47"/>
          <pc:sldLayoutMkLst>
            <pc:docMk/>
            <pc:sldMasterMk cId="1043483897" sldId="2147483886"/>
            <pc:sldLayoutMk cId="1557057169" sldId="2147483903"/>
          </pc:sldLayoutMkLst>
        </pc:sldLayoutChg>
        <pc:sldLayoutChg chg="del">
          <pc:chgData name="Nadine Mcharafie" userId="ad47b554-ec1b-43d3-b053-7ae131e282d2" providerId="ADAL" clId="{72D04432-9C59-41FE-9983-D199FBB68F4E}" dt="2021-10-26T18:30:19.149" v="25" actId="47"/>
          <pc:sldLayoutMkLst>
            <pc:docMk/>
            <pc:sldMasterMk cId="1043483897" sldId="2147483886"/>
            <pc:sldLayoutMk cId="1680011830" sldId="2147483904"/>
          </pc:sldLayoutMkLst>
        </pc:sldLayoutChg>
        <pc:sldLayoutChg chg="del">
          <pc:chgData name="Nadine Mcharafie" userId="ad47b554-ec1b-43d3-b053-7ae131e282d2" providerId="ADAL" clId="{72D04432-9C59-41FE-9983-D199FBB68F4E}" dt="2021-10-26T18:30:19.149" v="25" actId="47"/>
          <pc:sldLayoutMkLst>
            <pc:docMk/>
            <pc:sldMasterMk cId="1043483897" sldId="2147483886"/>
            <pc:sldLayoutMk cId="3552611846" sldId="2147483905"/>
          </pc:sldLayoutMkLst>
        </pc:sldLayoutChg>
        <pc:sldLayoutChg chg="del">
          <pc:chgData name="Nadine Mcharafie" userId="ad47b554-ec1b-43d3-b053-7ae131e282d2" providerId="ADAL" clId="{72D04432-9C59-41FE-9983-D199FBB68F4E}" dt="2021-10-26T18:30:19.149" v="25" actId="47"/>
          <pc:sldLayoutMkLst>
            <pc:docMk/>
            <pc:sldMasterMk cId="1043483897" sldId="2147483886"/>
            <pc:sldLayoutMk cId="917016054" sldId="2147483906"/>
          </pc:sldLayoutMkLst>
        </pc:sldLayoutChg>
        <pc:sldLayoutChg chg="del">
          <pc:chgData name="Nadine Mcharafie" userId="ad47b554-ec1b-43d3-b053-7ae131e282d2" providerId="ADAL" clId="{72D04432-9C59-41FE-9983-D199FBB68F4E}" dt="2021-10-26T18:30:19.149" v="25" actId="47"/>
          <pc:sldLayoutMkLst>
            <pc:docMk/>
            <pc:sldMasterMk cId="1043483897" sldId="2147483886"/>
            <pc:sldLayoutMk cId="4093387997" sldId="2147483907"/>
          </pc:sldLayoutMkLst>
        </pc:sldLayoutChg>
        <pc:sldLayoutChg chg="del">
          <pc:chgData name="Nadine Mcharafie" userId="ad47b554-ec1b-43d3-b053-7ae131e282d2" providerId="ADAL" clId="{72D04432-9C59-41FE-9983-D199FBB68F4E}" dt="2021-10-26T18:30:19.149" v="25" actId="47"/>
          <pc:sldLayoutMkLst>
            <pc:docMk/>
            <pc:sldMasterMk cId="1043483897" sldId="2147483886"/>
            <pc:sldLayoutMk cId="3857933365" sldId="2147483908"/>
          </pc:sldLayoutMkLst>
        </pc:sldLayoutChg>
        <pc:sldLayoutChg chg="del">
          <pc:chgData name="Nadine Mcharafie" userId="ad47b554-ec1b-43d3-b053-7ae131e282d2" providerId="ADAL" clId="{72D04432-9C59-41FE-9983-D199FBB68F4E}" dt="2021-10-26T18:30:19.149" v="25" actId="47"/>
          <pc:sldLayoutMkLst>
            <pc:docMk/>
            <pc:sldMasterMk cId="1043483897" sldId="2147483886"/>
            <pc:sldLayoutMk cId="1088381264" sldId="2147483909"/>
          </pc:sldLayoutMkLst>
        </pc:sldLayoutChg>
        <pc:sldLayoutChg chg="del">
          <pc:chgData name="Nadine Mcharafie" userId="ad47b554-ec1b-43d3-b053-7ae131e282d2" providerId="ADAL" clId="{72D04432-9C59-41FE-9983-D199FBB68F4E}" dt="2021-10-26T18:30:19.149" v="25" actId="47"/>
          <pc:sldLayoutMkLst>
            <pc:docMk/>
            <pc:sldMasterMk cId="1043483897" sldId="2147483886"/>
            <pc:sldLayoutMk cId="2261255492" sldId="2147483910"/>
          </pc:sldLayoutMkLst>
        </pc:sldLayoutChg>
        <pc:sldLayoutChg chg="del">
          <pc:chgData name="Nadine Mcharafie" userId="ad47b554-ec1b-43d3-b053-7ae131e282d2" providerId="ADAL" clId="{72D04432-9C59-41FE-9983-D199FBB68F4E}" dt="2021-10-26T18:30:19.149" v="25" actId="47"/>
          <pc:sldLayoutMkLst>
            <pc:docMk/>
            <pc:sldMasterMk cId="1043483897" sldId="2147483886"/>
            <pc:sldLayoutMk cId="4228869201" sldId="2147483911"/>
          </pc:sldLayoutMkLst>
        </pc:sldLayoutChg>
        <pc:sldLayoutChg chg="del">
          <pc:chgData name="Nadine Mcharafie" userId="ad47b554-ec1b-43d3-b053-7ae131e282d2" providerId="ADAL" clId="{72D04432-9C59-41FE-9983-D199FBB68F4E}" dt="2021-10-26T18:30:19.149" v="25" actId="47"/>
          <pc:sldLayoutMkLst>
            <pc:docMk/>
            <pc:sldMasterMk cId="1043483897" sldId="2147483886"/>
            <pc:sldLayoutMk cId="1729567459" sldId="2147483912"/>
          </pc:sldLayoutMkLst>
        </pc:sldLayoutChg>
        <pc:sldLayoutChg chg="del">
          <pc:chgData name="Nadine Mcharafie" userId="ad47b554-ec1b-43d3-b053-7ae131e282d2" providerId="ADAL" clId="{72D04432-9C59-41FE-9983-D199FBB68F4E}" dt="2021-10-26T18:30:19.149" v="25" actId="47"/>
          <pc:sldLayoutMkLst>
            <pc:docMk/>
            <pc:sldMasterMk cId="1043483897" sldId="2147483886"/>
            <pc:sldLayoutMk cId="727716537" sldId="2147483913"/>
          </pc:sldLayoutMkLst>
        </pc:sldLayoutChg>
      </pc:sldMasterChg>
      <pc:sldMasterChg chg="del delSldLayout">
        <pc:chgData name="Nadine Mcharafie" userId="ad47b554-ec1b-43d3-b053-7ae131e282d2" providerId="ADAL" clId="{72D04432-9C59-41FE-9983-D199FBB68F4E}" dt="2021-10-26T18:30:19.149" v="25" actId="47"/>
        <pc:sldMasterMkLst>
          <pc:docMk/>
          <pc:sldMasterMk cId="375617963" sldId="2147483914"/>
        </pc:sldMasterMkLst>
        <pc:sldLayoutChg chg="del">
          <pc:chgData name="Nadine Mcharafie" userId="ad47b554-ec1b-43d3-b053-7ae131e282d2" providerId="ADAL" clId="{72D04432-9C59-41FE-9983-D199FBB68F4E}" dt="2021-10-26T18:30:19.149" v="25" actId="47"/>
          <pc:sldLayoutMkLst>
            <pc:docMk/>
            <pc:sldMasterMk cId="375617963" sldId="2147483914"/>
            <pc:sldLayoutMk cId="2684094615" sldId="2147483915"/>
          </pc:sldLayoutMkLst>
        </pc:sldLayoutChg>
        <pc:sldLayoutChg chg="del">
          <pc:chgData name="Nadine Mcharafie" userId="ad47b554-ec1b-43d3-b053-7ae131e282d2" providerId="ADAL" clId="{72D04432-9C59-41FE-9983-D199FBB68F4E}" dt="2021-10-26T18:30:19.149" v="25" actId="47"/>
          <pc:sldLayoutMkLst>
            <pc:docMk/>
            <pc:sldMasterMk cId="375617963" sldId="2147483914"/>
            <pc:sldLayoutMk cId="659278892" sldId="2147483916"/>
          </pc:sldLayoutMkLst>
        </pc:sldLayoutChg>
        <pc:sldLayoutChg chg="del">
          <pc:chgData name="Nadine Mcharafie" userId="ad47b554-ec1b-43d3-b053-7ae131e282d2" providerId="ADAL" clId="{72D04432-9C59-41FE-9983-D199FBB68F4E}" dt="2021-10-26T18:30:19.149" v="25" actId="47"/>
          <pc:sldLayoutMkLst>
            <pc:docMk/>
            <pc:sldMasterMk cId="375617963" sldId="2147483914"/>
            <pc:sldLayoutMk cId="2609455191" sldId="2147483917"/>
          </pc:sldLayoutMkLst>
        </pc:sldLayoutChg>
        <pc:sldLayoutChg chg="del">
          <pc:chgData name="Nadine Mcharafie" userId="ad47b554-ec1b-43d3-b053-7ae131e282d2" providerId="ADAL" clId="{72D04432-9C59-41FE-9983-D199FBB68F4E}" dt="2021-10-26T18:30:19.149" v="25" actId="47"/>
          <pc:sldLayoutMkLst>
            <pc:docMk/>
            <pc:sldMasterMk cId="375617963" sldId="2147483914"/>
            <pc:sldLayoutMk cId="684142033" sldId="2147483918"/>
          </pc:sldLayoutMkLst>
        </pc:sldLayoutChg>
        <pc:sldLayoutChg chg="del">
          <pc:chgData name="Nadine Mcharafie" userId="ad47b554-ec1b-43d3-b053-7ae131e282d2" providerId="ADAL" clId="{72D04432-9C59-41FE-9983-D199FBB68F4E}" dt="2021-10-26T18:30:19.149" v="25" actId="47"/>
          <pc:sldLayoutMkLst>
            <pc:docMk/>
            <pc:sldMasterMk cId="375617963" sldId="2147483914"/>
            <pc:sldLayoutMk cId="4192031613" sldId="2147483919"/>
          </pc:sldLayoutMkLst>
        </pc:sldLayoutChg>
        <pc:sldLayoutChg chg="del">
          <pc:chgData name="Nadine Mcharafie" userId="ad47b554-ec1b-43d3-b053-7ae131e282d2" providerId="ADAL" clId="{72D04432-9C59-41FE-9983-D199FBB68F4E}" dt="2021-10-26T18:30:19.149" v="25" actId="47"/>
          <pc:sldLayoutMkLst>
            <pc:docMk/>
            <pc:sldMasterMk cId="375617963" sldId="2147483914"/>
            <pc:sldLayoutMk cId="4191803905" sldId="2147483920"/>
          </pc:sldLayoutMkLst>
        </pc:sldLayoutChg>
        <pc:sldLayoutChg chg="del">
          <pc:chgData name="Nadine Mcharafie" userId="ad47b554-ec1b-43d3-b053-7ae131e282d2" providerId="ADAL" clId="{72D04432-9C59-41FE-9983-D199FBB68F4E}" dt="2021-10-26T18:30:19.149" v="25" actId="47"/>
          <pc:sldLayoutMkLst>
            <pc:docMk/>
            <pc:sldMasterMk cId="375617963" sldId="2147483914"/>
            <pc:sldLayoutMk cId="4066694951" sldId="2147483921"/>
          </pc:sldLayoutMkLst>
        </pc:sldLayoutChg>
        <pc:sldLayoutChg chg="del">
          <pc:chgData name="Nadine Mcharafie" userId="ad47b554-ec1b-43d3-b053-7ae131e282d2" providerId="ADAL" clId="{72D04432-9C59-41FE-9983-D199FBB68F4E}" dt="2021-10-26T18:30:19.149" v="25" actId="47"/>
          <pc:sldLayoutMkLst>
            <pc:docMk/>
            <pc:sldMasterMk cId="375617963" sldId="2147483914"/>
            <pc:sldLayoutMk cId="3938083302" sldId="2147483922"/>
          </pc:sldLayoutMkLst>
        </pc:sldLayoutChg>
        <pc:sldLayoutChg chg="del">
          <pc:chgData name="Nadine Mcharafie" userId="ad47b554-ec1b-43d3-b053-7ae131e282d2" providerId="ADAL" clId="{72D04432-9C59-41FE-9983-D199FBB68F4E}" dt="2021-10-26T18:30:19.149" v="25" actId="47"/>
          <pc:sldLayoutMkLst>
            <pc:docMk/>
            <pc:sldMasterMk cId="375617963" sldId="2147483914"/>
            <pc:sldLayoutMk cId="516852262" sldId="2147483923"/>
          </pc:sldLayoutMkLst>
        </pc:sldLayoutChg>
        <pc:sldLayoutChg chg="del">
          <pc:chgData name="Nadine Mcharafie" userId="ad47b554-ec1b-43d3-b053-7ae131e282d2" providerId="ADAL" clId="{72D04432-9C59-41FE-9983-D199FBB68F4E}" dt="2021-10-26T18:30:19.149" v="25" actId="47"/>
          <pc:sldLayoutMkLst>
            <pc:docMk/>
            <pc:sldMasterMk cId="375617963" sldId="2147483914"/>
            <pc:sldLayoutMk cId="3817333109" sldId="2147483924"/>
          </pc:sldLayoutMkLst>
        </pc:sldLayoutChg>
        <pc:sldLayoutChg chg="del">
          <pc:chgData name="Nadine Mcharafie" userId="ad47b554-ec1b-43d3-b053-7ae131e282d2" providerId="ADAL" clId="{72D04432-9C59-41FE-9983-D199FBB68F4E}" dt="2021-10-26T18:30:19.149" v="25" actId="47"/>
          <pc:sldLayoutMkLst>
            <pc:docMk/>
            <pc:sldMasterMk cId="375617963" sldId="2147483914"/>
            <pc:sldLayoutMk cId="2425951491" sldId="2147483925"/>
          </pc:sldLayoutMkLst>
        </pc:sldLayoutChg>
        <pc:sldLayoutChg chg="del">
          <pc:chgData name="Nadine Mcharafie" userId="ad47b554-ec1b-43d3-b053-7ae131e282d2" providerId="ADAL" clId="{72D04432-9C59-41FE-9983-D199FBB68F4E}" dt="2021-10-26T18:30:19.149" v="25" actId="47"/>
          <pc:sldLayoutMkLst>
            <pc:docMk/>
            <pc:sldMasterMk cId="375617963" sldId="2147483914"/>
            <pc:sldLayoutMk cId="192560948" sldId="2147483926"/>
          </pc:sldLayoutMkLst>
        </pc:sldLayoutChg>
      </pc:sldMasterChg>
      <pc:sldMasterChg chg="del delSldLayout">
        <pc:chgData name="Nadine Mcharafie" userId="ad47b554-ec1b-43d3-b053-7ae131e282d2" providerId="ADAL" clId="{72D04432-9C59-41FE-9983-D199FBB68F4E}" dt="2021-10-26T18:30:19.149" v="25" actId="47"/>
        <pc:sldMasterMkLst>
          <pc:docMk/>
          <pc:sldMasterMk cId="1178941681" sldId="2147483927"/>
        </pc:sldMasterMkLst>
        <pc:sldLayoutChg chg="del">
          <pc:chgData name="Nadine Mcharafie" userId="ad47b554-ec1b-43d3-b053-7ae131e282d2" providerId="ADAL" clId="{72D04432-9C59-41FE-9983-D199FBB68F4E}" dt="2021-10-26T18:30:19.149" v="25" actId="47"/>
          <pc:sldLayoutMkLst>
            <pc:docMk/>
            <pc:sldMasterMk cId="1178941681" sldId="2147483927"/>
            <pc:sldLayoutMk cId="19280673" sldId="2147483928"/>
          </pc:sldLayoutMkLst>
        </pc:sldLayoutChg>
        <pc:sldLayoutChg chg="del">
          <pc:chgData name="Nadine Mcharafie" userId="ad47b554-ec1b-43d3-b053-7ae131e282d2" providerId="ADAL" clId="{72D04432-9C59-41FE-9983-D199FBB68F4E}" dt="2021-10-26T18:30:19.149" v="25" actId="47"/>
          <pc:sldLayoutMkLst>
            <pc:docMk/>
            <pc:sldMasterMk cId="1178941681" sldId="2147483927"/>
            <pc:sldLayoutMk cId="229541936" sldId="2147483929"/>
          </pc:sldLayoutMkLst>
        </pc:sldLayoutChg>
        <pc:sldLayoutChg chg="del">
          <pc:chgData name="Nadine Mcharafie" userId="ad47b554-ec1b-43d3-b053-7ae131e282d2" providerId="ADAL" clId="{72D04432-9C59-41FE-9983-D199FBB68F4E}" dt="2021-10-26T18:30:19.149" v="25" actId="47"/>
          <pc:sldLayoutMkLst>
            <pc:docMk/>
            <pc:sldMasterMk cId="1178941681" sldId="2147483927"/>
            <pc:sldLayoutMk cId="1190224569" sldId="2147483930"/>
          </pc:sldLayoutMkLst>
        </pc:sldLayoutChg>
        <pc:sldLayoutChg chg="del">
          <pc:chgData name="Nadine Mcharafie" userId="ad47b554-ec1b-43d3-b053-7ae131e282d2" providerId="ADAL" clId="{72D04432-9C59-41FE-9983-D199FBB68F4E}" dt="2021-10-26T18:30:19.149" v="25" actId="47"/>
          <pc:sldLayoutMkLst>
            <pc:docMk/>
            <pc:sldMasterMk cId="1178941681" sldId="2147483927"/>
            <pc:sldLayoutMk cId="3037911519" sldId="2147483931"/>
          </pc:sldLayoutMkLst>
        </pc:sldLayoutChg>
      </pc:sldMasterChg>
      <pc:sldMasterChg chg="del delSldLayout">
        <pc:chgData name="Nadine Mcharafie" userId="ad47b554-ec1b-43d3-b053-7ae131e282d2" providerId="ADAL" clId="{72D04432-9C59-41FE-9983-D199FBB68F4E}" dt="2021-10-26T18:30:19.149" v="25" actId="47"/>
        <pc:sldMasterMkLst>
          <pc:docMk/>
          <pc:sldMasterMk cId="405575613" sldId="2147483932"/>
        </pc:sldMasterMkLst>
        <pc:sldLayoutChg chg="del">
          <pc:chgData name="Nadine Mcharafie" userId="ad47b554-ec1b-43d3-b053-7ae131e282d2" providerId="ADAL" clId="{72D04432-9C59-41FE-9983-D199FBB68F4E}" dt="2021-10-26T18:30:19.149" v="25" actId="47"/>
          <pc:sldLayoutMkLst>
            <pc:docMk/>
            <pc:sldMasterMk cId="405575613" sldId="2147483932"/>
            <pc:sldLayoutMk cId="3346338300" sldId="2147483933"/>
          </pc:sldLayoutMkLst>
        </pc:sldLayoutChg>
        <pc:sldLayoutChg chg="del">
          <pc:chgData name="Nadine Mcharafie" userId="ad47b554-ec1b-43d3-b053-7ae131e282d2" providerId="ADAL" clId="{72D04432-9C59-41FE-9983-D199FBB68F4E}" dt="2021-10-26T18:30:19.149" v="25" actId="47"/>
          <pc:sldLayoutMkLst>
            <pc:docMk/>
            <pc:sldMasterMk cId="405575613" sldId="2147483932"/>
            <pc:sldLayoutMk cId="1710648689" sldId="2147483934"/>
          </pc:sldLayoutMkLst>
        </pc:sldLayoutChg>
        <pc:sldLayoutChg chg="del">
          <pc:chgData name="Nadine Mcharafie" userId="ad47b554-ec1b-43d3-b053-7ae131e282d2" providerId="ADAL" clId="{72D04432-9C59-41FE-9983-D199FBB68F4E}" dt="2021-10-26T18:30:19.149" v="25" actId="47"/>
          <pc:sldLayoutMkLst>
            <pc:docMk/>
            <pc:sldMasterMk cId="405575613" sldId="2147483932"/>
            <pc:sldLayoutMk cId="3651212460" sldId="2147483935"/>
          </pc:sldLayoutMkLst>
        </pc:sldLayoutChg>
        <pc:sldLayoutChg chg="del">
          <pc:chgData name="Nadine Mcharafie" userId="ad47b554-ec1b-43d3-b053-7ae131e282d2" providerId="ADAL" clId="{72D04432-9C59-41FE-9983-D199FBB68F4E}" dt="2021-10-26T18:30:19.149" v="25" actId="47"/>
          <pc:sldLayoutMkLst>
            <pc:docMk/>
            <pc:sldMasterMk cId="405575613" sldId="2147483932"/>
            <pc:sldLayoutMk cId="631389200" sldId="2147483936"/>
          </pc:sldLayoutMkLst>
        </pc:sldLayoutChg>
        <pc:sldLayoutChg chg="del">
          <pc:chgData name="Nadine Mcharafie" userId="ad47b554-ec1b-43d3-b053-7ae131e282d2" providerId="ADAL" clId="{72D04432-9C59-41FE-9983-D199FBB68F4E}" dt="2021-10-26T18:30:19.149" v="25" actId="47"/>
          <pc:sldLayoutMkLst>
            <pc:docMk/>
            <pc:sldMasterMk cId="405575613" sldId="2147483932"/>
            <pc:sldLayoutMk cId="59211294" sldId="2147483937"/>
          </pc:sldLayoutMkLst>
        </pc:sldLayoutChg>
        <pc:sldLayoutChg chg="del">
          <pc:chgData name="Nadine Mcharafie" userId="ad47b554-ec1b-43d3-b053-7ae131e282d2" providerId="ADAL" clId="{72D04432-9C59-41FE-9983-D199FBB68F4E}" dt="2021-10-26T18:30:19.149" v="25" actId="47"/>
          <pc:sldLayoutMkLst>
            <pc:docMk/>
            <pc:sldMasterMk cId="405575613" sldId="2147483932"/>
            <pc:sldLayoutMk cId="549420167" sldId="2147483938"/>
          </pc:sldLayoutMkLst>
        </pc:sldLayoutChg>
        <pc:sldLayoutChg chg="del">
          <pc:chgData name="Nadine Mcharafie" userId="ad47b554-ec1b-43d3-b053-7ae131e282d2" providerId="ADAL" clId="{72D04432-9C59-41FE-9983-D199FBB68F4E}" dt="2021-10-26T18:30:19.149" v="25" actId="47"/>
          <pc:sldLayoutMkLst>
            <pc:docMk/>
            <pc:sldMasterMk cId="405575613" sldId="2147483932"/>
            <pc:sldLayoutMk cId="267170213" sldId="2147483939"/>
          </pc:sldLayoutMkLst>
        </pc:sldLayoutChg>
        <pc:sldLayoutChg chg="del">
          <pc:chgData name="Nadine Mcharafie" userId="ad47b554-ec1b-43d3-b053-7ae131e282d2" providerId="ADAL" clId="{72D04432-9C59-41FE-9983-D199FBB68F4E}" dt="2021-10-26T18:30:19.149" v="25" actId="47"/>
          <pc:sldLayoutMkLst>
            <pc:docMk/>
            <pc:sldMasterMk cId="405575613" sldId="2147483932"/>
            <pc:sldLayoutMk cId="3388444779" sldId="2147483940"/>
          </pc:sldLayoutMkLst>
        </pc:sldLayoutChg>
        <pc:sldLayoutChg chg="del">
          <pc:chgData name="Nadine Mcharafie" userId="ad47b554-ec1b-43d3-b053-7ae131e282d2" providerId="ADAL" clId="{72D04432-9C59-41FE-9983-D199FBB68F4E}" dt="2021-10-26T18:30:19.149" v="25" actId="47"/>
          <pc:sldLayoutMkLst>
            <pc:docMk/>
            <pc:sldMasterMk cId="405575613" sldId="2147483932"/>
            <pc:sldLayoutMk cId="3417268742" sldId="2147483941"/>
          </pc:sldLayoutMkLst>
        </pc:sldLayoutChg>
        <pc:sldLayoutChg chg="del">
          <pc:chgData name="Nadine Mcharafie" userId="ad47b554-ec1b-43d3-b053-7ae131e282d2" providerId="ADAL" clId="{72D04432-9C59-41FE-9983-D199FBB68F4E}" dt="2021-10-26T18:30:19.149" v="25" actId="47"/>
          <pc:sldLayoutMkLst>
            <pc:docMk/>
            <pc:sldMasterMk cId="405575613" sldId="2147483932"/>
            <pc:sldLayoutMk cId="1476862361" sldId="2147483942"/>
          </pc:sldLayoutMkLst>
        </pc:sldLayoutChg>
        <pc:sldLayoutChg chg="del">
          <pc:chgData name="Nadine Mcharafie" userId="ad47b554-ec1b-43d3-b053-7ae131e282d2" providerId="ADAL" clId="{72D04432-9C59-41FE-9983-D199FBB68F4E}" dt="2021-10-26T18:30:19.149" v="25" actId="47"/>
          <pc:sldLayoutMkLst>
            <pc:docMk/>
            <pc:sldMasterMk cId="405575613" sldId="2147483932"/>
            <pc:sldLayoutMk cId="1809212959" sldId="2147483943"/>
          </pc:sldLayoutMkLst>
        </pc:sldLayoutChg>
      </pc:sldMasterChg>
      <pc:sldMasterChg chg="del delSldLayout">
        <pc:chgData name="Nadine Mcharafie" userId="ad47b554-ec1b-43d3-b053-7ae131e282d2" providerId="ADAL" clId="{72D04432-9C59-41FE-9983-D199FBB68F4E}" dt="2021-10-26T18:30:19.149" v="25" actId="47"/>
        <pc:sldMasterMkLst>
          <pc:docMk/>
          <pc:sldMasterMk cId="2951974239" sldId="2147483944"/>
        </pc:sldMasterMkLst>
        <pc:sldLayoutChg chg="del">
          <pc:chgData name="Nadine Mcharafie" userId="ad47b554-ec1b-43d3-b053-7ae131e282d2" providerId="ADAL" clId="{72D04432-9C59-41FE-9983-D199FBB68F4E}" dt="2021-10-26T18:30:19.149" v="25" actId="47"/>
          <pc:sldLayoutMkLst>
            <pc:docMk/>
            <pc:sldMasterMk cId="2951974239" sldId="2147483944"/>
            <pc:sldLayoutMk cId="1807223574" sldId="2147483945"/>
          </pc:sldLayoutMkLst>
        </pc:sldLayoutChg>
        <pc:sldLayoutChg chg="del">
          <pc:chgData name="Nadine Mcharafie" userId="ad47b554-ec1b-43d3-b053-7ae131e282d2" providerId="ADAL" clId="{72D04432-9C59-41FE-9983-D199FBB68F4E}" dt="2021-10-26T18:30:19.149" v="25" actId="47"/>
          <pc:sldLayoutMkLst>
            <pc:docMk/>
            <pc:sldMasterMk cId="2951974239" sldId="2147483944"/>
            <pc:sldLayoutMk cId="3096296053" sldId="2147483946"/>
          </pc:sldLayoutMkLst>
        </pc:sldLayoutChg>
        <pc:sldLayoutChg chg="del">
          <pc:chgData name="Nadine Mcharafie" userId="ad47b554-ec1b-43d3-b053-7ae131e282d2" providerId="ADAL" clId="{72D04432-9C59-41FE-9983-D199FBB68F4E}" dt="2021-10-26T18:30:19.149" v="25" actId="47"/>
          <pc:sldLayoutMkLst>
            <pc:docMk/>
            <pc:sldMasterMk cId="2951974239" sldId="2147483944"/>
            <pc:sldLayoutMk cId="2472959700" sldId="2147483947"/>
          </pc:sldLayoutMkLst>
        </pc:sldLayoutChg>
        <pc:sldLayoutChg chg="del">
          <pc:chgData name="Nadine Mcharafie" userId="ad47b554-ec1b-43d3-b053-7ae131e282d2" providerId="ADAL" clId="{72D04432-9C59-41FE-9983-D199FBB68F4E}" dt="2021-10-26T18:30:19.149" v="25" actId="47"/>
          <pc:sldLayoutMkLst>
            <pc:docMk/>
            <pc:sldMasterMk cId="2951974239" sldId="2147483944"/>
            <pc:sldLayoutMk cId="2270631357" sldId="2147483948"/>
          </pc:sldLayoutMkLst>
        </pc:sldLayoutChg>
        <pc:sldLayoutChg chg="del">
          <pc:chgData name="Nadine Mcharafie" userId="ad47b554-ec1b-43d3-b053-7ae131e282d2" providerId="ADAL" clId="{72D04432-9C59-41FE-9983-D199FBB68F4E}" dt="2021-10-26T18:30:19.149" v="25" actId="47"/>
          <pc:sldLayoutMkLst>
            <pc:docMk/>
            <pc:sldMasterMk cId="2951974239" sldId="2147483944"/>
            <pc:sldLayoutMk cId="1403613306" sldId="2147483949"/>
          </pc:sldLayoutMkLst>
        </pc:sldLayoutChg>
        <pc:sldLayoutChg chg="del">
          <pc:chgData name="Nadine Mcharafie" userId="ad47b554-ec1b-43d3-b053-7ae131e282d2" providerId="ADAL" clId="{72D04432-9C59-41FE-9983-D199FBB68F4E}" dt="2021-10-26T18:30:19.149" v="25" actId="47"/>
          <pc:sldLayoutMkLst>
            <pc:docMk/>
            <pc:sldMasterMk cId="2951974239" sldId="2147483944"/>
            <pc:sldLayoutMk cId="2870212094" sldId="2147483950"/>
          </pc:sldLayoutMkLst>
        </pc:sldLayoutChg>
        <pc:sldLayoutChg chg="del">
          <pc:chgData name="Nadine Mcharafie" userId="ad47b554-ec1b-43d3-b053-7ae131e282d2" providerId="ADAL" clId="{72D04432-9C59-41FE-9983-D199FBB68F4E}" dt="2021-10-26T18:30:19.149" v="25" actId="47"/>
          <pc:sldLayoutMkLst>
            <pc:docMk/>
            <pc:sldMasterMk cId="2951974239" sldId="2147483944"/>
            <pc:sldLayoutMk cId="3272962702" sldId="2147483951"/>
          </pc:sldLayoutMkLst>
        </pc:sldLayoutChg>
        <pc:sldLayoutChg chg="del">
          <pc:chgData name="Nadine Mcharafie" userId="ad47b554-ec1b-43d3-b053-7ae131e282d2" providerId="ADAL" clId="{72D04432-9C59-41FE-9983-D199FBB68F4E}" dt="2021-10-26T18:30:19.149" v="25" actId="47"/>
          <pc:sldLayoutMkLst>
            <pc:docMk/>
            <pc:sldMasterMk cId="2951974239" sldId="2147483944"/>
            <pc:sldLayoutMk cId="552463163" sldId="2147483952"/>
          </pc:sldLayoutMkLst>
        </pc:sldLayoutChg>
        <pc:sldLayoutChg chg="del">
          <pc:chgData name="Nadine Mcharafie" userId="ad47b554-ec1b-43d3-b053-7ae131e282d2" providerId="ADAL" clId="{72D04432-9C59-41FE-9983-D199FBB68F4E}" dt="2021-10-26T18:30:19.149" v="25" actId="47"/>
          <pc:sldLayoutMkLst>
            <pc:docMk/>
            <pc:sldMasterMk cId="2951974239" sldId="2147483944"/>
            <pc:sldLayoutMk cId="3235437658" sldId="2147483953"/>
          </pc:sldLayoutMkLst>
        </pc:sldLayoutChg>
        <pc:sldLayoutChg chg="del">
          <pc:chgData name="Nadine Mcharafie" userId="ad47b554-ec1b-43d3-b053-7ae131e282d2" providerId="ADAL" clId="{72D04432-9C59-41FE-9983-D199FBB68F4E}" dt="2021-10-26T18:30:19.149" v="25" actId="47"/>
          <pc:sldLayoutMkLst>
            <pc:docMk/>
            <pc:sldMasterMk cId="2951974239" sldId="2147483944"/>
            <pc:sldLayoutMk cId="3839786580" sldId="2147483954"/>
          </pc:sldLayoutMkLst>
        </pc:sldLayoutChg>
        <pc:sldLayoutChg chg="del">
          <pc:chgData name="Nadine Mcharafie" userId="ad47b554-ec1b-43d3-b053-7ae131e282d2" providerId="ADAL" clId="{72D04432-9C59-41FE-9983-D199FBB68F4E}" dt="2021-10-26T18:30:19.149" v="25" actId="47"/>
          <pc:sldLayoutMkLst>
            <pc:docMk/>
            <pc:sldMasterMk cId="2951974239" sldId="2147483944"/>
            <pc:sldLayoutMk cId="1551742613" sldId="2147483955"/>
          </pc:sldLayoutMkLst>
        </pc:sldLayoutChg>
        <pc:sldLayoutChg chg="del">
          <pc:chgData name="Nadine Mcharafie" userId="ad47b554-ec1b-43d3-b053-7ae131e282d2" providerId="ADAL" clId="{72D04432-9C59-41FE-9983-D199FBB68F4E}" dt="2021-10-26T18:30:19.149" v="25" actId="47"/>
          <pc:sldLayoutMkLst>
            <pc:docMk/>
            <pc:sldMasterMk cId="2951974239" sldId="2147483944"/>
            <pc:sldLayoutMk cId="4179114318" sldId="2147483956"/>
          </pc:sldLayoutMkLst>
        </pc:sldLayoutChg>
        <pc:sldLayoutChg chg="del">
          <pc:chgData name="Nadine Mcharafie" userId="ad47b554-ec1b-43d3-b053-7ae131e282d2" providerId="ADAL" clId="{72D04432-9C59-41FE-9983-D199FBB68F4E}" dt="2021-10-26T18:30:19.149" v="25" actId="47"/>
          <pc:sldLayoutMkLst>
            <pc:docMk/>
            <pc:sldMasterMk cId="2951974239" sldId="2147483944"/>
            <pc:sldLayoutMk cId="1745477303" sldId="2147483957"/>
          </pc:sldLayoutMkLst>
        </pc:sldLayoutChg>
        <pc:sldLayoutChg chg="del">
          <pc:chgData name="Nadine Mcharafie" userId="ad47b554-ec1b-43d3-b053-7ae131e282d2" providerId="ADAL" clId="{72D04432-9C59-41FE-9983-D199FBB68F4E}" dt="2021-10-26T18:30:19.149" v="25" actId="47"/>
          <pc:sldLayoutMkLst>
            <pc:docMk/>
            <pc:sldMasterMk cId="2951974239" sldId="2147483944"/>
            <pc:sldLayoutMk cId="1966414129" sldId="2147483958"/>
          </pc:sldLayoutMkLst>
        </pc:sldLayoutChg>
        <pc:sldLayoutChg chg="del">
          <pc:chgData name="Nadine Mcharafie" userId="ad47b554-ec1b-43d3-b053-7ae131e282d2" providerId="ADAL" clId="{72D04432-9C59-41FE-9983-D199FBB68F4E}" dt="2021-10-26T18:30:19.149" v="25" actId="47"/>
          <pc:sldLayoutMkLst>
            <pc:docMk/>
            <pc:sldMasterMk cId="2951974239" sldId="2147483944"/>
            <pc:sldLayoutMk cId="3357112920" sldId="2147483959"/>
          </pc:sldLayoutMkLst>
        </pc:sldLayoutChg>
        <pc:sldLayoutChg chg="del">
          <pc:chgData name="Nadine Mcharafie" userId="ad47b554-ec1b-43d3-b053-7ae131e282d2" providerId="ADAL" clId="{72D04432-9C59-41FE-9983-D199FBB68F4E}" dt="2021-10-26T18:30:19.149" v="25" actId="47"/>
          <pc:sldLayoutMkLst>
            <pc:docMk/>
            <pc:sldMasterMk cId="2951974239" sldId="2147483944"/>
            <pc:sldLayoutMk cId="1030622088" sldId="2147483960"/>
          </pc:sldLayoutMkLst>
        </pc:sldLayoutChg>
        <pc:sldLayoutChg chg="del">
          <pc:chgData name="Nadine Mcharafie" userId="ad47b554-ec1b-43d3-b053-7ae131e282d2" providerId="ADAL" clId="{72D04432-9C59-41FE-9983-D199FBB68F4E}" dt="2021-10-26T18:30:19.149" v="25" actId="47"/>
          <pc:sldLayoutMkLst>
            <pc:docMk/>
            <pc:sldMasterMk cId="2951974239" sldId="2147483944"/>
            <pc:sldLayoutMk cId="3116793024" sldId="2147483961"/>
          </pc:sldLayoutMkLst>
        </pc:sldLayoutChg>
      </pc:sldMasterChg>
      <pc:sldMasterChg chg="del delSldLayout">
        <pc:chgData name="Nadine Mcharafie" userId="ad47b554-ec1b-43d3-b053-7ae131e282d2" providerId="ADAL" clId="{72D04432-9C59-41FE-9983-D199FBB68F4E}" dt="2021-10-26T18:30:19.149" v="25" actId="47"/>
        <pc:sldMasterMkLst>
          <pc:docMk/>
          <pc:sldMasterMk cId="3406316908" sldId="2147483962"/>
        </pc:sldMasterMkLst>
        <pc:sldLayoutChg chg="del">
          <pc:chgData name="Nadine Mcharafie" userId="ad47b554-ec1b-43d3-b053-7ae131e282d2" providerId="ADAL" clId="{72D04432-9C59-41FE-9983-D199FBB68F4E}" dt="2021-10-26T18:30:19.149" v="25" actId="47"/>
          <pc:sldLayoutMkLst>
            <pc:docMk/>
            <pc:sldMasterMk cId="3406316908" sldId="2147483962"/>
            <pc:sldLayoutMk cId="2174210071" sldId="2147483963"/>
          </pc:sldLayoutMkLst>
        </pc:sldLayoutChg>
        <pc:sldLayoutChg chg="del">
          <pc:chgData name="Nadine Mcharafie" userId="ad47b554-ec1b-43d3-b053-7ae131e282d2" providerId="ADAL" clId="{72D04432-9C59-41FE-9983-D199FBB68F4E}" dt="2021-10-26T18:30:19.149" v="25" actId="47"/>
          <pc:sldLayoutMkLst>
            <pc:docMk/>
            <pc:sldMasterMk cId="3406316908" sldId="2147483962"/>
            <pc:sldLayoutMk cId="2906559474" sldId="2147483964"/>
          </pc:sldLayoutMkLst>
        </pc:sldLayoutChg>
        <pc:sldLayoutChg chg="del">
          <pc:chgData name="Nadine Mcharafie" userId="ad47b554-ec1b-43d3-b053-7ae131e282d2" providerId="ADAL" clId="{72D04432-9C59-41FE-9983-D199FBB68F4E}" dt="2021-10-26T18:30:19.149" v="25" actId="47"/>
          <pc:sldLayoutMkLst>
            <pc:docMk/>
            <pc:sldMasterMk cId="3406316908" sldId="2147483962"/>
            <pc:sldLayoutMk cId="3153010076" sldId="2147483965"/>
          </pc:sldLayoutMkLst>
        </pc:sldLayoutChg>
        <pc:sldLayoutChg chg="del">
          <pc:chgData name="Nadine Mcharafie" userId="ad47b554-ec1b-43d3-b053-7ae131e282d2" providerId="ADAL" clId="{72D04432-9C59-41FE-9983-D199FBB68F4E}" dt="2021-10-26T18:30:19.149" v="25" actId="47"/>
          <pc:sldLayoutMkLst>
            <pc:docMk/>
            <pc:sldMasterMk cId="3406316908" sldId="2147483962"/>
            <pc:sldLayoutMk cId="4106978780" sldId="2147483966"/>
          </pc:sldLayoutMkLst>
        </pc:sldLayoutChg>
        <pc:sldLayoutChg chg="del">
          <pc:chgData name="Nadine Mcharafie" userId="ad47b554-ec1b-43d3-b053-7ae131e282d2" providerId="ADAL" clId="{72D04432-9C59-41FE-9983-D199FBB68F4E}" dt="2021-10-26T18:30:19.149" v="25" actId="47"/>
          <pc:sldLayoutMkLst>
            <pc:docMk/>
            <pc:sldMasterMk cId="3406316908" sldId="2147483962"/>
            <pc:sldLayoutMk cId="3165931593" sldId="2147483967"/>
          </pc:sldLayoutMkLst>
        </pc:sldLayoutChg>
        <pc:sldLayoutChg chg="del">
          <pc:chgData name="Nadine Mcharafie" userId="ad47b554-ec1b-43d3-b053-7ae131e282d2" providerId="ADAL" clId="{72D04432-9C59-41FE-9983-D199FBB68F4E}" dt="2021-10-26T18:30:19.149" v="25" actId="47"/>
          <pc:sldLayoutMkLst>
            <pc:docMk/>
            <pc:sldMasterMk cId="3406316908" sldId="2147483962"/>
            <pc:sldLayoutMk cId="3160643856" sldId="2147483968"/>
          </pc:sldLayoutMkLst>
        </pc:sldLayoutChg>
        <pc:sldLayoutChg chg="del">
          <pc:chgData name="Nadine Mcharafie" userId="ad47b554-ec1b-43d3-b053-7ae131e282d2" providerId="ADAL" clId="{72D04432-9C59-41FE-9983-D199FBB68F4E}" dt="2021-10-26T18:30:19.149" v="25" actId="47"/>
          <pc:sldLayoutMkLst>
            <pc:docMk/>
            <pc:sldMasterMk cId="3406316908" sldId="2147483962"/>
            <pc:sldLayoutMk cId="1515256027" sldId="2147483969"/>
          </pc:sldLayoutMkLst>
        </pc:sldLayoutChg>
        <pc:sldLayoutChg chg="del">
          <pc:chgData name="Nadine Mcharafie" userId="ad47b554-ec1b-43d3-b053-7ae131e282d2" providerId="ADAL" clId="{72D04432-9C59-41FE-9983-D199FBB68F4E}" dt="2021-10-26T18:30:19.149" v="25" actId="47"/>
          <pc:sldLayoutMkLst>
            <pc:docMk/>
            <pc:sldMasterMk cId="3406316908" sldId="2147483962"/>
            <pc:sldLayoutMk cId="4039777952" sldId="2147483970"/>
          </pc:sldLayoutMkLst>
        </pc:sldLayoutChg>
        <pc:sldLayoutChg chg="del">
          <pc:chgData name="Nadine Mcharafie" userId="ad47b554-ec1b-43d3-b053-7ae131e282d2" providerId="ADAL" clId="{72D04432-9C59-41FE-9983-D199FBB68F4E}" dt="2021-10-26T18:30:19.149" v="25" actId="47"/>
          <pc:sldLayoutMkLst>
            <pc:docMk/>
            <pc:sldMasterMk cId="3406316908" sldId="2147483962"/>
            <pc:sldLayoutMk cId="4282911021" sldId="2147483971"/>
          </pc:sldLayoutMkLst>
        </pc:sldLayoutChg>
        <pc:sldLayoutChg chg="del">
          <pc:chgData name="Nadine Mcharafie" userId="ad47b554-ec1b-43d3-b053-7ae131e282d2" providerId="ADAL" clId="{72D04432-9C59-41FE-9983-D199FBB68F4E}" dt="2021-10-26T18:30:19.149" v="25" actId="47"/>
          <pc:sldLayoutMkLst>
            <pc:docMk/>
            <pc:sldMasterMk cId="3406316908" sldId="2147483962"/>
            <pc:sldLayoutMk cId="591579495" sldId="2147483972"/>
          </pc:sldLayoutMkLst>
        </pc:sldLayoutChg>
        <pc:sldLayoutChg chg="del">
          <pc:chgData name="Nadine Mcharafie" userId="ad47b554-ec1b-43d3-b053-7ae131e282d2" providerId="ADAL" clId="{72D04432-9C59-41FE-9983-D199FBB68F4E}" dt="2021-10-26T18:30:19.149" v="25" actId="47"/>
          <pc:sldLayoutMkLst>
            <pc:docMk/>
            <pc:sldMasterMk cId="3406316908" sldId="2147483962"/>
            <pc:sldLayoutMk cId="2987035532" sldId="2147483973"/>
          </pc:sldLayoutMkLst>
        </pc:sldLayoutChg>
        <pc:sldLayoutChg chg="del">
          <pc:chgData name="Nadine Mcharafie" userId="ad47b554-ec1b-43d3-b053-7ae131e282d2" providerId="ADAL" clId="{72D04432-9C59-41FE-9983-D199FBB68F4E}" dt="2021-10-26T18:30:19.149" v="25" actId="47"/>
          <pc:sldLayoutMkLst>
            <pc:docMk/>
            <pc:sldMasterMk cId="3406316908" sldId="2147483962"/>
            <pc:sldLayoutMk cId="526149407" sldId="2147483974"/>
          </pc:sldLayoutMkLst>
        </pc:sldLayoutChg>
        <pc:sldLayoutChg chg="del">
          <pc:chgData name="Nadine Mcharafie" userId="ad47b554-ec1b-43d3-b053-7ae131e282d2" providerId="ADAL" clId="{72D04432-9C59-41FE-9983-D199FBB68F4E}" dt="2021-10-26T18:30:19.149" v="25" actId="47"/>
          <pc:sldLayoutMkLst>
            <pc:docMk/>
            <pc:sldMasterMk cId="3406316908" sldId="2147483962"/>
            <pc:sldLayoutMk cId="858214462" sldId="2147483975"/>
          </pc:sldLayoutMkLst>
        </pc:sldLayoutChg>
        <pc:sldLayoutChg chg="del">
          <pc:chgData name="Nadine Mcharafie" userId="ad47b554-ec1b-43d3-b053-7ae131e282d2" providerId="ADAL" clId="{72D04432-9C59-41FE-9983-D199FBB68F4E}" dt="2021-10-26T18:30:19.149" v="25" actId="47"/>
          <pc:sldLayoutMkLst>
            <pc:docMk/>
            <pc:sldMasterMk cId="3406316908" sldId="2147483962"/>
            <pc:sldLayoutMk cId="2402196325" sldId="2147483976"/>
          </pc:sldLayoutMkLst>
        </pc:sldLayoutChg>
        <pc:sldLayoutChg chg="del">
          <pc:chgData name="Nadine Mcharafie" userId="ad47b554-ec1b-43d3-b053-7ae131e282d2" providerId="ADAL" clId="{72D04432-9C59-41FE-9983-D199FBB68F4E}" dt="2021-10-26T18:30:19.149" v="25" actId="47"/>
          <pc:sldLayoutMkLst>
            <pc:docMk/>
            <pc:sldMasterMk cId="3406316908" sldId="2147483962"/>
            <pc:sldLayoutMk cId="2433683129" sldId="2147483977"/>
          </pc:sldLayoutMkLst>
        </pc:sldLayoutChg>
        <pc:sldLayoutChg chg="del">
          <pc:chgData name="Nadine Mcharafie" userId="ad47b554-ec1b-43d3-b053-7ae131e282d2" providerId="ADAL" clId="{72D04432-9C59-41FE-9983-D199FBB68F4E}" dt="2021-10-26T18:30:19.149" v="25" actId="47"/>
          <pc:sldLayoutMkLst>
            <pc:docMk/>
            <pc:sldMasterMk cId="3406316908" sldId="2147483962"/>
            <pc:sldLayoutMk cId="199028913" sldId="2147483978"/>
          </pc:sldLayoutMkLst>
        </pc:sldLayoutChg>
        <pc:sldLayoutChg chg="del">
          <pc:chgData name="Nadine Mcharafie" userId="ad47b554-ec1b-43d3-b053-7ae131e282d2" providerId="ADAL" clId="{72D04432-9C59-41FE-9983-D199FBB68F4E}" dt="2021-10-26T18:30:19.149" v="25" actId="47"/>
          <pc:sldLayoutMkLst>
            <pc:docMk/>
            <pc:sldMasterMk cId="3406316908" sldId="2147483962"/>
            <pc:sldLayoutMk cId="907645166" sldId="2147483979"/>
          </pc:sldLayoutMkLst>
        </pc:sldLayoutChg>
        <pc:sldLayoutChg chg="del">
          <pc:chgData name="Nadine Mcharafie" userId="ad47b554-ec1b-43d3-b053-7ae131e282d2" providerId="ADAL" clId="{72D04432-9C59-41FE-9983-D199FBB68F4E}" dt="2021-10-26T18:30:19.149" v="25" actId="47"/>
          <pc:sldLayoutMkLst>
            <pc:docMk/>
            <pc:sldMasterMk cId="3406316908" sldId="2147483962"/>
            <pc:sldLayoutMk cId="2299657995" sldId="2147483980"/>
          </pc:sldLayoutMkLst>
        </pc:sldLayoutChg>
        <pc:sldLayoutChg chg="del">
          <pc:chgData name="Nadine Mcharafie" userId="ad47b554-ec1b-43d3-b053-7ae131e282d2" providerId="ADAL" clId="{72D04432-9C59-41FE-9983-D199FBB68F4E}" dt="2021-10-26T18:30:19.149" v="25" actId="47"/>
          <pc:sldLayoutMkLst>
            <pc:docMk/>
            <pc:sldMasterMk cId="3406316908" sldId="2147483962"/>
            <pc:sldLayoutMk cId="3005602888" sldId="2147483981"/>
          </pc:sldLayoutMkLst>
        </pc:sldLayoutChg>
        <pc:sldLayoutChg chg="del">
          <pc:chgData name="Nadine Mcharafie" userId="ad47b554-ec1b-43d3-b053-7ae131e282d2" providerId="ADAL" clId="{72D04432-9C59-41FE-9983-D199FBB68F4E}" dt="2021-10-26T18:30:19.149" v="25" actId="47"/>
          <pc:sldLayoutMkLst>
            <pc:docMk/>
            <pc:sldMasterMk cId="3406316908" sldId="2147483962"/>
            <pc:sldLayoutMk cId="3603187401" sldId="2147483982"/>
          </pc:sldLayoutMkLst>
        </pc:sldLayoutChg>
        <pc:sldLayoutChg chg="del">
          <pc:chgData name="Nadine Mcharafie" userId="ad47b554-ec1b-43d3-b053-7ae131e282d2" providerId="ADAL" clId="{72D04432-9C59-41FE-9983-D199FBB68F4E}" dt="2021-10-26T18:30:19.149" v="25" actId="47"/>
          <pc:sldLayoutMkLst>
            <pc:docMk/>
            <pc:sldMasterMk cId="3406316908" sldId="2147483962"/>
            <pc:sldLayoutMk cId="4103478398" sldId="2147483983"/>
          </pc:sldLayoutMkLst>
        </pc:sldLayoutChg>
        <pc:sldLayoutChg chg="del">
          <pc:chgData name="Nadine Mcharafie" userId="ad47b554-ec1b-43d3-b053-7ae131e282d2" providerId="ADAL" clId="{72D04432-9C59-41FE-9983-D199FBB68F4E}" dt="2021-10-26T18:30:19.149" v="25" actId="47"/>
          <pc:sldLayoutMkLst>
            <pc:docMk/>
            <pc:sldMasterMk cId="3406316908" sldId="2147483962"/>
            <pc:sldLayoutMk cId="3731129655" sldId="2147483984"/>
          </pc:sldLayoutMkLst>
        </pc:sldLayoutChg>
        <pc:sldLayoutChg chg="del">
          <pc:chgData name="Nadine Mcharafie" userId="ad47b554-ec1b-43d3-b053-7ae131e282d2" providerId="ADAL" clId="{72D04432-9C59-41FE-9983-D199FBB68F4E}" dt="2021-10-26T18:30:19.149" v="25" actId="47"/>
          <pc:sldLayoutMkLst>
            <pc:docMk/>
            <pc:sldMasterMk cId="3406316908" sldId="2147483962"/>
            <pc:sldLayoutMk cId="1647255103" sldId="2147483985"/>
          </pc:sldLayoutMkLst>
        </pc:sldLayoutChg>
        <pc:sldLayoutChg chg="del">
          <pc:chgData name="Nadine Mcharafie" userId="ad47b554-ec1b-43d3-b053-7ae131e282d2" providerId="ADAL" clId="{72D04432-9C59-41FE-9983-D199FBB68F4E}" dt="2021-10-26T18:30:19.149" v="25" actId="47"/>
          <pc:sldLayoutMkLst>
            <pc:docMk/>
            <pc:sldMasterMk cId="3406316908" sldId="2147483962"/>
            <pc:sldLayoutMk cId="3018943608" sldId="2147483986"/>
          </pc:sldLayoutMkLst>
        </pc:sldLayoutChg>
        <pc:sldLayoutChg chg="del">
          <pc:chgData name="Nadine Mcharafie" userId="ad47b554-ec1b-43d3-b053-7ae131e282d2" providerId="ADAL" clId="{72D04432-9C59-41FE-9983-D199FBB68F4E}" dt="2021-10-26T18:30:19.149" v="25" actId="47"/>
          <pc:sldLayoutMkLst>
            <pc:docMk/>
            <pc:sldMasterMk cId="3406316908" sldId="2147483962"/>
            <pc:sldLayoutMk cId="1460418355" sldId="2147483987"/>
          </pc:sldLayoutMkLst>
        </pc:sldLayoutChg>
        <pc:sldLayoutChg chg="del">
          <pc:chgData name="Nadine Mcharafie" userId="ad47b554-ec1b-43d3-b053-7ae131e282d2" providerId="ADAL" clId="{72D04432-9C59-41FE-9983-D199FBB68F4E}" dt="2021-10-26T18:30:19.149" v="25" actId="47"/>
          <pc:sldLayoutMkLst>
            <pc:docMk/>
            <pc:sldMasterMk cId="3406316908" sldId="2147483962"/>
            <pc:sldLayoutMk cId="3742744346" sldId="2147483988"/>
          </pc:sldLayoutMkLst>
        </pc:sldLayoutChg>
        <pc:sldLayoutChg chg="del">
          <pc:chgData name="Nadine Mcharafie" userId="ad47b554-ec1b-43d3-b053-7ae131e282d2" providerId="ADAL" clId="{72D04432-9C59-41FE-9983-D199FBB68F4E}" dt="2021-10-26T18:30:19.149" v="25" actId="47"/>
          <pc:sldLayoutMkLst>
            <pc:docMk/>
            <pc:sldMasterMk cId="3406316908" sldId="2147483962"/>
            <pc:sldLayoutMk cId="3566939951" sldId="2147483989"/>
          </pc:sldLayoutMkLst>
        </pc:sldLayoutChg>
        <pc:sldLayoutChg chg="del">
          <pc:chgData name="Nadine Mcharafie" userId="ad47b554-ec1b-43d3-b053-7ae131e282d2" providerId="ADAL" clId="{72D04432-9C59-41FE-9983-D199FBB68F4E}" dt="2021-10-26T18:30:19.149" v="25" actId="47"/>
          <pc:sldLayoutMkLst>
            <pc:docMk/>
            <pc:sldMasterMk cId="3406316908" sldId="2147483962"/>
            <pc:sldLayoutMk cId="3082867825" sldId="2147483990"/>
          </pc:sldLayoutMkLst>
        </pc:sldLayoutChg>
        <pc:sldLayoutChg chg="del">
          <pc:chgData name="Nadine Mcharafie" userId="ad47b554-ec1b-43d3-b053-7ae131e282d2" providerId="ADAL" clId="{72D04432-9C59-41FE-9983-D199FBB68F4E}" dt="2021-10-26T18:30:19.149" v="25" actId="47"/>
          <pc:sldLayoutMkLst>
            <pc:docMk/>
            <pc:sldMasterMk cId="3406316908" sldId="2147483962"/>
            <pc:sldLayoutMk cId="705820149" sldId="2147483991"/>
          </pc:sldLayoutMkLst>
        </pc:sldLayoutChg>
        <pc:sldLayoutChg chg="del">
          <pc:chgData name="Nadine Mcharafie" userId="ad47b554-ec1b-43d3-b053-7ae131e282d2" providerId="ADAL" clId="{72D04432-9C59-41FE-9983-D199FBB68F4E}" dt="2021-10-26T18:30:19.149" v="25" actId="47"/>
          <pc:sldLayoutMkLst>
            <pc:docMk/>
            <pc:sldMasterMk cId="3406316908" sldId="2147483962"/>
            <pc:sldLayoutMk cId="478503699" sldId="2147483992"/>
          </pc:sldLayoutMkLst>
        </pc:sldLayoutChg>
        <pc:sldLayoutChg chg="del">
          <pc:chgData name="Nadine Mcharafie" userId="ad47b554-ec1b-43d3-b053-7ae131e282d2" providerId="ADAL" clId="{72D04432-9C59-41FE-9983-D199FBB68F4E}" dt="2021-10-26T18:30:19.149" v="25" actId="47"/>
          <pc:sldLayoutMkLst>
            <pc:docMk/>
            <pc:sldMasterMk cId="3406316908" sldId="2147483962"/>
            <pc:sldLayoutMk cId="2402316063" sldId="2147483993"/>
          </pc:sldLayoutMkLst>
        </pc:sldLayoutChg>
        <pc:sldLayoutChg chg="del">
          <pc:chgData name="Nadine Mcharafie" userId="ad47b554-ec1b-43d3-b053-7ae131e282d2" providerId="ADAL" clId="{72D04432-9C59-41FE-9983-D199FBB68F4E}" dt="2021-10-26T18:30:19.149" v="25" actId="47"/>
          <pc:sldLayoutMkLst>
            <pc:docMk/>
            <pc:sldMasterMk cId="3406316908" sldId="2147483962"/>
            <pc:sldLayoutMk cId="3689527859" sldId="2147483994"/>
          </pc:sldLayoutMkLst>
        </pc:sldLayoutChg>
        <pc:sldLayoutChg chg="del">
          <pc:chgData name="Nadine Mcharafie" userId="ad47b554-ec1b-43d3-b053-7ae131e282d2" providerId="ADAL" clId="{72D04432-9C59-41FE-9983-D199FBB68F4E}" dt="2021-10-26T18:30:19.149" v="25" actId="47"/>
          <pc:sldLayoutMkLst>
            <pc:docMk/>
            <pc:sldMasterMk cId="3406316908" sldId="2147483962"/>
            <pc:sldLayoutMk cId="2381830169" sldId="2147483995"/>
          </pc:sldLayoutMkLst>
        </pc:sldLayoutChg>
        <pc:sldLayoutChg chg="del">
          <pc:chgData name="Nadine Mcharafie" userId="ad47b554-ec1b-43d3-b053-7ae131e282d2" providerId="ADAL" clId="{72D04432-9C59-41FE-9983-D199FBB68F4E}" dt="2021-10-26T18:30:19.149" v="25" actId="47"/>
          <pc:sldLayoutMkLst>
            <pc:docMk/>
            <pc:sldMasterMk cId="3406316908" sldId="2147483962"/>
            <pc:sldLayoutMk cId="271519001" sldId="2147483996"/>
          </pc:sldLayoutMkLst>
        </pc:sldLayoutChg>
        <pc:sldLayoutChg chg="del">
          <pc:chgData name="Nadine Mcharafie" userId="ad47b554-ec1b-43d3-b053-7ae131e282d2" providerId="ADAL" clId="{72D04432-9C59-41FE-9983-D199FBB68F4E}" dt="2021-10-26T18:30:19.149" v="25" actId="47"/>
          <pc:sldLayoutMkLst>
            <pc:docMk/>
            <pc:sldMasterMk cId="3406316908" sldId="2147483962"/>
            <pc:sldLayoutMk cId="2631875467" sldId="2147483997"/>
          </pc:sldLayoutMkLst>
        </pc:sldLayoutChg>
        <pc:sldLayoutChg chg="del">
          <pc:chgData name="Nadine Mcharafie" userId="ad47b554-ec1b-43d3-b053-7ae131e282d2" providerId="ADAL" clId="{72D04432-9C59-41FE-9983-D199FBB68F4E}" dt="2021-10-26T18:30:19.149" v="25" actId="47"/>
          <pc:sldLayoutMkLst>
            <pc:docMk/>
            <pc:sldMasterMk cId="3406316908" sldId="2147483962"/>
            <pc:sldLayoutMk cId="3213214196" sldId="2147483998"/>
          </pc:sldLayoutMkLst>
        </pc:sldLayoutChg>
        <pc:sldLayoutChg chg="del">
          <pc:chgData name="Nadine Mcharafie" userId="ad47b554-ec1b-43d3-b053-7ae131e282d2" providerId="ADAL" clId="{72D04432-9C59-41FE-9983-D199FBB68F4E}" dt="2021-10-26T18:30:19.149" v="25" actId="47"/>
          <pc:sldLayoutMkLst>
            <pc:docMk/>
            <pc:sldMasterMk cId="3406316908" sldId="2147483962"/>
            <pc:sldLayoutMk cId="1096614790" sldId="2147483999"/>
          </pc:sldLayoutMkLst>
        </pc:sldLayoutChg>
        <pc:sldLayoutChg chg="del">
          <pc:chgData name="Nadine Mcharafie" userId="ad47b554-ec1b-43d3-b053-7ae131e282d2" providerId="ADAL" clId="{72D04432-9C59-41FE-9983-D199FBB68F4E}" dt="2021-10-26T18:30:19.149" v="25" actId="47"/>
          <pc:sldLayoutMkLst>
            <pc:docMk/>
            <pc:sldMasterMk cId="3406316908" sldId="2147483962"/>
            <pc:sldLayoutMk cId="2088789493" sldId="2147484000"/>
          </pc:sldLayoutMkLst>
        </pc:sldLayoutChg>
        <pc:sldLayoutChg chg="del">
          <pc:chgData name="Nadine Mcharafie" userId="ad47b554-ec1b-43d3-b053-7ae131e282d2" providerId="ADAL" clId="{72D04432-9C59-41FE-9983-D199FBB68F4E}" dt="2021-10-26T18:30:19.149" v="25" actId="47"/>
          <pc:sldLayoutMkLst>
            <pc:docMk/>
            <pc:sldMasterMk cId="3406316908" sldId="2147483962"/>
            <pc:sldLayoutMk cId="3809856306" sldId="2147484001"/>
          </pc:sldLayoutMkLst>
        </pc:sldLayoutChg>
        <pc:sldLayoutChg chg="del">
          <pc:chgData name="Nadine Mcharafie" userId="ad47b554-ec1b-43d3-b053-7ae131e282d2" providerId="ADAL" clId="{72D04432-9C59-41FE-9983-D199FBB68F4E}" dt="2021-10-26T18:30:19.149" v="25" actId="47"/>
          <pc:sldLayoutMkLst>
            <pc:docMk/>
            <pc:sldMasterMk cId="3406316908" sldId="2147483962"/>
            <pc:sldLayoutMk cId="2691494370" sldId="2147484002"/>
          </pc:sldLayoutMkLst>
        </pc:sldLayoutChg>
        <pc:sldLayoutChg chg="del">
          <pc:chgData name="Nadine Mcharafie" userId="ad47b554-ec1b-43d3-b053-7ae131e282d2" providerId="ADAL" clId="{72D04432-9C59-41FE-9983-D199FBB68F4E}" dt="2021-10-26T18:30:19.149" v="25" actId="47"/>
          <pc:sldLayoutMkLst>
            <pc:docMk/>
            <pc:sldMasterMk cId="3406316908" sldId="2147483962"/>
            <pc:sldLayoutMk cId="2372316539" sldId="2147484003"/>
          </pc:sldLayoutMkLst>
        </pc:sldLayoutChg>
        <pc:sldLayoutChg chg="del">
          <pc:chgData name="Nadine Mcharafie" userId="ad47b554-ec1b-43d3-b053-7ae131e282d2" providerId="ADAL" clId="{72D04432-9C59-41FE-9983-D199FBB68F4E}" dt="2021-10-26T18:30:19.149" v="25" actId="47"/>
          <pc:sldLayoutMkLst>
            <pc:docMk/>
            <pc:sldMasterMk cId="3406316908" sldId="2147483962"/>
            <pc:sldLayoutMk cId="858806012" sldId="2147484004"/>
          </pc:sldLayoutMkLst>
        </pc:sldLayoutChg>
        <pc:sldLayoutChg chg="del">
          <pc:chgData name="Nadine Mcharafie" userId="ad47b554-ec1b-43d3-b053-7ae131e282d2" providerId="ADAL" clId="{72D04432-9C59-41FE-9983-D199FBB68F4E}" dt="2021-10-26T18:30:19.149" v="25" actId="47"/>
          <pc:sldLayoutMkLst>
            <pc:docMk/>
            <pc:sldMasterMk cId="3406316908" sldId="2147483962"/>
            <pc:sldLayoutMk cId="3553604043" sldId="2147484005"/>
          </pc:sldLayoutMkLst>
        </pc:sldLayoutChg>
        <pc:sldLayoutChg chg="del">
          <pc:chgData name="Nadine Mcharafie" userId="ad47b554-ec1b-43d3-b053-7ae131e282d2" providerId="ADAL" clId="{72D04432-9C59-41FE-9983-D199FBB68F4E}" dt="2021-10-26T18:30:19.149" v="25" actId="47"/>
          <pc:sldLayoutMkLst>
            <pc:docMk/>
            <pc:sldMasterMk cId="3406316908" sldId="2147483962"/>
            <pc:sldLayoutMk cId="3291585477" sldId="2147484006"/>
          </pc:sldLayoutMkLst>
        </pc:sldLayoutChg>
      </pc:sldMasterChg>
    </pc:docChg>
  </pc:docChgLst>
  <pc:docChgLst>
    <pc:chgData name="Abdullah Qaisar" userId="c1c742e9-a7df-4472-91ec-9ca1f1d9bc84" providerId="ADAL" clId="{7A415275-7B31-46EB-B8F0-B0EC18175986}"/>
    <pc:docChg chg="undo custSel addSld delSld addMainMaster delMainMaster">
      <pc:chgData name="Abdullah Qaisar" userId="c1c742e9-a7df-4472-91ec-9ca1f1d9bc84" providerId="ADAL" clId="{7A415275-7B31-46EB-B8F0-B0EC18175986}" dt="2021-11-03T16:43:29.163" v="4" actId="47"/>
      <pc:docMkLst>
        <pc:docMk/>
      </pc:docMkLst>
      <pc:sldChg chg="del">
        <pc:chgData name="Abdullah Qaisar" userId="c1c742e9-a7df-4472-91ec-9ca1f1d9bc84" providerId="ADAL" clId="{7A415275-7B31-46EB-B8F0-B0EC18175986}" dt="2021-11-03T16:43:10.423" v="0" actId="47"/>
        <pc:sldMkLst>
          <pc:docMk/>
          <pc:sldMk cId="0" sldId="256"/>
        </pc:sldMkLst>
      </pc:sldChg>
      <pc:sldChg chg="del">
        <pc:chgData name="Abdullah Qaisar" userId="c1c742e9-a7df-4472-91ec-9ca1f1d9bc84" providerId="ADAL" clId="{7A415275-7B31-46EB-B8F0-B0EC18175986}" dt="2021-11-03T16:43:11.007" v="1" actId="47"/>
        <pc:sldMkLst>
          <pc:docMk/>
          <pc:sldMk cId="4179175767" sldId="257"/>
        </pc:sldMkLst>
      </pc:sldChg>
      <pc:sldChg chg="add del">
        <pc:chgData name="Abdullah Qaisar" userId="c1c742e9-a7df-4472-91ec-9ca1f1d9bc84" providerId="ADAL" clId="{7A415275-7B31-46EB-B8F0-B0EC18175986}" dt="2021-11-03T16:43:29.163" v="4" actId="47"/>
        <pc:sldMkLst>
          <pc:docMk/>
          <pc:sldMk cId="901750874" sldId="259"/>
        </pc:sldMkLst>
      </pc:sldChg>
      <pc:sldChg chg="add del">
        <pc:chgData name="Abdullah Qaisar" userId="c1c742e9-a7df-4472-91ec-9ca1f1d9bc84" providerId="ADAL" clId="{7A415275-7B31-46EB-B8F0-B0EC18175986}" dt="2021-11-03T16:43:29.163" v="4" actId="47"/>
        <pc:sldMkLst>
          <pc:docMk/>
          <pc:sldMk cId="3310188057" sldId="260"/>
        </pc:sldMkLst>
      </pc:sldChg>
      <pc:sldChg chg="add del">
        <pc:chgData name="Abdullah Qaisar" userId="c1c742e9-a7df-4472-91ec-9ca1f1d9bc84" providerId="ADAL" clId="{7A415275-7B31-46EB-B8F0-B0EC18175986}" dt="2021-11-03T16:43:29.163" v="4" actId="47"/>
        <pc:sldMkLst>
          <pc:docMk/>
          <pc:sldMk cId="182235651" sldId="263"/>
        </pc:sldMkLst>
      </pc:sldChg>
      <pc:sldChg chg="add del">
        <pc:chgData name="Abdullah Qaisar" userId="c1c742e9-a7df-4472-91ec-9ca1f1d9bc84" providerId="ADAL" clId="{7A415275-7B31-46EB-B8F0-B0EC18175986}" dt="2021-11-03T16:43:29.163" v="4" actId="47"/>
        <pc:sldMkLst>
          <pc:docMk/>
          <pc:sldMk cId="3832784439" sldId="264"/>
        </pc:sldMkLst>
      </pc:sldChg>
      <pc:sldChg chg="add del">
        <pc:chgData name="Abdullah Qaisar" userId="c1c742e9-a7df-4472-91ec-9ca1f1d9bc84" providerId="ADAL" clId="{7A415275-7B31-46EB-B8F0-B0EC18175986}" dt="2021-11-03T16:43:29.163" v="4" actId="47"/>
        <pc:sldMkLst>
          <pc:docMk/>
          <pc:sldMk cId="2288734013" sldId="265"/>
        </pc:sldMkLst>
      </pc:sldChg>
      <pc:sldChg chg="add del">
        <pc:chgData name="Abdullah Qaisar" userId="c1c742e9-a7df-4472-91ec-9ca1f1d9bc84" providerId="ADAL" clId="{7A415275-7B31-46EB-B8F0-B0EC18175986}" dt="2021-11-03T16:43:29.163" v="4" actId="47"/>
        <pc:sldMkLst>
          <pc:docMk/>
          <pc:sldMk cId="3324095598" sldId="266"/>
        </pc:sldMkLst>
      </pc:sldChg>
      <pc:sldChg chg="add del">
        <pc:chgData name="Abdullah Qaisar" userId="c1c742e9-a7df-4472-91ec-9ca1f1d9bc84" providerId="ADAL" clId="{7A415275-7B31-46EB-B8F0-B0EC18175986}" dt="2021-11-03T16:43:29.163" v="4" actId="47"/>
        <pc:sldMkLst>
          <pc:docMk/>
          <pc:sldMk cId="4251510205" sldId="267"/>
        </pc:sldMkLst>
      </pc:sldChg>
      <pc:sldChg chg="add del">
        <pc:chgData name="Abdullah Qaisar" userId="c1c742e9-a7df-4472-91ec-9ca1f1d9bc84" providerId="ADAL" clId="{7A415275-7B31-46EB-B8F0-B0EC18175986}" dt="2021-11-03T16:43:29.163" v="4" actId="47"/>
        <pc:sldMkLst>
          <pc:docMk/>
          <pc:sldMk cId="582730333" sldId="268"/>
        </pc:sldMkLst>
      </pc:sldChg>
      <pc:sldChg chg="add del">
        <pc:chgData name="Abdullah Qaisar" userId="c1c742e9-a7df-4472-91ec-9ca1f1d9bc84" providerId="ADAL" clId="{7A415275-7B31-46EB-B8F0-B0EC18175986}" dt="2021-11-03T16:43:29.163" v="4" actId="47"/>
        <pc:sldMkLst>
          <pc:docMk/>
          <pc:sldMk cId="1789900964" sldId="269"/>
        </pc:sldMkLst>
      </pc:sldChg>
      <pc:sldChg chg="add del">
        <pc:chgData name="Abdullah Qaisar" userId="c1c742e9-a7df-4472-91ec-9ca1f1d9bc84" providerId="ADAL" clId="{7A415275-7B31-46EB-B8F0-B0EC18175986}" dt="2021-11-03T16:43:29.163" v="4" actId="47"/>
        <pc:sldMkLst>
          <pc:docMk/>
          <pc:sldMk cId="1493607312" sldId="270"/>
        </pc:sldMkLst>
      </pc:sldChg>
      <pc:sldChg chg="add del">
        <pc:chgData name="Abdullah Qaisar" userId="c1c742e9-a7df-4472-91ec-9ca1f1d9bc84" providerId="ADAL" clId="{7A415275-7B31-46EB-B8F0-B0EC18175986}" dt="2021-11-03T16:43:29.163" v="4" actId="47"/>
        <pc:sldMkLst>
          <pc:docMk/>
          <pc:sldMk cId="1649367640" sldId="271"/>
        </pc:sldMkLst>
      </pc:sldChg>
      <pc:sldChg chg="add del">
        <pc:chgData name="Abdullah Qaisar" userId="c1c742e9-a7df-4472-91ec-9ca1f1d9bc84" providerId="ADAL" clId="{7A415275-7B31-46EB-B8F0-B0EC18175986}" dt="2021-11-03T16:43:21.249" v="3" actId="47"/>
        <pc:sldMkLst>
          <pc:docMk/>
          <pc:sldMk cId="2786573905" sldId="276"/>
        </pc:sldMkLst>
      </pc:sldChg>
      <pc:sldChg chg="add del">
        <pc:chgData name="Abdullah Qaisar" userId="c1c742e9-a7df-4472-91ec-9ca1f1d9bc84" providerId="ADAL" clId="{7A415275-7B31-46EB-B8F0-B0EC18175986}" dt="2021-11-03T16:43:29.163" v="4" actId="47"/>
        <pc:sldMkLst>
          <pc:docMk/>
          <pc:sldMk cId="2410277671" sldId="287"/>
        </pc:sldMkLst>
      </pc:sldChg>
      <pc:sldChg chg="add del">
        <pc:chgData name="Abdullah Qaisar" userId="c1c742e9-a7df-4472-91ec-9ca1f1d9bc84" providerId="ADAL" clId="{7A415275-7B31-46EB-B8F0-B0EC18175986}" dt="2021-11-03T16:43:29.163" v="4" actId="47"/>
        <pc:sldMkLst>
          <pc:docMk/>
          <pc:sldMk cId="1731322478" sldId="288"/>
        </pc:sldMkLst>
      </pc:sldChg>
      <pc:sldChg chg="add del">
        <pc:chgData name="Abdullah Qaisar" userId="c1c742e9-a7df-4472-91ec-9ca1f1d9bc84" providerId="ADAL" clId="{7A415275-7B31-46EB-B8F0-B0EC18175986}" dt="2021-11-03T16:43:29.163" v="4" actId="47"/>
        <pc:sldMkLst>
          <pc:docMk/>
          <pc:sldMk cId="3425680417" sldId="293"/>
        </pc:sldMkLst>
      </pc:sldChg>
      <pc:sldChg chg="add del">
        <pc:chgData name="Abdullah Qaisar" userId="c1c742e9-a7df-4472-91ec-9ca1f1d9bc84" providerId="ADAL" clId="{7A415275-7B31-46EB-B8F0-B0EC18175986}" dt="2021-11-03T16:43:29.163" v="4" actId="47"/>
        <pc:sldMkLst>
          <pc:docMk/>
          <pc:sldMk cId="3150440505" sldId="295"/>
        </pc:sldMkLst>
      </pc:sldChg>
      <pc:sldChg chg="add del">
        <pc:chgData name="Abdullah Qaisar" userId="c1c742e9-a7df-4472-91ec-9ca1f1d9bc84" providerId="ADAL" clId="{7A415275-7B31-46EB-B8F0-B0EC18175986}" dt="2021-11-03T16:43:29.163" v="4" actId="47"/>
        <pc:sldMkLst>
          <pc:docMk/>
          <pc:sldMk cId="2989357615" sldId="302"/>
        </pc:sldMkLst>
      </pc:sldChg>
      <pc:sldChg chg="add del">
        <pc:chgData name="Abdullah Qaisar" userId="c1c742e9-a7df-4472-91ec-9ca1f1d9bc84" providerId="ADAL" clId="{7A415275-7B31-46EB-B8F0-B0EC18175986}" dt="2021-11-03T16:43:29.163" v="4" actId="47"/>
        <pc:sldMkLst>
          <pc:docMk/>
          <pc:sldMk cId="2681817502" sldId="303"/>
        </pc:sldMkLst>
      </pc:sldChg>
      <pc:sldChg chg="add del">
        <pc:chgData name="Abdullah Qaisar" userId="c1c742e9-a7df-4472-91ec-9ca1f1d9bc84" providerId="ADAL" clId="{7A415275-7B31-46EB-B8F0-B0EC18175986}" dt="2021-11-03T16:43:29.163" v="4" actId="47"/>
        <pc:sldMkLst>
          <pc:docMk/>
          <pc:sldMk cId="3585490479" sldId="305"/>
        </pc:sldMkLst>
      </pc:sldChg>
      <pc:sldChg chg="add del">
        <pc:chgData name="Abdullah Qaisar" userId="c1c742e9-a7df-4472-91ec-9ca1f1d9bc84" providerId="ADAL" clId="{7A415275-7B31-46EB-B8F0-B0EC18175986}" dt="2021-11-03T16:43:29.163" v="4" actId="47"/>
        <pc:sldMkLst>
          <pc:docMk/>
          <pc:sldMk cId="1292385564" sldId="351"/>
        </pc:sldMkLst>
      </pc:sldChg>
      <pc:sldChg chg="add del">
        <pc:chgData name="Abdullah Qaisar" userId="c1c742e9-a7df-4472-91ec-9ca1f1d9bc84" providerId="ADAL" clId="{7A415275-7B31-46EB-B8F0-B0EC18175986}" dt="2021-11-03T16:43:29.163" v="4" actId="47"/>
        <pc:sldMkLst>
          <pc:docMk/>
          <pc:sldMk cId="642429578" sldId="356"/>
        </pc:sldMkLst>
      </pc:sldChg>
      <pc:sldChg chg="add del">
        <pc:chgData name="Abdullah Qaisar" userId="c1c742e9-a7df-4472-91ec-9ca1f1d9bc84" providerId="ADAL" clId="{7A415275-7B31-46EB-B8F0-B0EC18175986}" dt="2021-11-03T16:43:29.163" v="4" actId="47"/>
        <pc:sldMkLst>
          <pc:docMk/>
          <pc:sldMk cId="1690164607" sldId="360"/>
        </pc:sldMkLst>
      </pc:sldChg>
      <pc:sldChg chg="add del">
        <pc:chgData name="Abdullah Qaisar" userId="c1c742e9-a7df-4472-91ec-9ca1f1d9bc84" providerId="ADAL" clId="{7A415275-7B31-46EB-B8F0-B0EC18175986}" dt="2021-11-03T16:43:29.163" v="4" actId="47"/>
        <pc:sldMkLst>
          <pc:docMk/>
          <pc:sldMk cId="3325968018" sldId="364"/>
        </pc:sldMkLst>
      </pc:sldChg>
      <pc:sldChg chg="add del">
        <pc:chgData name="Abdullah Qaisar" userId="c1c742e9-a7df-4472-91ec-9ca1f1d9bc84" providerId="ADAL" clId="{7A415275-7B31-46EB-B8F0-B0EC18175986}" dt="2021-11-03T16:43:29.163" v="4" actId="47"/>
        <pc:sldMkLst>
          <pc:docMk/>
          <pc:sldMk cId="3727266045" sldId="374"/>
        </pc:sldMkLst>
      </pc:sldChg>
      <pc:sldChg chg="add del">
        <pc:chgData name="Abdullah Qaisar" userId="c1c742e9-a7df-4472-91ec-9ca1f1d9bc84" providerId="ADAL" clId="{7A415275-7B31-46EB-B8F0-B0EC18175986}" dt="2021-11-03T16:43:29.163" v="4" actId="47"/>
        <pc:sldMkLst>
          <pc:docMk/>
          <pc:sldMk cId="635692073" sldId="376"/>
        </pc:sldMkLst>
      </pc:sldChg>
      <pc:sldChg chg="add del">
        <pc:chgData name="Abdullah Qaisar" userId="c1c742e9-a7df-4472-91ec-9ca1f1d9bc84" providerId="ADAL" clId="{7A415275-7B31-46EB-B8F0-B0EC18175986}" dt="2021-11-03T16:43:29.163" v="4" actId="47"/>
        <pc:sldMkLst>
          <pc:docMk/>
          <pc:sldMk cId="1131817940" sldId="379"/>
        </pc:sldMkLst>
      </pc:sldChg>
      <pc:sldChg chg="add del">
        <pc:chgData name="Abdullah Qaisar" userId="c1c742e9-a7df-4472-91ec-9ca1f1d9bc84" providerId="ADAL" clId="{7A415275-7B31-46EB-B8F0-B0EC18175986}" dt="2021-11-03T16:43:29.163" v="4" actId="47"/>
        <pc:sldMkLst>
          <pc:docMk/>
          <pc:sldMk cId="934679219" sldId="383"/>
        </pc:sldMkLst>
      </pc:sldChg>
      <pc:sldChg chg="add del">
        <pc:chgData name="Abdullah Qaisar" userId="c1c742e9-a7df-4472-91ec-9ca1f1d9bc84" providerId="ADAL" clId="{7A415275-7B31-46EB-B8F0-B0EC18175986}" dt="2021-11-03T16:43:29.163" v="4" actId="47"/>
        <pc:sldMkLst>
          <pc:docMk/>
          <pc:sldMk cId="1686233702" sldId="385"/>
        </pc:sldMkLst>
      </pc:sldChg>
      <pc:sldChg chg="add del">
        <pc:chgData name="Abdullah Qaisar" userId="c1c742e9-a7df-4472-91ec-9ca1f1d9bc84" providerId="ADAL" clId="{7A415275-7B31-46EB-B8F0-B0EC18175986}" dt="2021-11-03T16:43:29.163" v="4" actId="47"/>
        <pc:sldMkLst>
          <pc:docMk/>
          <pc:sldMk cId="869871196" sldId="386"/>
        </pc:sldMkLst>
      </pc:sldChg>
      <pc:sldChg chg="add del">
        <pc:chgData name="Abdullah Qaisar" userId="c1c742e9-a7df-4472-91ec-9ca1f1d9bc84" providerId="ADAL" clId="{7A415275-7B31-46EB-B8F0-B0EC18175986}" dt="2021-11-03T16:43:29.163" v="4" actId="47"/>
        <pc:sldMkLst>
          <pc:docMk/>
          <pc:sldMk cId="3332111674" sldId="387"/>
        </pc:sldMkLst>
      </pc:sldChg>
      <pc:sldChg chg="add del">
        <pc:chgData name="Abdullah Qaisar" userId="c1c742e9-a7df-4472-91ec-9ca1f1d9bc84" providerId="ADAL" clId="{7A415275-7B31-46EB-B8F0-B0EC18175986}" dt="2021-11-03T16:43:29.163" v="4" actId="47"/>
        <pc:sldMkLst>
          <pc:docMk/>
          <pc:sldMk cId="913740758" sldId="388"/>
        </pc:sldMkLst>
      </pc:sldChg>
      <pc:sldChg chg="add del">
        <pc:chgData name="Abdullah Qaisar" userId="c1c742e9-a7df-4472-91ec-9ca1f1d9bc84" providerId="ADAL" clId="{7A415275-7B31-46EB-B8F0-B0EC18175986}" dt="2021-11-03T16:43:29.163" v="4" actId="47"/>
        <pc:sldMkLst>
          <pc:docMk/>
          <pc:sldMk cId="2092258948" sldId="389"/>
        </pc:sldMkLst>
      </pc:sldChg>
      <pc:sldChg chg="add del">
        <pc:chgData name="Abdullah Qaisar" userId="c1c742e9-a7df-4472-91ec-9ca1f1d9bc84" providerId="ADAL" clId="{7A415275-7B31-46EB-B8F0-B0EC18175986}" dt="2021-11-03T16:43:29.163" v="4" actId="47"/>
        <pc:sldMkLst>
          <pc:docMk/>
          <pc:sldMk cId="2232226581" sldId="392"/>
        </pc:sldMkLst>
      </pc:sldChg>
      <pc:sldChg chg="add del">
        <pc:chgData name="Abdullah Qaisar" userId="c1c742e9-a7df-4472-91ec-9ca1f1d9bc84" providerId="ADAL" clId="{7A415275-7B31-46EB-B8F0-B0EC18175986}" dt="2021-11-03T16:43:29.163" v="4" actId="47"/>
        <pc:sldMkLst>
          <pc:docMk/>
          <pc:sldMk cId="3275291069" sldId="393"/>
        </pc:sldMkLst>
      </pc:sldChg>
      <pc:sldChg chg="add del">
        <pc:chgData name="Abdullah Qaisar" userId="c1c742e9-a7df-4472-91ec-9ca1f1d9bc84" providerId="ADAL" clId="{7A415275-7B31-46EB-B8F0-B0EC18175986}" dt="2021-11-03T16:43:29.163" v="4" actId="47"/>
        <pc:sldMkLst>
          <pc:docMk/>
          <pc:sldMk cId="509664200" sldId="452"/>
        </pc:sldMkLst>
      </pc:sldChg>
      <pc:sldChg chg="add del">
        <pc:chgData name="Abdullah Qaisar" userId="c1c742e9-a7df-4472-91ec-9ca1f1d9bc84" providerId="ADAL" clId="{7A415275-7B31-46EB-B8F0-B0EC18175986}" dt="2021-11-03T16:43:29.163" v="4" actId="47"/>
        <pc:sldMkLst>
          <pc:docMk/>
          <pc:sldMk cId="2229730409" sldId="504"/>
        </pc:sldMkLst>
      </pc:sldChg>
      <pc:sldChg chg="add del">
        <pc:chgData name="Abdullah Qaisar" userId="c1c742e9-a7df-4472-91ec-9ca1f1d9bc84" providerId="ADAL" clId="{7A415275-7B31-46EB-B8F0-B0EC18175986}" dt="2021-11-03T16:43:29.163" v="4" actId="47"/>
        <pc:sldMkLst>
          <pc:docMk/>
          <pc:sldMk cId="3957019518" sldId="507"/>
        </pc:sldMkLst>
      </pc:sldChg>
      <pc:sldChg chg="add del">
        <pc:chgData name="Abdullah Qaisar" userId="c1c742e9-a7df-4472-91ec-9ca1f1d9bc84" providerId="ADAL" clId="{7A415275-7B31-46EB-B8F0-B0EC18175986}" dt="2021-11-03T16:43:29.163" v="4" actId="47"/>
        <pc:sldMkLst>
          <pc:docMk/>
          <pc:sldMk cId="650536610" sldId="508"/>
        </pc:sldMkLst>
      </pc:sldChg>
      <pc:sldChg chg="add del">
        <pc:chgData name="Abdullah Qaisar" userId="c1c742e9-a7df-4472-91ec-9ca1f1d9bc84" providerId="ADAL" clId="{7A415275-7B31-46EB-B8F0-B0EC18175986}" dt="2021-11-03T16:43:29.163" v="4" actId="47"/>
        <pc:sldMkLst>
          <pc:docMk/>
          <pc:sldMk cId="260993062" sldId="552"/>
        </pc:sldMkLst>
      </pc:sldChg>
      <pc:sldChg chg="add del">
        <pc:chgData name="Abdullah Qaisar" userId="c1c742e9-a7df-4472-91ec-9ca1f1d9bc84" providerId="ADAL" clId="{7A415275-7B31-46EB-B8F0-B0EC18175986}" dt="2021-11-03T16:43:29.163" v="4" actId="47"/>
        <pc:sldMkLst>
          <pc:docMk/>
          <pc:sldMk cId="2788567660" sldId="578"/>
        </pc:sldMkLst>
      </pc:sldChg>
      <pc:sldChg chg="add del">
        <pc:chgData name="Abdullah Qaisar" userId="c1c742e9-a7df-4472-91ec-9ca1f1d9bc84" providerId="ADAL" clId="{7A415275-7B31-46EB-B8F0-B0EC18175986}" dt="2021-11-03T16:43:29.163" v="4" actId="47"/>
        <pc:sldMkLst>
          <pc:docMk/>
          <pc:sldMk cId="563388612" sldId="593"/>
        </pc:sldMkLst>
      </pc:sldChg>
      <pc:sldChg chg="add del">
        <pc:chgData name="Abdullah Qaisar" userId="c1c742e9-a7df-4472-91ec-9ca1f1d9bc84" providerId="ADAL" clId="{7A415275-7B31-46EB-B8F0-B0EC18175986}" dt="2021-11-03T16:43:29.163" v="4" actId="47"/>
        <pc:sldMkLst>
          <pc:docMk/>
          <pc:sldMk cId="2942221578" sldId="622"/>
        </pc:sldMkLst>
      </pc:sldChg>
      <pc:sldChg chg="add del">
        <pc:chgData name="Abdullah Qaisar" userId="c1c742e9-a7df-4472-91ec-9ca1f1d9bc84" providerId="ADAL" clId="{7A415275-7B31-46EB-B8F0-B0EC18175986}" dt="2021-11-03T16:43:29.163" v="4" actId="47"/>
        <pc:sldMkLst>
          <pc:docMk/>
          <pc:sldMk cId="1577668133" sldId="645"/>
        </pc:sldMkLst>
      </pc:sldChg>
      <pc:sldChg chg="add del">
        <pc:chgData name="Abdullah Qaisar" userId="c1c742e9-a7df-4472-91ec-9ca1f1d9bc84" providerId="ADAL" clId="{7A415275-7B31-46EB-B8F0-B0EC18175986}" dt="2021-11-03T16:43:29.163" v="4" actId="47"/>
        <pc:sldMkLst>
          <pc:docMk/>
          <pc:sldMk cId="1780896877" sldId="646"/>
        </pc:sldMkLst>
      </pc:sldChg>
      <pc:sldChg chg="add del">
        <pc:chgData name="Abdullah Qaisar" userId="c1c742e9-a7df-4472-91ec-9ca1f1d9bc84" providerId="ADAL" clId="{7A415275-7B31-46EB-B8F0-B0EC18175986}" dt="2021-11-03T16:43:29.163" v="4" actId="47"/>
        <pc:sldMkLst>
          <pc:docMk/>
          <pc:sldMk cId="3660262654" sldId="656"/>
        </pc:sldMkLst>
      </pc:sldChg>
      <pc:sldChg chg="add del">
        <pc:chgData name="Abdullah Qaisar" userId="c1c742e9-a7df-4472-91ec-9ca1f1d9bc84" providerId="ADAL" clId="{7A415275-7B31-46EB-B8F0-B0EC18175986}" dt="2021-11-03T16:43:29.163" v="4" actId="47"/>
        <pc:sldMkLst>
          <pc:docMk/>
          <pc:sldMk cId="1878335214" sldId="662"/>
        </pc:sldMkLst>
      </pc:sldChg>
      <pc:sldChg chg="add del">
        <pc:chgData name="Abdullah Qaisar" userId="c1c742e9-a7df-4472-91ec-9ca1f1d9bc84" providerId="ADAL" clId="{7A415275-7B31-46EB-B8F0-B0EC18175986}" dt="2021-11-03T16:43:29.163" v="4" actId="47"/>
        <pc:sldMkLst>
          <pc:docMk/>
          <pc:sldMk cId="295942121" sldId="665"/>
        </pc:sldMkLst>
      </pc:sldChg>
      <pc:sldChg chg="add del">
        <pc:chgData name="Abdullah Qaisar" userId="c1c742e9-a7df-4472-91ec-9ca1f1d9bc84" providerId="ADAL" clId="{7A415275-7B31-46EB-B8F0-B0EC18175986}" dt="2021-11-03T16:43:29.163" v="4" actId="47"/>
        <pc:sldMkLst>
          <pc:docMk/>
          <pc:sldMk cId="3340349586" sldId="668"/>
        </pc:sldMkLst>
      </pc:sldChg>
      <pc:sldChg chg="add del">
        <pc:chgData name="Abdullah Qaisar" userId="c1c742e9-a7df-4472-91ec-9ca1f1d9bc84" providerId="ADAL" clId="{7A415275-7B31-46EB-B8F0-B0EC18175986}" dt="2021-11-03T16:43:29.163" v="4" actId="47"/>
        <pc:sldMkLst>
          <pc:docMk/>
          <pc:sldMk cId="3683743192" sldId="673"/>
        </pc:sldMkLst>
      </pc:sldChg>
      <pc:sldChg chg="add del">
        <pc:chgData name="Abdullah Qaisar" userId="c1c742e9-a7df-4472-91ec-9ca1f1d9bc84" providerId="ADAL" clId="{7A415275-7B31-46EB-B8F0-B0EC18175986}" dt="2021-11-03T16:43:29.163" v="4" actId="47"/>
        <pc:sldMkLst>
          <pc:docMk/>
          <pc:sldMk cId="335847866" sldId="674"/>
        </pc:sldMkLst>
      </pc:sldChg>
      <pc:sldChg chg="add del">
        <pc:chgData name="Abdullah Qaisar" userId="c1c742e9-a7df-4472-91ec-9ca1f1d9bc84" providerId="ADAL" clId="{7A415275-7B31-46EB-B8F0-B0EC18175986}" dt="2021-11-03T16:43:29.163" v="4" actId="47"/>
        <pc:sldMkLst>
          <pc:docMk/>
          <pc:sldMk cId="4174991373" sldId="676"/>
        </pc:sldMkLst>
      </pc:sldChg>
      <pc:sldChg chg="add del">
        <pc:chgData name="Abdullah Qaisar" userId="c1c742e9-a7df-4472-91ec-9ca1f1d9bc84" providerId="ADAL" clId="{7A415275-7B31-46EB-B8F0-B0EC18175986}" dt="2021-11-03T16:43:29.163" v="4" actId="47"/>
        <pc:sldMkLst>
          <pc:docMk/>
          <pc:sldMk cId="699131713" sldId="678"/>
        </pc:sldMkLst>
      </pc:sldChg>
      <pc:sldChg chg="add del">
        <pc:chgData name="Abdullah Qaisar" userId="c1c742e9-a7df-4472-91ec-9ca1f1d9bc84" providerId="ADAL" clId="{7A415275-7B31-46EB-B8F0-B0EC18175986}" dt="2021-11-03T16:43:29.163" v="4" actId="47"/>
        <pc:sldMkLst>
          <pc:docMk/>
          <pc:sldMk cId="1485838490" sldId="679"/>
        </pc:sldMkLst>
      </pc:sldChg>
      <pc:sldChg chg="add del">
        <pc:chgData name="Abdullah Qaisar" userId="c1c742e9-a7df-4472-91ec-9ca1f1d9bc84" providerId="ADAL" clId="{7A415275-7B31-46EB-B8F0-B0EC18175986}" dt="2021-11-03T16:43:29.163" v="4" actId="47"/>
        <pc:sldMkLst>
          <pc:docMk/>
          <pc:sldMk cId="2985997491" sldId="680"/>
        </pc:sldMkLst>
      </pc:sldChg>
      <pc:sldChg chg="add del">
        <pc:chgData name="Abdullah Qaisar" userId="c1c742e9-a7df-4472-91ec-9ca1f1d9bc84" providerId="ADAL" clId="{7A415275-7B31-46EB-B8F0-B0EC18175986}" dt="2021-11-03T16:43:29.163" v="4" actId="47"/>
        <pc:sldMkLst>
          <pc:docMk/>
          <pc:sldMk cId="1256265558" sldId="704"/>
        </pc:sldMkLst>
      </pc:sldChg>
      <pc:sldChg chg="add del">
        <pc:chgData name="Abdullah Qaisar" userId="c1c742e9-a7df-4472-91ec-9ca1f1d9bc84" providerId="ADAL" clId="{7A415275-7B31-46EB-B8F0-B0EC18175986}" dt="2021-11-03T16:43:29.163" v="4" actId="47"/>
        <pc:sldMkLst>
          <pc:docMk/>
          <pc:sldMk cId="2831588423" sldId="728"/>
        </pc:sldMkLst>
      </pc:sldChg>
      <pc:sldChg chg="add del">
        <pc:chgData name="Abdullah Qaisar" userId="c1c742e9-a7df-4472-91ec-9ca1f1d9bc84" providerId="ADAL" clId="{7A415275-7B31-46EB-B8F0-B0EC18175986}" dt="2021-11-03T16:43:29.163" v="4" actId="47"/>
        <pc:sldMkLst>
          <pc:docMk/>
          <pc:sldMk cId="2583134120" sldId="752"/>
        </pc:sldMkLst>
      </pc:sldChg>
      <pc:sldChg chg="add del">
        <pc:chgData name="Abdullah Qaisar" userId="c1c742e9-a7df-4472-91ec-9ca1f1d9bc84" providerId="ADAL" clId="{7A415275-7B31-46EB-B8F0-B0EC18175986}" dt="2021-11-03T16:43:29.163" v="4" actId="47"/>
        <pc:sldMkLst>
          <pc:docMk/>
          <pc:sldMk cId="2918488092" sldId="772"/>
        </pc:sldMkLst>
      </pc:sldChg>
      <pc:sldChg chg="add del">
        <pc:chgData name="Abdullah Qaisar" userId="c1c742e9-a7df-4472-91ec-9ca1f1d9bc84" providerId="ADAL" clId="{7A415275-7B31-46EB-B8F0-B0EC18175986}" dt="2021-11-03T16:43:29.163" v="4" actId="47"/>
        <pc:sldMkLst>
          <pc:docMk/>
          <pc:sldMk cId="439939101" sldId="773"/>
        </pc:sldMkLst>
      </pc:sldChg>
      <pc:sldChg chg="add del">
        <pc:chgData name="Abdullah Qaisar" userId="c1c742e9-a7df-4472-91ec-9ca1f1d9bc84" providerId="ADAL" clId="{7A415275-7B31-46EB-B8F0-B0EC18175986}" dt="2021-11-03T16:43:29.163" v="4" actId="47"/>
        <pc:sldMkLst>
          <pc:docMk/>
          <pc:sldMk cId="3894966620" sldId="815"/>
        </pc:sldMkLst>
      </pc:sldChg>
      <pc:sldChg chg="add del">
        <pc:chgData name="Abdullah Qaisar" userId="c1c742e9-a7df-4472-91ec-9ca1f1d9bc84" providerId="ADAL" clId="{7A415275-7B31-46EB-B8F0-B0EC18175986}" dt="2021-11-03T16:43:29.163" v="4" actId="47"/>
        <pc:sldMkLst>
          <pc:docMk/>
          <pc:sldMk cId="778344513" sldId="817"/>
        </pc:sldMkLst>
      </pc:sldChg>
      <pc:sldChg chg="add del">
        <pc:chgData name="Abdullah Qaisar" userId="c1c742e9-a7df-4472-91ec-9ca1f1d9bc84" providerId="ADAL" clId="{7A415275-7B31-46EB-B8F0-B0EC18175986}" dt="2021-11-03T16:43:29.163" v="4" actId="47"/>
        <pc:sldMkLst>
          <pc:docMk/>
          <pc:sldMk cId="2560438264" sldId="819"/>
        </pc:sldMkLst>
      </pc:sldChg>
      <pc:sldChg chg="add del">
        <pc:chgData name="Abdullah Qaisar" userId="c1c742e9-a7df-4472-91ec-9ca1f1d9bc84" providerId="ADAL" clId="{7A415275-7B31-46EB-B8F0-B0EC18175986}" dt="2021-11-03T16:43:29.163" v="4" actId="47"/>
        <pc:sldMkLst>
          <pc:docMk/>
          <pc:sldMk cId="2272869480" sldId="820"/>
        </pc:sldMkLst>
      </pc:sldChg>
      <pc:sldChg chg="add del">
        <pc:chgData name="Abdullah Qaisar" userId="c1c742e9-a7df-4472-91ec-9ca1f1d9bc84" providerId="ADAL" clId="{7A415275-7B31-46EB-B8F0-B0EC18175986}" dt="2021-11-03T16:43:29.163" v="4" actId="47"/>
        <pc:sldMkLst>
          <pc:docMk/>
          <pc:sldMk cId="4008290303" sldId="851"/>
        </pc:sldMkLst>
      </pc:sldChg>
      <pc:sldChg chg="add del">
        <pc:chgData name="Abdullah Qaisar" userId="c1c742e9-a7df-4472-91ec-9ca1f1d9bc84" providerId="ADAL" clId="{7A415275-7B31-46EB-B8F0-B0EC18175986}" dt="2021-11-03T16:43:29.163" v="4" actId="47"/>
        <pc:sldMkLst>
          <pc:docMk/>
          <pc:sldMk cId="842414867" sldId="892"/>
        </pc:sldMkLst>
      </pc:sldChg>
      <pc:sldChg chg="add del">
        <pc:chgData name="Abdullah Qaisar" userId="c1c742e9-a7df-4472-91ec-9ca1f1d9bc84" providerId="ADAL" clId="{7A415275-7B31-46EB-B8F0-B0EC18175986}" dt="2021-11-03T16:43:29.163" v="4" actId="47"/>
        <pc:sldMkLst>
          <pc:docMk/>
          <pc:sldMk cId="1682709387" sldId="922"/>
        </pc:sldMkLst>
      </pc:sldChg>
      <pc:sldChg chg="add del">
        <pc:chgData name="Abdullah Qaisar" userId="c1c742e9-a7df-4472-91ec-9ca1f1d9bc84" providerId="ADAL" clId="{7A415275-7B31-46EB-B8F0-B0EC18175986}" dt="2021-11-03T16:43:29.163" v="4" actId="47"/>
        <pc:sldMkLst>
          <pc:docMk/>
          <pc:sldMk cId="1688882545" sldId="941"/>
        </pc:sldMkLst>
      </pc:sldChg>
      <pc:sldChg chg="add del">
        <pc:chgData name="Abdullah Qaisar" userId="c1c742e9-a7df-4472-91ec-9ca1f1d9bc84" providerId="ADAL" clId="{7A415275-7B31-46EB-B8F0-B0EC18175986}" dt="2021-11-03T16:43:29.163" v="4" actId="47"/>
        <pc:sldMkLst>
          <pc:docMk/>
          <pc:sldMk cId="3236210599" sldId="978"/>
        </pc:sldMkLst>
      </pc:sldChg>
      <pc:sldChg chg="add del">
        <pc:chgData name="Abdullah Qaisar" userId="c1c742e9-a7df-4472-91ec-9ca1f1d9bc84" providerId="ADAL" clId="{7A415275-7B31-46EB-B8F0-B0EC18175986}" dt="2021-11-03T16:43:29.163" v="4" actId="47"/>
        <pc:sldMkLst>
          <pc:docMk/>
          <pc:sldMk cId="3720666373" sldId="981"/>
        </pc:sldMkLst>
      </pc:sldChg>
      <pc:sldChg chg="add del">
        <pc:chgData name="Abdullah Qaisar" userId="c1c742e9-a7df-4472-91ec-9ca1f1d9bc84" providerId="ADAL" clId="{7A415275-7B31-46EB-B8F0-B0EC18175986}" dt="2021-11-03T16:43:29.163" v="4" actId="47"/>
        <pc:sldMkLst>
          <pc:docMk/>
          <pc:sldMk cId="2849047910" sldId="982"/>
        </pc:sldMkLst>
      </pc:sldChg>
      <pc:sldChg chg="add del">
        <pc:chgData name="Abdullah Qaisar" userId="c1c742e9-a7df-4472-91ec-9ca1f1d9bc84" providerId="ADAL" clId="{7A415275-7B31-46EB-B8F0-B0EC18175986}" dt="2021-11-03T16:43:29.163" v="4" actId="47"/>
        <pc:sldMkLst>
          <pc:docMk/>
          <pc:sldMk cId="1501341270" sldId="983"/>
        </pc:sldMkLst>
      </pc:sldChg>
      <pc:sldChg chg="add del">
        <pc:chgData name="Abdullah Qaisar" userId="c1c742e9-a7df-4472-91ec-9ca1f1d9bc84" providerId="ADAL" clId="{7A415275-7B31-46EB-B8F0-B0EC18175986}" dt="2021-11-03T16:43:29.163" v="4" actId="47"/>
        <pc:sldMkLst>
          <pc:docMk/>
          <pc:sldMk cId="101301434" sldId="984"/>
        </pc:sldMkLst>
      </pc:sldChg>
      <pc:sldChg chg="add del">
        <pc:chgData name="Abdullah Qaisar" userId="c1c742e9-a7df-4472-91ec-9ca1f1d9bc84" providerId="ADAL" clId="{7A415275-7B31-46EB-B8F0-B0EC18175986}" dt="2021-11-03T16:43:29.163" v="4" actId="47"/>
        <pc:sldMkLst>
          <pc:docMk/>
          <pc:sldMk cId="3115339862" sldId="985"/>
        </pc:sldMkLst>
      </pc:sldChg>
      <pc:sldChg chg="add del">
        <pc:chgData name="Abdullah Qaisar" userId="c1c742e9-a7df-4472-91ec-9ca1f1d9bc84" providerId="ADAL" clId="{7A415275-7B31-46EB-B8F0-B0EC18175986}" dt="2021-11-03T16:43:29.163" v="4" actId="47"/>
        <pc:sldMkLst>
          <pc:docMk/>
          <pc:sldMk cId="858879582" sldId="986"/>
        </pc:sldMkLst>
      </pc:sldChg>
      <pc:sldChg chg="add del">
        <pc:chgData name="Abdullah Qaisar" userId="c1c742e9-a7df-4472-91ec-9ca1f1d9bc84" providerId="ADAL" clId="{7A415275-7B31-46EB-B8F0-B0EC18175986}" dt="2021-11-03T16:43:29.163" v="4" actId="47"/>
        <pc:sldMkLst>
          <pc:docMk/>
          <pc:sldMk cId="264221699" sldId="998"/>
        </pc:sldMkLst>
      </pc:sldChg>
      <pc:sldChg chg="add del">
        <pc:chgData name="Abdullah Qaisar" userId="c1c742e9-a7df-4472-91ec-9ca1f1d9bc84" providerId="ADAL" clId="{7A415275-7B31-46EB-B8F0-B0EC18175986}" dt="2021-11-03T16:43:29.163" v="4" actId="47"/>
        <pc:sldMkLst>
          <pc:docMk/>
          <pc:sldMk cId="4008707243" sldId="1258"/>
        </pc:sldMkLst>
      </pc:sldChg>
      <pc:sldChg chg="add del">
        <pc:chgData name="Abdullah Qaisar" userId="c1c742e9-a7df-4472-91ec-9ca1f1d9bc84" providerId="ADAL" clId="{7A415275-7B31-46EB-B8F0-B0EC18175986}" dt="2021-11-03T16:43:29.163" v="4" actId="47"/>
        <pc:sldMkLst>
          <pc:docMk/>
          <pc:sldMk cId="3719970352" sldId="1386"/>
        </pc:sldMkLst>
      </pc:sldChg>
      <pc:sldChg chg="add del">
        <pc:chgData name="Abdullah Qaisar" userId="c1c742e9-a7df-4472-91ec-9ca1f1d9bc84" providerId="ADAL" clId="{7A415275-7B31-46EB-B8F0-B0EC18175986}" dt="2021-11-03T16:43:29.163" v="4" actId="47"/>
        <pc:sldMkLst>
          <pc:docMk/>
          <pc:sldMk cId="230023222" sldId="1429"/>
        </pc:sldMkLst>
      </pc:sldChg>
      <pc:sldChg chg="add del">
        <pc:chgData name="Abdullah Qaisar" userId="c1c742e9-a7df-4472-91ec-9ca1f1d9bc84" providerId="ADAL" clId="{7A415275-7B31-46EB-B8F0-B0EC18175986}" dt="2021-11-03T16:43:29.163" v="4" actId="47"/>
        <pc:sldMkLst>
          <pc:docMk/>
          <pc:sldMk cId="2384316958" sldId="1567"/>
        </pc:sldMkLst>
      </pc:sldChg>
      <pc:sldChg chg="add del">
        <pc:chgData name="Abdullah Qaisar" userId="c1c742e9-a7df-4472-91ec-9ca1f1d9bc84" providerId="ADAL" clId="{7A415275-7B31-46EB-B8F0-B0EC18175986}" dt="2021-11-03T16:43:29.163" v="4" actId="47"/>
        <pc:sldMkLst>
          <pc:docMk/>
          <pc:sldMk cId="4033533569" sldId="1588"/>
        </pc:sldMkLst>
      </pc:sldChg>
      <pc:sldChg chg="add del">
        <pc:chgData name="Abdullah Qaisar" userId="c1c742e9-a7df-4472-91ec-9ca1f1d9bc84" providerId="ADAL" clId="{7A415275-7B31-46EB-B8F0-B0EC18175986}" dt="2021-11-03T16:43:29.163" v="4" actId="47"/>
        <pc:sldMkLst>
          <pc:docMk/>
          <pc:sldMk cId="4000221417" sldId="1589"/>
        </pc:sldMkLst>
      </pc:sldChg>
      <pc:sldChg chg="add del">
        <pc:chgData name="Abdullah Qaisar" userId="c1c742e9-a7df-4472-91ec-9ca1f1d9bc84" providerId="ADAL" clId="{7A415275-7B31-46EB-B8F0-B0EC18175986}" dt="2021-11-03T16:43:29.163" v="4" actId="47"/>
        <pc:sldMkLst>
          <pc:docMk/>
          <pc:sldMk cId="2057544124" sldId="1590"/>
        </pc:sldMkLst>
      </pc:sldChg>
      <pc:sldChg chg="add del">
        <pc:chgData name="Abdullah Qaisar" userId="c1c742e9-a7df-4472-91ec-9ca1f1d9bc84" providerId="ADAL" clId="{7A415275-7B31-46EB-B8F0-B0EC18175986}" dt="2021-11-03T16:43:29.163" v="4" actId="47"/>
        <pc:sldMkLst>
          <pc:docMk/>
          <pc:sldMk cId="769060004" sldId="1626"/>
        </pc:sldMkLst>
      </pc:sldChg>
      <pc:sldChg chg="add del">
        <pc:chgData name="Abdullah Qaisar" userId="c1c742e9-a7df-4472-91ec-9ca1f1d9bc84" providerId="ADAL" clId="{7A415275-7B31-46EB-B8F0-B0EC18175986}" dt="2021-11-03T16:43:29.163" v="4" actId="47"/>
        <pc:sldMkLst>
          <pc:docMk/>
          <pc:sldMk cId="3981614149" sldId="1627"/>
        </pc:sldMkLst>
      </pc:sldChg>
      <pc:sldChg chg="add del">
        <pc:chgData name="Abdullah Qaisar" userId="c1c742e9-a7df-4472-91ec-9ca1f1d9bc84" providerId="ADAL" clId="{7A415275-7B31-46EB-B8F0-B0EC18175986}" dt="2021-11-03T16:43:29.163" v="4" actId="47"/>
        <pc:sldMkLst>
          <pc:docMk/>
          <pc:sldMk cId="2905635950" sldId="1741"/>
        </pc:sldMkLst>
      </pc:sldChg>
      <pc:sldChg chg="add del">
        <pc:chgData name="Abdullah Qaisar" userId="c1c742e9-a7df-4472-91ec-9ca1f1d9bc84" providerId="ADAL" clId="{7A415275-7B31-46EB-B8F0-B0EC18175986}" dt="2021-11-03T16:43:29.163" v="4" actId="47"/>
        <pc:sldMkLst>
          <pc:docMk/>
          <pc:sldMk cId="1564677463" sldId="1742"/>
        </pc:sldMkLst>
      </pc:sldChg>
      <pc:sldChg chg="add del">
        <pc:chgData name="Abdullah Qaisar" userId="c1c742e9-a7df-4472-91ec-9ca1f1d9bc84" providerId="ADAL" clId="{7A415275-7B31-46EB-B8F0-B0EC18175986}" dt="2021-11-03T16:43:29.163" v="4" actId="47"/>
        <pc:sldMkLst>
          <pc:docMk/>
          <pc:sldMk cId="137020394" sldId="1744"/>
        </pc:sldMkLst>
      </pc:sldChg>
      <pc:sldChg chg="add del">
        <pc:chgData name="Abdullah Qaisar" userId="c1c742e9-a7df-4472-91ec-9ca1f1d9bc84" providerId="ADAL" clId="{7A415275-7B31-46EB-B8F0-B0EC18175986}" dt="2021-11-03T16:43:29.163" v="4" actId="47"/>
        <pc:sldMkLst>
          <pc:docMk/>
          <pc:sldMk cId="3365895975" sldId="1745"/>
        </pc:sldMkLst>
      </pc:sldChg>
      <pc:sldChg chg="add del">
        <pc:chgData name="Abdullah Qaisar" userId="c1c742e9-a7df-4472-91ec-9ca1f1d9bc84" providerId="ADAL" clId="{7A415275-7B31-46EB-B8F0-B0EC18175986}" dt="2021-11-03T16:43:29.163" v="4" actId="47"/>
        <pc:sldMkLst>
          <pc:docMk/>
          <pc:sldMk cId="717418294" sldId="1747"/>
        </pc:sldMkLst>
      </pc:sldChg>
      <pc:sldChg chg="add del">
        <pc:chgData name="Abdullah Qaisar" userId="c1c742e9-a7df-4472-91ec-9ca1f1d9bc84" providerId="ADAL" clId="{7A415275-7B31-46EB-B8F0-B0EC18175986}" dt="2021-11-03T16:43:29.163" v="4" actId="47"/>
        <pc:sldMkLst>
          <pc:docMk/>
          <pc:sldMk cId="1030815215" sldId="12079"/>
        </pc:sldMkLst>
      </pc:sldChg>
      <pc:sldChg chg="add del">
        <pc:chgData name="Abdullah Qaisar" userId="c1c742e9-a7df-4472-91ec-9ca1f1d9bc84" providerId="ADAL" clId="{7A415275-7B31-46EB-B8F0-B0EC18175986}" dt="2021-11-03T16:43:29.163" v="4" actId="47"/>
        <pc:sldMkLst>
          <pc:docMk/>
          <pc:sldMk cId="1583079211" sldId="12080"/>
        </pc:sldMkLst>
      </pc:sldChg>
      <pc:sldChg chg="add del">
        <pc:chgData name="Abdullah Qaisar" userId="c1c742e9-a7df-4472-91ec-9ca1f1d9bc84" providerId="ADAL" clId="{7A415275-7B31-46EB-B8F0-B0EC18175986}" dt="2021-11-03T16:43:29.163" v="4" actId="47"/>
        <pc:sldMkLst>
          <pc:docMk/>
          <pc:sldMk cId="3191927994" sldId="12081"/>
        </pc:sldMkLst>
      </pc:sldChg>
      <pc:sldChg chg="add del">
        <pc:chgData name="Abdullah Qaisar" userId="c1c742e9-a7df-4472-91ec-9ca1f1d9bc84" providerId="ADAL" clId="{7A415275-7B31-46EB-B8F0-B0EC18175986}" dt="2021-11-03T16:43:29.163" v="4" actId="47"/>
        <pc:sldMkLst>
          <pc:docMk/>
          <pc:sldMk cId="496339918" sldId="12082"/>
        </pc:sldMkLst>
      </pc:sldChg>
      <pc:sldChg chg="add del">
        <pc:chgData name="Abdullah Qaisar" userId="c1c742e9-a7df-4472-91ec-9ca1f1d9bc84" providerId="ADAL" clId="{7A415275-7B31-46EB-B8F0-B0EC18175986}" dt="2021-11-03T16:43:29.163" v="4" actId="47"/>
        <pc:sldMkLst>
          <pc:docMk/>
          <pc:sldMk cId="3945250624" sldId="12083"/>
        </pc:sldMkLst>
      </pc:sldChg>
      <pc:sldChg chg="add del">
        <pc:chgData name="Abdullah Qaisar" userId="c1c742e9-a7df-4472-91ec-9ca1f1d9bc84" providerId="ADAL" clId="{7A415275-7B31-46EB-B8F0-B0EC18175986}" dt="2021-11-03T16:43:29.163" v="4" actId="47"/>
        <pc:sldMkLst>
          <pc:docMk/>
          <pc:sldMk cId="1168817823" sldId="12084"/>
        </pc:sldMkLst>
      </pc:sldChg>
      <pc:sldChg chg="add del">
        <pc:chgData name="Abdullah Qaisar" userId="c1c742e9-a7df-4472-91ec-9ca1f1d9bc84" providerId="ADAL" clId="{7A415275-7B31-46EB-B8F0-B0EC18175986}" dt="2021-11-03T16:43:29.163" v="4" actId="47"/>
        <pc:sldMkLst>
          <pc:docMk/>
          <pc:sldMk cId="3503957738" sldId="12085"/>
        </pc:sldMkLst>
      </pc:sldChg>
      <pc:sldChg chg="add del">
        <pc:chgData name="Abdullah Qaisar" userId="c1c742e9-a7df-4472-91ec-9ca1f1d9bc84" providerId="ADAL" clId="{7A415275-7B31-46EB-B8F0-B0EC18175986}" dt="2021-11-03T16:43:29.163" v="4" actId="47"/>
        <pc:sldMkLst>
          <pc:docMk/>
          <pc:sldMk cId="2070555438" sldId="12086"/>
        </pc:sldMkLst>
      </pc:sldChg>
      <pc:sldChg chg="add del">
        <pc:chgData name="Abdullah Qaisar" userId="c1c742e9-a7df-4472-91ec-9ca1f1d9bc84" providerId="ADAL" clId="{7A415275-7B31-46EB-B8F0-B0EC18175986}" dt="2021-11-03T16:43:29.163" v="4" actId="47"/>
        <pc:sldMkLst>
          <pc:docMk/>
          <pc:sldMk cId="393503397" sldId="12087"/>
        </pc:sldMkLst>
      </pc:sldChg>
      <pc:sldChg chg="add del">
        <pc:chgData name="Abdullah Qaisar" userId="c1c742e9-a7df-4472-91ec-9ca1f1d9bc84" providerId="ADAL" clId="{7A415275-7B31-46EB-B8F0-B0EC18175986}" dt="2021-11-03T16:43:29.163" v="4" actId="47"/>
        <pc:sldMkLst>
          <pc:docMk/>
          <pc:sldMk cId="388641241" sldId="12088"/>
        </pc:sldMkLst>
      </pc:sldChg>
      <pc:sldChg chg="add del">
        <pc:chgData name="Abdullah Qaisar" userId="c1c742e9-a7df-4472-91ec-9ca1f1d9bc84" providerId="ADAL" clId="{7A415275-7B31-46EB-B8F0-B0EC18175986}" dt="2021-11-03T16:43:29.163" v="4" actId="47"/>
        <pc:sldMkLst>
          <pc:docMk/>
          <pc:sldMk cId="981080402" sldId="12089"/>
        </pc:sldMkLst>
      </pc:sldChg>
      <pc:sldChg chg="add del">
        <pc:chgData name="Abdullah Qaisar" userId="c1c742e9-a7df-4472-91ec-9ca1f1d9bc84" providerId="ADAL" clId="{7A415275-7B31-46EB-B8F0-B0EC18175986}" dt="2021-11-03T16:43:29.163" v="4" actId="47"/>
        <pc:sldMkLst>
          <pc:docMk/>
          <pc:sldMk cId="2657268701" sldId="12090"/>
        </pc:sldMkLst>
      </pc:sldChg>
      <pc:sldChg chg="add del">
        <pc:chgData name="Abdullah Qaisar" userId="c1c742e9-a7df-4472-91ec-9ca1f1d9bc84" providerId="ADAL" clId="{7A415275-7B31-46EB-B8F0-B0EC18175986}" dt="2021-11-03T16:43:29.163" v="4" actId="47"/>
        <pc:sldMkLst>
          <pc:docMk/>
          <pc:sldMk cId="28591199" sldId="12091"/>
        </pc:sldMkLst>
      </pc:sldChg>
      <pc:sldChg chg="add del">
        <pc:chgData name="Abdullah Qaisar" userId="c1c742e9-a7df-4472-91ec-9ca1f1d9bc84" providerId="ADAL" clId="{7A415275-7B31-46EB-B8F0-B0EC18175986}" dt="2021-11-03T16:43:29.163" v="4" actId="47"/>
        <pc:sldMkLst>
          <pc:docMk/>
          <pc:sldMk cId="996241774" sldId="12092"/>
        </pc:sldMkLst>
      </pc:sldChg>
      <pc:sldChg chg="add del">
        <pc:chgData name="Abdullah Qaisar" userId="c1c742e9-a7df-4472-91ec-9ca1f1d9bc84" providerId="ADAL" clId="{7A415275-7B31-46EB-B8F0-B0EC18175986}" dt="2021-11-03T16:43:29.163" v="4" actId="47"/>
        <pc:sldMkLst>
          <pc:docMk/>
          <pc:sldMk cId="2507151769" sldId="12093"/>
        </pc:sldMkLst>
      </pc:sldChg>
      <pc:sldChg chg="add del">
        <pc:chgData name="Abdullah Qaisar" userId="c1c742e9-a7df-4472-91ec-9ca1f1d9bc84" providerId="ADAL" clId="{7A415275-7B31-46EB-B8F0-B0EC18175986}" dt="2021-11-03T16:43:29.163" v="4" actId="47"/>
        <pc:sldMkLst>
          <pc:docMk/>
          <pc:sldMk cId="2557404916" sldId="12095"/>
        </pc:sldMkLst>
      </pc:sldChg>
      <pc:sldChg chg="add del">
        <pc:chgData name="Abdullah Qaisar" userId="c1c742e9-a7df-4472-91ec-9ca1f1d9bc84" providerId="ADAL" clId="{7A415275-7B31-46EB-B8F0-B0EC18175986}" dt="2021-11-03T16:43:29.163" v="4" actId="47"/>
        <pc:sldMkLst>
          <pc:docMk/>
          <pc:sldMk cId="362181743" sldId="12096"/>
        </pc:sldMkLst>
      </pc:sldChg>
      <pc:sldMasterChg chg="add del addSldLayout delSldLayout">
        <pc:chgData name="Abdullah Qaisar" userId="c1c742e9-a7df-4472-91ec-9ca1f1d9bc84" providerId="ADAL" clId="{7A415275-7B31-46EB-B8F0-B0EC18175986}" dt="2021-11-03T16:43:29.163" v="4" actId="47"/>
        <pc:sldMasterMkLst>
          <pc:docMk/>
          <pc:sldMasterMk cId="1306234206" sldId="2147483688"/>
        </pc:sldMasterMkLst>
        <pc:sldLayoutChg chg="add del">
          <pc:chgData name="Abdullah Qaisar" userId="c1c742e9-a7df-4472-91ec-9ca1f1d9bc84" providerId="ADAL" clId="{7A415275-7B31-46EB-B8F0-B0EC18175986}" dt="2021-11-03T16:43:29.163" v="4" actId="47"/>
          <pc:sldLayoutMkLst>
            <pc:docMk/>
            <pc:sldMasterMk cId="1306234206" sldId="2147483688"/>
            <pc:sldLayoutMk cId="3808823179" sldId="2147483689"/>
          </pc:sldLayoutMkLst>
        </pc:sldLayoutChg>
        <pc:sldLayoutChg chg="add del">
          <pc:chgData name="Abdullah Qaisar" userId="c1c742e9-a7df-4472-91ec-9ca1f1d9bc84" providerId="ADAL" clId="{7A415275-7B31-46EB-B8F0-B0EC18175986}" dt="2021-11-03T16:43:29.163" v="4" actId="47"/>
          <pc:sldLayoutMkLst>
            <pc:docMk/>
            <pc:sldMasterMk cId="1306234206" sldId="2147483688"/>
            <pc:sldLayoutMk cId="49827175" sldId="2147483690"/>
          </pc:sldLayoutMkLst>
        </pc:sldLayoutChg>
        <pc:sldLayoutChg chg="add del">
          <pc:chgData name="Abdullah Qaisar" userId="c1c742e9-a7df-4472-91ec-9ca1f1d9bc84" providerId="ADAL" clId="{7A415275-7B31-46EB-B8F0-B0EC18175986}" dt="2021-11-03T16:43:29.163" v="4" actId="47"/>
          <pc:sldLayoutMkLst>
            <pc:docMk/>
            <pc:sldMasterMk cId="1306234206" sldId="2147483688"/>
            <pc:sldLayoutMk cId="3282661025" sldId="2147483691"/>
          </pc:sldLayoutMkLst>
        </pc:sldLayoutChg>
        <pc:sldLayoutChg chg="add del">
          <pc:chgData name="Abdullah Qaisar" userId="c1c742e9-a7df-4472-91ec-9ca1f1d9bc84" providerId="ADAL" clId="{7A415275-7B31-46EB-B8F0-B0EC18175986}" dt="2021-11-03T16:43:29.163" v="4" actId="47"/>
          <pc:sldLayoutMkLst>
            <pc:docMk/>
            <pc:sldMasterMk cId="1306234206" sldId="2147483688"/>
            <pc:sldLayoutMk cId="1913907406" sldId="2147483692"/>
          </pc:sldLayoutMkLst>
        </pc:sldLayoutChg>
        <pc:sldLayoutChg chg="add del">
          <pc:chgData name="Abdullah Qaisar" userId="c1c742e9-a7df-4472-91ec-9ca1f1d9bc84" providerId="ADAL" clId="{7A415275-7B31-46EB-B8F0-B0EC18175986}" dt="2021-11-03T16:43:29.163" v="4" actId="47"/>
          <pc:sldLayoutMkLst>
            <pc:docMk/>
            <pc:sldMasterMk cId="1306234206" sldId="2147483688"/>
            <pc:sldLayoutMk cId="3518358852" sldId="2147483693"/>
          </pc:sldLayoutMkLst>
        </pc:sldLayoutChg>
        <pc:sldLayoutChg chg="add del">
          <pc:chgData name="Abdullah Qaisar" userId="c1c742e9-a7df-4472-91ec-9ca1f1d9bc84" providerId="ADAL" clId="{7A415275-7B31-46EB-B8F0-B0EC18175986}" dt="2021-11-03T16:43:29.163" v="4" actId="47"/>
          <pc:sldLayoutMkLst>
            <pc:docMk/>
            <pc:sldMasterMk cId="1306234206" sldId="2147483688"/>
            <pc:sldLayoutMk cId="4199977260" sldId="2147483694"/>
          </pc:sldLayoutMkLst>
        </pc:sldLayoutChg>
        <pc:sldLayoutChg chg="add del">
          <pc:chgData name="Abdullah Qaisar" userId="c1c742e9-a7df-4472-91ec-9ca1f1d9bc84" providerId="ADAL" clId="{7A415275-7B31-46EB-B8F0-B0EC18175986}" dt="2021-11-03T16:43:29.163" v="4" actId="47"/>
          <pc:sldLayoutMkLst>
            <pc:docMk/>
            <pc:sldMasterMk cId="1306234206" sldId="2147483688"/>
            <pc:sldLayoutMk cId="2378651547" sldId="2147483695"/>
          </pc:sldLayoutMkLst>
        </pc:sldLayoutChg>
      </pc:sldMasterChg>
      <pc:sldMasterChg chg="add del addSldLayout delSldLayout">
        <pc:chgData name="Abdullah Qaisar" userId="c1c742e9-a7df-4472-91ec-9ca1f1d9bc84" providerId="ADAL" clId="{7A415275-7B31-46EB-B8F0-B0EC18175986}" dt="2021-11-03T16:43:29.163" v="4" actId="47"/>
        <pc:sldMasterMkLst>
          <pc:docMk/>
          <pc:sldMasterMk cId="674816976" sldId="2147483696"/>
        </pc:sldMasterMkLst>
        <pc:sldLayoutChg chg="add del">
          <pc:chgData name="Abdullah Qaisar" userId="c1c742e9-a7df-4472-91ec-9ca1f1d9bc84" providerId="ADAL" clId="{7A415275-7B31-46EB-B8F0-B0EC18175986}" dt="2021-11-03T16:43:29.163" v="4" actId="47"/>
          <pc:sldLayoutMkLst>
            <pc:docMk/>
            <pc:sldMasterMk cId="674816976" sldId="2147483696"/>
            <pc:sldLayoutMk cId="3039527660" sldId="2147483697"/>
          </pc:sldLayoutMkLst>
        </pc:sldLayoutChg>
        <pc:sldLayoutChg chg="add del">
          <pc:chgData name="Abdullah Qaisar" userId="c1c742e9-a7df-4472-91ec-9ca1f1d9bc84" providerId="ADAL" clId="{7A415275-7B31-46EB-B8F0-B0EC18175986}" dt="2021-11-03T16:43:29.163" v="4" actId="47"/>
          <pc:sldLayoutMkLst>
            <pc:docMk/>
            <pc:sldMasterMk cId="674816976" sldId="2147483696"/>
            <pc:sldLayoutMk cId="2959595734" sldId="2147483698"/>
          </pc:sldLayoutMkLst>
        </pc:sldLayoutChg>
        <pc:sldLayoutChg chg="add del">
          <pc:chgData name="Abdullah Qaisar" userId="c1c742e9-a7df-4472-91ec-9ca1f1d9bc84" providerId="ADAL" clId="{7A415275-7B31-46EB-B8F0-B0EC18175986}" dt="2021-11-03T16:43:29.163" v="4" actId="47"/>
          <pc:sldLayoutMkLst>
            <pc:docMk/>
            <pc:sldMasterMk cId="674816976" sldId="2147483696"/>
            <pc:sldLayoutMk cId="717691820" sldId="2147483699"/>
          </pc:sldLayoutMkLst>
        </pc:sldLayoutChg>
        <pc:sldLayoutChg chg="add del">
          <pc:chgData name="Abdullah Qaisar" userId="c1c742e9-a7df-4472-91ec-9ca1f1d9bc84" providerId="ADAL" clId="{7A415275-7B31-46EB-B8F0-B0EC18175986}" dt="2021-11-03T16:43:29.163" v="4" actId="47"/>
          <pc:sldLayoutMkLst>
            <pc:docMk/>
            <pc:sldMasterMk cId="674816976" sldId="2147483696"/>
            <pc:sldLayoutMk cId="3356917654" sldId="2147483700"/>
          </pc:sldLayoutMkLst>
        </pc:sldLayoutChg>
        <pc:sldLayoutChg chg="add del">
          <pc:chgData name="Abdullah Qaisar" userId="c1c742e9-a7df-4472-91ec-9ca1f1d9bc84" providerId="ADAL" clId="{7A415275-7B31-46EB-B8F0-B0EC18175986}" dt="2021-11-03T16:43:29.163" v="4" actId="47"/>
          <pc:sldLayoutMkLst>
            <pc:docMk/>
            <pc:sldMasterMk cId="674816976" sldId="2147483696"/>
            <pc:sldLayoutMk cId="2087491787" sldId="2147483701"/>
          </pc:sldLayoutMkLst>
        </pc:sldLayoutChg>
        <pc:sldLayoutChg chg="add del">
          <pc:chgData name="Abdullah Qaisar" userId="c1c742e9-a7df-4472-91ec-9ca1f1d9bc84" providerId="ADAL" clId="{7A415275-7B31-46EB-B8F0-B0EC18175986}" dt="2021-11-03T16:43:29.163" v="4" actId="47"/>
          <pc:sldLayoutMkLst>
            <pc:docMk/>
            <pc:sldMasterMk cId="674816976" sldId="2147483696"/>
            <pc:sldLayoutMk cId="492322732" sldId="2147483702"/>
          </pc:sldLayoutMkLst>
        </pc:sldLayoutChg>
        <pc:sldLayoutChg chg="add del">
          <pc:chgData name="Abdullah Qaisar" userId="c1c742e9-a7df-4472-91ec-9ca1f1d9bc84" providerId="ADAL" clId="{7A415275-7B31-46EB-B8F0-B0EC18175986}" dt="2021-11-03T16:43:29.163" v="4" actId="47"/>
          <pc:sldLayoutMkLst>
            <pc:docMk/>
            <pc:sldMasterMk cId="674816976" sldId="2147483696"/>
            <pc:sldLayoutMk cId="578426144" sldId="2147483703"/>
          </pc:sldLayoutMkLst>
        </pc:sldLayoutChg>
        <pc:sldLayoutChg chg="add del">
          <pc:chgData name="Abdullah Qaisar" userId="c1c742e9-a7df-4472-91ec-9ca1f1d9bc84" providerId="ADAL" clId="{7A415275-7B31-46EB-B8F0-B0EC18175986}" dt="2021-11-03T16:43:29.163" v="4" actId="47"/>
          <pc:sldLayoutMkLst>
            <pc:docMk/>
            <pc:sldMasterMk cId="674816976" sldId="2147483696"/>
            <pc:sldLayoutMk cId="458814578" sldId="2147483704"/>
          </pc:sldLayoutMkLst>
        </pc:sldLayoutChg>
        <pc:sldLayoutChg chg="add del">
          <pc:chgData name="Abdullah Qaisar" userId="c1c742e9-a7df-4472-91ec-9ca1f1d9bc84" providerId="ADAL" clId="{7A415275-7B31-46EB-B8F0-B0EC18175986}" dt="2021-11-03T16:43:29.163" v="4" actId="47"/>
          <pc:sldLayoutMkLst>
            <pc:docMk/>
            <pc:sldMasterMk cId="674816976" sldId="2147483696"/>
            <pc:sldLayoutMk cId="951069178" sldId="2147483705"/>
          </pc:sldLayoutMkLst>
        </pc:sldLayoutChg>
        <pc:sldLayoutChg chg="add del">
          <pc:chgData name="Abdullah Qaisar" userId="c1c742e9-a7df-4472-91ec-9ca1f1d9bc84" providerId="ADAL" clId="{7A415275-7B31-46EB-B8F0-B0EC18175986}" dt="2021-11-03T16:43:29.163" v="4" actId="47"/>
          <pc:sldLayoutMkLst>
            <pc:docMk/>
            <pc:sldMasterMk cId="674816976" sldId="2147483696"/>
            <pc:sldLayoutMk cId="4132500594" sldId="2147483706"/>
          </pc:sldLayoutMkLst>
        </pc:sldLayoutChg>
        <pc:sldLayoutChg chg="add del">
          <pc:chgData name="Abdullah Qaisar" userId="c1c742e9-a7df-4472-91ec-9ca1f1d9bc84" providerId="ADAL" clId="{7A415275-7B31-46EB-B8F0-B0EC18175986}" dt="2021-11-03T16:43:29.163" v="4" actId="47"/>
          <pc:sldLayoutMkLst>
            <pc:docMk/>
            <pc:sldMasterMk cId="674816976" sldId="2147483696"/>
            <pc:sldLayoutMk cId="1003280450" sldId="2147483707"/>
          </pc:sldLayoutMkLst>
        </pc:sldLayoutChg>
        <pc:sldLayoutChg chg="add del">
          <pc:chgData name="Abdullah Qaisar" userId="c1c742e9-a7df-4472-91ec-9ca1f1d9bc84" providerId="ADAL" clId="{7A415275-7B31-46EB-B8F0-B0EC18175986}" dt="2021-11-03T16:43:29.163" v="4" actId="47"/>
          <pc:sldLayoutMkLst>
            <pc:docMk/>
            <pc:sldMasterMk cId="674816976" sldId="2147483696"/>
            <pc:sldLayoutMk cId="1965128933" sldId="2147483708"/>
          </pc:sldLayoutMkLst>
        </pc:sldLayoutChg>
        <pc:sldLayoutChg chg="add del">
          <pc:chgData name="Abdullah Qaisar" userId="c1c742e9-a7df-4472-91ec-9ca1f1d9bc84" providerId="ADAL" clId="{7A415275-7B31-46EB-B8F0-B0EC18175986}" dt="2021-11-03T16:43:29.163" v="4" actId="47"/>
          <pc:sldLayoutMkLst>
            <pc:docMk/>
            <pc:sldMasterMk cId="674816976" sldId="2147483696"/>
            <pc:sldLayoutMk cId="207944743" sldId="2147483709"/>
          </pc:sldLayoutMkLst>
        </pc:sldLayoutChg>
        <pc:sldLayoutChg chg="add del">
          <pc:chgData name="Abdullah Qaisar" userId="c1c742e9-a7df-4472-91ec-9ca1f1d9bc84" providerId="ADAL" clId="{7A415275-7B31-46EB-B8F0-B0EC18175986}" dt="2021-11-03T16:43:29.163" v="4" actId="47"/>
          <pc:sldLayoutMkLst>
            <pc:docMk/>
            <pc:sldMasterMk cId="674816976" sldId="2147483696"/>
            <pc:sldLayoutMk cId="3216985374" sldId="2147483710"/>
          </pc:sldLayoutMkLst>
        </pc:sldLayoutChg>
        <pc:sldLayoutChg chg="add del">
          <pc:chgData name="Abdullah Qaisar" userId="c1c742e9-a7df-4472-91ec-9ca1f1d9bc84" providerId="ADAL" clId="{7A415275-7B31-46EB-B8F0-B0EC18175986}" dt="2021-11-03T16:43:29.163" v="4" actId="47"/>
          <pc:sldLayoutMkLst>
            <pc:docMk/>
            <pc:sldMasterMk cId="674816976" sldId="2147483696"/>
            <pc:sldLayoutMk cId="2953706121" sldId="2147483711"/>
          </pc:sldLayoutMkLst>
        </pc:sldLayoutChg>
        <pc:sldLayoutChg chg="add del">
          <pc:chgData name="Abdullah Qaisar" userId="c1c742e9-a7df-4472-91ec-9ca1f1d9bc84" providerId="ADAL" clId="{7A415275-7B31-46EB-B8F0-B0EC18175986}" dt="2021-11-03T16:43:29.163" v="4" actId="47"/>
          <pc:sldLayoutMkLst>
            <pc:docMk/>
            <pc:sldMasterMk cId="674816976" sldId="2147483696"/>
            <pc:sldLayoutMk cId="3601404965" sldId="2147483712"/>
          </pc:sldLayoutMkLst>
        </pc:sldLayoutChg>
        <pc:sldLayoutChg chg="add del">
          <pc:chgData name="Abdullah Qaisar" userId="c1c742e9-a7df-4472-91ec-9ca1f1d9bc84" providerId="ADAL" clId="{7A415275-7B31-46EB-B8F0-B0EC18175986}" dt="2021-11-03T16:43:29.163" v="4" actId="47"/>
          <pc:sldLayoutMkLst>
            <pc:docMk/>
            <pc:sldMasterMk cId="674816976" sldId="2147483696"/>
            <pc:sldLayoutMk cId="4121100164" sldId="2147483713"/>
          </pc:sldLayoutMkLst>
        </pc:sldLayoutChg>
        <pc:sldLayoutChg chg="add del">
          <pc:chgData name="Abdullah Qaisar" userId="c1c742e9-a7df-4472-91ec-9ca1f1d9bc84" providerId="ADAL" clId="{7A415275-7B31-46EB-B8F0-B0EC18175986}" dt="2021-11-03T16:43:29.163" v="4" actId="47"/>
          <pc:sldLayoutMkLst>
            <pc:docMk/>
            <pc:sldMasterMk cId="674816976" sldId="2147483696"/>
            <pc:sldLayoutMk cId="1884230635" sldId="2147483714"/>
          </pc:sldLayoutMkLst>
        </pc:sldLayoutChg>
        <pc:sldLayoutChg chg="add del">
          <pc:chgData name="Abdullah Qaisar" userId="c1c742e9-a7df-4472-91ec-9ca1f1d9bc84" providerId="ADAL" clId="{7A415275-7B31-46EB-B8F0-B0EC18175986}" dt="2021-11-03T16:43:29.163" v="4" actId="47"/>
          <pc:sldLayoutMkLst>
            <pc:docMk/>
            <pc:sldMasterMk cId="674816976" sldId="2147483696"/>
            <pc:sldLayoutMk cId="68584453" sldId="2147483715"/>
          </pc:sldLayoutMkLst>
        </pc:sldLayoutChg>
        <pc:sldLayoutChg chg="add del">
          <pc:chgData name="Abdullah Qaisar" userId="c1c742e9-a7df-4472-91ec-9ca1f1d9bc84" providerId="ADAL" clId="{7A415275-7B31-46EB-B8F0-B0EC18175986}" dt="2021-11-03T16:43:29.163" v="4" actId="47"/>
          <pc:sldLayoutMkLst>
            <pc:docMk/>
            <pc:sldMasterMk cId="674816976" sldId="2147483696"/>
            <pc:sldLayoutMk cId="407846543" sldId="2147483716"/>
          </pc:sldLayoutMkLst>
        </pc:sldLayoutChg>
        <pc:sldLayoutChg chg="add del">
          <pc:chgData name="Abdullah Qaisar" userId="c1c742e9-a7df-4472-91ec-9ca1f1d9bc84" providerId="ADAL" clId="{7A415275-7B31-46EB-B8F0-B0EC18175986}" dt="2021-11-03T16:43:29.163" v="4" actId="47"/>
          <pc:sldLayoutMkLst>
            <pc:docMk/>
            <pc:sldMasterMk cId="674816976" sldId="2147483696"/>
            <pc:sldLayoutMk cId="3257770046" sldId="2147483717"/>
          </pc:sldLayoutMkLst>
        </pc:sldLayoutChg>
        <pc:sldLayoutChg chg="add del">
          <pc:chgData name="Abdullah Qaisar" userId="c1c742e9-a7df-4472-91ec-9ca1f1d9bc84" providerId="ADAL" clId="{7A415275-7B31-46EB-B8F0-B0EC18175986}" dt="2021-11-03T16:43:29.163" v="4" actId="47"/>
          <pc:sldLayoutMkLst>
            <pc:docMk/>
            <pc:sldMasterMk cId="674816976" sldId="2147483696"/>
            <pc:sldLayoutMk cId="1965293772" sldId="2147483718"/>
          </pc:sldLayoutMkLst>
        </pc:sldLayoutChg>
        <pc:sldLayoutChg chg="add del">
          <pc:chgData name="Abdullah Qaisar" userId="c1c742e9-a7df-4472-91ec-9ca1f1d9bc84" providerId="ADAL" clId="{7A415275-7B31-46EB-B8F0-B0EC18175986}" dt="2021-11-03T16:43:29.163" v="4" actId="47"/>
          <pc:sldLayoutMkLst>
            <pc:docMk/>
            <pc:sldMasterMk cId="674816976" sldId="2147483696"/>
            <pc:sldLayoutMk cId="2144827640" sldId="2147483719"/>
          </pc:sldLayoutMkLst>
        </pc:sldLayoutChg>
        <pc:sldLayoutChg chg="add del">
          <pc:chgData name="Abdullah Qaisar" userId="c1c742e9-a7df-4472-91ec-9ca1f1d9bc84" providerId="ADAL" clId="{7A415275-7B31-46EB-B8F0-B0EC18175986}" dt="2021-11-03T16:43:29.163" v="4" actId="47"/>
          <pc:sldLayoutMkLst>
            <pc:docMk/>
            <pc:sldMasterMk cId="674816976" sldId="2147483696"/>
            <pc:sldLayoutMk cId="2807537749" sldId="2147483720"/>
          </pc:sldLayoutMkLst>
        </pc:sldLayoutChg>
        <pc:sldLayoutChg chg="add del">
          <pc:chgData name="Abdullah Qaisar" userId="c1c742e9-a7df-4472-91ec-9ca1f1d9bc84" providerId="ADAL" clId="{7A415275-7B31-46EB-B8F0-B0EC18175986}" dt="2021-11-03T16:43:29.163" v="4" actId="47"/>
          <pc:sldLayoutMkLst>
            <pc:docMk/>
            <pc:sldMasterMk cId="674816976" sldId="2147483696"/>
            <pc:sldLayoutMk cId="3040352656" sldId="2147483721"/>
          </pc:sldLayoutMkLst>
        </pc:sldLayoutChg>
        <pc:sldLayoutChg chg="add del">
          <pc:chgData name="Abdullah Qaisar" userId="c1c742e9-a7df-4472-91ec-9ca1f1d9bc84" providerId="ADAL" clId="{7A415275-7B31-46EB-B8F0-B0EC18175986}" dt="2021-11-03T16:43:29.163" v="4" actId="47"/>
          <pc:sldLayoutMkLst>
            <pc:docMk/>
            <pc:sldMasterMk cId="674816976" sldId="2147483696"/>
            <pc:sldLayoutMk cId="724989993" sldId="2147483722"/>
          </pc:sldLayoutMkLst>
        </pc:sldLayoutChg>
        <pc:sldLayoutChg chg="add del">
          <pc:chgData name="Abdullah Qaisar" userId="c1c742e9-a7df-4472-91ec-9ca1f1d9bc84" providerId="ADAL" clId="{7A415275-7B31-46EB-B8F0-B0EC18175986}" dt="2021-11-03T16:43:29.163" v="4" actId="47"/>
          <pc:sldLayoutMkLst>
            <pc:docMk/>
            <pc:sldMasterMk cId="674816976" sldId="2147483696"/>
            <pc:sldLayoutMk cId="9700564" sldId="2147483723"/>
          </pc:sldLayoutMkLst>
        </pc:sldLayoutChg>
        <pc:sldLayoutChg chg="add del">
          <pc:chgData name="Abdullah Qaisar" userId="c1c742e9-a7df-4472-91ec-9ca1f1d9bc84" providerId="ADAL" clId="{7A415275-7B31-46EB-B8F0-B0EC18175986}" dt="2021-11-03T16:43:29.163" v="4" actId="47"/>
          <pc:sldLayoutMkLst>
            <pc:docMk/>
            <pc:sldMasterMk cId="674816976" sldId="2147483696"/>
            <pc:sldLayoutMk cId="3263552442" sldId="2147483724"/>
          </pc:sldLayoutMkLst>
        </pc:sldLayoutChg>
        <pc:sldLayoutChg chg="add del">
          <pc:chgData name="Abdullah Qaisar" userId="c1c742e9-a7df-4472-91ec-9ca1f1d9bc84" providerId="ADAL" clId="{7A415275-7B31-46EB-B8F0-B0EC18175986}" dt="2021-11-03T16:43:29.163" v="4" actId="47"/>
          <pc:sldLayoutMkLst>
            <pc:docMk/>
            <pc:sldMasterMk cId="674816976" sldId="2147483696"/>
            <pc:sldLayoutMk cId="274300883" sldId="2147483725"/>
          </pc:sldLayoutMkLst>
        </pc:sldLayoutChg>
        <pc:sldLayoutChg chg="add del">
          <pc:chgData name="Abdullah Qaisar" userId="c1c742e9-a7df-4472-91ec-9ca1f1d9bc84" providerId="ADAL" clId="{7A415275-7B31-46EB-B8F0-B0EC18175986}" dt="2021-11-03T16:43:29.163" v="4" actId="47"/>
          <pc:sldLayoutMkLst>
            <pc:docMk/>
            <pc:sldMasterMk cId="674816976" sldId="2147483696"/>
            <pc:sldLayoutMk cId="2314293056" sldId="2147483726"/>
          </pc:sldLayoutMkLst>
        </pc:sldLayoutChg>
        <pc:sldLayoutChg chg="add del">
          <pc:chgData name="Abdullah Qaisar" userId="c1c742e9-a7df-4472-91ec-9ca1f1d9bc84" providerId="ADAL" clId="{7A415275-7B31-46EB-B8F0-B0EC18175986}" dt="2021-11-03T16:43:29.163" v="4" actId="47"/>
          <pc:sldLayoutMkLst>
            <pc:docMk/>
            <pc:sldMasterMk cId="674816976" sldId="2147483696"/>
            <pc:sldLayoutMk cId="551967219" sldId="2147483727"/>
          </pc:sldLayoutMkLst>
        </pc:sldLayoutChg>
        <pc:sldLayoutChg chg="add del">
          <pc:chgData name="Abdullah Qaisar" userId="c1c742e9-a7df-4472-91ec-9ca1f1d9bc84" providerId="ADAL" clId="{7A415275-7B31-46EB-B8F0-B0EC18175986}" dt="2021-11-03T16:43:29.163" v="4" actId="47"/>
          <pc:sldLayoutMkLst>
            <pc:docMk/>
            <pc:sldMasterMk cId="674816976" sldId="2147483696"/>
            <pc:sldLayoutMk cId="3079239885" sldId="2147483728"/>
          </pc:sldLayoutMkLst>
        </pc:sldLayoutChg>
        <pc:sldLayoutChg chg="add del">
          <pc:chgData name="Abdullah Qaisar" userId="c1c742e9-a7df-4472-91ec-9ca1f1d9bc84" providerId="ADAL" clId="{7A415275-7B31-46EB-B8F0-B0EC18175986}" dt="2021-11-03T16:43:29.163" v="4" actId="47"/>
          <pc:sldLayoutMkLst>
            <pc:docMk/>
            <pc:sldMasterMk cId="674816976" sldId="2147483696"/>
            <pc:sldLayoutMk cId="862064945" sldId="2147483729"/>
          </pc:sldLayoutMkLst>
        </pc:sldLayoutChg>
        <pc:sldLayoutChg chg="add del">
          <pc:chgData name="Abdullah Qaisar" userId="c1c742e9-a7df-4472-91ec-9ca1f1d9bc84" providerId="ADAL" clId="{7A415275-7B31-46EB-B8F0-B0EC18175986}" dt="2021-11-03T16:43:29.163" v="4" actId="47"/>
          <pc:sldLayoutMkLst>
            <pc:docMk/>
            <pc:sldMasterMk cId="674816976" sldId="2147483696"/>
            <pc:sldLayoutMk cId="1388713598" sldId="2147483730"/>
          </pc:sldLayoutMkLst>
        </pc:sldLayoutChg>
        <pc:sldLayoutChg chg="add del">
          <pc:chgData name="Abdullah Qaisar" userId="c1c742e9-a7df-4472-91ec-9ca1f1d9bc84" providerId="ADAL" clId="{7A415275-7B31-46EB-B8F0-B0EC18175986}" dt="2021-11-03T16:43:29.163" v="4" actId="47"/>
          <pc:sldLayoutMkLst>
            <pc:docMk/>
            <pc:sldMasterMk cId="674816976" sldId="2147483696"/>
            <pc:sldLayoutMk cId="2490467653" sldId="2147483731"/>
          </pc:sldLayoutMkLst>
        </pc:sldLayoutChg>
        <pc:sldLayoutChg chg="add del">
          <pc:chgData name="Abdullah Qaisar" userId="c1c742e9-a7df-4472-91ec-9ca1f1d9bc84" providerId="ADAL" clId="{7A415275-7B31-46EB-B8F0-B0EC18175986}" dt="2021-11-03T16:43:29.163" v="4" actId="47"/>
          <pc:sldLayoutMkLst>
            <pc:docMk/>
            <pc:sldMasterMk cId="674816976" sldId="2147483696"/>
            <pc:sldLayoutMk cId="680804153" sldId="2147483732"/>
          </pc:sldLayoutMkLst>
        </pc:sldLayoutChg>
        <pc:sldLayoutChg chg="add del">
          <pc:chgData name="Abdullah Qaisar" userId="c1c742e9-a7df-4472-91ec-9ca1f1d9bc84" providerId="ADAL" clId="{7A415275-7B31-46EB-B8F0-B0EC18175986}" dt="2021-11-03T16:43:29.163" v="4" actId="47"/>
          <pc:sldLayoutMkLst>
            <pc:docMk/>
            <pc:sldMasterMk cId="674816976" sldId="2147483696"/>
            <pc:sldLayoutMk cId="4252547126" sldId="2147483733"/>
          </pc:sldLayoutMkLst>
        </pc:sldLayoutChg>
        <pc:sldLayoutChg chg="add del">
          <pc:chgData name="Abdullah Qaisar" userId="c1c742e9-a7df-4472-91ec-9ca1f1d9bc84" providerId="ADAL" clId="{7A415275-7B31-46EB-B8F0-B0EC18175986}" dt="2021-11-03T16:43:29.163" v="4" actId="47"/>
          <pc:sldLayoutMkLst>
            <pc:docMk/>
            <pc:sldMasterMk cId="674816976" sldId="2147483696"/>
            <pc:sldLayoutMk cId="2226358060" sldId="2147483734"/>
          </pc:sldLayoutMkLst>
        </pc:sldLayoutChg>
        <pc:sldLayoutChg chg="add del">
          <pc:chgData name="Abdullah Qaisar" userId="c1c742e9-a7df-4472-91ec-9ca1f1d9bc84" providerId="ADAL" clId="{7A415275-7B31-46EB-B8F0-B0EC18175986}" dt="2021-11-03T16:43:29.163" v="4" actId="47"/>
          <pc:sldLayoutMkLst>
            <pc:docMk/>
            <pc:sldMasterMk cId="674816976" sldId="2147483696"/>
            <pc:sldLayoutMk cId="679792543" sldId="2147483735"/>
          </pc:sldLayoutMkLst>
        </pc:sldLayoutChg>
        <pc:sldLayoutChg chg="add del">
          <pc:chgData name="Abdullah Qaisar" userId="c1c742e9-a7df-4472-91ec-9ca1f1d9bc84" providerId="ADAL" clId="{7A415275-7B31-46EB-B8F0-B0EC18175986}" dt="2021-11-03T16:43:29.163" v="4" actId="47"/>
          <pc:sldLayoutMkLst>
            <pc:docMk/>
            <pc:sldMasterMk cId="674816976" sldId="2147483696"/>
            <pc:sldLayoutMk cId="1492601629" sldId="2147483736"/>
          </pc:sldLayoutMkLst>
        </pc:sldLayoutChg>
        <pc:sldLayoutChg chg="add del">
          <pc:chgData name="Abdullah Qaisar" userId="c1c742e9-a7df-4472-91ec-9ca1f1d9bc84" providerId="ADAL" clId="{7A415275-7B31-46EB-B8F0-B0EC18175986}" dt="2021-11-03T16:43:29.163" v="4" actId="47"/>
          <pc:sldLayoutMkLst>
            <pc:docMk/>
            <pc:sldMasterMk cId="674816976" sldId="2147483696"/>
            <pc:sldLayoutMk cId="1392122958" sldId="2147483737"/>
          </pc:sldLayoutMkLst>
        </pc:sldLayoutChg>
        <pc:sldLayoutChg chg="add del">
          <pc:chgData name="Abdullah Qaisar" userId="c1c742e9-a7df-4472-91ec-9ca1f1d9bc84" providerId="ADAL" clId="{7A415275-7B31-46EB-B8F0-B0EC18175986}" dt="2021-11-03T16:43:29.163" v="4" actId="47"/>
          <pc:sldLayoutMkLst>
            <pc:docMk/>
            <pc:sldMasterMk cId="674816976" sldId="2147483696"/>
            <pc:sldLayoutMk cId="3078397241" sldId="2147483738"/>
          </pc:sldLayoutMkLst>
        </pc:sldLayoutChg>
        <pc:sldLayoutChg chg="add del">
          <pc:chgData name="Abdullah Qaisar" userId="c1c742e9-a7df-4472-91ec-9ca1f1d9bc84" providerId="ADAL" clId="{7A415275-7B31-46EB-B8F0-B0EC18175986}" dt="2021-11-03T16:43:29.163" v="4" actId="47"/>
          <pc:sldLayoutMkLst>
            <pc:docMk/>
            <pc:sldMasterMk cId="674816976" sldId="2147483696"/>
            <pc:sldLayoutMk cId="1291624787" sldId="2147483739"/>
          </pc:sldLayoutMkLst>
        </pc:sldLayoutChg>
        <pc:sldLayoutChg chg="add del">
          <pc:chgData name="Abdullah Qaisar" userId="c1c742e9-a7df-4472-91ec-9ca1f1d9bc84" providerId="ADAL" clId="{7A415275-7B31-46EB-B8F0-B0EC18175986}" dt="2021-11-03T16:43:29.163" v="4" actId="47"/>
          <pc:sldLayoutMkLst>
            <pc:docMk/>
            <pc:sldMasterMk cId="674816976" sldId="2147483696"/>
            <pc:sldLayoutMk cId="1120098530" sldId="2147483740"/>
          </pc:sldLayoutMkLst>
        </pc:sldLayoutChg>
        <pc:sldLayoutChg chg="add del">
          <pc:chgData name="Abdullah Qaisar" userId="c1c742e9-a7df-4472-91ec-9ca1f1d9bc84" providerId="ADAL" clId="{7A415275-7B31-46EB-B8F0-B0EC18175986}" dt="2021-11-03T16:43:29.163" v="4" actId="47"/>
          <pc:sldLayoutMkLst>
            <pc:docMk/>
            <pc:sldMasterMk cId="674816976" sldId="2147483696"/>
            <pc:sldLayoutMk cId="3177627803" sldId="2147483741"/>
          </pc:sldLayoutMkLst>
        </pc:sldLayoutChg>
        <pc:sldLayoutChg chg="add del">
          <pc:chgData name="Abdullah Qaisar" userId="c1c742e9-a7df-4472-91ec-9ca1f1d9bc84" providerId="ADAL" clId="{7A415275-7B31-46EB-B8F0-B0EC18175986}" dt="2021-11-03T16:43:29.163" v="4" actId="47"/>
          <pc:sldLayoutMkLst>
            <pc:docMk/>
            <pc:sldMasterMk cId="674816976" sldId="2147483696"/>
            <pc:sldLayoutMk cId="2941720790" sldId="2147483742"/>
          </pc:sldLayoutMkLst>
        </pc:sldLayoutChg>
        <pc:sldLayoutChg chg="add del">
          <pc:chgData name="Abdullah Qaisar" userId="c1c742e9-a7df-4472-91ec-9ca1f1d9bc84" providerId="ADAL" clId="{7A415275-7B31-46EB-B8F0-B0EC18175986}" dt="2021-11-03T16:43:29.163" v="4" actId="47"/>
          <pc:sldLayoutMkLst>
            <pc:docMk/>
            <pc:sldMasterMk cId="674816976" sldId="2147483696"/>
            <pc:sldLayoutMk cId="3612447734" sldId="2147483743"/>
          </pc:sldLayoutMkLst>
        </pc:sldLayoutChg>
        <pc:sldLayoutChg chg="add del">
          <pc:chgData name="Abdullah Qaisar" userId="c1c742e9-a7df-4472-91ec-9ca1f1d9bc84" providerId="ADAL" clId="{7A415275-7B31-46EB-B8F0-B0EC18175986}" dt="2021-11-03T16:43:29.163" v="4" actId="47"/>
          <pc:sldLayoutMkLst>
            <pc:docMk/>
            <pc:sldMasterMk cId="674816976" sldId="2147483696"/>
            <pc:sldLayoutMk cId="4212236426" sldId="2147483744"/>
          </pc:sldLayoutMkLst>
        </pc:sldLayoutChg>
        <pc:sldLayoutChg chg="add del">
          <pc:chgData name="Abdullah Qaisar" userId="c1c742e9-a7df-4472-91ec-9ca1f1d9bc84" providerId="ADAL" clId="{7A415275-7B31-46EB-B8F0-B0EC18175986}" dt="2021-11-03T16:43:29.163" v="4" actId="47"/>
          <pc:sldLayoutMkLst>
            <pc:docMk/>
            <pc:sldMasterMk cId="674816976" sldId="2147483696"/>
            <pc:sldLayoutMk cId="3916485908" sldId="2147483745"/>
          </pc:sldLayoutMkLst>
        </pc:sldLayoutChg>
        <pc:sldLayoutChg chg="add del">
          <pc:chgData name="Abdullah Qaisar" userId="c1c742e9-a7df-4472-91ec-9ca1f1d9bc84" providerId="ADAL" clId="{7A415275-7B31-46EB-B8F0-B0EC18175986}" dt="2021-11-03T16:43:29.163" v="4" actId="47"/>
          <pc:sldLayoutMkLst>
            <pc:docMk/>
            <pc:sldMasterMk cId="674816976" sldId="2147483696"/>
            <pc:sldLayoutMk cId="615242060" sldId="2147483746"/>
          </pc:sldLayoutMkLst>
        </pc:sldLayoutChg>
        <pc:sldLayoutChg chg="add del">
          <pc:chgData name="Abdullah Qaisar" userId="c1c742e9-a7df-4472-91ec-9ca1f1d9bc84" providerId="ADAL" clId="{7A415275-7B31-46EB-B8F0-B0EC18175986}" dt="2021-11-03T16:43:29.163" v="4" actId="47"/>
          <pc:sldLayoutMkLst>
            <pc:docMk/>
            <pc:sldMasterMk cId="674816976" sldId="2147483696"/>
            <pc:sldLayoutMk cId="397994302" sldId="2147483747"/>
          </pc:sldLayoutMkLst>
        </pc:sldLayoutChg>
        <pc:sldLayoutChg chg="add del">
          <pc:chgData name="Abdullah Qaisar" userId="c1c742e9-a7df-4472-91ec-9ca1f1d9bc84" providerId="ADAL" clId="{7A415275-7B31-46EB-B8F0-B0EC18175986}" dt="2021-11-03T16:43:29.163" v="4" actId="47"/>
          <pc:sldLayoutMkLst>
            <pc:docMk/>
            <pc:sldMasterMk cId="674816976" sldId="2147483696"/>
            <pc:sldLayoutMk cId="4274217512" sldId="2147483748"/>
          </pc:sldLayoutMkLst>
        </pc:sldLayoutChg>
        <pc:sldLayoutChg chg="add del">
          <pc:chgData name="Abdullah Qaisar" userId="c1c742e9-a7df-4472-91ec-9ca1f1d9bc84" providerId="ADAL" clId="{7A415275-7B31-46EB-B8F0-B0EC18175986}" dt="2021-11-03T16:43:29.163" v="4" actId="47"/>
          <pc:sldLayoutMkLst>
            <pc:docMk/>
            <pc:sldMasterMk cId="674816976" sldId="2147483696"/>
            <pc:sldLayoutMk cId="3905840113" sldId="2147483749"/>
          </pc:sldLayoutMkLst>
        </pc:sldLayoutChg>
        <pc:sldLayoutChg chg="add del">
          <pc:chgData name="Abdullah Qaisar" userId="c1c742e9-a7df-4472-91ec-9ca1f1d9bc84" providerId="ADAL" clId="{7A415275-7B31-46EB-B8F0-B0EC18175986}" dt="2021-11-03T16:43:29.163" v="4" actId="47"/>
          <pc:sldLayoutMkLst>
            <pc:docMk/>
            <pc:sldMasterMk cId="674816976" sldId="2147483696"/>
            <pc:sldLayoutMk cId="2242660613" sldId="2147483750"/>
          </pc:sldLayoutMkLst>
        </pc:sldLayoutChg>
        <pc:sldLayoutChg chg="add del">
          <pc:chgData name="Abdullah Qaisar" userId="c1c742e9-a7df-4472-91ec-9ca1f1d9bc84" providerId="ADAL" clId="{7A415275-7B31-46EB-B8F0-B0EC18175986}" dt="2021-11-03T16:43:29.163" v="4" actId="47"/>
          <pc:sldLayoutMkLst>
            <pc:docMk/>
            <pc:sldMasterMk cId="674816976" sldId="2147483696"/>
            <pc:sldLayoutMk cId="4248625668" sldId="2147483751"/>
          </pc:sldLayoutMkLst>
        </pc:sldLayoutChg>
        <pc:sldLayoutChg chg="add del">
          <pc:chgData name="Abdullah Qaisar" userId="c1c742e9-a7df-4472-91ec-9ca1f1d9bc84" providerId="ADAL" clId="{7A415275-7B31-46EB-B8F0-B0EC18175986}" dt="2021-11-03T16:43:29.163" v="4" actId="47"/>
          <pc:sldLayoutMkLst>
            <pc:docMk/>
            <pc:sldMasterMk cId="674816976" sldId="2147483696"/>
            <pc:sldLayoutMk cId="1692045145" sldId="2147483752"/>
          </pc:sldLayoutMkLst>
        </pc:sldLayoutChg>
        <pc:sldLayoutChg chg="add del">
          <pc:chgData name="Abdullah Qaisar" userId="c1c742e9-a7df-4472-91ec-9ca1f1d9bc84" providerId="ADAL" clId="{7A415275-7B31-46EB-B8F0-B0EC18175986}" dt="2021-11-03T16:43:29.163" v="4" actId="47"/>
          <pc:sldLayoutMkLst>
            <pc:docMk/>
            <pc:sldMasterMk cId="674816976" sldId="2147483696"/>
            <pc:sldLayoutMk cId="3267771310" sldId="2147483753"/>
          </pc:sldLayoutMkLst>
        </pc:sldLayoutChg>
        <pc:sldLayoutChg chg="add del">
          <pc:chgData name="Abdullah Qaisar" userId="c1c742e9-a7df-4472-91ec-9ca1f1d9bc84" providerId="ADAL" clId="{7A415275-7B31-46EB-B8F0-B0EC18175986}" dt="2021-11-03T16:43:29.163" v="4" actId="47"/>
          <pc:sldLayoutMkLst>
            <pc:docMk/>
            <pc:sldMasterMk cId="674816976" sldId="2147483696"/>
            <pc:sldLayoutMk cId="3354560302" sldId="2147483754"/>
          </pc:sldLayoutMkLst>
        </pc:sldLayoutChg>
      </pc:sldMasterChg>
      <pc:sldMasterChg chg="add del addSldLayout delSldLayout">
        <pc:chgData name="Abdullah Qaisar" userId="c1c742e9-a7df-4472-91ec-9ca1f1d9bc84" providerId="ADAL" clId="{7A415275-7B31-46EB-B8F0-B0EC18175986}" dt="2021-11-03T16:43:29.163" v="4" actId="47"/>
        <pc:sldMasterMkLst>
          <pc:docMk/>
          <pc:sldMasterMk cId="1072428070" sldId="2147483755"/>
        </pc:sldMasterMkLst>
        <pc:sldLayoutChg chg="add del">
          <pc:chgData name="Abdullah Qaisar" userId="c1c742e9-a7df-4472-91ec-9ca1f1d9bc84" providerId="ADAL" clId="{7A415275-7B31-46EB-B8F0-B0EC18175986}" dt="2021-11-03T16:43:29.163" v="4" actId="47"/>
          <pc:sldLayoutMkLst>
            <pc:docMk/>
            <pc:sldMasterMk cId="1072428070" sldId="2147483755"/>
            <pc:sldLayoutMk cId="2297944999" sldId="2147483756"/>
          </pc:sldLayoutMkLst>
        </pc:sldLayoutChg>
        <pc:sldLayoutChg chg="add del">
          <pc:chgData name="Abdullah Qaisar" userId="c1c742e9-a7df-4472-91ec-9ca1f1d9bc84" providerId="ADAL" clId="{7A415275-7B31-46EB-B8F0-B0EC18175986}" dt="2021-11-03T16:43:29.163" v="4" actId="47"/>
          <pc:sldLayoutMkLst>
            <pc:docMk/>
            <pc:sldMasterMk cId="1072428070" sldId="2147483755"/>
            <pc:sldLayoutMk cId="4148455193" sldId="2147483757"/>
          </pc:sldLayoutMkLst>
        </pc:sldLayoutChg>
        <pc:sldLayoutChg chg="add del">
          <pc:chgData name="Abdullah Qaisar" userId="c1c742e9-a7df-4472-91ec-9ca1f1d9bc84" providerId="ADAL" clId="{7A415275-7B31-46EB-B8F0-B0EC18175986}" dt="2021-11-03T16:43:29.163" v="4" actId="47"/>
          <pc:sldLayoutMkLst>
            <pc:docMk/>
            <pc:sldMasterMk cId="1072428070" sldId="2147483755"/>
            <pc:sldLayoutMk cId="1294927346" sldId="2147483758"/>
          </pc:sldLayoutMkLst>
        </pc:sldLayoutChg>
        <pc:sldLayoutChg chg="add del">
          <pc:chgData name="Abdullah Qaisar" userId="c1c742e9-a7df-4472-91ec-9ca1f1d9bc84" providerId="ADAL" clId="{7A415275-7B31-46EB-B8F0-B0EC18175986}" dt="2021-11-03T16:43:29.163" v="4" actId="47"/>
          <pc:sldLayoutMkLst>
            <pc:docMk/>
            <pc:sldMasterMk cId="1072428070" sldId="2147483755"/>
            <pc:sldLayoutMk cId="2177141097" sldId="2147483759"/>
          </pc:sldLayoutMkLst>
        </pc:sldLayoutChg>
        <pc:sldLayoutChg chg="add del">
          <pc:chgData name="Abdullah Qaisar" userId="c1c742e9-a7df-4472-91ec-9ca1f1d9bc84" providerId="ADAL" clId="{7A415275-7B31-46EB-B8F0-B0EC18175986}" dt="2021-11-03T16:43:29.163" v="4" actId="47"/>
          <pc:sldLayoutMkLst>
            <pc:docMk/>
            <pc:sldMasterMk cId="1072428070" sldId="2147483755"/>
            <pc:sldLayoutMk cId="163090388" sldId="2147483760"/>
          </pc:sldLayoutMkLst>
        </pc:sldLayoutChg>
        <pc:sldLayoutChg chg="add del">
          <pc:chgData name="Abdullah Qaisar" userId="c1c742e9-a7df-4472-91ec-9ca1f1d9bc84" providerId="ADAL" clId="{7A415275-7B31-46EB-B8F0-B0EC18175986}" dt="2021-11-03T16:43:29.163" v="4" actId="47"/>
          <pc:sldLayoutMkLst>
            <pc:docMk/>
            <pc:sldMasterMk cId="1072428070" sldId="2147483755"/>
            <pc:sldLayoutMk cId="813641712" sldId="2147483761"/>
          </pc:sldLayoutMkLst>
        </pc:sldLayoutChg>
        <pc:sldLayoutChg chg="add del">
          <pc:chgData name="Abdullah Qaisar" userId="c1c742e9-a7df-4472-91ec-9ca1f1d9bc84" providerId="ADAL" clId="{7A415275-7B31-46EB-B8F0-B0EC18175986}" dt="2021-11-03T16:43:29.163" v="4" actId="47"/>
          <pc:sldLayoutMkLst>
            <pc:docMk/>
            <pc:sldMasterMk cId="1072428070" sldId="2147483755"/>
            <pc:sldLayoutMk cId="4115719040" sldId="2147483762"/>
          </pc:sldLayoutMkLst>
        </pc:sldLayoutChg>
        <pc:sldLayoutChg chg="add del">
          <pc:chgData name="Abdullah Qaisar" userId="c1c742e9-a7df-4472-91ec-9ca1f1d9bc84" providerId="ADAL" clId="{7A415275-7B31-46EB-B8F0-B0EC18175986}" dt="2021-11-03T16:43:29.163" v="4" actId="47"/>
          <pc:sldLayoutMkLst>
            <pc:docMk/>
            <pc:sldMasterMk cId="1072428070" sldId="2147483755"/>
            <pc:sldLayoutMk cId="3142669183" sldId="2147483763"/>
          </pc:sldLayoutMkLst>
        </pc:sldLayoutChg>
        <pc:sldLayoutChg chg="add del">
          <pc:chgData name="Abdullah Qaisar" userId="c1c742e9-a7df-4472-91ec-9ca1f1d9bc84" providerId="ADAL" clId="{7A415275-7B31-46EB-B8F0-B0EC18175986}" dt="2021-11-03T16:43:29.163" v="4" actId="47"/>
          <pc:sldLayoutMkLst>
            <pc:docMk/>
            <pc:sldMasterMk cId="1072428070" sldId="2147483755"/>
            <pc:sldLayoutMk cId="859535489" sldId="2147483764"/>
          </pc:sldLayoutMkLst>
        </pc:sldLayoutChg>
      </pc:sldMasterChg>
      <pc:sldMasterChg chg="add del addSldLayout delSldLayout">
        <pc:chgData name="Abdullah Qaisar" userId="c1c742e9-a7df-4472-91ec-9ca1f1d9bc84" providerId="ADAL" clId="{7A415275-7B31-46EB-B8F0-B0EC18175986}" dt="2021-11-03T16:43:29.163" v="4" actId="47"/>
        <pc:sldMasterMkLst>
          <pc:docMk/>
          <pc:sldMasterMk cId="2798471503" sldId="2147483765"/>
        </pc:sldMasterMkLst>
        <pc:sldLayoutChg chg="add del">
          <pc:chgData name="Abdullah Qaisar" userId="c1c742e9-a7df-4472-91ec-9ca1f1d9bc84" providerId="ADAL" clId="{7A415275-7B31-46EB-B8F0-B0EC18175986}" dt="2021-11-03T16:43:29.163" v="4" actId="47"/>
          <pc:sldLayoutMkLst>
            <pc:docMk/>
            <pc:sldMasterMk cId="2798471503" sldId="2147483765"/>
            <pc:sldLayoutMk cId="297937453" sldId="2147483766"/>
          </pc:sldLayoutMkLst>
        </pc:sldLayoutChg>
        <pc:sldLayoutChg chg="add del">
          <pc:chgData name="Abdullah Qaisar" userId="c1c742e9-a7df-4472-91ec-9ca1f1d9bc84" providerId="ADAL" clId="{7A415275-7B31-46EB-B8F0-B0EC18175986}" dt="2021-11-03T16:43:29.163" v="4" actId="47"/>
          <pc:sldLayoutMkLst>
            <pc:docMk/>
            <pc:sldMasterMk cId="2798471503" sldId="2147483765"/>
            <pc:sldLayoutMk cId="3357448873" sldId="2147483767"/>
          </pc:sldLayoutMkLst>
        </pc:sldLayoutChg>
        <pc:sldLayoutChg chg="add del">
          <pc:chgData name="Abdullah Qaisar" userId="c1c742e9-a7df-4472-91ec-9ca1f1d9bc84" providerId="ADAL" clId="{7A415275-7B31-46EB-B8F0-B0EC18175986}" dt="2021-11-03T16:43:29.163" v="4" actId="47"/>
          <pc:sldLayoutMkLst>
            <pc:docMk/>
            <pc:sldMasterMk cId="2798471503" sldId="2147483765"/>
            <pc:sldLayoutMk cId="1828201709" sldId="2147483768"/>
          </pc:sldLayoutMkLst>
        </pc:sldLayoutChg>
        <pc:sldLayoutChg chg="add del">
          <pc:chgData name="Abdullah Qaisar" userId="c1c742e9-a7df-4472-91ec-9ca1f1d9bc84" providerId="ADAL" clId="{7A415275-7B31-46EB-B8F0-B0EC18175986}" dt="2021-11-03T16:43:29.163" v="4" actId="47"/>
          <pc:sldLayoutMkLst>
            <pc:docMk/>
            <pc:sldMasterMk cId="2798471503" sldId="2147483765"/>
            <pc:sldLayoutMk cId="979462343" sldId="2147483769"/>
          </pc:sldLayoutMkLst>
        </pc:sldLayoutChg>
        <pc:sldLayoutChg chg="add del">
          <pc:chgData name="Abdullah Qaisar" userId="c1c742e9-a7df-4472-91ec-9ca1f1d9bc84" providerId="ADAL" clId="{7A415275-7B31-46EB-B8F0-B0EC18175986}" dt="2021-11-03T16:43:29.163" v="4" actId="47"/>
          <pc:sldLayoutMkLst>
            <pc:docMk/>
            <pc:sldMasterMk cId="2798471503" sldId="2147483765"/>
            <pc:sldLayoutMk cId="2681331971" sldId="2147483770"/>
          </pc:sldLayoutMkLst>
        </pc:sldLayoutChg>
        <pc:sldLayoutChg chg="add del">
          <pc:chgData name="Abdullah Qaisar" userId="c1c742e9-a7df-4472-91ec-9ca1f1d9bc84" providerId="ADAL" clId="{7A415275-7B31-46EB-B8F0-B0EC18175986}" dt="2021-11-03T16:43:29.163" v="4" actId="47"/>
          <pc:sldLayoutMkLst>
            <pc:docMk/>
            <pc:sldMasterMk cId="2798471503" sldId="2147483765"/>
            <pc:sldLayoutMk cId="2826444220" sldId="2147483771"/>
          </pc:sldLayoutMkLst>
        </pc:sldLayoutChg>
        <pc:sldLayoutChg chg="add del">
          <pc:chgData name="Abdullah Qaisar" userId="c1c742e9-a7df-4472-91ec-9ca1f1d9bc84" providerId="ADAL" clId="{7A415275-7B31-46EB-B8F0-B0EC18175986}" dt="2021-11-03T16:43:29.163" v="4" actId="47"/>
          <pc:sldLayoutMkLst>
            <pc:docMk/>
            <pc:sldMasterMk cId="2798471503" sldId="2147483765"/>
            <pc:sldLayoutMk cId="3958829501" sldId="2147483772"/>
          </pc:sldLayoutMkLst>
        </pc:sldLayoutChg>
        <pc:sldLayoutChg chg="add del">
          <pc:chgData name="Abdullah Qaisar" userId="c1c742e9-a7df-4472-91ec-9ca1f1d9bc84" providerId="ADAL" clId="{7A415275-7B31-46EB-B8F0-B0EC18175986}" dt="2021-11-03T16:43:29.163" v="4" actId="47"/>
          <pc:sldLayoutMkLst>
            <pc:docMk/>
            <pc:sldMasterMk cId="2798471503" sldId="2147483765"/>
            <pc:sldLayoutMk cId="3573241207" sldId="2147483773"/>
          </pc:sldLayoutMkLst>
        </pc:sldLayoutChg>
        <pc:sldLayoutChg chg="add del">
          <pc:chgData name="Abdullah Qaisar" userId="c1c742e9-a7df-4472-91ec-9ca1f1d9bc84" providerId="ADAL" clId="{7A415275-7B31-46EB-B8F0-B0EC18175986}" dt="2021-11-03T16:43:29.163" v="4" actId="47"/>
          <pc:sldLayoutMkLst>
            <pc:docMk/>
            <pc:sldMasterMk cId="2798471503" sldId="2147483765"/>
            <pc:sldLayoutMk cId="1957965997" sldId="2147483774"/>
          </pc:sldLayoutMkLst>
        </pc:sldLayoutChg>
        <pc:sldLayoutChg chg="add del">
          <pc:chgData name="Abdullah Qaisar" userId="c1c742e9-a7df-4472-91ec-9ca1f1d9bc84" providerId="ADAL" clId="{7A415275-7B31-46EB-B8F0-B0EC18175986}" dt="2021-11-03T16:43:29.163" v="4" actId="47"/>
          <pc:sldLayoutMkLst>
            <pc:docMk/>
            <pc:sldMasterMk cId="2798471503" sldId="2147483765"/>
            <pc:sldLayoutMk cId="3004491392" sldId="2147483775"/>
          </pc:sldLayoutMkLst>
        </pc:sldLayoutChg>
        <pc:sldLayoutChg chg="add del">
          <pc:chgData name="Abdullah Qaisar" userId="c1c742e9-a7df-4472-91ec-9ca1f1d9bc84" providerId="ADAL" clId="{7A415275-7B31-46EB-B8F0-B0EC18175986}" dt="2021-11-03T16:43:29.163" v="4" actId="47"/>
          <pc:sldLayoutMkLst>
            <pc:docMk/>
            <pc:sldMasterMk cId="2798471503" sldId="2147483765"/>
            <pc:sldLayoutMk cId="748104527" sldId="2147483776"/>
          </pc:sldLayoutMkLst>
        </pc:sldLayoutChg>
        <pc:sldLayoutChg chg="add del">
          <pc:chgData name="Abdullah Qaisar" userId="c1c742e9-a7df-4472-91ec-9ca1f1d9bc84" providerId="ADAL" clId="{7A415275-7B31-46EB-B8F0-B0EC18175986}" dt="2021-11-03T16:43:29.163" v="4" actId="47"/>
          <pc:sldLayoutMkLst>
            <pc:docMk/>
            <pc:sldMasterMk cId="2798471503" sldId="2147483765"/>
            <pc:sldLayoutMk cId="3161893937" sldId="2147483777"/>
          </pc:sldLayoutMkLst>
        </pc:sldLayoutChg>
        <pc:sldLayoutChg chg="add del">
          <pc:chgData name="Abdullah Qaisar" userId="c1c742e9-a7df-4472-91ec-9ca1f1d9bc84" providerId="ADAL" clId="{7A415275-7B31-46EB-B8F0-B0EC18175986}" dt="2021-11-03T16:43:29.163" v="4" actId="47"/>
          <pc:sldLayoutMkLst>
            <pc:docMk/>
            <pc:sldMasterMk cId="2798471503" sldId="2147483765"/>
            <pc:sldLayoutMk cId="1440318748" sldId="2147483778"/>
          </pc:sldLayoutMkLst>
        </pc:sldLayoutChg>
        <pc:sldLayoutChg chg="add del">
          <pc:chgData name="Abdullah Qaisar" userId="c1c742e9-a7df-4472-91ec-9ca1f1d9bc84" providerId="ADAL" clId="{7A415275-7B31-46EB-B8F0-B0EC18175986}" dt="2021-11-03T16:43:29.163" v="4" actId="47"/>
          <pc:sldLayoutMkLst>
            <pc:docMk/>
            <pc:sldMasterMk cId="2798471503" sldId="2147483765"/>
            <pc:sldLayoutMk cId="161247938" sldId="2147483779"/>
          </pc:sldLayoutMkLst>
        </pc:sldLayoutChg>
        <pc:sldLayoutChg chg="add del">
          <pc:chgData name="Abdullah Qaisar" userId="c1c742e9-a7df-4472-91ec-9ca1f1d9bc84" providerId="ADAL" clId="{7A415275-7B31-46EB-B8F0-B0EC18175986}" dt="2021-11-03T16:43:29.163" v="4" actId="47"/>
          <pc:sldLayoutMkLst>
            <pc:docMk/>
            <pc:sldMasterMk cId="2798471503" sldId="2147483765"/>
            <pc:sldLayoutMk cId="2257898633" sldId="2147483780"/>
          </pc:sldLayoutMkLst>
        </pc:sldLayoutChg>
        <pc:sldLayoutChg chg="add del">
          <pc:chgData name="Abdullah Qaisar" userId="c1c742e9-a7df-4472-91ec-9ca1f1d9bc84" providerId="ADAL" clId="{7A415275-7B31-46EB-B8F0-B0EC18175986}" dt="2021-11-03T16:43:29.163" v="4" actId="47"/>
          <pc:sldLayoutMkLst>
            <pc:docMk/>
            <pc:sldMasterMk cId="2798471503" sldId="2147483765"/>
            <pc:sldLayoutMk cId="153254060" sldId="2147483781"/>
          </pc:sldLayoutMkLst>
        </pc:sldLayoutChg>
        <pc:sldLayoutChg chg="add del">
          <pc:chgData name="Abdullah Qaisar" userId="c1c742e9-a7df-4472-91ec-9ca1f1d9bc84" providerId="ADAL" clId="{7A415275-7B31-46EB-B8F0-B0EC18175986}" dt="2021-11-03T16:43:29.163" v="4" actId="47"/>
          <pc:sldLayoutMkLst>
            <pc:docMk/>
            <pc:sldMasterMk cId="2798471503" sldId="2147483765"/>
            <pc:sldLayoutMk cId="3904915666" sldId="2147483782"/>
          </pc:sldLayoutMkLst>
        </pc:sldLayoutChg>
        <pc:sldLayoutChg chg="add del">
          <pc:chgData name="Abdullah Qaisar" userId="c1c742e9-a7df-4472-91ec-9ca1f1d9bc84" providerId="ADAL" clId="{7A415275-7B31-46EB-B8F0-B0EC18175986}" dt="2021-11-03T16:43:29.163" v="4" actId="47"/>
          <pc:sldLayoutMkLst>
            <pc:docMk/>
            <pc:sldMasterMk cId="2798471503" sldId="2147483765"/>
            <pc:sldLayoutMk cId="4069718486" sldId="2147483783"/>
          </pc:sldLayoutMkLst>
        </pc:sldLayoutChg>
        <pc:sldLayoutChg chg="add del">
          <pc:chgData name="Abdullah Qaisar" userId="c1c742e9-a7df-4472-91ec-9ca1f1d9bc84" providerId="ADAL" clId="{7A415275-7B31-46EB-B8F0-B0EC18175986}" dt="2021-11-03T16:43:29.163" v="4" actId="47"/>
          <pc:sldLayoutMkLst>
            <pc:docMk/>
            <pc:sldMasterMk cId="2798471503" sldId="2147483765"/>
            <pc:sldLayoutMk cId="2733055193" sldId="2147483784"/>
          </pc:sldLayoutMkLst>
        </pc:sldLayoutChg>
        <pc:sldLayoutChg chg="add del">
          <pc:chgData name="Abdullah Qaisar" userId="c1c742e9-a7df-4472-91ec-9ca1f1d9bc84" providerId="ADAL" clId="{7A415275-7B31-46EB-B8F0-B0EC18175986}" dt="2021-11-03T16:43:29.163" v="4" actId="47"/>
          <pc:sldLayoutMkLst>
            <pc:docMk/>
            <pc:sldMasterMk cId="2798471503" sldId="2147483765"/>
            <pc:sldLayoutMk cId="2954583902" sldId="2147483785"/>
          </pc:sldLayoutMkLst>
        </pc:sldLayoutChg>
        <pc:sldLayoutChg chg="add del">
          <pc:chgData name="Abdullah Qaisar" userId="c1c742e9-a7df-4472-91ec-9ca1f1d9bc84" providerId="ADAL" clId="{7A415275-7B31-46EB-B8F0-B0EC18175986}" dt="2021-11-03T16:43:29.163" v="4" actId="47"/>
          <pc:sldLayoutMkLst>
            <pc:docMk/>
            <pc:sldMasterMk cId="2798471503" sldId="2147483765"/>
            <pc:sldLayoutMk cId="2214486288" sldId="2147483786"/>
          </pc:sldLayoutMkLst>
        </pc:sldLayoutChg>
        <pc:sldLayoutChg chg="add del">
          <pc:chgData name="Abdullah Qaisar" userId="c1c742e9-a7df-4472-91ec-9ca1f1d9bc84" providerId="ADAL" clId="{7A415275-7B31-46EB-B8F0-B0EC18175986}" dt="2021-11-03T16:43:29.163" v="4" actId="47"/>
          <pc:sldLayoutMkLst>
            <pc:docMk/>
            <pc:sldMasterMk cId="2798471503" sldId="2147483765"/>
            <pc:sldLayoutMk cId="127347211" sldId="2147483787"/>
          </pc:sldLayoutMkLst>
        </pc:sldLayoutChg>
        <pc:sldLayoutChg chg="add del">
          <pc:chgData name="Abdullah Qaisar" userId="c1c742e9-a7df-4472-91ec-9ca1f1d9bc84" providerId="ADAL" clId="{7A415275-7B31-46EB-B8F0-B0EC18175986}" dt="2021-11-03T16:43:29.163" v="4" actId="47"/>
          <pc:sldLayoutMkLst>
            <pc:docMk/>
            <pc:sldMasterMk cId="2798471503" sldId="2147483765"/>
            <pc:sldLayoutMk cId="3617135767" sldId="2147483788"/>
          </pc:sldLayoutMkLst>
        </pc:sldLayoutChg>
        <pc:sldLayoutChg chg="add del">
          <pc:chgData name="Abdullah Qaisar" userId="c1c742e9-a7df-4472-91ec-9ca1f1d9bc84" providerId="ADAL" clId="{7A415275-7B31-46EB-B8F0-B0EC18175986}" dt="2021-11-03T16:43:29.163" v="4" actId="47"/>
          <pc:sldLayoutMkLst>
            <pc:docMk/>
            <pc:sldMasterMk cId="2798471503" sldId="2147483765"/>
            <pc:sldLayoutMk cId="1796135652" sldId="2147483789"/>
          </pc:sldLayoutMkLst>
        </pc:sldLayoutChg>
        <pc:sldLayoutChg chg="add del">
          <pc:chgData name="Abdullah Qaisar" userId="c1c742e9-a7df-4472-91ec-9ca1f1d9bc84" providerId="ADAL" clId="{7A415275-7B31-46EB-B8F0-B0EC18175986}" dt="2021-11-03T16:43:29.163" v="4" actId="47"/>
          <pc:sldLayoutMkLst>
            <pc:docMk/>
            <pc:sldMasterMk cId="2798471503" sldId="2147483765"/>
            <pc:sldLayoutMk cId="677780181" sldId="2147483790"/>
          </pc:sldLayoutMkLst>
        </pc:sldLayoutChg>
        <pc:sldLayoutChg chg="add del">
          <pc:chgData name="Abdullah Qaisar" userId="c1c742e9-a7df-4472-91ec-9ca1f1d9bc84" providerId="ADAL" clId="{7A415275-7B31-46EB-B8F0-B0EC18175986}" dt="2021-11-03T16:43:29.163" v="4" actId="47"/>
          <pc:sldLayoutMkLst>
            <pc:docMk/>
            <pc:sldMasterMk cId="2798471503" sldId="2147483765"/>
            <pc:sldLayoutMk cId="3254168595" sldId="2147483791"/>
          </pc:sldLayoutMkLst>
        </pc:sldLayoutChg>
      </pc:sldMasterChg>
      <pc:sldMasterChg chg="add del addSldLayout delSldLayout">
        <pc:chgData name="Abdullah Qaisar" userId="c1c742e9-a7df-4472-91ec-9ca1f1d9bc84" providerId="ADAL" clId="{7A415275-7B31-46EB-B8F0-B0EC18175986}" dt="2021-11-03T16:43:29.163" v="4" actId="47"/>
        <pc:sldMasterMkLst>
          <pc:docMk/>
          <pc:sldMasterMk cId="515749079" sldId="2147483792"/>
        </pc:sldMasterMkLst>
        <pc:sldLayoutChg chg="add del">
          <pc:chgData name="Abdullah Qaisar" userId="c1c742e9-a7df-4472-91ec-9ca1f1d9bc84" providerId="ADAL" clId="{7A415275-7B31-46EB-B8F0-B0EC18175986}" dt="2021-11-03T16:43:29.163" v="4" actId="47"/>
          <pc:sldLayoutMkLst>
            <pc:docMk/>
            <pc:sldMasterMk cId="515749079" sldId="2147483792"/>
            <pc:sldLayoutMk cId="1324157572" sldId="2147483793"/>
          </pc:sldLayoutMkLst>
        </pc:sldLayoutChg>
        <pc:sldLayoutChg chg="add del">
          <pc:chgData name="Abdullah Qaisar" userId="c1c742e9-a7df-4472-91ec-9ca1f1d9bc84" providerId="ADAL" clId="{7A415275-7B31-46EB-B8F0-B0EC18175986}" dt="2021-11-03T16:43:29.163" v="4" actId="47"/>
          <pc:sldLayoutMkLst>
            <pc:docMk/>
            <pc:sldMasterMk cId="515749079" sldId="2147483792"/>
            <pc:sldLayoutMk cId="4005629371" sldId="2147483794"/>
          </pc:sldLayoutMkLst>
        </pc:sldLayoutChg>
        <pc:sldLayoutChg chg="add del">
          <pc:chgData name="Abdullah Qaisar" userId="c1c742e9-a7df-4472-91ec-9ca1f1d9bc84" providerId="ADAL" clId="{7A415275-7B31-46EB-B8F0-B0EC18175986}" dt="2021-11-03T16:43:29.163" v="4" actId="47"/>
          <pc:sldLayoutMkLst>
            <pc:docMk/>
            <pc:sldMasterMk cId="515749079" sldId="2147483792"/>
            <pc:sldLayoutMk cId="1705181680" sldId="2147483795"/>
          </pc:sldLayoutMkLst>
        </pc:sldLayoutChg>
        <pc:sldLayoutChg chg="add del">
          <pc:chgData name="Abdullah Qaisar" userId="c1c742e9-a7df-4472-91ec-9ca1f1d9bc84" providerId="ADAL" clId="{7A415275-7B31-46EB-B8F0-B0EC18175986}" dt="2021-11-03T16:43:29.163" v="4" actId="47"/>
          <pc:sldLayoutMkLst>
            <pc:docMk/>
            <pc:sldMasterMk cId="515749079" sldId="2147483792"/>
            <pc:sldLayoutMk cId="3194046791" sldId="2147483796"/>
          </pc:sldLayoutMkLst>
        </pc:sldLayoutChg>
        <pc:sldLayoutChg chg="add del">
          <pc:chgData name="Abdullah Qaisar" userId="c1c742e9-a7df-4472-91ec-9ca1f1d9bc84" providerId="ADAL" clId="{7A415275-7B31-46EB-B8F0-B0EC18175986}" dt="2021-11-03T16:43:29.163" v="4" actId="47"/>
          <pc:sldLayoutMkLst>
            <pc:docMk/>
            <pc:sldMasterMk cId="515749079" sldId="2147483792"/>
            <pc:sldLayoutMk cId="3676636940" sldId="2147483797"/>
          </pc:sldLayoutMkLst>
        </pc:sldLayoutChg>
        <pc:sldLayoutChg chg="add del">
          <pc:chgData name="Abdullah Qaisar" userId="c1c742e9-a7df-4472-91ec-9ca1f1d9bc84" providerId="ADAL" clId="{7A415275-7B31-46EB-B8F0-B0EC18175986}" dt="2021-11-03T16:43:29.163" v="4" actId="47"/>
          <pc:sldLayoutMkLst>
            <pc:docMk/>
            <pc:sldMasterMk cId="515749079" sldId="2147483792"/>
            <pc:sldLayoutMk cId="3081760760" sldId="2147483798"/>
          </pc:sldLayoutMkLst>
        </pc:sldLayoutChg>
        <pc:sldLayoutChg chg="add del">
          <pc:chgData name="Abdullah Qaisar" userId="c1c742e9-a7df-4472-91ec-9ca1f1d9bc84" providerId="ADAL" clId="{7A415275-7B31-46EB-B8F0-B0EC18175986}" dt="2021-11-03T16:43:29.163" v="4" actId="47"/>
          <pc:sldLayoutMkLst>
            <pc:docMk/>
            <pc:sldMasterMk cId="515749079" sldId="2147483792"/>
            <pc:sldLayoutMk cId="4190123193" sldId="2147483799"/>
          </pc:sldLayoutMkLst>
        </pc:sldLayoutChg>
        <pc:sldLayoutChg chg="add del">
          <pc:chgData name="Abdullah Qaisar" userId="c1c742e9-a7df-4472-91ec-9ca1f1d9bc84" providerId="ADAL" clId="{7A415275-7B31-46EB-B8F0-B0EC18175986}" dt="2021-11-03T16:43:29.163" v="4" actId="47"/>
          <pc:sldLayoutMkLst>
            <pc:docMk/>
            <pc:sldMasterMk cId="515749079" sldId="2147483792"/>
            <pc:sldLayoutMk cId="97595789" sldId="2147483800"/>
          </pc:sldLayoutMkLst>
        </pc:sldLayoutChg>
        <pc:sldLayoutChg chg="add del">
          <pc:chgData name="Abdullah Qaisar" userId="c1c742e9-a7df-4472-91ec-9ca1f1d9bc84" providerId="ADAL" clId="{7A415275-7B31-46EB-B8F0-B0EC18175986}" dt="2021-11-03T16:43:29.163" v="4" actId="47"/>
          <pc:sldLayoutMkLst>
            <pc:docMk/>
            <pc:sldMasterMk cId="515749079" sldId="2147483792"/>
            <pc:sldLayoutMk cId="3390193141" sldId="2147483801"/>
          </pc:sldLayoutMkLst>
        </pc:sldLayoutChg>
        <pc:sldLayoutChg chg="add del">
          <pc:chgData name="Abdullah Qaisar" userId="c1c742e9-a7df-4472-91ec-9ca1f1d9bc84" providerId="ADAL" clId="{7A415275-7B31-46EB-B8F0-B0EC18175986}" dt="2021-11-03T16:43:29.163" v="4" actId="47"/>
          <pc:sldLayoutMkLst>
            <pc:docMk/>
            <pc:sldMasterMk cId="515749079" sldId="2147483792"/>
            <pc:sldLayoutMk cId="1592423223" sldId="2147483802"/>
          </pc:sldLayoutMkLst>
        </pc:sldLayoutChg>
        <pc:sldLayoutChg chg="add del">
          <pc:chgData name="Abdullah Qaisar" userId="c1c742e9-a7df-4472-91ec-9ca1f1d9bc84" providerId="ADAL" clId="{7A415275-7B31-46EB-B8F0-B0EC18175986}" dt="2021-11-03T16:43:29.163" v="4" actId="47"/>
          <pc:sldLayoutMkLst>
            <pc:docMk/>
            <pc:sldMasterMk cId="515749079" sldId="2147483792"/>
            <pc:sldLayoutMk cId="2368212644" sldId="2147483803"/>
          </pc:sldLayoutMkLst>
        </pc:sldLayoutChg>
        <pc:sldLayoutChg chg="add del">
          <pc:chgData name="Abdullah Qaisar" userId="c1c742e9-a7df-4472-91ec-9ca1f1d9bc84" providerId="ADAL" clId="{7A415275-7B31-46EB-B8F0-B0EC18175986}" dt="2021-11-03T16:43:29.163" v="4" actId="47"/>
          <pc:sldLayoutMkLst>
            <pc:docMk/>
            <pc:sldMasterMk cId="515749079" sldId="2147483792"/>
            <pc:sldLayoutMk cId="81066070" sldId="2147483804"/>
          </pc:sldLayoutMkLst>
        </pc:sldLayoutChg>
      </pc:sldMasterChg>
      <pc:sldMasterChg chg="add del addSldLayout delSldLayout">
        <pc:chgData name="Abdullah Qaisar" userId="c1c742e9-a7df-4472-91ec-9ca1f1d9bc84" providerId="ADAL" clId="{7A415275-7B31-46EB-B8F0-B0EC18175986}" dt="2021-11-03T16:43:29.163" v="4" actId="47"/>
        <pc:sldMasterMkLst>
          <pc:docMk/>
          <pc:sldMasterMk cId="241312014" sldId="2147483805"/>
        </pc:sldMasterMkLst>
        <pc:sldLayoutChg chg="add del">
          <pc:chgData name="Abdullah Qaisar" userId="c1c742e9-a7df-4472-91ec-9ca1f1d9bc84" providerId="ADAL" clId="{7A415275-7B31-46EB-B8F0-B0EC18175986}" dt="2021-11-03T16:43:29.163" v="4" actId="47"/>
          <pc:sldLayoutMkLst>
            <pc:docMk/>
            <pc:sldMasterMk cId="241312014" sldId="2147483805"/>
            <pc:sldLayoutMk cId="413126899" sldId="2147483806"/>
          </pc:sldLayoutMkLst>
        </pc:sldLayoutChg>
        <pc:sldLayoutChg chg="add del">
          <pc:chgData name="Abdullah Qaisar" userId="c1c742e9-a7df-4472-91ec-9ca1f1d9bc84" providerId="ADAL" clId="{7A415275-7B31-46EB-B8F0-B0EC18175986}" dt="2021-11-03T16:43:29.163" v="4" actId="47"/>
          <pc:sldLayoutMkLst>
            <pc:docMk/>
            <pc:sldMasterMk cId="241312014" sldId="2147483805"/>
            <pc:sldLayoutMk cId="2888477918" sldId="2147483807"/>
          </pc:sldLayoutMkLst>
        </pc:sldLayoutChg>
        <pc:sldLayoutChg chg="add del">
          <pc:chgData name="Abdullah Qaisar" userId="c1c742e9-a7df-4472-91ec-9ca1f1d9bc84" providerId="ADAL" clId="{7A415275-7B31-46EB-B8F0-B0EC18175986}" dt="2021-11-03T16:43:29.163" v="4" actId="47"/>
          <pc:sldLayoutMkLst>
            <pc:docMk/>
            <pc:sldMasterMk cId="241312014" sldId="2147483805"/>
            <pc:sldLayoutMk cId="2383861965" sldId="2147483808"/>
          </pc:sldLayoutMkLst>
        </pc:sldLayoutChg>
        <pc:sldLayoutChg chg="add del">
          <pc:chgData name="Abdullah Qaisar" userId="c1c742e9-a7df-4472-91ec-9ca1f1d9bc84" providerId="ADAL" clId="{7A415275-7B31-46EB-B8F0-B0EC18175986}" dt="2021-11-03T16:43:29.163" v="4" actId="47"/>
          <pc:sldLayoutMkLst>
            <pc:docMk/>
            <pc:sldMasterMk cId="241312014" sldId="2147483805"/>
            <pc:sldLayoutMk cId="897671812" sldId="2147483809"/>
          </pc:sldLayoutMkLst>
        </pc:sldLayoutChg>
        <pc:sldLayoutChg chg="add del">
          <pc:chgData name="Abdullah Qaisar" userId="c1c742e9-a7df-4472-91ec-9ca1f1d9bc84" providerId="ADAL" clId="{7A415275-7B31-46EB-B8F0-B0EC18175986}" dt="2021-11-03T16:43:29.163" v="4" actId="47"/>
          <pc:sldLayoutMkLst>
            <pc:docMk/>
            <pc:sldMasterMk cId="241312014" sldId="2147483805"/>
            <pc:sldLayoutMk cId="2481080985" sldId="2147483810"/>
          </pc:sldLayoutMkLst>
        </pc:sldLayoutChg>
        <pc:sldLayoutChg chg="add del">
          <pc:chgData name="Abdullah Qaisar" userId="c1c742e9-a7df-4472-91ec-9ca1f1d9bc84" providerId="ADAL" clId="{7A415275-7B31-46EB-B8F0-B0EC18175986}" dt="2021-11-03T16:43:29.163" v="4" actId="47"/>
          <pc:sldLayoutMkLst>
            <pc:docMk/>
            <pc:sldMasterMk cId="241312014" sldId="2147483805"/>
            <pc:sldLayoutMk cId="3948115378" sldId="2147483811"/>
          </pc:sldLayoutMkLst>
        </pc:sldLayoutChg>
        <pc:sldLayoutChg chg="add del">
          <pc:chgData name="Abdullah Qaisar" userId="c1c742e9-a7df-4472-91ec-9ca1f1d9bc84" providerId="ADAL" clId="{7A415275-7B31-46EB-B8F0-B0EC18175986}" dt="2021-11-03T16:43:29.163" v="4" actId="47"/>
          <pc:sldLayoutMkLst>
            <pc:docMk/>
            <pc:sldMasterMk cId="241312014" sldId="2147483805"/>
            <pc:sldLayoutMk cId="3936399379" sldId="2147483812"/>
          </pc:sldLayoutMkLst>
        </pc:sldLayoutChg>
        <pc:sldLayoutChg chg="add del">
          <pc:chgData name="Abdullah Qaisar" userId="c1c742e9-a7df-4472-91ec-9ca1f1d9bc84" providerId="ADAL" clId="{7A415275-7B31-46EB-B8F0-B0EC18175986}" dt="2021-11-03T16:43:29.163" v="4" actId="47"/>
          <pc:sldLayoutMkLst>
            <pc:docMk/>
            <pc:sldMasterMk cId="241312014" sldId="2147483805"/>
            <pc:sldLayoutMk cId="1846109949" sldId="2147483813"/>
          </pc:sldLayoutMkLst>
        </pc:sldLayoutChg>
        <pc:sldLayoutChg chg="add del">
          <pc:chgData name="Abdullah Qaisar" userId="c1c742e9-a7df-4472-91ec-9ca1f1d9bc84" providerId="ADAL" clId="{7A415275-7B31-46EB-B8F0-B0EC18175986}" dt="2021-11-03T16:43:29.163" v="4" actId="47"/>
          <pc:sldLayoutMkLst>
            <pc:docMk/>
            <pc:sldMasterMk cId="241312014" sldId="2147483805"/>
            <pc:sldLayoutMk cId="1909068890" sldId="2147483814"/>
          </pc:sldLayoutMkLst>
        </pc:sldLayoutChg>
        <pc:sldLayoutChg chg="add del">
          <pc:chgData name="Abdullah Qaisar" userId="c1c742e9-a7df-4472-91ec-9ca1f1d9bc84" providerId="ADAL" clId="{7A415275-7B31-46EB-B8F0-B0EC18175986}" dt="2021-11-03T16:43:29.163" v="4" actId="47"/>
          <pc:sldLayoutMkLst>
            <pc:docMk/>
            <pc:sldMasterMk cId="241312014" sldId="2147483805"/>
            <pc:sldLayoutMk cId="1813713466" sldId="2147483815"/>
          </pc:sldLayoutMkLst>
        </pc:sldLayoutChg>
        <pc:sldLayoutChg chg="add del">
          <pc:chgData name="Abdullah Qaisar" userId="c1c742e9-a7df-4472-91ec-9ca1f1d9bc84" providerId="ADAL" clId="{7A415275-7B31-46EB-B8F0-B0EC18175986}" dt="2021-11-03T16:43:29.163" v="4" actId="47"/>
          <pc:sldLayoutMkLst>
            <pc:docMk/>
            <pc:sldMasterMk cId="241312014" sldId="2147483805"/>
            <pc:sldLayoutMk cId="3586070091" sldId="2147483816"/>
          </pc:sldLayoutMkLst>
        </pc:sldLayoutChg>
        <pc:sldLayoutChg chg="add del">
          <pc:chgData name="Abdullah Qaisar" userId="c1c742e9-a7df-4472-91ec-9ca1f1d9bc84" providerId="ADAL" clId="{7A415275-7B31-46EB-B8F0-B0EC18175986}" dt="2021-11-03T16:43:29.163" v="4" actId="47"/>
          <pc:sldLayoutMkLst>
            <pc:docMk/>
            <pc:sldMasterMk cId="241312014" sldId="2147483805"/>
            <pc:sldLayoutMk cId="2643519165" sldId="2147483817"/>
          </pc:sldLayoutMkLst>
        </pc:sldLayoutChg>
        <pc:sldLayoutChg chg="add del">
          <pc:chgData name="Abdullah Qaisar" userId="c1c742e9-a7df-4472-91ec-9ca1f1d9bc84" providerId="ADAL" clId="{7A415275-7B31-46EB-B8F0-B0EC18175986}" dt="2021-11-03T16:43:29.163" v="4" actId="47"/>
          <pc:sldLayoutMkLst>
            <pc:docMk/>
            <pc:sldMasterMk cId="241312014" sldId="2147483805"/>
            <pc:sldLayoutMk cId="53379895" sldId="2147483818"/>
          </pc:sldLayoutMkLst>
        </pc:sldLayoutChg>
        <pc:sldLayoutChg chg="add del">
          <pc:chgData name="Abdullah Qaisar" userId="c1c742e9-a7df-4472-91ec-9ca1f1d9bc84" providerId="ADAL" clId="{7A415275-7B31-46EB-B8F0-B0EC18175986}" dt="2021-11-03T16:43:29.163" v="4" actId="47"/>
          <pc:sldLayoutMkLst>
            <pc:docMk/>
            <pc:sldMasterMk cId="241312014" sldId="2147483805"/>
            <pc:sldLayoutMk cId="3316325443" sldId="2147483819"/>
          </pc:sldLayoutMkLst>
        </pc:sldLayoutChg>
        <pc:sldLayoutChg chg="add del">
          <pc:chgData name="Abdullah Qaisar" userId="c1c742e9-a7df-4472-91ec-9ca1f1d9bc84" providerId="ADAL" clId="{7A415275-7B31-46EB-B8F0-B0EC18175986}" dt="2021-11-03T16:43:29.163" v="4" actId="47"/>
          <pc:sldLayoutMkLst>
            <pc:docMk/>
            <pc:sldMasterMk cId="241312014" sldId="2147483805"/>
            <pc:sldLayoutMk cId="1899796589" sldId="2147483820"/>
          </pc:sldLayoutMkLst>
        </pc:sldLayoutChg>
        <pc:sldLayoutChg chg="add del">
          <pc:chgData name="Abdullah Qaisar" userId="c1c742e9-a7df-4472-91ec-9ca1f1d9bc84" providerId="ADAL" clId="{7A415275-7B31-46EB-B8F0-B0EC18175986}" dt="2021-11-03T16:43:29.163" v="4" actId="47"/>
          <pc:sldLayoutMkLst>
            <pc:docMk/>
            <pc:sldMasterMk cId="241312014" sldId="2147483805"/>
            <pc:sldLayoutMk cId="2003773219" sldId="2147483821"/>
          </pc:sldLayoutMkLst>
        </pc:sldLayoutChg>
        <pc:sldLayoutChg chg="add del">
          <pc:chgData name="Abdullah Qaisar" userId="c1c742e9-a7df-4472-91ec-9ca1f1d9bc84" providerId="ADAL" clId="{7A415275-7B31-46EB-B8F0-B0EC18175986}" dt="2021-11-03T16:43:29.163" v="4" actId="47"/>
          <pc:sldLayoutMkLst>
            <pc:docMk/>
            <pc:sldMasterMk cId="241312014" sldId="2147483805"/>
            <pc:sldLayoutMk cId="341027740" sldId="2147483822"/>
          </pc:sldLayoutMkLst>
        </pc:sldLayoutChg>
        <pc:sldLayoutChg chg="add del">
          <pc:chgData name="Abdullah Qaisar" userId="c1c742e9-a7df-4472-91ec-9ca1f1d9bc84" providerId="ADAL" clId="{7A415275-7B31-46EB-B8F0-B0EC18175986}" dt="2021-11-03T16:43:29.163" v="4" actId="47"/>
          <pc:sldLayoutMkLst>
            <pc:docMk/>
            <pc:sldMasterMk cId="241312014" sldId="2147483805"/>
            <pc:sldLayoutMk cId="1781089198" sldId="2147483823"/>
          </pc:sldLayoutMkLst>
        </pc:sldLayoutChg>
        <pc:sldLayoutChg chg="add del">
          <pc:chgData name="Abdullah Qaisar" userId="c1c742e9-a7df-4472-91ec-9ca1f1d9bc84" providerId="ADAL" clId="{7A415275-7B31-46EB-B8F0-B0EC18175986}" dt="2021-11-03T16:43:29.163" v="4" actId="47"/>
          <pc:sldLayoutMkLst>
            <pc:docMk/>
            <pc:sldMasterMk cId="241312014" sldId="2147483805"/>
            <pc:sldLayoutMk cId="2253703772" sldId="2147483824"/>
          </pc:sldLayoutMkLst>
        </pc:sldLayoutChg>
        <pc:sldLayoutChg chg="add del">
          <pc:chgData name="Abdullah Qaisar" userId="c1c742e9-a7df-4472-91ec-9ca1f1d9bc84" providerId="ADAL" clId="{7A415275-7B31-46EB-B8F0-B0EC18175986}" dt="2021-11-03T16:43:29.163" v="4" actId="47"/>
          <pc:sldLayoutMkLst>
            <pc:docMk/>
            <pc:sldMasterMk cId="241312014" sldId="2147483805"/>
            <pc:sldLayoutMk cId="3582798651" sldId="2147483825"/>
          </pc:sldLayoutMkLst>
        </pc:sldLayoutChg>
        <pc:sldLayoutChg chg="add del">
          <pc:chgData name="Abdullah Qaisar" userId="c1c742e9-a7df-4472-91ec-9ca1f1d9bc84" providerId="ADAL" clId="{7A415275-7B31-46EB-B8F0-B0EC18175986}" dt="2021-11-03T16:43:29.163" v="4" actId="47"/>
          <pc:sldLayoutMkLst>
            <pc:docMk/>
            <pc:sldMasterMk cId="241312014" sldId="2147483805"/>
            <pc:sldLayoutMk cId="548470150" sldId="2147483826"/>
          </pc:sldLayoutMkLst>
        </pc:sldLayoutChg>
        <pc:sldLayoutChg chg="add del">
          <pc:chgData name="Abdullah Qaisar" userId="c1c742e9-a7df-4472-91ec-9ca1f1d9bc84" providerId="ADAL" clId="{7A415275-7B31-46EB-B8F0-B0EC18175986}" dt="2021-11-03T16:43:29.163" v="4" actId="47"/>
          <pc:sldLayoutMkLst>
            <pc:docMk/>
            <pc:sldMasterMk cId="241312014" sldId="2147483805"/>
            <pc:sldLayoutMk cId="721850484" sldId="2147483827"/>
          </pc:sldLayoutMkLst>
        </pc:sldLayoutChg>
        <pc:sldLayoutChg chg="add del">
          <pc:chgData name="Abdullah Qaisar" userId="c1c742e9-a7df-4472-91ec-9ca1f1d9bc84" providerId="ADAL" clId="{7A415275-7B31-46EB-B8F0-B0EC18175986}" dt="2021-11-03T16:43:29.163" v="4" actId="47"/>
          <pc:sldLayoutMkLst>
            <pc:docMk/>
            <pc:sldMasterMk cId="241312014" sldId="2147483805"/>
            <pc:sldLayoutMk cId="142772285" sldId="2147483828"/>
          </pc:sldLayoutMkLst>
        </pc:sldLayoutChg>
        <pc:sldLayoutChg chg="add del">
          <pc:chgData name="Abdullah Qaisar" userId="c1c742e9-a7df-4472-91ec-9ca1f1d9bc84" providerId="ADAL" clId="{7A415275-7B31-46EB-B8F0-B0EC18175986}" dt="2021-11-03T16:43:29.163" v="4" actId="47"/>
          <pc:sldLayoutMkLst>
            <pc:docMk/>
            <pc:sldMasterMk cId="241312014" sldId="2147483805"/>
            <pc:sldLayoutMk cId="1206634698" sldId="2147483829"/>
          </pc:sldLayoutMkLst>
        </pc:sldLayoutChg>
        <pc:sldLayoutChg chg="add del">
          <pc:chgData name="Abdullah Qaisar" userId="c1c742e9-a7df-4472-91ec-9ca1f1d9bc84" providerId="ADAL" clId="{7A415275-7B31-46EB-B8F0-B0EC18175986}" dt="2021-11-03T16:43:29.163" v="4" actId="47"/>
          <pc:sldLayoutMkLst>
            <pc:docMk/>
            <pc:sldMasterMk cId="241312014" sldId="2147483805"/>
            <pc:sldLayoutMk cId="2206390046" sldId="2147483830"/>
          </pc:sldLayoutMkLst>
        </pc:sldLayoutChg>
      </pc:sldMasterChg>
      <pc:sldMasterChg chg="add del addSldLayout delSldLayout">
        <pc:chgData name="Abdullah Qaisar" userId="c1c742e9-a7df-4472-91ec-9ca1f1d9bc84" providerId="ADAL" clId="{7A415275-7B31-46EB-B8F0-B0EC18175986}" dt="2021-11-03T16:43:29.163" v="4" actId="47"/>
        <pc:sldMasterMkLst>
          <pc:docMk/>
          <pc:sldMasterMk cId="2987766440" sldId="2147483831"/>
        </pc:sldMasterMkLst>
        <pc:sldLayoutChg chg="add del">
          <pc:chgData name="Abdullah Qaisar" userId="c1c742e9-a7df-4472-91ec-9ca1f1d9bc84" providerId="ADAL" clId="{7A415275-7B31-46EB-B8F0-B0EC18175986}" dt="2021-11-03T16:43:29.163" v="4" actId="47"/>
          <pc:sldLayoutMkLst>
            <pc:docMk/>
            <pc:sldMasterMk cId="2987766440" sldId="2147483831"/>
            <pc:sldLayoutMk cId="4071132899" sldId="2147483832"/>
          </pc:sldLayoutMkLst>
        </pc:sldLayoutChg>
        <pc:sldLayoutChg chg="add del">
          <pc:chgData name="Abdullah Qaisar" userId="c1c742e9-a7df-4472-91ec-9ca1f1d9bc84" providerId="ADAL" clId="{7A415275-7B31-46EB-B8F0-B0EC18175986}" dt="2021-11-03T16:43:29.163" v="4" actId="47"/>
          <pc:sldLayoutMkLst>
            <pc:docMk/>
            <pc:sldMasterMk cId="2987766440" sldId="2147483831"/>
            <pc:sldLayoutMk cId="1983830649" sldId="2147483833"/>
          </pc:sldLayoutMkLst>
        </pc:sldLayoutChg>
        <pc:sldLayoutChg chg="add del">
          <pc:chgData name="Abdullah Qaisar" userId="c1c742e9-a7df-4472-91ec-9ca1f1d9bc84" providerId="ADAL" clId="{7A415275-7B31-46EB-B8F0-B0EC18175986}" dt="2021-11-03T16:43:29.163" v="4" actId="47"/>
          <pc:sldLayoutMkLst>
            <pc:docMk/>
            <pc:sldMasterMk cId="2987766440" sldId="2147483831"/>
            <pc:sldLayoutMk cId="2844508652" sldId="2147483834"/>
          </pc:sldLayoutMkLst>
        </pc:sldLayoutChg>
      </pc:sldMasterChg>
      <pc:sldMasterChg chg="add del addSldLayout delSldLayout">
        <pc:chgData name="Abdullah Qaisar" userId="c1c742e9-a7df-4472-91ec-9ca1f1d9bc84" providerId="ADAL" clId="{7A415275-7B31-46EB-B8F0-B0EC18175986}" dt="2021-11-03T16:43:29.163" v="4" actId="47"/>
        <pc:sldMasterMkLst>
          <pc:docMk/>
          <pc:sldMasterMk cId="1284811074" sldId="2147483886"/>
        </pc:sldMasterMkLst>
        <pc:sldLayoutChg chg="add del">
          <pc:chgData name="Abdullah Qaisar" userId="c1c742e9-a7df-4472-91ec-9ca1f1d9bc84" providerId="ADAL" clId="{7A415275-7B31-46EB-B8F0-B0EC18175986}" dt="2021-11-03T16:43:29.163" v="4" actId="47"/>
          <pc:sldLayoutMkLst>
            <pc:docMk/>
            <pc:sldMasterMk cId="1284811074" sldId="2147483886"/>
            <pc:sldLayoutMk cId="758017420" sldId="2147483887"/>
          </pc:sldLayoutMkLst>
        </pc:sldLayoutChg>
        <pc:sldLayoutChg chg="add del">
          <pc:chgData name="Abdullah Qaisar" userId="c1c742e9-a7df-4472-91ec-9ca1f1d9bc84" providerId="ADAL" clId="{7A415275-7B31-46EB-B8F0-B0EC18175986}" dt="2021-11-03T16:43:29.163" v="4" actId="47"/>
          <pc:sldLayoutMkLst>
            <pc:docMk/>
            <pc:sldMasterMk cId="1284811074" sldId="2147483886"/>
            <pc:sldLayoutMk cId="673085990" sldId="2147483888"/>
          </pc:sldLayoutMkLst>
        </pc:sldLayoutChg>
        <pc:sldLayoutChg chg="add del">
          <pc:chgData name="Abdullah Qaisar" userId="c1c742e9-a7df-4472-91ec-9ca1f1d9bc84" providerId="ADAL" clId="{7A415275-7B31-46EB-B8F0-B0EC18175986}" dt="2021-11-03T16:43:29.163" v="4" actId="47"/>
          <pc:sldLayoutMkLst>
            <pc:docMk/>
            <pc:sldMasterMk cId="1284811074" sldId="2147483886"/>
            <pc:sldLayoutMk cId="3773448881" sldId="2147483889"/>
          </pc:sldLayoutMkLst>
        </pc:sldLayoutChg>
        <pc:sldLayoutChg chg="add del">
          <pc:chgData name="Abdullah Qaisar" userId="c1c742e9-a7df-4472-91ec-9ca1f1d9bc84" providerId="ADAL" clId="{7A415275-7B31-46EB-B8F0-B0EC18175986}" dt="2021-11-03T16:43:29.163" v="4" actId="47"/>
          <pc:sldLayoutMkLst>
            <pc:docMk/>
            <pc:sldMasterMk cId="1284811074" sldId="2147483886"/>
            <pc:sldLayoutMk cId="1043255964" sldId="2147483890"/>
          </pc:sldLayoutMkLst>
        </pc:sldLayoutChg>
        <pc:sldLayoutChg chg="add del">
          <pc:chgData name="Abdullah Qaisar" userId="c1c742e9-a7df-4472-91ec-9ca1f1d9bc84" providerId="ADAL" clId="{7A415275-7B31-46EB-B8F0-B0EC18175986}" dt="2021-11-03T16:43:29.163" v="4" actId="47"/>
          <pc:sldLayoutMkLst>
            <pc:docMk/>
            <pc:sldMasterMk cId="1284811074" sldId="2147483886"/>
            <pc:sldLayoutMk cId="3844555538" sldId="2147483891"/>
          </pc:sldLayoutMkLst>
        </pc:sldLayoutChg>
        <pc:sldLayoutChg chg="add del">
          <pc:chgData name="Abdullah Qaisar" userId="c1c742e9-a7df-4472-91ec-9ca1f1d9bc84" providerId="ADAL" clId="{7A415275-7B31-46EB-B8F0-B0EC18175986}" dt="2021-11-03T16:43:29.163" v="4" actId="47"/>
          <pc:sldLayoutMkLst>
            <pc:docMk/>
            <pc:sldMasterMk cId="1284811074" sldId="2147483886"/>
            <pc:sldLayoutMk cId="1669137871" sldId="2147483892"/>
          </pc:sldLayoutMkLst>
        </pc:sldLayoutChg>
        <pc:sldLayoutChg chg="add del">
          <pc:chgData name="Abdullah Qaisar" userId="c1c742e9-a7df-4472-91ec-9ca1f1d9bc84" providerId="ADAL" clId="{7A415275-7B31-46EB-B8F0-B0EC18175986}" dt="2021-11-03T16:43:29.163" v="4" actId="47"/>
          <pc:sldLayoutMkLst>
            <pc:docMk/>
            <pc:sldMasterMk cId="1284811074" sldId="2147483886"/>
            <pc:sldLayoutMk cId="1919945278" sldId="2147483893"/>
          </pc:sldLayoutMkLst>
        </pc:sldLayoutChg>
        <pc:sldLayoutChg chg="add del">
          <pc:chgData name="Abdullah Qaisar" userId="c1c742e9-a7df-4472-91ec-9ca1f1d9bc84" providerId="ADAL" clId="{7A415275-7B31-46EB-B8F0-B0EC18175986}" dt="2021-11-03T16:43:29.163" v="4" actId="47"/>
          <pc:sldLayoutMkLst>
            <pc:docMk/>
            <pc:sldMasterMk cId="1284811074" sldId="2147483886"/>
            <pc:sldLayoutMk cId="1307321699" sldId="2147483894"/>
          </pc:sldLayoutMkLst>
        </pc:sldLayoutChg>
        <pc:sldLayoutChg chg="add del">
          <pc:chgData name="Abdullah Qaisar" userId="c1c742e9-a7df-4472-91ec-9ca1f1d9bc84" providerId="ADAL" clId="{7A415275-7B31-46EB-B8F0-B0EC18175986}" dt="2021-11-03T16:43:29.163" v="4" actId="47"/>
          <pc:sldLayoutMkLst>
            <pc:docMk/>
            <pc:sldMasterMk cId="1284811074" sldId="2147483886"/>
            <pc:sldLayoutMk cId="3379356036" sldId="2147483895"/>
          </pc:sldLayoutMkLst>
        </pc:sldLayoutChg>
        <pc:sldLayoutChg chg="add del">
          <pc:chgData name="Abdullah Qaisar" userId="c1c742e9-a7df-4472-91ec-9ca1f1d9bc84" providerId="ADAL" clId="{7A415275-7B31-46EB-B8F0-B0EC18175986}" dt="2021-11-03T16:43:29.163" v="4" actId="47"/>
          <pc:sldLayoutMkLst>
            <pc:docMk/>
            <pc:sldMasterMk cId="1284811074" sldId="2147483886"/>
            <pc:sldLayoutMk cId="2584175350" sldId="2147483896"/>
          </pc:sldLayoutMkLst>
        </pc:sldLayoutChg>
        <pc:sldLayoutChg chg="add del">
          <pc:chgData name="Abdullah Qaisar" userId="c1c742e9-a7df-4472-91ec-9ca1f1d9bc84" providerId="ADAL" clId="{7A415275-7B31-46EB-B8F0-B0EC18175986}" dt="2021-11-03T16:43:29.163" v="4" actId="47"/>
          <pc:sldLayoutMkLst>
            <pc:docMk/>
            <pc:sldMasterMk cId="1284811074" sldId="2147483886"/>
            <pc:sldLayoutMk cId="1422645659" sldId="2147483897"/>
          </pc:sldLayoutMkLst>
        </pc:sldLayoutChg>
      </pc:sldMasterChg>
      <pc:sldMasterChg chg="add del addSldLayout delSldLayout">
        <pc:chgData name="Abdullah Qaisar" userId="c1c742e9-a7df-4472-91ec-9ca1f1d9bc84" providerId="ADAL" clId="{7A415275-7B31-46EB-B8F0-B0EC18175986}" dt="2021-11-03T16:43:29.163" v="4" actId="47"/>
        <pc:sldMasterMkLst>
          <pc:docMk/>
          <pc:sldMasterMk cId="2529859570" sldId="2147483898"/>
        </pc:sldMasterMkLst>
        <pc:sldLayoutChg chg="add del">
          <pc:chgData name="Abdullah Qaisar" userId="c1c742e9-a7df-4472-91ec-9ca1f1d9bc84" providerId="ADAL" clId="{7A415275-7B31-46EB-B8F0-B0EC18175986}" dt="2021-11-03T16:43:29.163" v="4" actId="47"/>
          <pc:sldLayoutMkLst>
            <pc:docMk/>
            <pc:sldMasterMk cId="2529859570" sldId="2147483898"/>
            <pc:sldLayoutMk cId="1527876007" sldId="2147483899"/>
          </pc:sldLayoutMkLst>
        </pc:sldLayoutChg>
        <pc:sldLayoutChg chg="add del">
          <pc:chgData name="Abdullah Qaisar" userId="c1c742e9-a7df-4472-91ec-9ca1f1d9bc84" providerId="ADAL" clId="{7A415275-7B31-46EB-B8F0-B0EC18175986}" dt="2021-11-03T16:43:29.163" v="4" actId="47"/>
          <pc:sldLayoutMkLst>
            <pc:docMk/>
            <pc:sldMasterMk cId="2529859570" sldId="2147483898"/>
            <pc:sldLayoutMk cId="2298347635" sldId="2147483900"/>
          </pc:sldLayoutMkLst>
        </pc:sldLayoutChg>
        <pc:sldLayoutChg chg="add del">
          <pc:chgData name="Abdullah Qaisar" userId="c1c742e9-a7df-4472-91ec-9ca1f1d9bc84" providerId="ADAL" clId="{7A415275-7B31-46EB-B8F0-B0EC18175986}" dt="2021-11-03T16:43:29.163" v="4" actId="47"/>
          <pc:sldLayoutMkLst>
            <pc:docMk/>
            <pc:sldMasterMk cId="2529859570" sldId="2147483898"/>
            <pc:sldLayoutMk cId="4239886520" sldId="2147483901"/>
          </pc:sldLayoutMkLst>
        </pc:sldLayoutChg>
        <pc:sldLayoutChg chg="add del">
          <pc:chgData name="Abdullah Qaisar" userId="c1c742e9-a7df-4472-91ec-9ca1f1d9bc84" providerId="ADAL" clId="{7A415275-7B31-46EB-B8F0-B0EC18175986}" dt="2021-11-03T16:43:29.163" v="4" actId="47"/>
          <pc:sldLayoutMkLst>
            <pc:docMk/>
            <pc:sldMasterMk cId="2529859570" sldId="2147483898"/>
            <pc:sldLayoutMk cId="3716963558" sldId="2147483902"/>
          </pc:sldLayoutMkLst>
        </pc:sldLayoutChg>
        <pc:sldLayoutChg chg="add del">
          <pc:chgData name="Abdullah Qaisar" userId="c1c742e9-a7df-4472-91ec-9ca1f1d9bc84" providerId="ADAL" clId="{7A415275-7B31-46EB-B8F0-B0EC18175986}" dt="2021-11-03T16:43:29.163" v="4" actId="47"/>
          <pc:sldLayoutMkLst>
            <pc:docMk/>
            <pc:sldMasterMk cId="2529859570" sldId="2147483898"/>
            <pc:sldLayoutMk cId="3043518519" sldId="2147483903"/>
          </pc:sldLayoutMkLst>
        </pc:sldLayoutChg>
        <pc:sldLayoutChg chg="add del">
          <pc:chgData name="Abdullah Qaisar" userId="c1c742e9-a7df-4472-91ec-9ca1f1d9bc84" providerId="ADAL" clId="{7A415275-7B31-46EB-B8F0-B0EC18175986}" dt="2021-11-03T16:43:29.163" v="4" actId="47"/>
          <pc:sldLayoutMkLst>
            <pc:docMk/>
            <pc:sldMasterMk cId="2529859570" sldId="2147483898"/>
            <pc:sldLayoutMk cId="2174239555" sldId="2147483904"/>
          </pc:sldLayoutMkLst>
        </pc:sldLayoutChg>
        <pc:sldLayoutChg chg="add del">
          <pc:chgData name="Abdullah Qaisar" userId="c1c742e9-a7df-4472-91ec-9ca1f1d9bc84" providerId="ADAL" clId="{7A415275-7B31-46EB-B8F0-B0EC18175986}" dt="2021-11-03T16:43:29.163" v="4" actId="47"/>
          <pc:sldLayoutMkLst>
            <pc:docMk/>
            <pc:sldMasterMk cId="2529859570" sldId="2147483898"/>
            <pc:sldLayoutMk cId="4290023389" sldId="2147483905"/>
          </pc:sldLayoutMkLst>
        </pc:sldLayoutChg>
        <pc:sldLayoutChg chg="add del">
          <pc:chgData name="Abdullah Qaisar" userId="c1c742e9-a7df-4472-91ec-9ca1f1d9bc84" providerId="ADAL" clId="{7A415275-7B31-46EB-B8F0-B0EC18175986}" dt="2021-11-03T16:43:29.163" v="4" actId="47"/>
          <pc:sldLayoutMkLst>
            <pc:docMk/>
            <pc:sldMasterMk cId="2529859570" sldId="2147483898"/>
            <pc:sldLayoutMk cId="1050910793" sldId="2147483906"/>
          </pc:sldLayoutMkLst>
        </pc:sldLayoutChg>
        <pc:sldLayoutChg chg="add del">
          <pc:chgData name="Abdullah Qaisar" userId="c1c742e9-a7df-4472-91ec-9ca1f1d9bc84" providerId="ADAL" clId="{7A415275-7B31-46EB-B8F0-B0EC18175986}" dt="2021-11-03T16:43:29.163" v="4" actId="47"/>
          <pc:sldLayoutMkLst>
            <pc:docMk/>
            <pc:sldMasterMk cId="2529859570" sldId="2147483898"/>
            <pc:sldLayoutMk cId="3316273680" sldId="2147483907"/>
          </pc:sldLayoutMkLst>
        </pc:sldLayoutChg>
        <pc:sldLayoutChg chg="add del">
          <pc:chgData name="Abdullah Qaisar" userId="c1c742e9-a7df-4472-91ec-9ca1f1d9bc84" providerId="ADAL" clId="{7A415275-7B31-46EB-B8F0-B0EC18175986}" dt="2021-11-03T16:43:29.163" v="4" actId="47"/>
          <pc:sldLayoutMkLst>
            <pc:docMk/>
            <pc:sldMasterMk cId="2529859570" sldId="2147483898"/>
            <pc:sldLayoutMk cId="863072530" sldId="2147483908"/>
          </pc:sldLayoutMkLst>
        </pc:sldLayoutChg>
        <pc:sldLayoutChg chg="add del">
          <pc:chgData name="Abdullah Qaisar" userId="c1c742e9-a7df-4472-91ec-9ca1f1d9bc84" providerId="ADAL" clId="{7A415275-7B31-46EB-B8F0-B0EC18175986}" dt="2021-11-03T16:43:29.163" v="4" actId="47"/>
          <pc:sldLayoutMkLst>
            <pc:docMk/>
            <pc:sldMasterMk cId="2529859570" sldId="2147483898"/>
            <pc:sldLayoutMk cId="1033689728" sldId="2147483909"/>
          </pc:sldLayoutMkLst>
        </pc:sldLayoutChg>
      </pc:sldMasterChg>
    </pc:docChg>
  </pc:docChgLst>
</pc:chgInfo>
</file>

<file path=ppt/diagrams/_rels/data11.xml.rels><?xml version="1.0" encoding="UTF-8" standalone="yes"?>
<Relationships xmlns="http://schemas.openxmlformats.org/package/2006/relationships"><Relationship Id="rId1" Type="http://schemas.openxmlformats.org/officeDocument/2006/relationships/hyperlink" Target="https://www.frascanada.ca/en/acsb/news-listings/framework-for-performance-measures" TargetMode="External"/></Relationships>
</file>

<file path=ppt/diagrams/_rels/data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hyperlink" Target="https://www.frascanada.ca/en/news-listings/covid-19-news-resources" TargetMode="Externa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diagrams/_rels/data6.xml.rels><?xml version="1.0" encoding="UTF-8" standalone="yes"?>
<Relationships xmlns="http://schemas.openxmlformats.org/package/2006/relationships"><Relationship Id="rId3" Type="http://schemas.openxmlformats.org/officeDocument/2006/relationships/hyperlink" Target="https://www.frascanada.ca/-/media/frascanada/acsb/news/acsb-going-concern-and-liquidity-risk.pdf?la=en" TargetMode="External"/><Relationship Id="rId2" Type="http://schemas.openxmlformats.org/officeDocument/2006/relationships/hyperlink" Target="https://www.frascanada.ca/-/media/frascanada/acsb/news/covid-19/covid-19-nfpo-standards-may-2020.pdf?la=en&amp;hash=4CD34E7BFDC0BF4D0E3B092BC460CAB11B5D6A1E" TargetMode="External"/><Relationship Id="rId1" Type="http://schemas.openxmlformats.org/officeDocument/2006/relationships/hyperlink" Target="https://www.frascanada.ca/-/media/frascanada/acsb/news/covid-19/acsb-covid-19-resource-aspe-going-concern.pdf?la=en&amp;hash=FEE4310C4486C213468ED00A554DC61C167F1B8C" TargetMode="External"/><Relationship Id="rId4" Type="http://schemas.openxmlformats.org/officeDocument/2006/relationships/hyperlink" Target="https://www.frascanada.ca/en/news-listings/close-call-going-concern-assessment" TargetMode="External"/></Relationships>
</file>

<file path=ppt/diagrams/_rels/drawing11.xml.rels><?xml version="1.0" encoding="UTF-8" standalone="yes"?>
<Relationships xmlns="http://schemas.openxmlformats.org/package/2006/relationships"><Relationship Id="rId1" Type="http://schemas.openxmlformats.org/officeDocument/2006/relationships/hyperlink" Target="https://www.frascanada.ca/en/acsb/news-listings/framework-for-performance-measures" TargetMode="External"/></Relationships>
</file>

<file path=ppt/diagrams/_rels/drawing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 Id="rId9" Type="http://schemas.openxmlformats.org/officeDocument/2006/relationships/hyperlink" Target="https://www.frascanada.ca/en/news-listings/covid-19-news-resources" TargetMode="External"/></Relationships>
</file>

<file path=ppt/diagrams/_rels/drawing6.xml.rels><?xml version="1.0" encoding="UTF-8" standalone="yes"?>
<Relationships xmlns="http://schemas.openxmlformats.org/package/2006/relationships"><Relationship Id="rId3" Type="http://schemas.openxmlformats.org/officeDocument/2006/relationships/hyperlink" Target="https://www.frascanada.ca/-/media/frascanada/acsb/news/acsb-going-concern-and-liquidity-risk.pdf?la=en" TargetMode="External"/><Relationship Id="rId2" Type="http://schemas.openxmlformats.org/officeDocument/2006/relationships/hyperlink" Target="https://www.frascanada.ca/-/media/frascanada/acsb/news/covid-19/covid-19-nfpo-standards-may-2020.pdf?la=en&amp;hash=4CD34E7BFDC0BF4D0E3B092BC460CAB11B5D6A1E" TargetMode="External"/><Relationship Id="rId1" Type="http://schemas.openxmlformats.org/officeDocument/2006/relationships/hyperlink" Target="https://www.frascanada.ca/-/media/frascanada/acsb/news/covid-19/acsb-covid-19-resource-aspe-going-concern.pdf?la=en&amp;hash=FEE4310C4486C213468ED00A554DC61C167F1B8C" TargetMode="External"/><Relationship Id="rId4" Type="http://schemas.openxmlformats.org/officeDocument/2006/relationships/hyperlink" Target="https://www.frascanada.ca/en/news-listings/close-call-going-concern-assessment"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F4CDD2-FEED-4685-A145-9C33DB83404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9801242-F06A-4B09-8EC5-0B7DEF5575FC}">
      <dgm:prSet phldrT="[Text]" custT="1"/>
      <dgm:spPr/>
      <dgm:t>
        <a:bodyPr/>
        <a:lstStyle/>
        <a:p>
          <a:r>
            <a:rPr lang="en-US" sz="5400">
              <a:latin typeface="Arial" panose="020B0604020202020204" pitchFamily="34" charset="0"/>
              <a:cs typeface="Arial" panose="020B0604020202020204" pitchFamily="34" charset="0"/>
            </a:rPr>
            <a:t>What were the challenges before COVID-19? </a:t>
          </a:r>
        </a:p>
      </dgm:t>
    </dgm:pt>
    <dgm:pt modelId="{F43DC6CF-50CF-4F88-8A1B-2553BBDD561D}" type="parTrans" cxnId="{E351D3C5-A9A2-4197-A54F-5F4E1A77386A}">
      <dgm:prSet/>
      <dgm:spPr/>
      <dgm:t>
        <a:bodyPr/>
        <a:lstStyle/>
        <a:p>
          <a:endParaRPr lang="en-US"/>
        </a:p>
      </dgm:t>
    </dgm:pt>
    <dgm:pt modelId="{25B192BD-5191-45BC-9FD8-5475D3648710}" type="sibTrans" cxnId="{E351D3C5-A9A2-4197-A54F-5F4E1A77386A}">
      <dgm:prSet/>
      <dgm:spPr/>
      <dgm:t>
        <a:bodyPr/>
        <a:lstStyle/>
        <a:p>
          <a:endParaRPr lang="en-US"/>
        </a:p>
      </dgm:t>
    </dgm:pt>
    <dgm:pt modelId="{4358AE97-C443-449C-AFD1-F5D753C21A69}" type="pres">
      <dgm:prSet presAssocID="{88F4CDD2-FEED-4685-A145-9C33DB83404A}" presName="diagram" presStyleCnt="0">
        <dgm:presLayoutVars>
          <dgm:dir/>
          <dgm:resizeHandles val="exact"/>
        </dgm:presLayoutVars>
      </dgm:prSet>
      <dgm:spPr/>
    </dgm:pt>
    <dgm:pt modelId="{BA535D82-A393-4704-AEE2-C6E6593BA896}" type="pres">
      <dgm:prSet presAssocID="{79801242-F06A-4B09-8EC5-0B7DEF5575FC}" presName="node" presStyleLbl="node1" presStyleIdx="0" presStyleCnt="1" custLinFactNeighborY="1219">
        <dgm:presLayoutVars>
          <dgm:bulletEnabled val="1"/>
        </dgm:presLayoutVars>
      </dgm:prSet>
      <dgm:spPr/>
    </dgm:pt>
  </dgm:ptLst>
  <dgm:cxnLst>
    <dgm:cxn modelId="{64D0F189-9EC7-42FF-A760-21EDED0A427A}" type="presOf" srcId="{88F4CDD2-FEED-4685-A145-9C33DB83404A}" destId="{4358AE97-C443-449C-AFD1-F5D753C21A69}" srcOrd="0" destOrd="0" presId="urn:microsoft.com/office/officeart/2005/8/layout/default"/>
    <dgm:cxn modelId="{E351D3C5-A9A2-4197-A54F-5F4E1A77386A}" srcId="{88F4CDD2-FEED-4685-A145-9C33DB83404A}" destId="{79801242-F06A-4B09-8EC5-0B7DEF5575FC}" srcOrd="0" destOrd="0" parTransId="{F43DC6CF-50CF-4F88-8A1B-2553BBDD561D}" sibTransId="{25B192BD-5191-45BC-9FD8-5475D3648710}"/>
    <dgm:cxn modelId="{AA1947D9-0216-45A5-AE33-DC70768E9E24}" type="presOf" srcId="{79801242-F06A-4B09-8EC5-0B7DEF5575FC}" destId="{BA535D82-A393-4704-AEE2-C6E6593BA896}" srcOrd="0" destOrd="0" presId="urn:microsoft.com/office/officeart/2005/8/layout/default"/>
    <dgm:cxn modelId="{1A21A523-FFF9-4FD3-AAE1-B9ADD141EB72}" type="presParOf" srcId="{4358AE97-C443-449C-AFD1-F5D753C21A69}" destId="{BA535D82-A393-4704-AEE2-C6E6593BA896}"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8F4CDD2-FEED-4685-A145-9C33DB83404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9801242-F06A-4B09-8EC5-0B7DEF5575FC}">
      <dgm:prSet phldrT="[Text]" custT="1"/>
      <dgm:spPr/>
      <dgm:t>
        <a:bodyPr/>
        <a:lstStyle/>
        <a:p>
          <a:r>
            <a:rPr lang="en-US" sz="5400">
              <a:latin typeface="Arial" panose="020B0604020202020204" pitchFamily="34" charset="0"/>
              <a:cs typeface="Arial" panose="020B0604020202020204" pitchFamily="34" charset="0"/>
            </a:rPr>
            <a:t>Why is the focus on relevance of financial reporting more important now?</a:t>
          </a:r>
        </a:p>
      </dgm:t>
    </dgm:pt>
    <dgm:pt modelId="{25B192BD-5191-45BC-9FD8-5475D3648710}" type="sibTrans" cxnId="{E351D3C5-A9A2-4197-A54F-5F4E1A77386A}">
      <dgm:prSet/>
      <dgm:spPr/>
      <dgm:t>
        <a:bodyPr/>
        <a:lstStyle/>
        <a:p>
          <a:endParaRPr lang="en-US"/>
        </a:p>
      </dgm:t>
    </dgm:pt>
    <dgm:pt modelId="{F43DC6CF-50CF-4F88-8A1B-2553BBDD561D}" type="parTrans" cxnId="{E351D3C5-A9A2-4197-A54F-5F4E1A77386A}">
      <dgm:prSet/>
      <dgm:spPr/>
      <dgm:t>
        <a:bodyPr/>
        <a:lstStyle/>
        <a:p>
          <a:endParaRPr lang="en-US"/>
        </a:p>
      </dgm:t>
    </dgm:pt>
    <dgm:pt modelId="{4358AE97-C443-449C-AFD1-F5D753C21A69}" type="pres">
      <dgm:prSet presAssocID="{88F4CDD2-FEED-4685-A145-9C33DB83404A}" presName="diagram" presStyleCnt="0">
        <dgm:presLayoutVars>
          <dgm:dir/>
          <dgm:resizeHandles val="exact"/>
        </dgm:presLayoutVars>
      </dgm:prSet>
      <dgm:spPr/>
    </dgm:pt>
    <dgm:pt modelId="{BA535D82-A393-4704-AEE2-C6E6593BA896}" type="pres">
      <dgm:prSet presAssocID="{79801242-F06A-4B09-8EC5-0B7DEF5575FC}" presName="node" presStyleLbl="node1" presStyleIdx="0" presStyleCnt="1" custLinFactNeighborX="212" custLinFactNeighborY="1414">
        <dgm:presLayoutVars>
          <dgm:bulletEnabled val="1"/>
        </dgm:presLayoutVars>
      </dgm:prSet>
      <dgm:spPr/>
    </dgm:pt>
  </dgm:ptLst>
  <dgm:cxnLst>
    <dgm:cxn modelId="{64D0F189-9EC7-42FF-A760-21EDED0A427A}" type="presOf" srcId="{88F4CDD2-FEED-4685-A145-9C33DB83404A}" destId="{4358AE97-C443-449C-AFD1-F5D753C21A69}" srcOrd="0" destOrd="0" presId="urn:microsoft.com/office/officeart/2005/8/layout/default"/>
    <dgm:cxn modelId="{E351D3C5-A9A2-4197-A54F-5F4E1A77386A}" srcId="{88F4CDD2-FEED-4685-A145-9C33DB83404A}" destId="{79801242-F06A-4B09-8EC5-0B7DEF5575FC}" srcOrd="0" destOrd="0" parTransId="{F43DC6CF-50CF-4F88-8A1B-2553BBDD561D}" sibTransId="{25B192BD-5191-45BC-9FD8-5475D3648710}"/>
    <dgm:cxn modelId="{AA1947D9-0216-45A5-AE33-DC70768E9E24}" type="presOf" srcId="{79801242-F06A-4B09-8EC5-0B7DEF5575FC}" destId="{BA535D82-A393-4704-AEE2-C6E6593BA896}" srcOrd="0" destOrd="0" presId="urn:microsoft.com/office/officeart/2005/8/layout/default"/>
    <dgm:cxn modelId="{1A21A523-FFF9-4FD3-AAE1-B9ADD141EB72}" type="presParOf" srcId="{4358AE97-C443-449C-AFD1-F5D753C21A69}" destId="{BA535D82-A393-4704-AEE2-C6E6593BA896}"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3743378-9C77-4616-9F4D-4F0129AC7CE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8AA7C20C-1601-4659-A84D-3FCB579302C5}">
      <dgm:prSet/>
      <dgm:spPr/>
      <dgm:t>
        <a:bodyPr/>
        <a:lstStyle/>
        <a:p>
          <a:r>
            <a:rPr lang="en-US">
              <a:latin typeface="Arial" panose="020B0604020202020204" pitchFamily="34" charset="0"/>
              <a:cs typeface="Arial" panose="020B0604020202020204" pitchFamily="34" charset="0"/>
            </a:rPr>
            <a:t>Standard setters and regulators taking action to support relevant reporting</a:t>
          </a:r>
        </a:p>
      </dgm:t>
    </dgm:pt>
    <dgm:pt modelId="{D022FBF6-12C4-4A76-B1CD-55D260547394}" type="parTrans" cxnId="{33451DF0-7FA9-49E4-B413-3B35F0CB43EF}">
      <dgm:prSet/>
      <dgm:spPr/>
      <dgm:t>
        <a:bodyPr/>
        <a:lstStyle/>
        <a:p>
          <a:endParaRPr lang="en-US">
            <a:latin typeface="Arial" panose="020B0604020202020204" pitchFamily="34" charset="0"/>
            <a:cs typeface="Arial" panose="020B0604020202020204" pitchFamily="34" charset="0"/>
          </a:endParaRPr>
        </a:p>
      </dgm:t>
    </dgm:pt>
    <dgm:pt modelId="{9E4019E6-1222-41B6-9DB7-893308E34044}" type="sibTrans" cxnId="{33451DF0-7FA9-49E4-B413-3B35F0CB43EF}">
      <dgm:prSet/>
      <dgm:spPr/>
      <dgm:t>
        <a:bodyPr/>
        <a:lstStyle/>
        <a:p>
          <a:endParaRPr lang="en-US">
            <a:latin typeface="Arial" panose="020B0604020202020204" pitchFamily="34" charset="0"/>
            <a:cs typeface="Arial" panose="020B0604020202020204" pitchFamily="34" charset="0"/>
          </a:endParaRPr>
        </a:p>
      </dgm:t>
    </dgm:pt>
    <dgm:pt modelId="{D15CFFCB-60CC-4A35-BDCC-995ED783C027}">
      <dgm:prSet/>
      <dgm:spPr/>
      <dgm:t>
        <a:bodyPr/>
        <a:lstStyle/>
        <a:p>
          <a:r>
            <a:rPr lang="en-US">
              <a:latin typeface="Arial" panose="020B0604020202020204" pitchFamily="34" charset="0"/>
              <a:cs typeface="Arial" panose="020B0604020202020204" pitchFamily="34" charset="0"/>
            </a:rPr>
            <a:t>IASB Projects:</a:t>
          </a:r>
        </a:p>
      </dgm:t>
    </dgm:pt>
    <dgm:pt modelId="{82470F9D-7AC5-4CF5-A9E9-EFFDC390A657}" type="parTrans" cxnId="{39DB6F6B-55AF-4425-AD44-522DF3EB99C4}">
      <dgm:prSet/>
      <dgm:spPr/>
      <dgm:t>
        <a:bodyPr/>
        <a:lstStyle/>
        <a:p>
          <a:endParaRPr lang="en-US">
            <a:latin typeface="Arial" panose="020B0604020202020204" pitchFamily="34" charset="0"/>
            <a:cs typeface="Arial" panose="020B0604020202020204" pitchFamily="34" charset="0"/>
          </a:endParaRPr>
        </a:p>
      </dgm:t>
    </dgm:pt>
    <dgm:pt modelId="{AB4CFC68-E6D8-4146-9223-5D5A9920AAAE}" type="sibTrans" cxnId="{39DB6F6B-55AF-4425-AD44-522DF3EB99C4}">
      <dgm:prSet/>
      <dgm:spPr/>
      <dgm:t>
        <a:bodyPr/>
        <a:lstStyle/>
        <a:p>
          <a:endParaRPr lang="en-US">
            <a:latin typeface="Arial" panose="020B0604020202020204" pitchFamily="34" charset="0"/>
            <a:cs typeface="Arial" panose="020B0604020202020204" pitchFamily="34" charset="0"/>
          </a:endParaRPr>
        </a:p>
      </dgm:t>
    </dgm:pt>
    <dgm:pt modelId="{3DF26996-6DE4-4624-A8A6-4E1A3E5509A4}">
      <dgm:prSet/>
      <dgm:spPr/>
      <dgm:t>
        <a:bodyPr/>
        <a:lstStyle/>
        <a:p>
          <a:pPr>
            <a:buFont typeface="Arial" panose="020B0604020202020204" pitchFamily="34" charset="0"/>
            <a:buChar char="•"/>
          </a:pPr>
          <a:r>
            <a:rPr lang="en-US" err="1">
              <a:latin typeface="Arial" panose="020B0604020202020204" pitchFamily="34" charset="0"/>
              <a:cs typeface="Arial" panose="020B0604020202020204" pitchFamily="34" charset="0"/>
            </a:rPr>
            <a:t>AcSB</a:t>
          </a:r>
          <a:r>
            <a:rPr lang="en-US">
              <a:latin typeface="Arial" panose="020B0604020202020204" pitchFamily="34" charset="0"/>
              <a:cs typeface="Arial" panose="020B0604020202020204" pitchFamily="34" charset="0"/>
            </a:rPr>
            <a:t> issued the first edition </a:t>
          </a:r>
          <a:r>
            <a:rPr lang="en-US">
              <a:latin typeface="Arial" panose="020B0604020202020204" pitchFamily="34" charset="0"/>
              <a:cs typeface="Arial" panose="020B0604020202020204" pitchFamily="34" charset="0"/>
              <a:hlinkClick xmlns:r="http://schemas.openxmlformats.org/officeDocument/2006/relationships" r:id="rId1"/>
            </a:rPr>
            <a:t>Framework for Reporting Performance Measures</a:t>
          </a:r>
          <a:endParaRPr lang="en-US">
            <a:latin typeface="Arial" panose="020B0604020202020204" pitchFamily="34" charset="0"/>
            <a:cs typeface="Arial" panose="020B0604020202020204" pitchFamily="34" charset="0"/>
          </a:endParaRPr>
        </a:p>
      </dgm:t>
    </dgm:pt>
    <dgm:pt modelId="{078B04A4-6293-4196-9FF9-450296CB466E}" type="parTrans" cxnId="{BF4FEDB4-8D33-4866-B0D1-BFB1252BC15E}">
      <dgm:prSet/>
      <dgm:spPr/>
      <dgm:t>
        <a:bodyPr/>
        <a:lstStyle/>
        <a:p>
          <a:endParaRPr lang="en-US">
            <a:latin typeface="Arial" panose="020B0604020202020204" pitchFamily="34" charset="0"/>
            <a:cs typeface="Arial" panose="020B0604020202020204" pitchFamily="34" charset="0"/>
          </a:endParaRPr>
        </a:p>
      </dgm:t>
    </dgm:pt>
    <dgm:pt modelId="{C1243259-5A02-4EEE-BF51-CAA7FDA2E276}" type="sibTrans" cxnId="{BF4FEDB4-8D33-4866-B0D1-BFB1252BC15E}">
      <dgm:prSet/>
      <dgm:spPr/>
      <dgm:t>
        <a:bodyPr/>
        <a:lstStyle/>
        <a:p>
          <a:endParaRPr lang="en-US">
            <a:latin typeface="Arial" panose="020B0604020202020204" pitchFamily="34" charset="0"/>
            <a:cs typeface="Arial" panose="020B0604020202020204" pitchFamily="34" charset="0"/>
          </a:endParaRPr>
        </a:p>
      </dgm:t>
    </dgm:pt>
    <dgm:pt modelId="{ED7C4B6A-9B02-4B30-9D2F-ED9447EBFC3A}">
      <dgm:prSet/>
      <dgm:spPr/>
      <dgm:t>
        <a:bodyPr/>
        <a:lstStyle/>
        <a:p>
          <a:pPr>
            <a:buFont typeface="Arial" panose="020B0604020202020204" pitchFamily="34" charset="0"/>
            <a:buChar char="•"/>
          </a:pPr>
          <a:r>
            <a:rPr lang="en-US">
              <a:latin typeface="Arial" panose="020B0604020202020204" pitchFamily="34" charset="0"/>
              <a:cs typeface="Arial" panose="020B0604020202020204" pitchFamily="34" charset="0"/>
            </a:rPr>
            <a:t>CSA Rule on Non-GAAP Measures and Other Financial Measures</a:t>
          </a:r>
        </a:p>
      </dgm:t>
    </dgm:pt>
    <dgm:pt modelId="{ACEAEFE3-9282-4852-97DD-213CFA7B41A3}" type="parTrans" cxnId="{EEEA52F1-68AF-4540-A593-F85CA0485658}">
      <dgm:prSet/>
      <dgm:spPr/>
      <dgm:t>
        <a:bodyPr/>
        <a:lstStyle/>
        <a:p>
          <a:endParaRPr lang="en-US">
            <a:latin typeface="Arial" panose="020B0604020202020204" pitchFamily="34" charset="0"/>
            <a:cs typeface="Arial" panose="020B0604020202020204" pitchFamily="34" charset="0"/>
          </a:endParaRPr>
        </a:p>
      </dgm:t>
    </dgm:pt>
    <dgm:pt modelId="{6FF515F0-75D4-4CC7-9E2B-13FDEB18E17D}" type="sibTrans" cxnId="{EEEA52F1-68AF-4540-A593-F85CA0485658}">
      <dgm:prSet/>
      <dgm:spPr/>
      <dgm:t>
        <a:bodyPr/>
        <a:lstStyle/>
        <a:p>
          <a:endParaRPr lang="en-US">
            <a:latin typeface="Arial" panose="020B0604020202020204" pitchFamily="34" charset="0"/>
            <a:cs typeface="Arial" panose="020B0604020202020204" pitchFamily="34" charset="0"/>
          </a:endParaRPr>
        </a:p>
      </dgm:t>
    </dgm:pt>
    <dgm:pt modelId="{F862E766-CD71-4340-8F99-E4B5230323C7}">
      <dgm:prSet/>
      <dgm:spPr/>
      <dgm:t>
        <a:bodyPr/>
        <a:lstStyle/>
        <a:p>
          <a:r>
            <a:rPr lang="en-US">
              <a:latin typeface="Arial" panose="020B0604020202020204" pitchFamily="34" charset="0"/>
              <a:cs typeface="Arial" panose="020B0604020202020204" pitchFamily="34" charset="0"/>
            </a:rPr>
            <a:t>Disclosure Initiative</a:t>
          </a:r>
        </a:p>
      </dgm:t>
    </dgm:pt>
    <dgm:pt modelId="{1D39AC97-5071-4FFF-88D1-2954374FC05B}" type="parTrans" cxnId="{E09079EE-616A-4785-9C5B-44808C83B364}">
      <dgm:prSet/>
      <dgm:spPr/>
      <dgm:t>
        <a:bodyPr/>
        <a:lstStyle/>
        <a:p>
          <a:endParaRPr lang="en-US">
            <a:latin typeface="Arial" panose="020B0604020202020204" pitchFamily="34" charset="0"/>
            <a:cs typeface="Arial" panose="020B0604020202020204" pitchFamily="34" charset="0"/>
          </a:endParaRPr>
        </a:p>
      </dgm:t>
    </dgm:pt>
    <dgm:pt modelId="{1A76F7C4-94DF-4E1E-8AC4-29508F0FC75A}" type="sibTrans" cxnId="{E09079EE-616A-4785-9C5B-44808C83B364}">
      <dgm:prSet/>
      <dgm:spPr/>
      <dgm:t>
        <a:bodyPr/>
        <a:lstStyle/>
        <a:p>
          <a:endParaRPr lang="en-US">
            <a:latin typeface="Arial" panose="020B0604020202020204" pitchFamily="34" charset="0"/>
            <a:cs typeface="Arial" panose="020B0604020202020204" pitchFamily="34" charset="0"/>
          </a:endParaRPr>
        </a:p>
      </dgm:t>
    </dgm:pt>
    <dgm:pt modelId="{ECF6E936-C054-423A-BC03-00BAFA78454E}">
      <dgm:prSet/>
      <dgm:spPr/>
      <dgm:t>
        <a:bodyPr/>
        <a:lstStyle/>
        <a:p>
          <a:r>
            <a:rPr lang="en-US">
              <a:latin typeface="Arial" panose="020B0604020202020204" pitchFamily="34" charset="0"/>
              <a:cs typeface="Arial" panose="020B0604020202020204" pitchFamily="34" charset="0"/>
            </a:rPr>
            <a:t>Primary Financial Statements</a:t>
          </a:r>
        </a:p>
      </dgm:t>
    </dgm:pt>
    <dgm:pt modelId="{EDBB9177-661D-48A5-8EF9-88907A4533AC}" type="parTrans" cxnId="{F77AAA9E-0E11-47C3-890B-7001B31A45DB}">
      <dgm:prSet/>
      <dgm:spPr/>
      <dgm:t>
        <a:bodyPr/>
        <a:lstStyle/>
        <a:p>
          <a:endParaRPr lang="en-US">
            <a:latin typeface="Arial" panose="020B0604020202020204" pitchFamily="34" charset="0"/>
            <a:cs typeface="Arial" panose="020B0604020202020204" pitchFamily="34" charset="0"/>
          </a:endParaRPr>
        </a:p>
      </dgm:t>
    </dgm:pt>
    <dgm:pt modelId="{D3EA124F-8E4A-4549-A5A3-6C4EF33DD36D}" type="sibTrans" cxnId="{F77AAA9E-0E11-47C3-890B-7001B31A45DB}">
      <dgm:prSet/>
      <dgm:spPr/>
      <dgm:t>
        <a:bodyPr/>
        <a:lstStyle/>
        <a:p>
          <a:endParaRPr lang="en-US">
            <a:latin typeface="Arial" panose="020B0604020202020204" pitchFamily="34" charset="0"/>
            <a:cs typeface="Arial" panose="020B0604020202020204" pitchFamily="34" charset="0"/>
          </a:endParaRPr>
        </a:p>
      </dgm:t>
    </dgm:pt>
    <dgm:pt modelId="{73882D65-3A81-4901-8741-0FEF131F8471}">
      <dgm:prSet/>
      <dgm:spPr/>
      <dgm:t>
        <a:bodyPr/>
        <a:lstStyle/>
        <a:p>
          <a:r>
            <a:rPr lang="en-US">
              <a:latin typeface="Arial" panose="020B0604020202020204" pitchFamily="34" charset="0"/>
              <a:cs typeface="Arial" panose="020B0604020202020204" pitchFamily="34" charset="0"/>
            </a:rPr>
            <a:t>Management Commentary</a:t>
          </a:r>
        </a:p>
      </dgm:t>
    </dgm:pt>
    <dgm:pt modelId="{0B296604-3FAD-4E7F-8106-026104416AD5}" type="parTrans" cxnId="{A772FA91-280C-4199-BE80-AA1B335FF7A8}">
      <dgm:prSet/>
      <dgm:spPr/>
      <dgm:t>
        <a:bodyPr/>
        <a:lstStyle/>
        <a:p>
          <a:endParaRPr lang="en-US">
            <a:latin typeface="Arial" panose="020B0604020202020204" pitchFamily="34" charset="0"/>
            <a:cs typeface="Arial" panose="020B0604020202020204" pitchFamily="34" charset="0"/>
          </a:endParaRPr>
        </a:p>
      </dgm:t>
    </dgm:pt>
    <dgm:pt modelId="{296D645C-9F0B-4D98-AD03-F6B0A9BDE9FB}" type="sibTrans" cxnId="{A772FA91-280C-4199-BE80-AA1B335FF7A8}">
      <dgm:prSet/>
      <dgm:spPr/>
      <dgm:t>
        <a:bodyPr/>
        <a:lstStyle/>
        <a:p>
          <a:endParaRPr lang="en-US">
            <a:latin typeface="Arial" panose="020B0604020202020204" pitchFamily="34" charset="0"/>
            <a:cs typeface="Arial" panose="020B0604020202020204" pitchFamily="34" charset="0"/>
          </a:endParaRPr>
        </a:p>
      </dgm:t>
    </dgm:pt>
    <dgm:pt modelId="{E142BCDE-FBAF-4C6E-8012-ED31D4AAA65D}" type="pres">
      <dgm:prSet presAssocID="{33743378-9C77-4616-9F4D-4F0129AC7CEC}" presName="linearFlow" presStyleCnt="0">
        <dgm:presLayoutVars>
          <dgm:dir/>
          <dgm:animLvl val="lvl"/>
          <dgm:resizeHandles val="exact"/>
        </dgm:presLayoutVars>
      </dgm:prSet>
      <dgm:spPr/>
    </dgm:pt>
    <dgm:pt modelId="{FDE35772-4079-45C3-99B9-6B52A11DC5BE}" type="pres">
      <dgm:prSet presAssocID="{8AA7C20C-1601-4659-A84D-3FCB579302C5}" presName="composite" presStyleCnt="0"/>
      <dgm:spPr/>
    </dgm:pt>
    <dgm:pt modelId="{EAA80A01-93C3-4FA2-8443-3FCC5B82EE14}" type="pres">
      <dgm:prSet presAssocID="{8AA7C20C-1601-4659-A84D-3FCB579302C5}" presName="parentText" presStyleLbl="alignNode1" presStyleIdx="0" presStyleCnt="1">
        <dgm:presLayoutVars>
          <dgm:chMax val="1"/>
          <dgm:bulletEnabled val="1"/>
        </dgm:presLayoutVars>
      </dgm:prSet>
      <dgm:spPr/>
    </dgm:pt>
    <dgm:pt modelId="{99B52508-DE38-4443-8DD5-F9DD5DB48D63}" type="pres">
      <dgm:prSet presAssocID="{8AA7C20C-1601-4659-A84D-3FCB579302C5}" presName="descendantText" presStyleLbl="alignAcc1" presStyleIdx="0" presStyleCnt="1">
        <dgm:presLayoutVars>
          <dgm:bulletEnabled val="1"/>
        </dgm:presLayoutVars>
      </dgm:prSet>
      <dgm:spPr/>
    </dgm:pt>
  </dgm:ptLst>
  <dgm:cxnLst>
    <dgm:cxn modelId="{53F28B00-1313-4D9E-986B-28A07F1C5439}" type="presOf" srcId="{33743378-9C77-4616-9F4D-4F0129AC7CEC}" destId="{E142BCDE-FBAF-4C6E-8012-ED31D4AAA65D}" srcOrd="0" destOrd="0" presId="urn:microsoft.com/office/officeart/2005/8/layout/chevron2"/>
    <dgm:cxn modelId="{39DB6F6B-55AF-4425-AD44-522DF3EB99C4}" srcId="{8AA7C20C-1601-4659-A84D-3FCB579302C5}" destId="{D15CFFCB-60CC-4A35-BDCC-995ED783C027}" srcOrd="0" destOrd="0" parTransId="{82470F9D-7AC5-4CF5-A9E9-EFFDC390A657}" sibTransId="{AB4CFC68-E6D8-4146-9223-5D5A9920AAAE}"/>
    <dgm:cxn modelId="{14D42A6F-4EF8-49D9-84AD-D90ECDB4F8A1}" type="presOf" srcId="{ED7C4B6A-9B02-4B30-9D2F-ED9447EBFC3A}" destId="{99B52508-DE38-4443-8DD5-F9DD5DB48D63}" srcOrd="0" destOrd="5" presId="urn:microsoft.com/office/officeart/2005/8/layout/chevron2"/>
    <dgm:cxn modelId="{9827E47F-1744-4CCF-A8A5-2A89E8641FF5}" type="presOf" srcId="{F862E766-CD71-4340-8F99-E4B5230323C7}" destId="{99B52508-DE38-4443-8DD5-F9DD5DB48D63}" srcOrd="0" destOrd="3" presId="urn:microsoft.com/office/officeart/2005/8/layout/chevron2"/>
    <dgm:cxn modelId="{53A1F791-397C-4454-ABCD-5F0D24B7EFBF}" type="presOf" srcId="{73882D65-3A81-4901-8741-0FEF131F8471}" destId="{99B52508-DE38-4443-8DD5-F9DD5DB48D63}" srcOrd="0" destOrd="2" presId="urn:microsoft.com/office/officeart/2005/8/layout/chevron2"/>
    <dgm:cxn modelId="{A772FA91-280C-4199-BE80-AA1B335FF7A8}" srcId="{D15CFFCB-60CC-4A35-BDCC-995ED783C027}" destId="{73882D65-3A81-4901-8741-0FEF131F8471}" srcOrd="1" destOrd="0" parTransId="{0B296604-3FAD-4E7F-8106-026104416AD5}" sibTransId="{296D645C-9F0B-4D98-AD03-F6B0A9BDE9FB}"/>
    <dgm:cxn modelId="{F77AAA9E-0E11-47C3-890B-7001B31A45DB}" srcId="{D15CFFCB-60CC-4A35-BDCC-995ED783C027}" destId="{ECF6E936-C054-423A-BC03-00BAFA78454E}" srcOrd="0" destOrd="0" parTransId="{EDBB9177-661D-48A5-8EF9-88907A4533AC}" sibTransId="{D3EA124F-8E4A-4549-A5A3-6C4EF33DD36D}"/>
    <dgm:cxn modelId="{B894CFAF-0EAB-44ED-8EB3-A6017319AFE3}" type="presOf" srcId="{D15CFFCB-60CC-4A35-BDCC-995ED783C027}" destId="{99B52508-DE38-4443-8DD5-F9DD5DB48D63}" srcOrd="0" destOrd="0" presId="urn:microsoft.com/office/officeart/2005/8/layout/chevron2"/>
    <dgm:cxn modelId="{BF4FEDB4-8D33-4866-B0D1-BFB1252BC15E}" srcId="{8AA7C20C-1601-4659-A84D-3FCB579302C5}" destId="{3DF26996-6DE4-4624-A8A6-4E1A3E5509A4}" srcOrd="1" destOrd="0" parTransId="{078B04A4-6293-4196-9FF9-450296CB466E}" sibTransId="{C1243259-5A02-4EEE-BF51-CAA7FDA2E276}"/>
    <dgm:cxn modelId="{327B5CC1-6299-47CE-B268-2066610E76B3}" type="presOf" srcId="{ECF6E936-C054-423A-BC03-00BAFA78454E}" destId="{99B52508-DE38-4443-8DD5-F9DD5DB48D63}" srcOrd="0" destOrd="1" presId="urn:microsoft.com/office/officeart/2005/8/layout/chevron2"/>
    <dgm:cxn modelId="{26DE31D4-E3EF-432C-9602-EB8D510E5B65}" type="presOf" srcId="{3DF26996-6DE4-4624-A8A6-4E1A3E5509A4}" destId="{99B52508-DE38-4443-8DD5-F9DD5DB48D63}" srcOrd="0" destOrd="4" presId="urn:microsoft.com/office/officeart/2005/8/layout/chevron2"/>
    <dgm:cxn modelId="{E09079EE-616A-4785-9C5B-44808C83B364}" srcId="{D15CFFCB-60CC-4A35-BDCC-995ED783C027}" destId="{F862E766-CD71-4340-8F99-E4B5230323C7}" srcOrd="2" destOrd="0" parTransId="{1D39AC97-5071-4FFF-88D1-2954374FC05B}" sibTransId="{1A76F7C4-94DF-4E1E-8AC4-29508F0FC75A}"/>
    <dgm:cxn modelId="{33451DF0-7FA9-49E4-B413-3B35F0CB43EF}" srcId="{33743378-9C77-4616-9F4D-4F0129AC7CEC}" destId="{8AA7C20C-1601-4659-A84D-3FCB579302C5}" srcOrd="0" destOrd="0" parTransId="{D022FBF6-12C4-4A76-B1CD-55D260547394}" sibTransId="{9E4019E6-1222-41B6-9DB7-893308E34044}"/>
    <dgm:cxn modelId="{EEEA52F1-68AF-4540-A593-F85CA0485658}" srcId="{8AA7C20C-1601-4659-A84D-3FCB579302C5}" destId="{ED7C4B6A-9B02-4B30-9D2F-ED9447EBFC3A}" srcOrd="2" destOrd="0" parTransId="{ACEAEFE3-9282-4852-97DD-213CFA7B41A3}" sibTransId="{6FF515F0-75D4-4CC7-9E2B-13FDEB18E17D}"/>
    <dgm:cxn modelId="{CBBB69FF-F707-4FB0-9B0B-F87EB38A0E3E}" type="presOf" srcId="{8AA7C20C-1601-4659-A84D-3FCB579302C5}" destId="{EAA80A01-93C3-4FA2-8443-3FCC5B82EE14}" srcOrd="0" destOrd="0" presId="urn:microsoft.com/office/officeart/2005/8/layout/chevron2"/>
    <dgm:cxn modelId="{042CFFD4-975A-4004-919D-36716F42656E}" type="presParOf" srcId="{E142BCDE-FBAF-4C6E-8012-ED31D4AAA65D}" destId="{FDE35772-4079-45C3-99B9-6B52A11DC5BE}" srcOrd="0" destOrd="0" presId="urn:microsoft.com/office/officeart/2005/8/layout/chevron2"/>
    <dgm:cxn modelId="{0972FDBB-97E0-48FD-9C40-790E417F859D}" type="presParOf" srcId="{FDE35772-4079-45C3-99B9-6B52A11DC5BE}" destId="{EAA80A01-93C3-4FA2-8443-3FCC5B82EE14}" srcOrd="0" destOrd="0" presId="urn:microsoft.com/office/officeart/2005/8/layout/chevron2"/>
    <dgm:cxn modelId="{310F31F0-814E-49F1-A1ED-0FE6188DE54B}" type="presParOf" srcId="{FDE35772-4079-45C3-99B9-6B52A11DC5BE}" destId="{99B52508-DE38-4443-8DD5-F9DD5DB48D6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BB67B1B-B43C-4472-BCFE-F4C2C262113D}"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20A2FD26-076A-4121-AFD8-E15AEDFA4D54}">
      <dgm:prSet/>
      <dgm:spPr/>
      <dgm:t>
        <a:bodyPr/>
        <a:lstStyle/>
        <a:p>
          <a:r>
            <a:rPr lang="en-US" dirty="0">
              <a:latin typeface="Arial" panose="020B0604020202020204" pitchFamily="34" charset="0"/>
              <a:cs typeface="Arial" panose="020B0604020202020204" pitchFamily="34" charset="0"/>
            </a:rPr>
            <a:t>Sustainability</a:t>
          </a:r>
        </a:p>
      </dgm:t>
    </dgm:pt>
    <dgm:pt modelId="{482E5710-14DB-4C66-BCBB-57F55D50F449}" type="parTrans" cxnId="{2AE86A9B-58B8-4B90-BA46-D40D7338D665}">
      <dgm:prSet/>
      <dgm:spPr/>
      <dgm:t>
        <a:bodyPr/>
        <a:lstStyle/>
        <a:p>
          <a:endParaRPr lang="en-US"/>
        </a:p>
      </dgm:t>
    </dgm:pt>
    <dgm:pt modelId="{B3CFC8DE-4755-495B-81F5-ACD598FD1844}" type="sibTrans" cxnId="{2AE86A9B-58B8-4B90-BA46-D40D7338D665}">
      <dgm:prSet/>
      <dgm:spPr/>
      <dgm:t>
        <a:bodyPr/>
        <a:lstStyle/>
        <a:p>
          <a:endParaRPr lang="en-US"/>
        </a:p>
      </dgm:t>
    </dgm:pt>
    <dgm:pt modelId="{A281B802-A84C-4346-9F97-B40FB79D7E01}">
      <dgm:prSet/>
      <dgm:spPr/>
      <dgm:t>
        <a:bodyPr/>
        <a:lstStyle/>
        <a:p>
          <a:r>
            <a:rPr lang="en-US">
              <a:latin typeface="Arial" panose="020B0604020202020204" pitchFamily="34" charset="0"/>
              <a:cs typeface="Arial" panose="020B0604020202020204" pitchFamily="34" charset="0"/>
            </a:rPr>
            <a:t>Interconnection between financial and non-financial reporting</a:t>
          </a:r>
        </a:p>
      </dgm:t>
    </dgm:pt>
    <dgm:pt modelId="{39391477-D08B-4CF7-BE4D-B68F2F80940A}" type="parTrans" cxnId="{2D734F87-4455-468B-B397-5196187BE510}">
      <dgm:prSet/>
      <dgm:spPr/>
      <dgm:t>
        <a:bodyPr/>
        <a:lstStyle/>
        <a:p>
          <a:endParaRPr lang="en-US"/>
        </a:p>
      </dgm:t>
    </dgm:pt>
    <dgm:pt modelId="{EEFD47C0-19EC-4D43-810C-8410F16475F7}" type="sibTrans" cxnId="{2D734F87-4455-468B-B397-5196187BE510}">
      <dgm:prSet/>
      <dgm:spPr/>
      <dgm:t>
        <a:bodyPr/>
        <a:lstStyle/>
        <a:p>
          <a:endParaRPr lang="en-US"/>
        </a:p>
      </dgm:t>
    </dgm:pt>
    <dgm:pt modelId="{DE0652D6-2377-4689-AB10-886F28067929}">
      <dgm:prSet/>
      <dgm:spPr/>
      <dgm:t>
        <a:bodyPr/>
        <a:lstStyle/>
        <a:p>
          <a:r>
            <a:rPr lang="en-US" dirty="0" err="1">
              <a:latin typeface="Arial" panose="020B0604020202020204" pitchFamily="34" charset="0"/>
              <a:cs typeface="Arial" panose="020B0604020202020204" pitchFamily="34" charset="0"/>
            </a:rPr>
            <a:t>AcSB</a:t>
          </a:r>
          <a:r>
            <a:rPr lang="en-US" dirty="0">
              <a:latin typeface="Arial" panose="020B0604020202020204" pitchFamily="34" charset="0"/>
              <a:cs typeface="Arial" panose="020B0604020202020204" pitchFamily="34" charset="0"/>
            </a:rPr>
            <a:t> to work together with Sustainability Standards Board</a:t>
          </a:r>
        </a:p>
      </dgm:t>
    </dgm:pt>
    <dgm:pt modelId="{7F7642A0-B67B-44C6-9A0C-9CE02BF4C31E}" type="parTrans" cxnId="{4A7B4D44-84B2-48EF-891D-CE76F84983E6}">
      <dgm:prSet/>
      <dgm:spPr/>
      <dgm:t>
        <a:bodyPr/>
        <a:lstStyle/>
        <a:p>
          <a:endParaRPr lang="en-US"/>
        </a:p>
      </dgm:t>
    </dgm:pt>
    <dgm:pt modelId="{E6B57903-02C7-4D7F-880F-9A45B7BEB09E}" type="sibTrans" cxnId="{4A7B4D44-84B2-48EF-891D-CE76F84983E6}">
      <dgm:prSet/>
      <dgm:spPr/>
      <dgm:t>
        <a:bodyPr/>
        <a:lstStyle/>
        <a:p>
          <a:endParaRPr lang="en-US"/>
        </a:p>
      </dgm:t>
    </dgm:pt>
    <dgm:pt modelId="{5D385EDB-21E9-42D0-A591-34D5B47B0B48}">
      <dgm:prSet/>
      <dgm:spPr/>
      <dgm:t>
        <a:bodyPr/>
        <a:lstStyle/>
        <a:p>
          <a:r>
            <a:rPr lang="en-US" dirty="0" err="1">
              <a:latin typeface="Arial" panose="020B0604020202020204" pitchFamily="34" charset="0"/>
              <a:cs typeface="Arial" panose="020B0604020202020204" pitchFamily="34" charset="0"/>
            </a:rPr>
            <a:t>AcSB’s</a:t>
          </a:r>
          <a:r>
            <a:rPr lang="en-US" dirty="0">
              <a:latin typeface="Arial" panose="020B0604020202020204" pitchFamily="34" charset="0"/>
              <a:cs typeface="Arial" panose="020B0604020202020204" pitchFamily="34" charset="0"/>
            </a:rPr>
            <a:t> Framework for Performance Measures</a:t>
          </a:r>
        </a:p>
      </dgm:t>
    </dgm:pt>
    <dgm:pt modelId="{9BA9F3ED-E73F-4ACE-BF2D-DC8567498524}" type="parTrans" cxnId="{3C86823C-B7D0-40F2-9DC8-3F1C6669437A}">
      <dgm:prSet/>
      <dgm:spPr/>
      <dgm:t>
        <a:bodyPr/>
        <a:lstStyle/>
        <a:p>
          <a:endParaRPr lang="en-US"/>
        </a:p>
      </dgm:t>
    </dgm:pt>
    <dgm:pt modelId="{5A749D88-F083-4125-A768-27EACB721BBB}" type="sibTrans" cxnId="{3C86823C-B7D0-40F2-9DC8-3F1C6669437A}">
      <dgm:prSet/>
      <dgm:spPr/>
      <dgm:t>
        <a:bodyPr/>
        <a:lstStyle/>
        <a:p>
          <a:endParaRPr lang="en-US"/>
        </a:p>
      </dgm:t>
    </dgm:pt>
    <dgm:pt modelId="{B3DAB3C3-A7AD-46D0-8815-680532BCA4F6}">
      <dgm:prSet/>
      <dgm:spPr/>
      <dgm:t>
        <a:bodyPr/>
        <a:lstStyle/>
        <a:p>
          <a:r>
            <a:rPr lang="en-US" dirty="0">
              <a:latin typeface="Arial" panose="020B0604020202020204" pitchFamily="34" charset="0"/>
              <a:cs typeface="Arial" panose="020B0604020202020204" pitchFamily="34" charset="0"/>
            </a:rPr>
            <a:t>Continues to be relevant in the era of COVID-19</a:t>
          </a:r>
        </a:p>
      </dgm:t>
    </dgm:pt>
    <dgm:pt modelId="{80363739-E39A-4294-9466-A2DE1B58D71C}" type="parTrans" cxnId="{93175269-1183-4AF9-BCCC-DA1C27E43758}">
      <dgm:prSet/>
      <dgm:spPr/>
      <dgm:t>
        <a:bodyPr/>
        <a:lstStyle/>
        <a:p>
          <a:endParaRPr lang="en-US"/>
        </a:p>
      </dgm:t>
    </dgm:pt>
    <dgm:pt modelId="{D07A3AE0-7A3A-4DC0-8C37-A2ED42ECC6F2}" type="sibTrans" cxnId="{93175269-1183-4AF9-BCCC-DA1C27E43758}">
      <dgm:prSet/>
      <dgm:spPr/>
      <dgm:t>
        <a:bodyPr/>
        <a:lstStyle/>
        <a:p>
          <a:endParaRPr lang="en-US"/>
        </a:p>
      </dgm:t>
    </dgm:pt>
    <dgm:pt modelId="{E75F8EF8-1D2C-466F-840C-878077AA3F27}">
      <dgm:prSet/>
      <dgm:spPr/>
      <dgm:t>
        <a:bodyPr/>
        <a:lstStyle/>
        <a:p>
          <a:r>
            <a:rPr lang="en-US" err="1">
              <a:latin typeface="Arial" panose="020B0604020202020204" pitchFamily="34" charset="0"/>
              <a:cs typeface="Arial" panose="020B0604020202020204" pitchFamily="34" charset="0"/>
            </a:rPr>
            <a:t>AcSB</a:t>
          </a:r>
          <a:r>
            <a:rPr lang="en-US">
              <a:latin typeface="Arial" panose="020B0604020202020204" pitchFamily="34" charset="0"/>
              <a:cs typeface="Arial" panose="020B0604020202020204" pitchFamily="34" charset="0"/>
            </a:rPr>
            <a:t> to issue a revised Framework in the Q4 2021 due to changes to the Board’s operating environment and the issuance of the 52-112.</a:t>
          </a:r>
        </a:p>
      </dgm:t>
    </dgm:pt>
    <dgm:pt modelId="{85772F7B-F590-4AEC-8F15-EB155706EBD2}" type="parTrans" cxnId="{E2A7D663-BA0D-4792-BE72-D3CB1D06E92D}">
      <dgm:prSet/>
      <dgm:spPr/>
      <dgm:t>
        <a:bodyPr/>
        <a:lstStyle/>
        <a:p>
          <a:endParaRPr lang="en-US"/>
        </a:p>
      </dgm:t>
    </dgm:pt>
    <dgm:pt modelId="{880267EA-1B9B-4835-9EA5-20E76154BA68}" type="sibTrans" cxnId="{E2A7D663-BA0D-4792-BE72-D3CB1D06E92D}">
      <dgm:prSet/>
      <dgm:spPr/>
      <dgm:t>
        <a:bodyPr/>
        <a:lstStyle/>
        <a:p>
          <a:endParaRPr lang="en-US"/>
        </a:p>
      </dgm:t>
    </dgm:pt>
    <dgm:pt modelId="{7CA9FEB4-AF6D-4587-89FF-68974E518BB2}" type="pres">
      <dgm:prSet presAssocID="{FBB67B1B-B43C-4472-BCFE-F4C2C262113D}" presName="linear" presStyleCnt="0">
        <dgm:presLayoutVars>
          <dgm:dir/>
          <dgm:animLvl val="lvl"/>
          <dgm:resizeHandles val="exact"/>
        </dgm:presLayoutVars>
      </dgm:prSet>
      <dgm:spPr/>
    </dgm:pt>
    <dgm:pt modelId="{79C360C3-551C-47E1-96C6-E1C683AEE101}" type="pres">
      <dgm:prSet presAssocID="{5D385EDB-21E9-42D0-A591-34D5B47B0B48}" presName="parentLin" presStyleCnt="0"/>
      <dgm:spPr/>
    </dgm:pt>
    <dgm:pt modelId="{BA8A2272-B9DE-406A-90A1-3807009AF329}" type="pres">
      <dgm:prSet presAssocID="{5D385EDB-21E9-42D0-A591-34D5B47B0B48}" presName="parentLeftMargin" presStyleLbl="node1" presStyleIdx="0" presStyleCnt="2"/>
      <dgm:spPr/>
    </dgm:pt>
    <dgm:pt modelId="{DF067FB1-76E8-4B01-B0AE-4282E40D43A4}" type="pres">
      <dgm:prSet presAssocID="{5D385EDB-21E9-42D0-A591-34D5B47B0B48}" presName="parentText" presStyleLbl="node1" presStyleIdx="0" presStyleCnt="2">
        <dgm:presLayoutVars>
          <dgm:chMax val="0"/>
          <dgm:bulletEnabled val="1"/>
        </dgm:presLayoutVars>
      </dgm:prSet>
      <dgm:spPr/>
    </dgm:pt>
    <dgm:pt modelId="{402D6072-9FEA-4B4B-8977-9898D5D75C7C}" type="pres">
      <dgm:prSet presAssocID="{5D385EDB-21E9-42D0-A591-34D5B47B0B48}" presName="negativeSpace" presStyleCnt="0"/>
      <dgm:spPr/>
    </dgm:pt>
    <dgm:pt modelId="{9F62050F-F1F0-4251-8B22-0B078FBE5EBD}" type="pres">
      <dgm:prSet presAssocID="{5D385EDB-21E9-42D0-A591-34D5B47B0B48}" presName="childText" presStyleLbl="conFgAcc1" presStyleIdx="0" presStyleCnt="2">
        <dgm:presLayoutVars>
          <dgm:bulletEnabled val="1"/>
        </dgm:presLayoutVars>
      </dgm:prSet>
      <dgm:spPr/>
    </dgm:pt>
    <dgm:pt modelId="{13AA60C4-46A6-4E17-A0F2-DE27D28D967C}" type="pres">
      <dgm:prSet presAssocID="{5A749D88-F083-4125-A768-27EACB721BBB}" presName="spaceBetweenRectangles" presStyleCnt="0"/>
      <dgm:spPr/>
    </dgm:pt>
    <dgm:pt modelId="{EB3CE9FC-1BF4-4951-BC93-62D3012CD94A}" type="pres">
      <dgm:prSet presAssocID="{20A2FD26-076A-4121-AFD8-E15AEDFA4D54}" presName="parentLin" presStyleCnt="0"/>
      <dgm:spPr/>
    </dgm:pt>
    <dgm:pt modelId="{C7F36DC2-5320-4509-A4C6-3C21045E6AC4}" type="pres">
      <dgm:prSet presAssocID="{20A2FD26-076A-4121-AFD8-E15AEDFA4D54}" presName="parentLeftMargin" presStyleLbl="node1" presStyleIdx="0" presStyleCnt="2"/>
      <dgm:spPr/>
    </dgm:pt>
    <dgm:pt modelId="{847DD1C7-0298-4F3C-8E93-481FE1731B3E}" type="pres">
      <dgm:prSet presAssocID="{20A2FD26-076A-4121-AFD8-E15AEDFA4D54}" presName="parentText" presStyleLbl="node1" presStyleIdx="1" presStyleCnt="2">
        <dgm:presLayoutVars>
          <dgm:chMax val="0"/>
          <dgm:bulletEnabled val="1"/>
        </dgm:presLayoutVars>
      </dgm:prSet>
      <dgm:spPr/>
    </dgm:pt>
    <dgm:pt modelId="{D9A24945-8072-480C-9961-76310FB4EC4E}" type="pres">
      <dgm:prSet presAssocID="{20A2FD26-076A-4121-AFD8-E15AEDFA4D54}" presName="negativeSpace" presStyleCnt="0"/>
      <dgm:spPr/>
    </dgm:pt>
    <dgm:pt modelId="{15FC487D-F3F2-4470-ABA9-0338D0E8C165}" type="pres">
      <dgm:prSet presAssocID="{20A2FD26-076A-4121-AFD8-E15AEDFA4D54}" presName="childText" presStyleLbl="conFgAcc1" presStyleIdx="1" presStyleCnt="2">
        <dgm:presLayoutVars>
          <dgm:bulletEnabled val="1"/>
        </dgm:presLayoutVars>
      </dgm:prSet>
      <dgm:spPr/>
    </dgm:pt>
  </dgm:ptLst>
  <dgm:cxnLst>
    <dgm:cxn modelId="{9B01CA01-F242-4865-91A4-161319F2D4EE}" type="presOf" srcId="{20A2FD26-076A-4121-AFD8-E15AEDFA4D54}" destId="{847DD1C7-0298-4F3C-8E93-481FE1731B3E}" srcOrd="1" destOrd="0" presId="urn:microsoft.com/office/officeart/2005/8/layout/list1"/>
    <dgm:cxn modelId="{8519C916-8AF1-4095-9696-64D08DAADFB7}" type="presOf" srcId="{E75F8EF8-1D2C-466F-840C-878077AA3F27}" destId="{9F62050F-F1F0-4251-8B22-0B078FBE5EBD}" srcOrd="0" destOrd="1" presId="urn:microsoft.com/office/officeart/2005/8/layout/list1"/>
    <dgm:cxn modelId="{251CF628-7992-4A2C-9B6C-A43DD153626A}" type="presOf" srcId="{FBB67B1B-B43C-4472-BCFE-F4C2C262113D}" destId="{7CA9FEB4-AF6D-4587-89FF-68974E518BB2}" srcOrd="0" destOrd="0" presId="urn:microsoft.com/office/officeart/2005/8/layout/list1"/>
    <dgm:cxn modelId="{230D832F-9D5F-4B3F-8144-502516A33718}" type="presOf" srcId="{5D385EDB-21E9-42D0-A591-34D5B47B0B48}" destId="{DF067FB1-76E8-4B01-B0AE-4282E40D43A4}" srcOrd="1" destOrd="0" presId="urn:microsoft.com/office/officeart/2005/8/layout/list1"/>
    <dgm:cxn modelId="{3C86823C-B7D0-40F2-9DC8-3F1C6669437A}" srcId="{FBB67B1B-B43C-4472-BCFE-F4C2C262113D}" destId="{5D385EDB-21E9-42D0-A591-34D5B47B0B48}" srcOrd="0" destOrd="0" parTransId="{9BA9F3ED-E73F-4ACE-BF2D-DC8567498524}" sibTransId="{5A749D88-F083-4125-A768-27EACB721BBB}"/>
    <dgm:cxn modelId="{E2A7D663-BA0D-4792-BE72-D3CB1D06E92D}" srcId="{B3DAB3C3-A7AD-46D0-8815-680532BCA4F6}" destId="{E75F8EF8-1D2C-466F-840C-878077AA3F27}" srcOrd="0" destOrd="0" parTransId="{85772F7B-F590-4AEC-8F15-EB155706EBD2}" sibTransId="{880267EA-1B9B-4835-9EA5-20E76154BA68}"/>
    <dgm:cxn modelId="{4A7B4D44-84B2-48EF-891D-CE76F84983E6}" srcId="{20A2FD26-076A-4121-AFD8-E15AEDFA4D54}" destId="{DE0652D6-2377-4689-AB10-886F28067929}" srcOrd="1" destOrd="0" parTransId="{7F7642A0-B67B-44C6-9A0C-9CE02BF4C31E}" sibTransId="{E6B57903-02C7-4D7F-880F-9A45B7BEB09E}"/>
    <dgm:cxn modelId="{93175269-1183-4AF9-BCCC-DA1C27E43758}" srcId="{5D385EDB-21E9-42D0-A591-34D5B47B0B48}" destId="{B3DAB3C3-A7AD-46D0-8815-680532BCA4F6}" srcOrd="0" destOrd="0" parTransId="{80363739-E39A-4294-9466-A2DE1B58D71C}" sibTransId="{D07A3AE0-7A3A-4DC0-8C37-A2ED42ECC6F2}"/>
    <dgm:cxn modelId="{A6D9444B-F1C7-47CC-8793-5AA0560176CB}" type="presOf" srcId="{B3DAB3C3-A7AD-46D0-8815-680532BCA4F6}" destId="{9F62050F-F1F0-4251-8B22-0B078FBE5EBD}" srcOrd="0" destOrd="0" presId="urn:microsoft.com/office/officeart/2005/8/layout/list1"/>
    <dgm:cxn modelId="{2D734F87-4455-468B-B397-5196187BE510}" srcId="{20A2FD26-076A-4121-AFD8-E15AEDFA4D54}" destId="{A281B802-A84C-4346-9F97-B40FB79D7E01}" srcOrd="0" destOrd="0" parTransId="{39391477-D08B-4CF7-BE4D-B68F2F80940A}" sibTransId="{EEFD47C0-19EC-4D43-810C-8410F16475F7}"/>
    <dgm:cxn modelId="{2AE86A9B-58B8-4B90-BA46-D40D7338D665}" srcId="{FBB67B1B-B43C-4472-BCFE-F4C2C262113D}" destId="{20A2FD26-076A-4121-AFD8-E15AEDFA4D54}" srcOrd="1" destOrd="0" parTransId="{482E5710-14DB-4C66-BCBB-57F55D50F449}" sibTransId="{B3CFC8DE-4755-495B-81F5-ACD598FD1844}"/>
    <dgm:cxn modelId="{DA59999B-C33A-460E-8849-AD1493DC1984}" type="presOf" srcId="{20A2FD26-076A-4121-AFD8-E15AEDFA4D54}" destId="{C7F36DC2-5320-4509-A4C6-3C21045E6AC4}" srcOrd="0" destOrd="0" presId="urn:microsoft.com/office/officeart/2005/8/layout/list1"/>
    <dgm:cxn modelId="{3038E0C4-3AC2-44C8-AA21-D2AADFFA65AD}" type="presOf" srcId="{DE0652D6-2377-4689-AB10-886F28067929}" destId="{15FC487D-F3F2-4470-ABA9-0338D0E8C165}" srcOrd="0" destOrd="1" presId="urn:microsoft.com/office/officeart/2005/8/layout/list1"/>
    <dgm:cxn modelId="{6BD33AC9-C980-49D2-A4F7-E561ED265219}" type="presOf" srcId="{A281B802-A84C-4346-9F97-B40FB79D7E01}" destId="{15FC487D-F3F2-4470-ABA9-0338D0E8C165}" srcOrd="0" destOrd="0" presId="urn:microsoft.com/office/officeart/2005/8/layout/list1"/>
    <dgm:cxn modelId="{C72179F1-D0BD-4DBE-8EBB-DA270FF493A5}" type="presOf" srcId="{5D385EDB-21E9-42D0-A591-34D5B47B0B48}" destId="{BA8A2272-B9DE-406A-90A1-3807009AF329}" srcOrd="0" destOrd="0" presId="urn:microsoft.com/office/officeart/2005/8/layout/list1"/>
    <dgm:cxn modelId="{84D7961C-8429-4F44-A069-A6AA571F68AE}" type="presParOf" srcId="{7CA9FEB4-AF6D-4587-89FF-68974E518BB2}" destId="{79C360C3-551C-47E1-96C6-E1C683AEE101}" srcOrd="0" destOrd="0" presId="urn:microsoft.com/office/officeart/2005/8/layout/list1"/>
    <dgm:cxn modelId="{99B11A71-DAF4-42DD-B3DD-611AB19D54B6}" type="presParOf" srcId="{79C360C3-551C-47E1-96C6-E1C683AEE101}" destId="{BA8A2272-B9DE-406A-90A1-3807009AF329}" srcOrd="0" destOrd="0" presId="urn:microsoft.com/office/officeart/2005/8/layout/list1"/>
    <dgm:cxn modelId="{1ABDE068-2E6D-456C-A395-84F8C2027755}" type="presParOf" srcId="{79C360C3-551C-47E1-96C6-E1C683AEE101}" destId="{DF067FB1-76E8-4B01-B0AE-4282E40D43A4}" srcOrd="1" destOrd="0" presId="urn:microsoft.com/office/officeart/2005/8/layout/list1"/>
    <dgm:cxn modelId="{4F44AAF0-265F-453D-BEE1-D58016D8779B}" type="presParOf" srcId="{7CA9FEB4-AF6D-4587-89FF-68974E518BB2}" destId="{402D6072-9FEA-4B4B-8977-9898D5D75C7C}" srcOrd="1" destOrd="0" presId="urn:microsoft.com/office/officeart/2005/8/layout/list1"/>
    <dgm:cxn modelId="{77ACD5FB-A34A-4E49-A210-E20D607A13AB}" type="presParOf" srcId="{7CA9FEB4-AF6D-4587-89FF-68974E518BB2}" destId="{9F62050F-F1F0-4251-8B22-0B078FBE5EBD}" srcOrd="2" destOrd="0" presId="urn:microsoft.com/office/officeart/2005/8/layout/list1"/>
    <dgm:cxn modelId="{3DA3AC97-2422-4D88-95CF-B22A40A9AEBF}" type="presParOf" srcId="{7CA9FEB4-AF6D-4587-89FF-68974E518BB2}" destId="{13AA60C4-46A6-4E17-A0F2-DE27D28D967C}" srcOrd="3" destOrd="0" presId="urn:microsoft.com/office/officeart/2005/8/layout/list1"/>
    <dgm:cxn modelId="{295C83A5-8585-4B6A-A599-DFA885BC63A7}" type="presParOf" srcId="{7CA9FEB4-AF6D-4587-89FF-68974E518BB2}" destId="{EB3CE9FC-1BF4-4951-BC93-62D3012CD94A}" srcOrd="4" destOrd="0" presId="urn:microsoft.com/office/officeart/2005/8/layout/list1"/>
    <dgm:cxn modelId="{CD9FF534-1402-4AED-9043-47B5AC40786D}" type="presParOf" srcId="{EB3CE9FC-1BF4-4951-BC93-62D3012CD94A}" destId="{C7F36DC2-5320-4509-A4C6-3C21045E6AC4}" srcOrd="0" destOrd="0" presId="urn:microsoft.com/office/officeart/2005/8/layout/list1"/>
    <dgm:cxn modelId="{F23126CE-AFD8-40D8-8D96-B1393CEB2559}" type="presParOf" srcId="{EB3CE9FC-1BF4-4951-BC93-62D3012CD94A}" destId="{847DD1C7-0298-4F3C-8E93-481FE1731B3E}" srcOrd="1" destOrd="0" presId="urn:microsoft.com/office/officeart/2005/8/layout/list1"/>
    <dgm:cxn modelId="{8BFEAED8-A683-4E92-9AC6-C017CEE16EE7}" type="presParOf" srcId="{7CA9FEB4-AF6D-4587-89FF-68974E518BB2}" destId="{D9A24945-8072-480C-9961-76310FB4EC4E}" srcOrd="5" destOrd="0" presId="urn:microsoft.com/office/officeart/2005/8/layout/list1"/>
    <dgm:cxn modelId="{A795810D-605B-4668-B4FA-FAD87C59F8D7}" type="presParOf" srcId="{7CA9FEB4-AF6D-4587-89FF-68974E518BB2}" destId="{15FC487D-F3F2-4470-ABA9-0338D0E8C16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F4CDD2-FEED-4685-A145-9C33DB83404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9801242-F06A-4B09-8EC5-0B7DEF5575FC}">
      <dgm:prSet phldrT="[Text]" custT="1"/>
      <dgm:spPr/>
      <dgm:t>
        <a:bodyPr/>
        <a:lstStyle/>
        <a:p>
          <a:r>
            <a:rPr lang="en-US" sz="5400">
              <a:latin typeface="Arial" panose="020B0604020202020204" pitchFamily="34" charset="0"/>
              <a:cs typeface="Arial" panose="020B0604020202020204" pitchFamily="34" charset="0"/>
            </a:rPr>
            <a:t>How did COVID-19 add to the challenges? </a:t>
          </a:r>
        </a:p>
      </dgm:t>
    </dgm:pt>
    <dgm:pt modelId="{F43DC6CF-50CF-4F88-8A1B-2553BBDD561D}" type="parTrans" cxnId="{E351D3C5-A9A2-4197-A54F-5F4E1A77386A}">
      <dgm:prSet/>
      <dgm:spPr/>
      <dgm:t>
        <a:bodyPr/>
        <a:lstStyle/>
        <a:p>
          <a:endParaRPr lang="en-US"/>
        </a:p>
      </dgm:t>
    </dgm:pt>
    <dgm:pt modelId="{25B192BD-5191-45BC-9FD8-5475D3648710}" type="sibTrans" cxnId="{E351D3C5-A9A2-4197-A54F-5F4E1A77386A}">
      <dgm:prSet/>
      <dgm:spPr/>
      <dgm:t>
        <a:bodyPr/>
        <a:lstStyle/>
        <a:p>
          <a:endParaRPr lang="en-US"/>
        </a:p>
      </dgm:t>
    </dgm:pt>
    <dgm:pt modelId="{4358AE97-C443-449C-AFD1-F5D753C21A69}" type="pres">
      <dgm:prSet presAssocID="{88F4CDD2-FEED-4685-A145-9C33DB83404A}" presName="diagram" presStyleCnt="0">
        <dgm:presLayoutVars>
          <dgm:dir/>
          <dgm:resizeHandles val="exact"/>
        </dgm:presLayoutVars>
      </dgm:prSet>
      <dgm:spPr/>
    </dgm:pt>
    <dgm:pt modelId="{BA535D82-A393-4704-AEE2-C6E6593BA896}" type="pres">
      <dgm:prSet presAssocID="{79801242-F06A-4B09-8EC5-0B7DEF5575FC}" presName="node" presStyleLbl="node1" presStyleIdx="0" presStyleCnt="1" custLinFactNeighborY="1219">
        <dgm:presLayoutVars>
          <dgm:bulletEnabled val="1"/>
        </dgm:presLayoutVars>
      </dgm:prSet>
      <dgm:spPr/>
    </dgm:pt>
  </dgm:ptLst>
  <dgm:cxnLst>
    <dgm:cxn modelId="{64D0F189-9EC7-42FF-A760-21EDED0A427A}" type="presOf" srcId="{88F4CDD2-FEED-4685-A145-9C33DB83404A}" destId="{4358AE97-C443-449C-AFD1-F5D753C21A69}" srcOrd="0" destOrd="0" presId="urn:microsoft.com/office/officeart/2005/8/layout/default"/>
    <dgm:cxn modelId="{E351D3C5-A9A2-4197-A54F-5F4E1A77386A}" srcId="{88F4CDD2-FEED-4685-A145-9C33DB83404A}" destId="{79801242-F06A-4B09-8EC5-0B7DEF5575FC}" srcOrd="0" destOrd="0" parTransId="{F43DC6CF-50CF-4F88-8A1B-2553BBDD561D}" sibTransId="{25B192BD-5191-45BC-9FD8-5475D3648710}"/>
    <dgm:cxn modelId="{AA1947D9-0216-45A5-AE33-DC70768E9E24}" type="presOf" srcId="{79801242-F06A-4B09-8EC5-0B7DEF5575FC}" destId="{BA535D82-A393-4704-AEE2-C6E6593BA896}" srcOrd="0" destOrd="0" presId="urn:microsoft.com/office/officeart/2005/8/layout/default"/>
    <dgm:cxn modelId="{1A21A523-FFF9-4FD3-AAE1-B9ADD141EB72}" type="presParOf" srcId="{4358AE97-C443-449C-AFD1-F5D753C21A69}" destId="{BA535D82-A393-4704-AEE2-C6E6593BA896}"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F4CDD2-FEED-4685-A145-9C33DB83404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9801242-F06A-4B09-8EC5-0B7DEF5575FC}">
      <dgm:prSet phldrT="[Text]" custT="1"/>
      <dgm:spPr/>
      <dgm:t>
        <a:bodyPr/>
        <a:lstStyle/>
        <a:p>
          <a:r>
            <a:rPr lang="en-US" sz="5400">
              <a:latin typeface="Arial" panose="020B0604020202020204" pitchFamily="34" charset="0"/>
              <a:cs typeface="Arial" panose="020B0604020202020204" pitchFamily="34" charset="0"/>
            </a:rPr>
            <a:t>What did we do to respond?</a:t>
          </a:r>
        </a:p>
      </dgm:t>
    </dgm:pt>
    <dgm:pt modelId="{F43DC6CF-50CF-4F88-8A1B-2553BBDD561D}" type="parTrans" cxnId="{E351D3C5-A9A2-4197-A54F-5F4E1A77386A}">
      <dgm:prSet/>
      <dgm:spPr/>
      <dgm:t>
        <a:bodyPr/>
        <a:lstStyle/>
        <a:p>
          <a:endParaRPr lang="en-US"/>
        </a:p>
      </dgm:t>
    </dgm:pt>
    <dgm:pt modelId="{25B192BD-5191-45BC-9FD8-5475D3648710}" type="sibTrans" cxnId="{E351D3C5-A9A2-4197-A54F-5F4E1A77386A}">
      <dgm:prSet/>
      <dgm:spPr/>
      <dgm:t>
        <a:bodyPr/>
        <a:lstStyle/>
        <a:p>
          <a:endParaRPr lang="en-US"/>
        </a:p>
      </dgm:t>
    </dgm:pt>
    <dgm:pt modelId="{4358AE97-C443-449C-AFD1-F5D753C21A69}" type="pres">
      <dgm:prSet presAssocID="{88F4CDD2-FEED-4685-A145-9C33DB83404A}" presName="diagram" presStyleCnt="0">
        <dgm:presLayoutVars>
          <dgm:dir/>
          <dgm:resizeHandles val="exact"/>
        </dgm:presLayoutVars>
      </dgm:prSet>
      <dgm:spPr/>
    </dgm:pt>
    <dgm:pt modelId="{BA535D82-A393-4704-AEE2-C6E6593BA896}" type="pres">
      <dgm:prSet presAssocID="{79801242-F06A-4B09-8EC5-0B7DEF5575FC}" presName="node" presStyleLbl="node1" presStyleIdx="0" presStyleCnt="1" custLinFactNeighborX="212" custLinFactNeighborY="1414">
        <dgm:presLayoutVars>
          <dgm:bulletEnabled val="1"/>
        </dgm:presLayoutVars>
      </dgm:prSet>
      <dgm:spPr/>
    </dgm:pt>
  </dgm:ptLst>
  <dgm:cxnLst>
    <dgm:cxn modelId="{64D0F189-9EC7-42FF-A760-21EDED0A427A}" type="presOf" srcId="{88F4CDD2-FEED-4685-A145-9C33DB83404A}" destId="{4358AE97-C443-449C-AFD1-F5D753C21A69}" srcOrd="0" destOrd="0" presId="urn:microsoft.com/office/officeart/2005/8/layout/default"/>
    <dgm:cxn modelId="{E351D3C5-A9A2-4197-A54F-5F4E1A77386A}" srcId="{88F4CDD2-FEED-4685-A145-9C33DB83404A}" destId="{79801242-F06A-4B09-8EC5-0B7DEF5575FC}" srcOrd="0" destOrd="0" parTransId="{F43DC6CF-50CF-4F88-8A1B-2553BBDD561D}" sibTransId="{25B192BD-5191-45BC-9FD8-5475D3648710}"/>
    <dgm:cxn modelId="{AA1947D9-0216-45A5-AE33-DC70768E9E24}" type="presOf" srcId="{79801242-F06A-4B09-8EC5-0B7DEF5575FC}" destId="{BA535D82-A393-4704-AEE2-C6E6593BA896}" srcOrd="0" destOrd="0" presId="urn:microsoft.com/office/officeart/2005/8/layout/default"/>
    <dgm:cxn modelId="{1A21A523-FFF9-4FD3-AAE1-B9ADD141EB72}" type="presParOf" srcId="{4358AE97-C443-449C-AFD1-F5D753C21A69}" destId="{BA535D82-A393-4704-AEE2-C6E6593BA896}"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912EEB-8526-4714-9EED-4D61482C87EB}" type="doc">
      <dgm:prSet loTypeId="urn:microsoft.com/office/officeart/2005/8/layout/equation1" loCatId="relationship" qsTypeId="urn:microsoft.com/office/officeart/2005/8/quickstyle/simple1" qsCatId="simple" csTypeId="urn:microsoft.com/office/officeart/2005/8/colors/accent1_3" csCatId="accent1" phldr="1"/>
      <dgm:spPr/>
    </dgm:pt>
    <dgm:pt modelId="{410F3F0E-A8AA-47D8-BD9C-9CDBE83C261D}">
      <dgm:prSet phldrT="[Text]"/>
      <dgm:spPr/>
      <dgm:t>
        <a:bodyPr/>
        <a:lstStyle/>
        <a:p>
          <a:r>
            <a:rPr lang="en-US">
              <a:latin typeface="Arial" panose="020B0604020202020204" pitchFamily="34" charset="0"/>
              <a:cs typeface="Arial" panose="020B0604020202020204" pitchFamily="34" charset="0"/>
            </a:rPr>
            <a:t>Changing priorities for stakeholders</a:t>
          </a:r>
          <a:endParaRPr lang="en-CA">
            <a:latin typeface="Arial" panose="020B0604020202020204" pitchFamily="34" charset="0"/>
            <a:cs typeface="Arial" panose="020B0604020202020204" pitchFamily="34" charset="0"/>
          </a:endParaRPr>
        </a:p>
      </dgm:t>
    </dgm:pt>
    <dgm:pt modelId="{091AF1E6-971B-49E3-B595-4C32BC936AFA}" type="parTrans" cxnId="{6BB7EDA7-C1B7-4193-AB17-2C80156387B6}">
      <dgm:prSet/>
      <dgm:spPr/>
      <dgm:t>
        <a:bodyPr/>
        <a:lstStyle/>
        <a:p>
          <a:endParaRPr lang="en-CA"/>
        </a:p>
      </dgm:t>
    </dgm:pt>
    <dgm:pt modelId="{FFBDA05C-60FA-425A-ABD3-43B54781804B}" type="sibTrans" cxnId="{6BB7EDA7-C1B7-4193-AB17-2C80156387B6}">
      <dgm:prSet/>
      <dgm:spPr/>
      <dgm:t>
        <a:bodyPr/>
        <a:lstStyle/>
        <a:p>
          <a:endParaRPr lang="en-CA"/>
        </a:p>
      </dgm:t>
    </dgm:pt>
    <dgm:pt modelId="{34BF4A0B-F59E-4C7A-BE24-41178A245B7F}">
      <dgm:prSet phldrT="[Text]"/>
      <dgm:spPr/>
      <dgm:t>
        <a:bodyPr/>
        <a:lstStyle/>
        <a:p>
          <a:r>
            <a:rPr lang="en-CA">
              <a:latin typeface="Arial" panose="020B0604020202020204" pitchFamily="34" charset="0"/>
              <a:cs typeface="Arial" panose="020B0604020202020204" pitchFamily="34" charset="0"/>
            </a:rPr>
            <a:t>Adapting </a:t>
          </a:r>
          <a:r>
            <a:rPr lang="en-CA" err="1">
              <a:latin typeface="Arial" panose="020B0604020202020204" pitchFamily="34" charset="0"/>
              <a:cs typeface="Arial" panose="020B0604020202020204" pitchFamily="34" charset="0"/>
            </a:rPr>
            <a:t>AcSB</a:t>
          </a:r>
          <a:r>
            <a:rPr lang="en-CA">
              <a:latin typeface="Arial" panose="020B0604020202020204" pitchFamily="34" charset="0"/>
              <a:cs typeface="Arial" panose="020B0604020202020204" pitchFamily="34" charset="0"/>
            </a:rPr>
            <a:t> plans and timelines</a:t>
          </a:r>
        </a:p>
      </dgm:t>
    </dgm:pt>
    <dgm:pt modelId="{B9FCF264-0032-4BA1-839C-57D938C45C23}" type="parTrans" cxnId="{023141C8-C250-486D-AC18-6F8516A5BD35}">
      <dgm:prSet/>
      <dgm:spPr/>
      <dgm:t>
        <a:bodyPr/>
        <a:lstStyle/>
        <a:p>
          <a:endParaRPr lang="en-CA"/>
        </a:p>
      </dgm:t>
    </dgm:pt>
    <dgm:pt modelId="{6716616B-78C7-450F-A0BD-5989290A6D17}" type="sibTrans" cxnId="{023141C8-C250-486D-AC18-6F8516A5BD35}">
      <dgm:prSet/>
      <dgm:spPr/>
      <dgm:t>
        <a:bodyPr/>
        <a:lstStyle/>
        <a:p>
          <a:endParaRPr lang="en-CA"/>
        </a:p>
      </dgm:t>
    </dgm:pt>
    <dgm:pt modelId="{B4FF2B2A-1F30-45DE-8F52-1BD2EA7C5F3F}" type="pres">
      <dgm:prSet presAssocID="{F6912EEB-8526-4714-9EED-4D61482C87EB}" presName="linearFlow" presStyleCnt="0">
        <dgm:presLayoutVars>
          <dgm:dir/>
          <dgm:resizeHandles val="exact"/>
        </dgm:presLayoutVars>
      </dgm:prSet>
      <dgm:spPr/>
    </dgm:pt>
    <dgm:pt modelId="{DC3A36D9-9B03-4B8C-AB70-6791FB391681}" type="pres">
      <dgm:prSet presAssocID="{410F3F0E-A8AA-47D8-BD9C-9CDBE83C261D}" presName="node" presStyleLbl="node1" presStyleIdx="0" presStyleCnt="2">
        <dgm:presLayoutVars>
          <dgm:bulletEnabled val="1"/>
        </dgm:presLayoutVars>
      </dgm:prSet>
      <dgm:spPr/>
    </dgm:pt>
    <dgm:pt modelId="{F068308A-F2E4-42DB-AB42-A74538231A4C}" type="pres">
      <dgm:prSet presAssocID="{FFBDA05C-60FA-425A-ABD3-43B54781804B}" presName="spacerL" presStyleCnt="0"/>
      <dgm:spPr/>
    </dgm:pt>
    <dgm:pt modelId="{C465D3F7-E66B-4E1E-8304-5782F7D251F4}" type="pres">
      <dgm:prSet presAssocID="{FFBDA05C-60FA-425A-ABD3-43B54781804B}" presName="sibTrans" presStyleLbl="sibTrans2D1" presStyleIdx="0" presStyleCnt="1"/>
      <dgm:spPr/>
    </dgm:pt>
    <dgm:pt modelId="{F7EE1E10-B7E6-4DAD-940A-77BC3980BEC4}" type="pres">
      <dgm:prSet presAssocID="{FFBDA05C-60FA-425A-ABD3-43B54781804B}" presName="spacerR" presStyleCnt="0"/>
      <dgm:spPr/>
    </dgm:pt>
    <dgm:pt modelId="{3F01AE15-BB2A-4350-B5AB-A4F90CFFE1A1}" type="pres">
      <dgm:prSet presAssocID="{34BF4A0B-F59E-4C7A-BE24-41178A245B7F}" presName="node" presStyleLbl="node1" presStyleIdx="1" presStyleCnt="2">
        <dgm:presLayoutVars>
          <dgm:bulletEnabled val="1"/>
        </dgm:presLayoutVars>
      </dgm:prSet>
      <dgm:spPr/>
    </dgm:pt>
  </dgm:ptLst>
  <dgm:cxnLst>
    <dgm:cxn modelId="{73261F21-95CA-4B40-9B2A-02473392CECF}" type="presOf" srcId="{F6912EEB-8526-4714-9EED-4D61482C87EB}" destId="{B4FF2B2A-1F30-45DE-8F52-1BD2EA7C5F3F}" srcOrd="0" destOrd="0" presId="urn:microsoft.com/office/officeart/2005/8/layout/equation1"/>
    <dgm:cxn modelId="{6BB7EDA7-C1B7-4193-AB17-2C80156387B6}" srcId="{F6912EEB-8526-4714-9EED-4D61482C87EB}" destId="{410F3F0E-A8AA-47D8-BD9C-9CDBE83C261D}" srcOrd="0" destOrd="0" parTransId="{091AF1E6-971B-49E3-B595-4C32BC936AFA}" sibTransId="{FFBDA05C-60FA-425A-ABD3-43B54781804B}"/>
    <dgm:cxn modelId="{F48095AA-3095-4A67-8E36-7E550B1D3827}" type="presOf" srcId="{34BF4A0B-F59E-4C7A-BE24-41178A245B7F}" destId="{3F01AE15-BB2A-4350-B5AB-A4F90CFFE1A1}" srcOrd="0" destOrd="0" presId="urn:microsoft.com/office/officeart/2005/8/layout/equation1"/>
    <dgm:cxn modelId="{023141C8-C250-486D-AC18-6F8516A5BD35}" srcId="{F6912EEB-8526-4714-9EED-4D61482C87EB}" destId="{34BF4A0B-F59E-4C7A-BE24-41178A245B7F}" srcOrd="1" destOrd="0" parTransId="{B9FCF264-0032-4BA1-839C-57D938C45C23}" sibTransId="{6716616B-78C7-450F-A0BD-5989290A6D17}"/>
    <dgm:cxn modelId="{B5A4D6E9-EC35-4AFB-BD68-8BD5C6AC1BEB}" type="presOf" srcId="{410F3F0E-A8AA-47D8-BD9C-9CDBE83C261D}" destId="{DC3A36D9-9B03-4B8C-AB70-6791FB391681}" srcOrd="0" destOrd="0" presId="urn:microsoft.com/office/officeart/2005/8/layout/equation1"/>
    <dgm:cxn modelId="{0D1514FF-D17C-4DBA-9565-50ACDBD9B53E}" type="presOf" srcId="{FFBDA05C-60FA-425A-ABD3-43B54781804B}" destId="{C465D3F7-E66B-4E1E-8304-5782F7D251F4}" srcOrd="0" destOrd="0" presId="urn:microsoft.com/office/officeart/2005/8/layout/equation1"/>
    <dgm:cxn modelId="{D06C6200-CF10-45EE-BFAD-938D08C5A6E1}" type="presParOf" srcId="{B4FF2B2A-1F30-45DE-8F52-1BD2EA7C5F3F}" destId="{DC3A36D9-9B03-4B8C-AB70-6791FB391681}" srcOrd="0" destOrd="0" presId="urn:microsoft.com/office/officeart/2005/8/layout/equation1"/>
    <dgm:cxn modelId="{F3555808-3DF5-42AD-9FB3-73968BB237D9}" type="presParOf" srcId="{B4FF2B2A-1F30-45DE-8F52-1BD2EA7C5F3F}" destId="{F068308A-F2E4-42DB-AB42-A74538231A4C}" srcOrd="1" destOrd="0" presId="urn:microsoft.com/office/officeart/2005/8/layout/equation1"/>
    <dgm:cxn modelId="{9DD44052-E5C7-4349-9DB2-B12A9C94BE52}" type="presParOf" srcId="{B4FF2B2A-1F30-45DE-8F52-1BD2EA7C5F3F}" destId="{C465D3F7-E66B-4E1E-8304-5782F7D251F4}" srcOrd="2" destOrd="0" presId="urn:microsoft.com/office/officeart/2005/8/layout/equation1"/>
    <dgm:cxn modelId="{4B36C132-8A01-4557-B5DE-2FD00DA87E59}" type="presParOf" srcId="{B4FF2B2A-1F30-45DE-8F52-1BD2EA7C5F3F}" destId="{F7EE1E10-B7E6-4DAD-940A-77BC3980BEC4}" srcOrd="3" destOrd="0" presId="urn:microsoft.com/office/officeart/2005/8/layout/equation1"/>
    <dgm:cxn modelId="{C3EA7EC6-5337-4361-B3A6-B3F4E4A4A925}" type="presParOf" srcId="{B4FF2B2A-1F30-45DE-8F52-1BD2EA7C5F3F}" destId="{3F01AE15-BB2A-4350-B5AB-A4F90CFFE1A1}" srcOrd="4"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B28B46-CE42-41D5-B7ED-81684B1795E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B3DE970-AB89-4575-83ED-E8A6D674E27A}">
      <dgm:prSet/>
      <dgm:spPr/>
      <dgm:t>
        <a:bodyPr/>
        <a:lstStyle/>
        <a:p>
          <a:pPr>
            <a:lnSpc>
              <a:spcPct val="100000"/>
            </a:lnSpc>
          </a:pPr>
          <a:r>
            <a:rPr lang="en-US">
              <a:latin typeface="Arial" panose="020B0604020202020204" pitchFamily="34" charset="0"/>
              <a:cs typeface="Arial" panose="020B0604020202020204" pitchFamily="34" charset="0"/>
            </a:rPr>
            <a:t>Extended current Strategic Plan by one year and deferred issuance of Draft Strategic Plan. Reassessed priorities in Annual Plan with regards to current environment.</a:t>
          </a:r>
        </a:p>
      </dgm:t>
    </dgm:pt>
    <dgm:pt modelId="{1BD28F84-9658-41B5-BC81-782DEDFE3CD3}" type="parTrans" cxnId="{EF70D6F0-18F9-4902-BF61-07D8F8CFDF32}">
      <dgm:prSet/>
      <dgm:spPr/>
      <dgm:t>
        <a:bodyPr/>
        <a:lstStyle/>
        <a:p>
          <a:endParaRPr lang="en-US">
            <a:latin typeface="Arial" panose="020B0604020202020204" pitchFamily="34" charset="0"/>
            <a:cs typeface="Arial" panose="020B0604020202020204" pitchFamily="34" charset="0"/>
          </a:endParaRPr>
        </a:p>
      </dgm:t>
    </dgm:pt>
    <dgm:pt modelId="{1C3ABDD3-971C-47BB-A80E-EFCDEC8F1D70}" type="sibTrans" cxnId="{EF70D6F0-18F9-4902-BF61-07D8F8CFDF32}">
      <dgm:prSet/>
      <dgm:spPr/>
      <dgm:t>
        <a:bodyPr/>
        <a:lstStyle/>
        <a:p>
          <a:endParaRPr lang="en-US">
            <a:latin typeface="Arial" panose="020B0604020202020204" pitchFamily="34" charset="0"/>
            <a:cs typeface="Arial" panose="020B0604020202020204" pitchFamily="34" charset="0"/>
          </a:endParaRPr>
        </a:p>
      </dgm:t>
    </dgm:pt>
    <dgm:pt modelId="{31EA0958-E02F-4611-81FA-2E1598DF3D03}">
      <dgm:prSet/>
      <dgm:spPr/>
      <dgm:t>
        <a:bodyPr/>
        <a:lstStyle/>
        <a:p>
          <a:pPr>
            <a:lnSpc>
              <a:spcPct val="100000"/>
            </a:lnSpc>
          </a:pPr>
          <a:r>
            <a:rPr lang="en-US">
              <a:latin typeface="Arial" panose="020B0604020202020204" pitchFamily="34" charset="0"/>
              <a:cs typeface="Arial" panose="020B0604020202020204" pitchFamily="34" charset="0"/>
            </a:rPr>
            <a:t>Deferred effective dates of newly issued private enterprise standards and amendments (early application permitted).</a:t>
          </a:r>
        </a:p>
      </dgm:t>
    </dgm:pt>
    <dgm:pt modelId="{7EF41BC8-3FB7-4104-B325-3688FD839603}" type="parTrans" cxnId="{EB04AE04-C714-4F83-9E0A-EFA9B7CF2905}">
      <dgm:prSet/>
      <dgm:spPr/>
      <dgm:t>
        <a:bodyPr/>
        <a:lstStyle/>
        <a:p>
          <a:endParaRPr lang="en-US">
            <a:latin typeface="Arial" panose="020B0604020202020204" pitchFamily="34" charset="0"/>
            <a:cs typeface="Arial" panose="020B0604020202020204" pitchFamily="34" charset="0"/>
          </a:endParaRPr>
        </a:p>
      </dgm:t>
    </dgm:pt>
    <dgm:pt modelId="{634757BB-3F52-48EA-A0DA-A258E25A033A}" type="sibTrans" cxnId="{EB04AE04-C714-4F83-9E0A-EFA9B7CF2905}">
      <dgm:prSet/>
      <dgm:spPr/>
      <dgm:t>
        <a:bodyPr/>
        <a:lstStyle/>
        <a:p>
          <a:endParaRPr lang="en-US">
            <a:latin typeface="Arial" panose="020B0604020202020204" pitchFamily="34" charset="0"/>
            <a:cs typeface="Arial" panose="020B0604020202020204" pitchFamily="34" charset="0"/>
          </a:endParaRPr>
        </a:p>
      </dgm:t>
    </dgm:pt>
    <dgm:pt modelId="{A9A11769-F45A-4D79-97F2-3DC8567CBF4F}">
      <dgm:prSet/>
      <dgm:spPr/>
      <dgm:t>
        <a:bodyPr/>
        <a:lstStyle/>
        <a:p>
          <a:pPr>
            <a:lnSpc>
              <a:spcPct val="100000"/>
            </a:lnSpc>
          </a:pPr>
          <a:r>
            <a:rPr lang="en-US">
              <a:latin typeface="Arial" panose="020B0604020202020204" pitchFamily="34" charset="0"/>
              <a:cs typeface="Arial" panose="020B0604020202020204" pitchFamily="34" charset="0"/>
            </a:rPr>
            <a:t>Undertook standard-setting action to address challenges in accounting for lease concessions for private enterprises and not-for-profit organizations.</a:t>
          </a:r>
        </a:p>
      </dgm:t>
    </dgm:pt>
    <dgm:pt modelId="{3220C566-6AA5-441F-8C1F-ECDBC537FDBF}" type="parTrans" cxnId="{82EC1C95-6E9E-4427-AEE6-C998B09E3CCE}">
      <dgm:prSet/>
      <dgm:spPr/>
      <dgm:t>
        <a:bodyPr/>
        <a:lstStyle/>
        <a:p>
          <a:endParaRPr lang="en-US">
            <a:latin typeface="Arial" panose="020B0604020202020204" pitchFamily="34" charset="0"/>
            <a:cs typeface="Arial" panose="020B0604020202020204" pitchFamily="34" charset="0"/>
          </a:endParaRPr>
        </a:p>
      </dgm:t>
    </dgm:pt>
    <dgm:pt modelId="{77FEC3B7-DF8D-4216-A7FE-15243CBF9419}" type="sibTrans" cxnId="{82EC1C95-6E9E-4427-AEE6-C998B09E3CCE}">
      <dgm:prSet/>
      <dgm:spPr/>
      <dgm:t>
        <a:bodyPr/>
        <a:lstStyle/>
        <a:p>
          <a:endParaRPr lang="en-US">
            <a:latin typeface="Arial" panose="020B0604020202020204" pitchFamily="34" charset="0"/>
            <a:cs typeface="Arial" panose="020B0604020202020204" pitchFamily="34" charset="0"/>
          </a:endParaRPr>
        </a:p>
      </dgm:t>
    </dgm:pt>
    <dgm:pt modelId="{0A74003A-1342-48E0-BEB3-DAED63D872EB}">
      <dgm:prSet/>
      <dgm:spPr/>
      <dgm:t>
        <a:bodyPr/>
        <a:lstStyle/>
        <a:p>
          <a:pPr>
            <a:lnSpc>
              <a:spcPct val="100000"/>
            </a:lnSpc>
          </a:pPr>
          <a:r>
            <a:rPr lang="en-US">
              <a:latin typeface="Arial" panose="020B0604020202020204" pitchFamily="34" charset="0"/>
              <a:cs typeface="Arial" panose="020B0604020202020204" pitchFamily="34" charset="0"/>
            </a:rPr>
            <a:t>Developed </a:t>
          </a:r>
          <a:r>
            <a:rPr lang="en-US">
              <a:latin typeface="Arial" panose="020B0604020202020204" pitchFamily="34" charset="0"/>
              <a:cs typeface="Arial" panose="020B0604020202020204" pitchFamily="34" charset="0"/>
              <a:hlinkClick xmlns:r="http://schemas.openxmlformats.org/officeDocument/2006/relationships" r:id="rId1"/>
            </a:rPr>
            <a:t>resources</a:t>
          </a:r>
          <a:r>
            <a:rPr lang="en-US">
              <a:latin typeface="Arial" panose="020B0604020202020204" pitchFamily="34" charset="0"/>
              <a:cs typeface="Arial" panose="020B0604020202020204" pitchFamily="34" charset="0"/>
            </a:rPr>
            <a:t> to help stakeholders address financial reporting challenges, including going concern.</a:t>
          </a:r>
        </a:p>
      </dgm:t>
    </dgm:pt>
    <dgm:pt modelId="{8F74357A-2B1C-4F0A-8232-D03B8F497674}" type="parTrans" cxnId="{1661E5D7-7E04-4795-88F1-5EAD3CF4F9E8}">
      <dgm:prSet/>
      <dgm:spPr/>
      <dgm:t>
        <a:bodyPr/>
        <a:lstStyle/>
        <a:p>
          <a:endParaRPr lang="en-US">
            <a:latin typeface="Arial" panose="020B0604020202020204" pitchFamily="34" charset="0"/>
            <a:cs typeface="Arial" panose="020B0604020202020204" pitchFamily="34" charset="0"/>
          </a:endParaRPr>
        </a:p>
      </dgm:t>
    </dgm:pt>
    <dgm:pt modelId="{F3664EAB-6D4C-4D6A-95F8-A43315ACF7F0}" type="sibTrans" cxnId="{1661E5D7-7E04-4795-88F1-5EAD3CF4F9E8}">
      <dgm:prSet/>
      <dgm:spPr/>
      <dgm:t>
        <a:bodyPr/>
        <a:lstStyle/>
        <a:p>
          <a:endParaRPr lang="en-US">
            <a:latin typeface="Arial" panose="020B0604020202020204" pitchFamily="34" charset="0"/>
            <a:cs typeface="Arial" panose="020B0604020202020204" pitchFamily="34" charset="0"/>
          </a:endParaRPr>
        </a:p>
      </dgm:t>
    </dgm:pt>
    <dgm:pt modelId="{C893A9DA-C689-4FFC-94A9-3C787E8D45FE}" type="pres">
      <dgm:prSet presAssocID="{B6B28B46-CE42-41D5-B7ED-81684B1795E5}" presName="root" presStyleCnt="0">
        <dgm:presLayoutVars>
          <dgm:dir/>
          <dgm:resizeHandles val="exact"/>
        </dgm:presLayoutVars>
      </dgm:prSet>
      <dgm:spPr/>
    </dgm:pt>
    <dgm:pt modelId="{01E3D28D-1D10-4563-A14C-074605D5CD58}" type="pres">
      <dgm:prSet presAssocID="{BB3DE970-AB89-4575-83ED-E8A6D674E27A}" presName="compNode" presStyleCnt="0"/>
      <dgm:spPr/>
    </dgm:pt>
    <dgm:pt modelId="{7028C197-049D-4BA2-9C3A-82D8380D02A9}" type="pres">
      <dgm:prSet presAssocID="{BB3DE970-AB89-4575-83ED-E8A6D674E27A}" presName="bgRect" presStyleLbl="bgShp" presStyleIdx="0" presStyleCnt="4"/>
      <dgm:spPr/>
    </dgm:pt>
    <dgm:pt modelId="{FDB137F0-7173-478E-957C-56136193C470}" type="pres">
      <dgm:prSet presAssocID="{BB3DE970-AB89-4575-83ED-E8A6D674E27A}"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pt>
    <dgm:pt modelId="{8F7C1DB4-B0EA-407E-AD38-934CF3EFA366}" type="pres">
      <dgm:prSet presAssocID="{BB3DE970-AB89-4575-83ED-E8A6D674E27A}" presName="spaceRect" presStyleCnt="0"/>
      <dgm:spPr/>
    </dgm:pt>
    <dgm:pt modelId="{CCBA149C-AD3F-4F90-B741-ED9F8DA3C430}" type="pres">
      <dgm:prSet presAssocID="{BB3DE970-AB89-4575-83ED-E8A6D674E27A}" presName="parTx" presStyleLbl="revTx" presStyleIdx="0" presStyleCnt="4">
        <dgm:presLayoutVars>
          <dgm:chMax val="0"/>
          <dgm:chPref val="0"/>
        </dgm:presLayoutVars>
      </dgm:prSet>
      <dgm:spPr/>
    </dgm:pt>
    <dgm:pt modelId="{3D2EBD13-906E-4620-807B-169926606F23}" type="pres">
      <dgm:prSet presAssocID="{1C3ABDD3-971C-47BB-A80E-EFCDEC8F1D70}" presName="sibTrans" presStyleCnt="0"/>
      <dgm:spPr/>
    </dgm:pt>
    <dgm:pt modelId="{1B2A62A6-069D-40B0-8B73-43A57C69B08A}" type="pres">
      <dgm:prSet presAssocID="{31EA0958-E02F-4611-81FA-2E1598DF3D03}" presName="compNode" presStyleCnt="0"/>
      <dgm:spPr/>
    </dgm:pt>
    <dgm:pt modelId="{B6C7D2D4-8E24-42A1-9C33-F19CEC19DABE}" type="pres">
      <dgm:prSet presAssocID="{31EA0958-E02F-4611-81FA-2E1598DF3D03}" presName="bgRect" presStyleLbl="bgShp" presStyleIdx="1" presStyleCnt="4"/>
      <dgm:spPr/>
    </dgm:pt>
    <dgm:pt modelId="{C02FB637-ED57-4D66-85D1-07D9AE8D67AC}" type="pres">
      <dgm:prSet presAssocID="{31EA0958-E02F-4611-81FA-2E1598DF3D03}"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pt>
    <dgm:pt modelId="{DABD101F-58D8-4CCB-A8C8-812DAD8BCE84}" type="pres">
      <dgm:prSet presAssocID="{31EA0958-E02F-4611-81FA-2E1598DF3D03}" presName="spaceRect" presStyleCnt="0"/>
      <dgm:spPr/>
    </dgm:pt>
    <dgm:pt modelId="{295ECCF8-F709-4D6F-A271-B25CFCD5775C}" type="pres">
      <dgm:prSet presAssocID="{31EA0958-E02F-4611-81FA-2E1598DF3D03}" presName="parTx" presStyleLbl="revTx" presStyleIdx="1" presStyleCnt="4">
        <dgm:presLayoutVars>
          <dgm:chMax val="0"/>
          <dgm:chPref val="0"/>
        </dgm:presLayoutVars>
      </dgm:prSet>
      <dgm:spPr/>
    </dgm:pt>
    <dgm:pt modelId="{ABE1F39F-2569-4018-B43C-F19750993659}" type="pres">
      <dgm:prSet presAssocID="{634757BB-3F52-48EA-A0DA-A258E25A033A}" presName="sibTrans" presStyleCnt="0"/>
      <dgm:spPr/>
    </dgm:pt>
    <dgm:pt modelId="{400A750A-C6A1-4D52-B6E5-152299727AE3}" type="pres">
      <dgm:prSet presAssocID="{A9A11769-F45A-4D79-97F2-3DC8567CBF4F}" presName="compNode" presStyleCnt="0"/>
      <dgm:spPr/>
    </dgm:pt>
    <dgm:pt modelId="{37CF3A76-DFCF-467E-8E19-C21F55C74E61}" type="pres">
      <dgm:prSet presAssocID="{A9A11769-F45A-4D79-97F2-3DC8567CBF4F}" presName="bgRect" presStyleLbl="bgShp" presStyleIdx="2" presStyleCnt="4"/>
      <dgm:spPr/>
    </dgm:pt>
    <dgm:pt modelId="{C89BD3CD-2B47-4E88-A88B-E63CFAF74B78}" type="pres">
      <dgm:prSet presAssocID="{A9A11769-F45A-4D79-97F2-3DC8567CBF4F}"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dgm:spPr>
    </dgm:pt>
    <dgm:pt modelId="{214E589F-42E5-4823-B41D-1CA8E5290F2C}" type="pres">
      <dgm:prSet presAssocID="{A9A11769-F45A-4D79-97F2-3DC8567CBF4F}" presName="spaceRect" presStyleCnt="0"/>
      <dgm:spPr/>
    </dgm:pt>
    <dgm:pt modelId="{B16ADC17-3C39-4046-9D5C-A2DFB6B782AD}" type="pres">
      <dgm:prSet presAssocID="{A9A11769-F45A-4D79-97F2-3DC8567CBF4F}" presName="parTx" presStyleLbl="revTx" presStyleIdx="2" presStyleCnt="4">
        <dgm:presLayoutVars>
          <dgm:chMax val="0"/>
          <dgm:chPref val="0"/>
        </dgm:presLayoutVars>
      </dgm:prSet>
      <dgm:spPr/>
    </dgm:pt>
    <dgm:pt modelId="{C0D7E050-52C3-45C0-851A-9702D04227A0}" type="pres">
      <dgm:prSet presAssocID="{77FEC3B7-DF8D-4216-A7FE-15243CBF9419}" presName="sibTrans" presStyleCnt="0"/>
      <dgm:spPr/>
    </dgm:pt>
    <dgm:pt modelId="{FCFE4D1E-3BE4-4AB6-A56C-17FEA9777AA2}" type="pres">
      <dgm:prSet presAssocID="{0A74003A-1342-48E0-BEB3-DAED63D872EB}" presName="compNode" presStyleCnt="0"/>
      <dgm:spPr/>
    </dgm:pt>
    <dgm:pt modelId="{ECDD9C25-800E-4B81-877C-26B5A84D74FC}" type="pres">
      <dgm:prSet presAssocID="{0A74003A-1342-48E0-BEB3-DAED63D872EB}" presName="bgRect" presStyleLbl="bgShp" presStyleIdx="3" presStyleCnt="4"/>
      <dgm:spPr/>
    </dgm:pt>
    <dgm:pt modelId="{A0E1EECE-7831-4566-8C01-F98B3D8FBFED}" type="pres">
      <dgm:prSet presAssocID="{0A74003A-1342-48E0-BEB3-DAED63D872EB}"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Storytelling with solid fill"/>
        </a:ext>
      </dgm:extLst>
    </dgm:pt>
    <dgm:pt modelId="{C338FFFA-C4F5-42C3-8ABA-916A1D9939B5}" type="pres">
      <dgm:prSet presAssocID="{0A74003A-1342-48E0-BEB3-DAED63D872EB}" presName="spaceRect" presStyleCnt="0"/>
      <dgm:spPr/>
    </dgm:pt>
    <dgm:pt modelId="{720DAEFF-35C6-40E5-91CF-475E74B42076}" type="pres">
      <dgm:prSet presAssocID="{0A74003A-1342-48E0-BEB3-DAED63D872EB}" presName="parTx" presStyleLbl="revTx" presStyleIdx="3" presStyleCnt="4">
        <dgm:presLayoutVars>
          <dgm:chMax val="0"/>
          <dgm:chPref val="0"/>
        </dgm:presLayoutVars>
      </dgm:prSet>
      <dgm:spPr/>
    </dgm:pt>
  </dgm:ptLst>
  <dgm:cxnLst>
    <dgm:cxn modelId="{EB04AE04-C714-4F83-9E0A-EFA9B7CF2905}" srcId="{B6B28B46-CE42-41D5-B7ED-81684B1795E5}" destId="{31EA0958-E02F-4611-81FA-2E1598DF3D03}" srcOrd="1" destOrd="0" parTransId="{7EF41BC8-3FB7-4104-B325-3688FD839603}" sibTransId="{634757BB-3F52-48EA-A0DA-A258E25A033A}"/>
    <dgm:cxn modelId="{B9CA553C-B48F-4A0D-9BB2-A5787FF27DE8}" type="presOf" srcId="{31EA0958-E02F-4611-81FA-2E1598DF3D03}" destId="{295ECCF8-F709-4D6F-A271-B25CFCD5775C}" srcOrd="0" destOrd="0" presId="urn:microsoft.com/office/officeart/2018/2/layout/IconVerticalSolidList"/>
    <dgm:cxn modelId="{78FD5143-BF93-42C9-9928-488908808714}" type="presOf" srcId="{BB3DE970-AB89-4575-83ED-E8A6D674E27A}" destId="{CCBA149C-AD3F-4F90-B741-ED9F8DA3C430}" srcOrd="0" destOrd="0" presId="urn:microsoft.com/office/officeart/2018/2/layout/IconVerticalSolidList"/>
    <dgm:cxn modelId="{82EC1C95-6E9E-4427-AEE6-C998B09E3CCE}" srcId="{B6B28B46-CE42-41D5-B7ED-81684B1795E5}" destId="{A9A11769-F45A-4D79-97F2-3DC8567CBF4F}" srcOrd="2" destOrd="0" parTransId="{3220C566-6AA5-441F-8C1F-ECDBC537FDBF}" sibTransId="{77FEC3B7-DF8D-4216-A7FE-15243CBF9419}"/>
    <dgm:cxn modelId="{C3644DA3-3E4A-43B7-BAC1-38A475F6CEF0}" type="presOf" srcId="{0A74003A-1342-48E0-BEB3-DAED63D872EB}" destId="{720DAEFF-35C6-40E5-91CF-475E74B42076}" srcOrd="0" destOrd="0" presId="urn:microsoft.com/office/officeart/2018/2/layout/IconVerticalSolidList"/>
    <dgm:cxn modelId="{F2841DA9-81BB-4265-879A-885FC65B2E1F}" type="presOf" srcId="{A9A11769-F45A-4D79-97F2-3DC8567CBF4F}" destId="{B16ADC17-3C39-4046-9D5C-A2DFB6B782AD}" srcOrd="0" destOrd="0" presId="urn:microsoft.com/office/officeart/2018/2/layout/IconVerticalSolidList"/>
    <dgm:cxn modelId="{8DB7EBAA-EAF6-46BC-B3F2-1E60DF219D1E}" type="presOf" srcId="{B6B28B46-CE42-41D5-B7ED-81684B1795E5}" destId="{C893A9DA-C689-4FFC-94A9-3C787E8D45FE}" srcOrd="0" destOrd="0" presId="urn:microsoft.com/office/officeart/2018/2/layout/IconVerticalSolidList"/>
    <dgm:cxn modelId="{1661E5D7-7E04-4795-88F1-5EAD3CF4F9E8}" srcId="{B6B28B46-CE42-41D5-B7ED-81684B1795E5}" destId="{0A74003A-1342-48E0-BEB3-DAED63D872EB}" srcOrd="3" destOrd="0" parTransId="{8F74357A-2B1C-4F0A-8232-D03B8F497674}" sibTransId="{F3664EAB-6D4C-4D6A-95F8-A43315ACF7F0}"/>
    <dgm:cxn modelId="{EF70D6F0-18F9-4902-BF61-07D8F8CFDF32}" srcId="{B6B28B46-CE42-41D5-B7ED-81684B1795E5}" destId="{BB3DE970-AB89-4575-83ED-E8A6D674E27A}" srcOrd="0" destOrd="0" parTransId="{1BD28F84-9658-41B5-BC81-782DEDFE3CD3}" sibTransId="{1C3ABDD3-971C-47BB-A80E-EFCDEC8F1D70}"/>
    <dgm:cxn modelId="{5E91946D-4849-4FE8-B2F6-42F0397DD374}" type="presParOf" srcId="{C893A9DA-C689-4FFC-94A9-3C787E8D45FE}" destId="{01E3D28D-1D10-4563-A14C-074605D5CD58}" srcOrd="0" destOrd="0" presId="urn:microsoft.com/office/officeart/2018/2/layout/IconVerticalSolidList"/>
    <dgm:cxn modelId="{A96952B6-4257-4F55-8090-6BC3A5695115}" type="presParOf" srcId="{01E3D28D-1D10-4563-A14C-074605D5CD58}" destId="{7028C197-049D-4BA2-9C3A-82D8380D02A9}" srcOrd="0" destOrd="0" presId="urn:microsoft.com/office/officeart/2018/2/layout/IconVerticalSolidList"/>
    <dgm:cxn modelId="{101F6591-E657-4FA5-B7E6-51E49CC89893}" type="presParOf" srcId="{01E3D28D-1D10-4563-A14C-074605D5CD58}" destId="{FDB137F0-7173-478E-957C-56136193C470}" srcOrd="1" destOrd="0" presId="urn:microsoft.com/office/officeart/2018/2/layout/IconVerticalSolidList"/>
    <dgm:cxn modelId="{18239E42-17A9-48F7-B628-BBC2DFA1D6FB}" type="presParOf" srcId="{01E3D28D-1D10-4563-A14C-074605D5CD58}" destId="{8F7C1DB4-B0EA-407E-AD38-934CF3EFA366}" srcOrd="2" destOrd="0" presId="urn:microsoft.com/office/officeart/2018/2/layout/IconVerticalSolidList"/>
    <dgm:cxn modelId="{088DC23F-9D19-4DF4-B065-1795F34ECB2E}" type="presParOf" srcId="{01E3D28D-1D10-4563-A14C-074605D5CD58}" destId="{CCBA149C-AD3F-4F90-B741-ED9F8DA3C430}" srcOrd="3" destOrd="0" presId="urn:microsoft.com/office/officeart/2018/2/layout/IconVerticalSolidList"/>
    <dgm:cxn modelId="{36694BDF-25E9-494B-B758-B5FB8D2861F4}" type="presParOf" srcId="{C893A9DA-C689-4FFC-94A9-3C787E8D45FE}" destId="{3D2EBD13-906E-4620-807B-169926606F23}" srcOrd="1" destOrd="0" presId="urn:microsoft.com/office/officeart/2018/2/layout/IconVerticalSolidList"/>
    <dgm:cxn modelId="{898FE294-046F-48FE-AF40-F94E5613682E}" type="presParOf" srcId="{C893A9DA-C689-4FFC-94A9-3C787E8D45FE}" destId="{1B2A62A6-069D-40B0-8B73-43A57C69B08A}" srcOrd="2" destOrd="0" presId="urn:microsoft.com/office/officeart/2018/2/layout/IconVerticalSolidList"/>
    <dgm:cxn modelId="{66C3C220-F1FF-4B48-AE82-93F703AFC9FA}" type="presParOf" srcId="{1B2A62A6-069D-40B0-8B73-43A57C69B08A}" destId="{B6C7D2D4-8E24-42A1-9C33-F19CEC19DABE}" srcOrd="0" destOrd="0" presId="urn:microsoft.com/office/officeart/2018/2/layout/IconVerticalSolidList"/>
    <dgm:cxn modelId="{0A061D40-7679-4091-8770-954DA232A16B}" type="presParOf" srcId="{1B2A62A6-069D-40B0-8B73-43A57C69B08A}" destId="{C02FB637-ED57-4D66-85D1-07D9AE8D67AC}" srcOrd="1" destOrd="0" presId="urn:microsoft.com/office/officeart/2018/2/layout/IconVerticalSolidList"/>
    <dgm:cxn modelId="{A1EDC888-ADC9-4AAD-A34C-8B1BB662425C}" type="presParOf" srcId="{1B2A62A6-069D-40B0-8B73-43A57C69B08A}" destId="{DABD101F-58D8-4CCB-A8C8-812DAD8BCE84}" srcOrd="2" destOrd="0" presId="urn:microsoft.com/office/officeart/2018/2/layout/IconVerticalSolidList"/>
    <dgm:cxn modelId="{ACA636E0-0E83-4FD3-A532-364C910B71EF}" type="presParOf" srcId="{1B2A62A6-069D-40B0-8B73-43A57C69B08A}" destId="{295ECCF8-F709-4D6F-A271-B25CFCD5775C}" srcOrd="3" destOrd="0" presId="urn:microsoft.com/office/officeart/2018/2/layout/IconVerticalSolidList"/>
    <dgm:cxn modelId="{BF2FB38B-3D6B-442D-A8C0-91674B90B943}" type="presParOf" srcId="{C893A9DA-C689-4FFC-94A9-3C787E8D45FE}" destId="{ABE1F39F-2569-4018-B43C-F19750993659}" srcOrd="3" destOrd="0" presId="urn:microsoft.com/office/officeart/2018/2/layout/IconVerticalSolidList"/>
    <dgm:cxn modelId="{69078CD0-91C3-49F6-B2B0-F66748AD3C33}" type="presParOf" srcId="{C893A9DA-C689-4FFC-94A9-3C787E8D45FE}" destId="{400A750A-C6A1-4D52-B6E5-152299727AE3}" srcOrd="4" destOrd="0" presId="urn:microsoft.com/office/officeart/2018/2/layout/IconVerticalSolidList"/>
    <dgm:cxn modelId="{2DA9BB2D-DD16-4DA9-B0E3-DEF18D85C19B}" type="presParOf" srcId="{400A750A-C6A1-4D52-B6E5-152299727AE3}" destId="{37CF3A76-DFCF-467E-8E19-C21F55C74E61}" srcOrd="0" destOrd="0" presId="urn:microsoft.com/office/officeart/2018/2/layout/IconVerticalSolidList"/>
    <dgm:cxn modelId="{8073B538-DCBE-4C43-A211-EDD7A2BE2668}" type="presParOf" srcId="{400A750A-C6A1-4D52-B6E5-152299727AE3}" destId="{C89BD3CD-2B47-4E88-A88B-E63CFAF74B78}" srcOrd="1" destOrd="0" presId="urn:microsoft.com/office/officeart/2018/2/layout/IconVerticalSolidList"/>
    <dgm:cxn modelId="{490D4307-E5E6-42A2-B6C4-2AE793F004AB}" type="presParOf" srcId="{400A750A-C6A1-4D52-B6E5-152299727AE3}" destId="{214E589F-42E5-4823-B41D-1CA8E5290F2C}" srcOrd="2" destOrd="0" presId="urn:microsoft.com/office/officeart/2018/2/layout/IconVerticalSolidList"/>
    <dgm:cxn modelId="{558F065C-56D3-4536-9145-26AD3A0A4B28}" type="presParOf" srcId="{400A750A-C6A1-4D52-B6E5-152299727AE3}" destId="{B16ADC17-3C39-4046-9D5C-A2DFB6B782AD}" srcOrd="3" destOrd="0" presId="urn:microsoft.com/office/officeart/2018/2/layout/IconVerticalSolidList"/>
    <dgm:cxn modelId="{2FA32E1A-0B5D-4884-90E9-486E8F9FC9A2}" type="presParOf" srcId="{C893A9DA-C689-4FFC-94A9-3C787E8D45FE}" destId="{C0D7E050-52C3-45C0-851A-9702D04227A0}" srcOrd="5" destOrd="0" presId="urn:microsoft.com/office/officeart/2018/2/layout/IconVerticalSolidList"/>
    <dgm:cxn modelId="{20BBF982-6BB1-4B33-BB8C-586971FE2A2F}" type="presParOf" srcId="{C893A9DA-C689-4FFC-94A9-3C787E8D45FE}" destId="{FCFE4D1E-3BE4-4AB6-A56C-17FEA9777AA2}" srcOrd="6" destOrd="0" presId="urn:microsoft.com/office/officeart/2018/2/layout/IconVerticalSolidList"/>
    <dgm:cxn modelId="{94D9A23A-2797-4CC3-9D73-8CBF10E82CCA}" type="presParOf" srcId="{FCFE4D1E-3BE4-4AB6-A56C-17FEA9777AA2}" destId="{ECDD9C25-800E-4B81-877C-26B5A84D74FC}" srcOrd="0" destOrd="0" presId="urn:microsoft.com/office/officeart/2018/2/layout/IconVerticalSolidList"/>
    <dgm:cxn modelId="{A8BFEB0A-6C7A-4D3F-B2C3-4BC5E9CFC7DF}" type="presParOf" srcId="{FCFE4D1E-3BE4-4AB6-A56C-17FEA9777AA2}" destId="{A0E1EECE-7831-4566-8C01-F98B3D8FBFED}" srcOrd="1" destOrd="0" presId="urn:microsoft.com/office/officeart/2018/2/layout/IconVerticalSolidList"/>
    <dgm:cxn modelId="{BF018D15-E417-4AA5-84C9-CE171AFF6759}" type="presParOf" srcId="{FCFE4D1E-3BE4-4AB6-A56C-17FEA9777AA2}" destId="{C338FFFA-C4F5-42C3-8ABA-916A1D9939B5}" srcOrd="2" destOrd="0" presId="urn:microsoft.com/office/officeart/2018/2/layout/IconVerticalSolidList"/>
    <dgm:cxn modelId="{93BDA426-ACC0-40F5-99F1-F5CCEBA25A7C}" type="presParOf" srcId="{FCFE4D1E-3BE4-4AB6-A56C-17FEA9777AA2}" destId="{720DAEFF-35C6-40E5-91CF-475E74B4207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E4FF14E-28AB-4C29-A06F-8CE61C7017EF}"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C1E21A1C-04E0-4EF5-8E2A-59D21B36972C}">
      <dgm:prSet/>
      <dgm:spPr/>
      <dgm:t>
        <a:bodyPr/>
        <a:lstStyle/>
        <a:p>
          <a:r>
            <a:rPr lang="en-US" dirty="0">
              <a:latin typeface="Arial" panose="020B0604020202020204" pitchFamily="34" charset="0"/>
              <a:cs typeface="Arial" panose="020B0604020202020204" pitchFamily="34" charset="0"/>
            </a:rPr>
            <a:t>Resources to help </a:t>
          </a:r>
          <a:r>
            <a:rPr lang="en-US" dirty="0">
              <a:latin typeface="Arial" panose="020B0604020202020204" pitchFamily="34" charset="0"/>
              <a:cs typeface="Arial" panose="020B0604020202020204" pitchFamily="34" charset="0"/>
              <a:hlinkClick xmlns:r="http://schemas.openxmlformats.org/officeDocument/2006/relationships" r:id="rId1"/>
            </a:rPr>
            <a:t>private enterprises </a:t>
          </a:r>
          <a:r>
            <a:rPr lang="en-US" dirty="0">
              <a:latin typeface="Arial" panose="020B0604020202020204" pitchFamily="34" charset="0"/>
              <a:cs typeface="Arial" panose="020B0604020202020204" pitchFamily="34" charset="0"/>
            </a:rPr>
            <a:t>and </a:t>
          </a:r>
          <a:r>
            <a:rPr lang="en-US" dirty="0">
              <a:latin typeface="Arial" panose="020B0604020202020204" pitchFamily="34" charset="0"/>
              <a:cs typeface="Arial" panose="020B0604020202020204" pitchFamily="34" charset="0"/>
              <a:hlinkClick xmlns:r="http://schemas.openxmlformats.org/officeDocument/2006/relationships" r:id="rId2"/>
            </a:rPr>
            <a:t>not-for-profit organizations </a:t>
          </a:r>
          <a:endParaRPr lang="en-US" dirty="0">
            <a:latin typeface="Arial" panose="020B0604020202020204" pitchFamily="34" charset="0"/>
            <a:cs typeface="Arial" panose="020B0604020202020204" pitchFamily="34" charset="0"/>
          </a:endParaRPr>
        </a:p>
      </dgm:t>
    </dgm:pt>
    <dgm:pt modelId="{762F303B-1F84-4885-89DC-B8A10B28A577}" type="parTrans" cxnId="{8CE3077A-1357-4262-9993-8FC4017864AF}">
      <dgm:prSet/>
      <dgm:spPr/>
      <dgm:t>
        <a:bodyPr/>
        <a:lstStyle/>
        <a:p>
          <a:endParaRPr lang="en-US"/>
        </a:p>
      </dgm:t>
    </dgm:pt>
    <dgm:pt modelId="{F2BB6B53-EBC7-481F-9F0A-CFB1BE9EAB0E}" type="sibTrans" cxnId="{8CE3077A-1357-4262-9993-8FC4017864AF}">
      <dgm:prSet/>
      <dgm:spPr/>
      <dgm:t>
        <a:bodyPr/>
        <a:lstStyle/>
        <a:p>
          <a:endParaRPr lang="en-US"/>
        </a:p>
      </dgm:t>
    </dgm:pt>
    <dgm:pt modelId="{96A4190A-A442-420C-B672-8F50710B3C61}">
      <dgm:prSet/>
      <dgm:spPr/>
      <dgm:t>
        <a:bodyPr/>
        <a:lstStyle/>
        <a:p>
          <a:r>
            <a:rPr lang="en-US" dirty="0">
              <a:latin typeface="Arial" panose="020B0604020202020204" pitchFamily="34" charset="0"/>
              <a:cs typeface="Arial" panose="020B0604020202020204" pitchFamily="34" charset="0"/>
            </a:rPr>
            <a:t>Resource for financial statements prepared in accordance with IFRS Standards, </a:t>
          </a:r>
          <a:r>
            <a:rPr lang="en-US" dirty="0">
              <a:latin typeface="Arial" panose="020B0604020202020204" pitchFamily="34" charset="0"/>
              <a:cs typeface="Arial" panose="020B0604020202020204" pitchFamily="34" charset="0"/>
              <a:hlinkClick xmlns:r="http://schemas.openxmlformats.org/officeDocument/2006/relationships" r:id="rId3"/>
            </a:rPr>
            <a:t>Going Concern and Liquidity Risk</a:t>
          </a:r>
          <a:endParaRPr lang="en-US" dirty="0">
            <a:latin typeface="Arial" panose="020B0604020202020204" pitchFamily="34" charset="0"/>
            <a:cs typeface="Arial" panose="020B0604020202020204" pitchFamily="34" charset="0"/>
          </a:endParaRPr>
        </a:p>
      </dgm:t>
    </dgm:pt>
    <dgm:pt modelId="{CC1091ED-1849-4A14-86D3-EDBC547E04D0}" type="parTrans" cxnId="{D4F1C74C-345D-41AB-A07B-976D567C749A}">
      <dgm:prSet/>
      <dgm:spPr/>
      <dgm:t>
        <a:bodyPr/>
        <a:lstStyle/>
        <a:p>
          <a:endParaRPr lang="en-US"/>
        </a:p>
      </dgm:t>
    </dgm:pt>
    <dgm:pt modelId="{0FF698C3-AED2-4D21-A58E-54121CA50837}" type="sibTrans" cxnId="{D4F1C74C-345D-41AB-A07B-976D567C749A}">
      <dgm:prSet/>
      <dgm:spPr/>
      <dgm:t>
        <a:bodyPr/>
        <a:lstStyle/>
        <a:p>
          <a:endParaRPr lang="en-US"/>
        </a:p>
      </dgm:t>
    </dgm:pt>
    <dgm:pt modelId="{784EF313-AE2A-4937-9370-435335ADA9CF}">
      <dgm:prSet/>
      <dgm:spPr/>
      <dgm:t>
        <a:bodyPr/>
        <a:lstStyle/>
        <a:p>
          <a:r>
            <a:rPr lang="en-US" dirty="0">
              <a:latin typeface="Arial" panose="020B0604020202020204" pitchFamily="34" charset="0"/>
              <a:cs typeface="Arial" panose="020B0604020202020204" pitchFamily="34" charset="0"/>
            </a:rPr>
            <a:t>Joint publication with the Canadian Audit and Assurance Board (AASB) - </a:t>
          </a:r>
          <a:r>
            <a:rPr lang="en-US" dirty="0">
              <a:latin typeface="Arial" panose="020B0604020202020204" pitchFamily="34" charset="0"/>
              <a:cs typeface="Arial" panose="020B0604020202020204" pitchFamily="34" charset="0"/>
              <a:hlinkClick xmlns:r="http://schemas.openxmlformats.org/officeDocument/2006/relationships" r:id="rId4"/>
            </a:rPr>
            <a:t>Close Call Going Concern Assessments</a:t>
          </a:r>
          <a:endParaRPr lang="en-US" dirty="0">
            <a:latin typeface="Arial" panose="020B0604020202020204" pitchFamily="34" charset="0"/>
            <a:cs typeface="Arial" panose="020B0604020202020204" pitchFamily="34" charset="0"/>
          </a:endParaRPr>
        </a:p>
      </dgm:t>
    </dgm:pt>
    <dgm:pt modelId="{D28DD3AF-9A21-43F1-9032-392C9FC9FE69}" type="parTrans" cxnId="{D2D404CA-B0CF-46FC-B9C3-C666C4706F4C}">
      <dgm:prSet/>
      <dgm:spPr/>
      <dgm:t>
        <a:bodyPr/>
        <a:lstStyle/>
        <a:p>
          <a:endParaRPr lang="en-US"/>
        </a:p>
      </dgm:t>
    </dgm:pt>
    <dgm:pt modelId="{6D497AF3-6447-4A57-A009-019ACB69164F}" type="sibTrans" cxnId="{D2D404CA-B0CF-46FC-B9C3-C666C4706F4C}">
      <dgm:prSet/>
      <dgm:spPr/>
      <dgm:t>
        <a:bodyPr/>
        <a:lstStyle/>
        <a:p>
          <a:endParaRPr lang="en-US"/>
        </a:p>
      </dgm:t>
    </dgm:pt>
    <dgm:pt modelId="{63308B3C-6CF5-4FE0-B05F-655C1918050F}" type="pres">
      <dgm:prSet presAssocID="{BE4FF14E-28AB-4C29-A06F-8CE61C7017EF}" presName="vert0" presStyleCnt="0">
        <dgm:presLayoutVars>
          <dgm:dir/>
          <dgm:animOne val="branch"/>
          <dgm:animLvl val="lvl"/>
        </dgm:presLayoutVars>
      </dgm:prSet>
      <dgm:spPr/>
    </dgm:pt>
    <dgm:pt modelId="{EC5738D5-A996-46DC-ADDC-4C37313F44D2}" type="pres">
      <dgm:prSet presAssocID="{C1E21A1C-04E0-4EF5-8E2A-59D21B36972C}" presName="thickLine" presStyleLbl="alignNode1" presStyleIdx="0" presStyleCnt="3"/>
      <dgm:spPr/>
    </dgm:pt>
    <dgm:pt modelId="{AB11AF05-3D03-4D7F-A7D3-86F7FBCA7EA9}" type="pres">
      <dgm:prSet presAssocID="{C1E21A1C-04E0-4EF5-8E2A-59D21B36972C}" presName="horz1" presStyleCnt="0"/>
      <dgm:spPr/>
    </dgm:pt>
    <dgm:pt modelId="{DA92A69E-B155-4474-90F5-53D06049D8FC}" type="pres">
      <dgm:prSet presAssocID="{C1E21A1C-04E0-4EF5-8E2A-59D21B36972C}" presName="tx1" presStyleLbl="revTx" presStyleIdx="0" presStyleCnt="3"/>
      <dgm:spPr/>
    </dgm:pt>
    <dgm:pt modelId="{E8261C62-3CD8-4CC6-9EA4-F5CD60CA75F1}" type="pres">
      <dgm:prSet presAssocID="{C1E21A1C-04E0-4EF5-8E2A-59D21B36972C}" presName="vert1" presStyleCnt="0"/>
      <dgm:spPr/>
    </dgm:pt>
    <dgm:pt modelId="{0C6F7CBF-6DDD-413E-AFA8-46C2C4F3C1EE}" type="pres">
      <dgm:prSet presAssocID="{96A4190A-A442-420C-B672-8F50710B3C61}" presName="thickLine" presStyleLbl="alignNode1" presStyleIdx="1" presStyleCnt="3"/>
      <dgm:spPr/>
    </dgm:pt>
    <dgm:pt modelId="{46255508-1F21-42FC-A3DD-443DBB58D4EB}" type="pres">
      <dgm:prSet presAssocID="{96A4190A-A442-420C-B672-8F50710B3C61}" presName="horz1" presStyleCnt="0"/>
      <dgm:spPr/>
    </dgm:pt>
    <dgm:pt modelId="{E7F6ECF2-EB62-44E2-9DBF-1CD7BB3219EA}" type="pres">
      <dgm:prSet presAssocID="{96A4190A-A442-420C-B672-8F50710B3C61}" presName="tx1" presStyleLbl="revTx" presStyleIdx="1" presStyleCnt="3"/>
      <dgm:spPr/>
    </dgm:pt>
    <dgm:pt modelId="{A4FA9E66-1253-46C2-BA38-66C781D4E8AE}" type="pres">
      <dgm:prSet presAssocID="{96A4190A-A442-420C-B672-8F50710B3C61}" presName="vert1" presStyleCnt="0"/>
      <dgm:spPr/>
    </dgm:pt>
    <dgm:pt modelId="{6BEDAD82-6436-46A5-8397-A71C116915BD}" type="pres">
      <dgm:prSet presAssocID="{784EF313-AE2A-4937-9370-435335ADA9CF}" presName="thickLine" presStyleLbl="alignNode1" presStyleIdx="2" presStyleCnt="3"/>
      <dgm:spPr/>
    </dgm:pt>
    <dgm:pt modelId="{90488CAF-027B-42D0-B9A9-8DB6E19C279C}" type="pres">
      <dgm:prSet presAssocID="{784EF313-AE2A-4937-9370-435335ADA9CF}" presName="horz1" presStyleCnt="0"/>
      <dgm:spPr/>
    </dgm:pt>
    <dgm:pt modelId="{D9FCEC96-2A89-4A7A-84C2-70407D809AC3}" type="pres">
      <dgm:prSet presAssocID="{784EF313-AE2A-4937-9370-435335ADA9CF}" presName="tx1" presStyleLbl="revTx" presStyleIdx="2" presStyleCnt="3"/>
      <dgm:spPr/>
    </dgm:pt>
    <dgm:pt modelId="{29D8E65C-EE90-4A6A-9599-48B80D8001DA}" type="pres">
      <dgm:prSet presAssocID="{784EF313-AE2A-4937-9370-435335ADA9CF}" presName="vert1" presStyleCnt="0"/>
      <dgm:spPr/>
    </dgm:pt>
  </dgm:ptLst>
  <dgm:cxnLst>
    <dgm:cxn modelId="{9DF23106-1408-403B-99F8-8F084791CC88}" type="presOf" srcId="{784EF313-AE2A-4937-9370-435335ADA9CF}" destId="{D9FCEC96-2A89-4A7A-84C2-70407D809AC3}" srcOrd="0" destOrd="0" presId="urn:microsoft.com/office/officeart/2008/layout/LinedList"/>
    <dgm:cxn modelId="{F9FF4062-D582-406E-9875-493BD8E7BC15}" type="presOf" srcId="{C1E21A1C-04E0-4EF5-8E2A-59D21B36972C}" destId="{DA92A69E-B155-4474-90F5-53D06049D8FC}" srcOrd="0" destOrd="0" presId="urn:microsoft.com/office/officeart/2008/layout/LinedList"/>
    <dgm:cxn modelId="{D4F1C74C-345D-41AB-A07B-976D567C749A}" srcId="{BE4FF14E-28AB-4C29-A06F-8CE61C7017EF}" destId="{96A4190A-A442-420C-B672-8F50710B3C61}" srcOrd="1" destOrd="0" parTransId="{CC1091ED-1849-4A14-86D3-EDBC547E04D0}" sibTransId="{0FF698C3-AED2-4D21-A58E-54121CA50837}"/>
    <dgm:cxn modelId="{8CE3077A-1357-4262-9993-8FC4017864AF}" srcId="{BE4FF14E-28AB-4C29-A06F-8CE61C7017EF}" destId="{C1E21A1C-04E0-4EF5-8E2A-59D21B36972C}" srcOrd="0" destOrd="0" parTransId="{762F303B-1F84-4885-89DC-B8A10B28A577}" sibTransId="{F2BB6B53-EBC7-481F-9F0A-CFB1BE9EAB0E}"/>
    <dgm:cxn modelId="{85900EAB-25AC-4B91-8556-FC76465535D6}" type="presOf" srcId="{BE4FF14E-28AB-4C29-A06F-8CE61C7017EF}" destId="{63308B3C-6CF5-4FE0-B05F-655C1918050F}" srcOrd="0" destOrd="0" presId="urn:microsoft.com/office/officeart/2008/layout/LinedList"/>
    <dgm:cxn modelId="{D54649BB-6041-43C4-9E31-0F9D371EBCB3}" type="presOf" srcId="{96A4190A-A442-420C-B672-8F50710B3C61}" destId="{E7F6ECF2-EB62-44E2-9DBF-1CD7BB3219EA}" srcOrd="0" destOrd="0" presId="urn:microsoft.com/office/officeart/2008/layout/LinedList"/>
    <dgm:cxn modelId="{D2D404CA-B0CF-46FC-B9C3-C666C4706F4C}" srcId="{BE4FF14E-28AB-4C29-A06F-8CE61C7017EF}" destId="{784EF313-AE2A-4937-9370-435335ADA9CF}" srcOrd="2" destOrd="0" parTransId="{D28DD3AF-9A21-43F1-9032-392C9FC9FE69}" sibTransId="{6D497AF3-6447-4A57-A009-019ACB69164F}"/>
    <dgm:cxn modelId="{8E853EFA-C2CC-466B-AF03-510271DB4078}" type="presParOf" srcId="{63308B3C-6CF5-4FE0-B05F-655C1918050F}" destId="{EC5738D5-A996-46DC-ADDC-4C37313F44D2}" srcOrd="0" destOrd="0" presId="urn:microsoft.com/office/officeart/2008/layout/LinedList"/>
    <dgm:cxn modelId="{B803B306-A243-4909-BE84-AF11A3848300}" type="presParOf" srcId="{63308B3C-6CF5-4FE0-B05F-655C1918050F}" destId="{AB11AF05-3D03-4D7F-A7D3-86F7FBCA7EA9}" srcOrd="1" destOrd="0" presId="urn:microsoft.com/office/officeart/2008/layout/LinedList"/>
    <dgm:cxn modelId="{6399BF34-F4BD-4960-966A-8D464EF5F7A0}" type="presParOf" srcId="{AB11AF05-3D03-4D7F-A7D3-86F7FBCA7EA9}" destId="{DA92A69E-B155-4474-90F5-53D06049D8FC}" srcOrd="0" destOrd="0" presId="urn:microsoft.com/office/officeart/2008/layout/LinedList"/>
    <dgm:cxn modelId="{5748766C-296C-407B-9907-3C0BBEF271FF}" type="presParOf" srcId="{AB11AF05-3D03-4D7F-A7D3-86F7FBCA7EA9}" destId="{E8261C62-3CD8-4CC6-9EA4-F5CD60CA75F1}" srcOrd="1" destOrd="0" presId="urn:microsoft.com/office/officeart/2008/layout/LinedList"/>
    <dgm:cxn modelId="{DE549BD5-ED2E-4D42-8367-0D826F217FEE}" type="presParOf" srcId="{63308B3C-6CF5-4FE0-B05F-655C1918050F}" destId="{0C6F7CBF-6DDD-413E-AFA8-46C2C4F3C1EE}" srcOrd="2" destOrd="0" presId="urn:microsoft.com/office/officeart/2008/layout/LinedList"/>
    <dgm:cxn modelId="{5A615921-9252-417D-B7BE-10FDD43FDA44}" type="presParOf" srcId="{63308B3C-6CF5-4FE0-B05F-655C1918050F}" destId="{46255508-1F21-42FC-A3DD-443DBB58D4EB}" srcOrd="3" destOrd="0" presId="urn:microsoft.com/office/officeart/2008/layout/LinedList"/>
    <dgm:cxn modelId="{3D0BF8F5-643B-4707-ABCE-A36DE1723FE2}" type="presParOf" srcId="{46255508-1F21-42FC-A3DD-443DBB58D4EB}" destId="{E7F6ECF2-EB62-44E2-9DBF-1CD7BB3219EA}" srcOrd="0" destOrd="0" presId="urn:microsoft.com/office/officeart/2008/layout/LinedList"/>
    <dgm:cxn modelId="{F4A6BF92-B905-4EDC-A8B8-3B2FE8C17C62}" type="presParOf" srcId="{46255508-1F21-42FC-A3DD-443DBB58D4EB}" destId="{A4FA9E66-1253-46C2-BA38-66C781D4E8AE}" srcOrd="1" destOrd="0" presId="urn:microsoft.com/office/officeart/2008/layout/LinedList"/>
    <dgm:cxn modelId="{B99D7ED1-D8BB-435A-A556-4B05ACB641D8}" type="presParOf" srcId="{63308B3C-6CF5-4FE0-B05F-655C1918050F}" destId="{6BEDAD82-6436-46A5-8397-A71C116915BD}" srcOrd="4" destOrd="0" presId="urn:microsoft.com/office/officeart/2008/layout/LinedList"/>
    <dgm:cxn modelId="{95EF95CB-F30E-4E12-AA21-22160523D35E}" type="presParOf" srcId="{63308B3C-6CF5-4FE0-B05F-655C1918050F}" destId="{90488CAF-027B-42D0-B9A9-8DB6E19C279C}" srcOrd="5" destOrd="0" presId="urn:microsoft.com/office/officeart/2008/layout/LinedList"/>
    <dgm:cxn modelId="{9CB2F3B5-5039-43B2-9306-A735418D0271}" type="presParOf" srcId="{90488CAF-027B-42D0-B9A9-8DB6E19C279C}" destId="{D9FCEC96-2A89-4A7A-84C2-70407D809AC3}" srcOrd="0" destOrd="0" presId="urn:microsoft.com/office/officeart/2008/layout/LinedList"/>
    <dgm:cxn modelId="{F8FBA361-59F2-45F8-A1D5-79F891B3A966}" type="presParOf" srcId="{90488CAF-027B-42D0-B9A9-8DB6E19C279C}" destId="{29D8E65C-EE90-4A6A-9599-48B80D8001DA}"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8F4CDD2-FEED-4685-A145-9C33DB83404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9801242-F06A-4B09-8EC5-0B7DEF5575FC}">
      <dgm:prSet phldrT="[Text]" custT="1"/>
      <dgm:spPr/>
      <dgm:t>
        <a:bodyPr/>
        <a:lstStyle/>
        <a:p>
          <a:r>
            <a:rPr lang="en-US" sz="5400">
              <a:latin typeface="Arial" panose="020B0604020202020204" pitchFamily="34" charset="0"/>
              <a:cs typeface="Arial" panose="020B0604020202020204" pitchFamily="34" charset="0"/>
            </a:rPr>
            <a:t>What did we learn?</a:t>
          </a:r>
        </a:p>
      </dgm:t>
    </dgm:pt>
    <dgm:pt modelId="{F43DC6CF-50CF-4F88-8A1B-2553BBDD561D}" type="parTrans" cxnId="{E351D3C5-A9A2-4197-A54F-5F4E1A77386A}">
      <dgm:prSet/>
      <dgm:spPr/>
      <dgm:t>
        <a:bodyPr/>
        <a:lstStyle/>
        <a:p>
          <a:endParaRPr lang="en-US"/>
        </a:p>
      </dgm:t>
    </dgm:pt>
    <dgm:pt modelId="{25B192BD-5191-45BC-9FD8-5475D3648710}" type="sibTrans" cxnId="{E351D3C5-A9A2-4197-A54F-5F4E1A77386A}">
      <dgm:prSet/>
      <dgm:spPr/>
      <dgm:t>
        <a:bodyPr/>
        <a:lstStyle/>
        <a:p>
          <a:endParaRPr lang="en-US"/>
        </a:p>
      </dgm:t>
    </dgm:pt>
    <dgm:pt modelId="{4358AE97-C443-449C-AFD1-F5D753C21A69}" type="pres">
      <dgm:prSet presAssocID="{88F4CDD2-FEED-4685-A145-9C33DB83404A}" presName="diagram" presStyleCnt="0">
        <dgm:presLayoutVars>
          <dgm:dir/>
          <dgm:resizeHandles val="exact"/>
        </dgm:presLayoutVars>
      </dgm:prSet>
      <dgm:spPr/>
    </dgm:pt>
    <dgm:pt modelId="{BA535D82-A393-4704-AEE2-C6E6593BA896}" type="pres">
      <dgm:prSet presAssocID="{79801242-F06A-4B09-8EC5-0B7DEF5575FC}" presName="node" presStyleLbl="node1" presStyleIdx="0" presStyleCnt="1" custLinFactNeighborX="212" custLinFactNeighborY="1414">
        <dgm:presLayoutVars>
          <dgm:bulletEnabled val="1"/>
        </dgm:presLayoutVars>
      </dgm:prSet>
      <dgm:spPr/>
    </dgm:pt>
  </dgm:ptLst>
  <dgm:cxnLst>
    <dgm:cxn modelId="{64D0F189-9EC7-42FF-A760-21EDED0A427A}" type="presOf" srcId="{88F4CDD2-FEED-4685-A145-9C33DB83404A}" destId="{4358AE97-C443-449C-AFD1-F5D753C21A69}" srcOrd="0" destOrd="0" presId="urn:microsoft.com/office/officeart/2005/8/layout/default"/>
    <dgm:cxn modelId="{E351D3C5-A9A2-4197-A54F-5F4E1A77386A}" srcId="{88F4CDD2-FEED-4685-A145-9C33DB83404A}" destId="{79801242-F06A-4B09-8EC5-0B7DEF5575FC}" srcOrd="0" destOrd="0" parTransId="{F43DC6CF-50CF-4F88-8A1B-2553BBDD561D}" sibTransId="{25B192BD-5191-45BC-9FD8-5475D3648710}"/>
    <dgm:cxn modelId="{AA1947D9-0216-45A5-AE33-DC70768E9E24}" type="presOf" srcId="{79801242-F06A-4B09-8EC5-0B7DEF5575FC}" destId="{BA535D82-A393-4704-AEE2-C6E6593BA896}" srcOrd="0" destOrd="0" presId="urn:microsoft.com/office/officeart/2005/8/layout/default"/>
    <dgm:cxn modelId="{1A21A523-FFF9-4FD3-AAE1-B9ADD141EB72}" type="presParOf" srcId="{4358AE97-C443-449C-AFD1-F5D753C21A69}" destId="{BA535D82-A393-4704-AEE2-C6E6593BA896}"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BB2BD91-75E3-4170-BA26-D797362CD470}"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FB84ABB2-1B5A-4E41-A53F-2E541A8BBD09}">
      <dgm:prSet custT="1"/>
      <dgm:spPr/>
      <dgm:t>
        <a:bodyPr/>
        <a:lstStyle/>
        <a:p>
          <a:endParaRPr lang="en-US" sz="2200">
            <a:latin typeface="Arial" panose="020B0604020202020204" pitchFamily="34" charset="0"/>
            <a:cs typeface="Arial" panose="020B0604020202020204" pitchFamily="34" charset="0"/>
          </a:endParaRPr>
        </a:p>
        <a:p>
          <a:r>
            <a:rPr lang="en-US" sz="2200">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Objective</a:t>
          </a:r>
        </a:p>
        <a:p>
          <a:endParaRPr lang="en-US" sz="2000">
            <a:latin typeface="Arial" panose="020B0604020202020204" pitchFamily="34" charset="0"/>
            <a:cs typeface="Arial" panose="020B0604020202020204" pitchFamily="34" charset="0"/>
          </a:endParaRPr>
        </a:p>
      </dgm:t>
    </dgm:pt>
    <dgm:pt modelId="{4E05D094-D32C-4272-9933-FFB0E624B572}" type="parTrans" cxnId="{D25B0680-D500-4CC3-85E9-FD315ECC9890}">
      <dgm:prSet/>
      <dgm:spPr/>
      <dgm:t>
        <a:bodyPr/>
        <a:lstStyle/>
        <a:p>
          <a:endParaRPr lang="en-US"/>
        </a:p>
      </dgm:t>
    </dgm:pt>
    <dgm:pt modelId="{D994D7D4-4A51-4C7F-93E8-9E6BFA9DA7B8}" type="sibTrans" cxnId="{D25B0680-D500-4CC3-85E9-FD315ECC9890}">
      <dgm:prSet/>
      <dgm:spPr/>
      <dgm:t>
        <a:bodyPr/>
        <a:lstStyle/>
        <a:p>
          <a:endParaRPr lang="en-US"/>
        </a:p>
      </dgm:t>
    </dgm:pt>
    <dgm:pt modelId="{A910FDF6-C0B7-463E-A5E3-BBC61A8A4857}">
      <dgm:prSet custT="1"/>
      <dgm:spPr/>
      <dgm:t>
        <a:bodyPr/>
        <a:lstStyle/>
        <a:p>
          <a:pPr>
            <a:lnSpc>
              <a:spcPct val="100000"/>
            </a:lnSpc>
            <a:spcBef>
              <a:spcPts val="1200"/>
            </a:spcBef>
            <a:spcAft>
              <a:spcPts val="1200"/>
            </a:spcAft>
          </a:pPr>
          <a:r>
            <a:rPr lang="en-US" sz="1800">
              <a:solidFill>
                <a:srgbClr val="424242"/>
              </a:solidFill>
              <a:latin typeface="Arial" panose="020B0604020202020204" pitchFamily="34" charset="0"/>
              <a:cs typeface="Arial" panose="020B0604020202020204" pitchFamily="34" charset="0"/>
            </a:rPr>
            <a:t>Highlight disclosure trends observed in Canadian company filings for the effects of the COVID-19 pandemic</a:t>
          </a:r>
        </a:p>
      </dgm:t>
    </dgm:pt>
    <dgm:pt modelId="{4C8F91A0-D4B4-4FA3-9ACA-7ECEE9F36CDF}" type="parTrans" cxnId="{D54F7BF8-4F93-4F3D-A4BE-A794DAEA5683}">
      <dgm:prSet/>
      <dgm:spPr/>
      <dgm:t>
        <a:bodyPr/>
        <a:lstStyle/>
        <a:p>
          <a:endParaRPr lang="en-US"/>
        </a:p>
      </dgm:t>
    </dgm:pt>
    <dgm:pt modelId="{1AA5AA6D-0823-46AF-AD47-CE4D87569A1A}" type="sibTrans" cxnId="{D54F7BF8-4F93-4F3D-A4BE-A794DAEA5683}">
      <dgm:prSet/>
      <dgm:spPr/>
      <dgm:t>
        <a:bodyPr/>
        <a:lstStyle/>
        <a:p>
          <a:endParaRPr lang="en-US"/>
        </a:p>
      </dgm:t>
    </dgm:pt>
    <dgm:pt modelId="{09A99069-3544-4723-AEA7-AC8C5D03445A}">
      <dgm:prSet custT="1"/>
      <dgm:spPr/>
      <dgm:t>
        <a:bodyPr/>
        <a:lstStyle/>
        <a:p>
          <a:r>
            <a:rPr lang="en-US" sz="2200">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Scope</a:t>
          </a:r>
          <a:endParaRPr lang="en-US" sz="2200">
            <a:latin typeface="Arial" panose="020B0604020202020204" pitchFamily="34" charset="0"/>
            <a:cs typeface="Arial" panose="020B0604020202020204" pitchFamily="34" charset="0"/>
          </a:endParaRPr>
        </a:p>
      </dgm:t>
    </dgm:pt>
    <dgm:pt modelId="{36F77210-52F6-44AF-A6AD-0F7378DEE3EB}" type="parTrans" cxnId="{5408B728-CE74-4F79-AF23-270A9C0B93BC}">
      <dgm:prSet/>
      <dgm:spPr/>
      <dgm:t>
        <a:bodyPr/>
        <a:lstStyle/>
        <a:p>
          <a:endParaRPr lang="en-US"/>
        </a:p>
      </dgm:t>
    </dgm:pt>
    <dgm:pt modelId="{C8308E03-A1A3-4D4A-A4CE-88AFBED346DC}" type="sibTrans" cxnId="{5408B728-CE74-4F79-AF23-270A9C0B93BC}">
      <dgm:prSet/>
      <dgm:spPr/>
      <dgm:t>
        <a:bodyPr/>
        <a:lstStyle/>
        <a:p>
          <a:endParaRPr lang="en-US"/>
        </a:p>
      </dgm:t>
    </dgm:pt>
    <dgm:pt modelId="{A008CFAA-D9CD-4F69-85D1-F60960BC0FDC}">
      <dgm:prSet custT="1"/>
      <dgm:spPr/>
      <dgm:t>
        <a:bodyPr/>
        <a:lstStyle/>
        <a:p>
          <a:pPr>
            <a:lnSpc>
              <a:spcPct val="100000"/>
            </a:lnSpc>
            <a:spcBef>
              <a:spcPts val="1200"/>
            </a:spcBef>
            <a:spcAft>
              <a:spcPts val="1200"/>
            </a:spcAft>
          </a:pPr>
          <a:r>
            <a:rPr lang="en-US" sz="1800">
              <a:solidFill>
                <a:srgbClr val="424242"/>
              </a:solidFill>
              <a:latin typeface="Arial" panose="020B0604020202020204" pitchFamily="34" charset="0"/>
              <a:cs typeface="Arial" panose="020B0604020202020204" pitchFamily="34" charset="0"/>
            </a:rPr>
            <a:t>Canadian companies publicly traded on the TSX and TSXV</a:t>
          </a:r>
        </a:p>
      </dgm:t>
    </dgm:pt>
    <dgm:pt modelId="{BF2FD78E-0E2B-491C-B31F-17CB112F557E}" type="parTrans" cxnId="{EBBB4B24-9457-4709-8086-721439A25DF0}">
      <dgm:prSet/>
      <dgm:spPr/>
      <dgm:t>
        <a:bodyPr/>
        <a:lstStyle/>
        <a:p>
          <a:endParaRPr lang="en-US"/>
        </a:p>
      </dgm:t>
    </dgm:pt>
    <dgm:pt modelId="{580A3731-5757-4629-BBE2-92A0C19A71CB}" type="sibTrans" cxnId="{EBBB4B24-9457-4709-8086-721439A25DF0}">
      <dgm:prSet/>
      <dgm:spPr/>
      <dgm:t>
        <a:bodyPr/>
        <a:lstStyle/>
        <a:p>
          <a:endParaRPr lang="en-US"/>
        </a:p>
      </dgm:t>
    </dgm:pt>
    <dgm:pt modelId="{387F8AB0-BF74-4AE5-8D96-154438161183}">
      <dgm:prSet custT="1"/>
      <dgm:spPr/>
      <dgm:t>
        <a:bodyPr/>
        <a:lstStyle/>
        <a:p>
          <a:pPr>
            <a:lnSpc>
              <a:spcPct val="100000"/>
            </a:lnSpc>
            <a:spcBef>
              <a:spcPts val="1200"/>
            </a:spcBef>
            <a:spcAft>
              <a:spcPts val="1200"/>
            </a:spcAft>
          </a:pPr>
          <a:endParaRPr lang="en-US" sz="1800">
            <a:solidFill>
              <a:srgbClr val="424242"/>
            </a:solidFill>
            <a:latin typeface="Arial" panose="020B0604020202020204" pitchFamily="34" charset="0"/>
            <a:cs typeface="Arial" panose="020B0604020202020204" pitchFamily="34" charset="0"/>
          </a:endParaRPr>
        </a:p>
      </dgm:t>
    </dgm:pt>
    <dgm:pt modelId="{C6D196DE-830B-4632-A7C0-B4107D33C36A}" type="parTrans" cxnId="{3DCBAA5D-6845-497E-B14A-7DB91EFFF84F}">
      <dgm:prSet/>
      <dgm:spPr/>
      <dgm:t>
        <a:bodyPr/>
        <a:lstStyle/>
        <a:p>
          <a:endParaRPr lang="en-US"/>
        </a:p>
      </dgm:t>
    </dgm:pt>
    <dgm:pt modelId="{37C496F3-BC33-44B1-8698-7A0945F54D6E}" type="sibTrans" cxnId="{3DCBAA5D-6845-497E-B14A-7DB91EFFF84F}">
      <dgm:prSet/>
      <dgm:spPr/>
      <dgm:t>
        <a:bodyPr/>
        <a:lstStyle/>
        <a:p>
          <a:endParaRPr lang="en-US"/>
        </a:p>
      </dgm:t>
    </dgm:pt>
    <dgm:pt modelId="{B1CF4025-38E5-4C01-8BE9-8E0D1F436EC6}">
      <dgm:prSet custT="1"/>
      <dgm:spPr/>
      <dgm:t>
        <a:bodyPr/>
        <a:lstStyle/>
        <a:p>
          <a:pPr>
            <a:lnSpc>
              <a:spcPct val="100000"/>
            </a:lnSpc>
            <a:spcBef>
              <a:spcPts val="1200"/>
            </a:spcBef>
            <a:spcAft>
              <a:spcPts val="1200"/>
            </a:spcAft>
          </a:pPr>
          <a:r>
            <a:rPr lang="en-US" sz="1800">
              <a:solidFill>
                <a:srgbClr val="424242"/>
              </a:solidFill>
              <a:latin typeface="Arial" panose="020B0604020202020204" pitchFamily="34" charset="0"/>
              <a:cs typeface="Arial" panose="020B0604020202020204" pitchFamily="34" charset="0"/>
            </a:rPr>
            <a:t>Company filings:</a:t>
          </a:r>
        </a:p>
      </dgm:t>
    </dgm:pt>
    <dgm:pt modelId="{5345B51E-C1F0-4D99-8DEF-B01A9CC15F60}" type="parTrans" cxnId="{15DE9342-9B4B-44AE-94CA-E3A597292797}">
      <dgm:prSet/>
      <dgm:spPr/>
      <dgm:t>
        <a:bodyPr/>
        <a:lstStyle/>
        <a:p>
          <a:endParaRPr lang="en-US"/>
        </a:p>
      </dgm:t>
    </dgm:pt>
    <dgm:pt modelId="{446EC816-C9F8-4DEA-B38C-4A3CFFF0A2BC}" type="sibTrans" cxnId="{15DE9342-9B4B-44AE-94CA-E3A597292797}">
      <dgm:prSet/>
      <dgm:spPr/>
      <dgm:t>
        <a:bodyPr/>
        <a:lstStyle/>
        <a:p>
          <a:endParaRPr lang="en-US"/>
        </a:p>
      </dgm:t>
    </dgm:pt>
    <dgm:pt modelId="{1A4DD81D-7452-48D6-A343-6B6FA7C07CFD}">
      <dgm:prSet custT="1"/>
      <dgm:spPr/>
      <dgm:t>
        <a:bodyPr/>
        <a:lstStyle/>
        <a:p>
          <a:pPr>
            <a:lnSpc>
              <a:spcPct val="100000"/>
            </a:lnSpc>
            <a:spcBef>
              <a:spcPts val="1200"/>
            </a:spcBef>
            <a:spcAft>
              <a:spcPts val="1200"/>
            </a:spcAft>
          </a:pPr>
          <a:r>
            <a:rPr lang="en-US" sz="1800">
              <a:solidFill>
                <a:srgbClr val="424242"/>
              </a:solidFill>
              <a:latin typeface="Arial" panose="020B0604020202020204" pitchFamily="34" charset="0"/>
              <a:cs typeface="Arial" panose="020B0604020202020204" pitchFamily="34" charset="0"/>
            </a:rPr>
            <a:t>Annual/interim financial statements (F/S)</a:t>
          </a:r>
        </a:p>
      </dgm:t>
    </dgm:pt>
    <dgm:pt modelId="{41BC91DD-6410-49E5-A959-8956B7B97016}" type="parTrans" cxnId="{8AA6CE00-73C0-4B5D-B9F1-F98AEE6C64AB}">
      <dgm:prSet/>
      <dgm:spPr/>
      <dgm:t>
        <a:bodyPr/>
        <a:lstStyle/>
        <a:p>
          <a:endParaRPr lang="en-US"/>
        </a:p>
      </dgm:t>
    </dgm:pt>
    <dgm:pt modelId="{610240F9-08D2-40C3-9138-097772741846}" type="sibTrans" cxnId="{8AA6CE00-73C0-4B5D-B9F1-F98AEE6C64AB}">
      <dgm:prSet/>
      <dgm:spPr/>
      <dgm:t>
        <a:bodyPr/>
        <a:lstStyle/>
        <a:p>
          <a:endParaRPr lang="en-US"/>
        </a:p>
      </dgm:t>
    </dgm:pt>
    <dgm:pt modelId="{2BF11F3A-D469-4938-923F-7BE54AE718B3}">
      <dgm:prSet custT="1"/>
      <dgm:spPr/>
      <dgm:t>
        <a:bodyPr/>
        <a:lstStyle/>
        <a:p>
          <a:pPr>
            <a:lnSpc>
              <a:spcPct val="100000"/>
            </a:lnSpc>
            <a:spcBef>
              <a:spcPts val="1200"/>
            </a:spcBef>
            <a:spcAft>
              <a:spcPts val="1200"/>
            </a:spcAft>
          </a:pPr>
          <a:r>
            <a:rPr lang="en-US" sz="1800">
              <a:solidFill>
                <a:srgbClr val="424242"/>
              </a:solidFill>
              <a:latin typeface="Arial" panose="020B0604020202020204" pitchFamily="34" charset="0"/>
              <a:cs typeface="Arial" panose="020B0604020202020204" pitchFamily="34" charset="0"/>
            </a:rPr>
            <a:t>Management Discussion and Analysis (MD&amp;A)</a:t>
          </a:r>
        </a:p>
      </dgm:t>
    </dgm:pt>
    <dgm:pt modelId="{82BC66F5-9C0C-45C0-823E-736E3152A50E}" type="parTrans" cxnId="{BFAB5D6B-968D-4640-8C07-8EFF128A1FB8}">
      <dgm:prSet/>
      <dgm:spPr/>
      <dgm:t>
        <a:bodyPr/>
        <a:lstStyle/>
        <a:p>
          <a:endParaRPr lang="en-US"/>
        </a:p>
      </dgm:t>
    </dgm:pt>
    <dgm:pt modelId="{D6B20F67-4A71-441C-BD23-F574D0A9F16C}" type="sibTrans" cxnId="{BFAB5D6B-968D-4640-8C07-8EFF128A1FB8}">
      <dgm:prSet/>
      <dgm:spPr/>
      <dgm:t>
        <a:bodyPr/>
        <a:lstStyle/>
        <a:p>
          <a:endParaRPr lang="en-US"/>
        </a:p>
      </dgm:t>
    </dgm:pt>
    <dgm:pt modelId="{2174F92C-9D70-4868-8D11-7E80061079E6}">
      <dgm:prSet custT="1"/>
      <dgm:spPr/>
      <dgm:t>
        <a:bodyPr/>
        <a:lstStyle/>
        <a:p>
          <a:pPr>
            <a:lnSpc>
              <a:spcPct val="100000"/>
            </a:lnSpc>
            <a:spcBef>
              <a:spcPts val="1200"/>
            </a:spcBef>
            <a:spcAft>
              <a:spcPts val="1200"/>
            </a:spcAft>
          </a:pPr>
          <a:r>
            <a:rPr lang="en-US" sz="1800">
              <a:solidFill>
                <a:srgbClr val="424242"/>
              </a:solidFill>
              <a:latin typeface="Arial" panose="020B0604020202020204" pitchFamily="34" charset="0"/>
              <a:cs typeface="Arial" panose="020B0604020202020204" pitchFamily="34" charset="0"/>
            </a:rPr>
            <a:t>Filing period: November 2020 – April 2021  </a:t>
          </a:r>
        </a:p>
      </dgm:t>
    </dgm:pt>
    <dgm:pt modelId="{81B9D9B2-41FD-4D00-966C-566693CE9A6C}" type="parTrans" cxnId="{50A689B8-4F96-48EC-99F0-9A4248EBC54E}">
      <dgm:prSet/>
      <dgm:spPr/>
      <dgm:t>
        <a:bodyPr/>
        <a:lstStyle/>
        <a:p>
          <a:endParaRPr lang="en-US"/>
        </a:p>
      </dgm:t>
    </dgm:pt>
    <dgm:pt modelId="{F8A3E251-D57B-4EB6-AA1F-9BD183C678F8}" type="sibTrans" cxnId="{50A689B8-4F96-48EC-99F0-9A4248EBC54E}">
      <dgm:prSet/>
      <dgm:spPr/>
      <dgm:t>
        <a:bodyPr/>
        <a:lstStyle/>
        <a:p>
          <a:endParaRPr lang="en-US"/>
        </a:p>
      </dgm:t>
    </dgm:pt>
    <dgm:pt modelId="{87DDAC34-A360-4E14-894E-487D503799BB}" type="pres">
      <dgm:prSet presAssocID="{ABB2BD91-75E3-4170-BA26-D797362CD470}" presName="linear" presStyleCnt="0">
        <dgm:presLayoutVars>
          <dgm:dir/>
          <dgm:animLvl val="lvl"/>
          <dgm:resizeHandles val="exact"/>
        </dgm:presLayoutVars>
      </dgm:prSet>
      <dgm:spPr/>
    </dgm:pt>
    <dgm:pt modelId="{1EC0AF10-FFD1-438B-B6EC-1847D61A0AC8}" type="pres">
      <dgm:prSet presAssocID="{FB84ABB2-1B5A-4E41-A53F-2E541A8BBD09}" presName="parentLin" presStyleCnt="0"/>
      <dgm:spPr/>
    </dgm:pt>
    <dgm:pt modelId="{59F32347-D00C-4BAA-8C8C-55CE8FE32C05}" type="pres">
      <dgm:prSet presAssocID="{FB84ABB2-1B5A-4E41-A53F-2E541A8BBD09}" presName="parentLeftMargin" presStyleLbl="node1" presStyleIdx="0" presStyleCnt="2"/>
      <dgm:spPr/>
    </dgm:pt>
    <dgm:pt modelId="{77A7FD85-8038-4CA5-900C-0B578A0657B6}" type="pres">
      <dgm:prSet presAssocID="{FB84ABB2-1B5A-4E41-A53F-2E541A8BBD09}" presName="parentText" presStyleLbl="node1" presStyleIdx="0" presStyleCnt="2" custScaleX="134504" custScaleY="34013" custLinFactNeighborX="-63316" custLinFactNeighborY="-17725">
        <dgm:presLayoutVars>
          <dgm:chMax val="0"/>
          <dgm:bulletEnabled val="1"/>
        </dgm:presLayoutVars>
      </dgm:prSet>
      <dgm:spPr/>
    </dgm:pt>
    <dgm:pt modelId="{29B95DCD-9924-4D07-9E1A-EE20B7496891}" type="pres">
      <dgm:prSet presAssocID="{FB84ABB2-1B5A-4E41-A53F-2E541A8BBD09}" presName="negativeSpace" presStyleCnt="0"/>
      <dgm:spPr/>
    </dgm:pt>
    <dgm:pt modelId="{88DDB48D-E24B-452F-939D-4818950975EA}" type="pres">
      <dgm:prSet presAssocID="{FB84ABB2-1B5A-4E41-A53F-2E541A8BBD09}" presName="childText" presStyleLbl="conFgAcc1" presStyleIdx="0" presStyleCnt="2" custScaleY="68951" custLinFactNeighborY="66267">
        <dgm:presLayoutVars>
          <dgm:bulletEnabled val="1"/>
        </dgm:presLayoutVars>
      </dgm:prSet>
      <dgm:spPr/>
    </dgm:pt>
    <dgm:pt modelId="{228B1FE2-D325-4423-81BB-64585E6F94DE}" type="pres">
      <dgm:prSet presAssocID="{D994D7D4-4A51-4C7F-93E8-9E6BFA9DA7B8}" presName="spaceBetweenRectangles" presStyleCnt="0"/>
      <dgm:spPr/>
    </dgm:pt>
    <dgm:pt modelId="{BF5F6505-2612-483C-B6EF-6F40ABC8B485}" type="pres">
      <dgm:prSet presAssocID="{09A99069-3544-4723-AEA7-AC8C5D03445A}" presName="parentLin" presStyleCnt="0"/>
      <dgm:spPr/>
    </dgm:pt>
    <dgm:pt modelId="{765A699B-4E53-4408-84F3-B0EB4DBB7C12}" type="pres">
      <dgm:prSet presAssocID="{09A99069-3544-4723-AEA7-AC8C5D03445A}" presName="parentLeftMargin" presStyleLbl="node1" presStyleIdx="0" presStyleCnt="2"/>
      <dgm:spPr/>
    </dgm:pt>
    <dgm:pt modelId="{C083F844-490C-466D-A8CA-535E5CDD1EDB}" type="pres">
      <dgm:prSet presAssocID="{09A99069-3544-4723-AEA7-AC8C5D03445A}" presName="parentText" presStyleLbl="node1" presStyleIdx="1" presStyleCnt="2" custScaleX="134504" custScaleY="29137" custLinFactNeighborX="-41528" custLinFactNeighborY="-21650">
        <dgm:presLayoutVars>
          <dgm:chMax val="0"/>
          <dgm:bulletEnabled val="1"/>
        </dgm:presLayoutVars>
      </dgm:prSet>
      <dgm:spPr/>
    </dgm:pt>
    <dgm:pt modelId="{F61F37E7-7F53-4EDD-9FF4-70A0A6E0858B}" type="pres">
      <dgm:prSet presAssocID="{09A99069-3544-4723-AEA7-AC8C5D03445A}" presName="negativeSpace" presStyleCnt="0"/>
      <dgm:spPr/>
    </dgm:pt>
    <dgm:pt modelId="{FB918F74-3A39-49B7-9CBA-F27C98AA062A}" type="pres">
      <dgm:prSet presAssocID="{09A99069-3544-4723-AEA7-AC8C5D03445A}" presName="childText" presStyleLbl="conFgAcc1" presStyleIdx="1" presStyleCnt="2" custScaleY="82371" custLinFactY="2668" custLinFactNeighborY="100000">
        <dgm:presLayoutVars>
          <dgm:bulletEnabled val="1"/>
        </dgm:presLayoutVars>
      </dgm:prSet>
      <dgm:spPr/>
    </dgm:pt>
  </dgm:ptLst>
  <dgm:cxnLst>
    <dgm:cxn modelId="{8AA6CE00-73C0-4B5D-B9F1-F98AEE6C64AB}" srcId="{B1CF4025-38E5-4C01-8BE9-8E0D1F436EC6}" destId="{1A4DD81D-7452-48D6-A343-6B6FA7C07CFD}" srcOrd="0" destOrd="0" parTransId="{41BC91DD-6410-49E5-A959-8956B7B97016}" sibTransId="{610240F9-08D2-40C3-9138-097772741846}"/>
    <dgm:cxn modelId="{EBBB4B24-9457-4709-8086-721439A25DF0}" srcId="{09A99069-3544-4723-AEA7-AC8C5D03445A}" destId="{A008CFAA-D9CD-4F69-85D1-F60960BC0FDC}" srcOrd="0" destOrd="0" parTransId="{BF2FD78E-0E2B-491C-B31F-17CB112F557E}" sibTransId="{580A3731-5757-4629-BBE2-92A0C19A71CB}"/>
    <dgm:cxn modelId="{5408B728-CE74-4F79-AF23-270A9C0B93BC}" srcId="{ABB2BD91-75E3-4170-BA26-D797362CD470}" destId="{09A99069-3544-4723-AEA7-AC8C5D03445A}" srcOrd="1" destOrd="0" parTransId="{36F77210-52F6-44AF-A6AD-0F7378DEE3EB}" sibTransId="{C8308E03-A1A3-4D4A-A4CE-88AFBED346DC}"/>
    <dgm:cxn modelId="{9423192B-415B-42D1-BDBE-FA6D8A85447B}" type="presOf" srcId="{09A99069-3544-4723-AEA7-AC8C5D03445A}" destId="{C083F844-490C-466D-A8CA-535E5CDD1EDB}" srcOrd="1" destOrd="0" presId="urn:microsoft.com/office/officeart/2005/8/layout/list1"/>
    <dgm:cxn modelId="{965E663B-AAD3-4237-8606-ECA20313429C}" type="presOf" srcId="{FB84ABB2-1B5A-4E41-A53F-2E541A8BBD09}" destId="{77A7FD85-8038-4CA5-900C-0B578A0657B6}" srcOrd="1" destOrd="0" presId="urn:microsoft.com/office/officeart/2005/8/layout/list1"/>
    <dgm:cxn modelId="{DD71F23D-88E7-4E2A-9A10-EEBAC3933B68}" type="presOf" srcId="{ABB2BD91-75E3-4170-BA26-D797362CD470}" destId="{87DDAC34-A360-4E14-894E-487D503799BB}" srcOrd="0" destOrd="0" presId="urn:microsoft.com/office/officeart/2005/8/layout/list1"/>
    <dgm:cxn modelId="{3DCBAA5D-6845-497E-B14A-7DB91EFFF84F}" srcId="{FB84ABB2-1B5A-4E41-A53F-2E541A8BBD09}" destId="{387F8AB0-BF74-4AE5-8D96-154438161183}" srcOrd="1" destOrd="0" parTransId="{C6D196DE-830B-4632-A7C0-B4107D33C36A}" sibTransId="{37C496F3-BC33-44B1-8698-7A0945F54D6E}"/>
    <dgm:cxn modelId="{B74D6160-3370-47B3-8A43-5C1E62751C42}" type="presOf" srcId="{A008CFAA-D9CD-4F69-85D1-F60960BC0FDC}" destId="{FB918F74-3A39-49B7-9CBA-F27C98AA062A}" srcOrd="0" destOrd="0" presId="urn:microsoft.com/office/officeart/2005/8/layout/list1"/>
    <dgm:cxn modelId="{15DE9342-9B4B-44AE-94CA-E3A597292797}" srcId="{09A99069-3544-4723-AEA7-AC8C5D03445A}" destId="{B1CF4025-38E5-4C01-8BE9-8E0D1F436EC6}" srcOrd="1" destOrd="0" parTransId="{5345B51E-C1F0-4D99-8DEF-B01A9CC15F60}" sibTransId="{446EC816-C9F8-4DEA-B38C-4A3CFFF0A2BC}"/>
    <dgm:cxn modelId="{EB934A43-527B-4296-80AA-37F071C07D83}" type="presOf" srcId="{09A99069-3544-4723-AEA7-AC8C5D03445A}" destId="{765A699B-4E53-4408-84F3-B0EB4DBB7C12}" srcOrd="0" destOrd="0" presId="urn:microsoft.com/office/officeart/2005/8/layout/list1"/>
    <dgm:cxn modelId="{BFAB5D6B-968D-4640-8C07-8EFF128A1FB8}" srcId="{B1CF4025-38E5-4C01-8BE9-8E0D1F436EC6}" destId="{2BF11F3A-D469-4938-923F-7BE54AE718B3}" srcOrd="1" destOrd="0" parTransId="{82BC66F5-9C0C-45C0-823E-736E3152A50E}" sibTransId="{D6B20F67-4A71-441C-BD23-F574D0A9F16C}"/>
    <dgm:cxn modelId="{BC600C4E-04A3-48CC-A721-CFA84CD36566}" type="presOf" srcId="{1A4DD81D-7452-48D6-A343-6B6FA7C07CFD}" destId="{FB918F74-3A39-49B7-9CBA-F27C98AA062A}" srcOrd="0" destOrd="2" presId="urn:microsoft.com/office/officeart/2005/8/layout/list1"/>
    <dgm:cxn modelId="{06376653-2349-4D08-93A5-9CAF195F3108}" type="presOf" srcId="{2174F92C-9D70-4868-8D11-7E80061079E6}" destId="{FB918F74-3A39-49B7-9CBA-F27C98AA062A}" srcOrd="0" destOrd="4" presId="urn:microsoft.com/office/officeart/2005/8/layout/list1"/>
    <dgm:cxn modelId="{D25B0680-D500-4CC3-85E9-FD315ECC9890}" srcId="{ABB2BD91-75E3-4170-BA26-D797362CD470}" destId="{FB84ABB2-1B5A-4E41-A53F-2E541A8BBD09}" srcOrd="0" destOrd="0" parTransId="{4E05D094-D32C-4272-9933-FFB0E624B572}" sibTransId="{D994D7D4-4A51-4C7F-93E8-9E6BFA9DA7B8}"/>
    <dgm:cxn modelId="{095162B0-F6EB-4354-A3F7-6754C1748A4C}" type="presOf" srcId="{2BF11F3A-D469-4938-923F-7BE54AE718B3}" destId="{FB918F74-3A39-49B7-9CBA-F27C98AA062A}" srcOrd="0" destOrd="3" presId="urn:microsoft.com/office/officeart/2005/8/layout/list1"/>
    <dgm:cxn modelId="{50A689B8-4F96-48EC-99F0-9A4248EBC54E}" srcId="{09A99069-3544-4723-AEA7-AC8C5D03445A}" destId="{2174F92C-9D70-4868-8D11-7E80061079E6}" srcOrd="2" destOrd="0" parTransId="{81B9D9B2-41FD-4D00-966C-566693CE9A6C}" sibTransId="{F8A3E251-D57B-4EB6-AA1F-9BD183C678F8}"/>
    <dgm:cxn modelId="{2EE045CC-12F5-4723-931F-2180F7E19723}" type="presOf" srcId="{FB84ABB2-1B5A-4E41-A53F-2E541A8BBD09}" destId="{59F32347-D00C-4BAA-8C8C-55CE8FE32C05}" srcOrd="0" destOrd="0" presId="urn:microsoft.com/office/officeart/2005/8/layout/list1"/>
    <dgm:cxn modelId="{FFC34AD0-0C87-4772-915A-3F6050C0E804}" type="presOf" srcId="{387F8AB0-BF74-4AE5-8D96-154438161183}" destId="{88DDB48D-E24B-452F-939D-4818950975EA}" srcOrd="0" destOrd="1" presId="urn:microsoft.com/office/officeart/2005/8/layout/list1"/>
    <dgm:cxn modelId="{25D1DDD7-3A54-4F2E-B697-3B3783C4FFBA}" type="presOf" srcId="{B1CF4025-38E5-4C01-8BE9-8E0D1F436EC6}" destId="{FB918F74-3A39-49B7-9CBA-F27C98AA062A}" srcOrd="0" destOrd="1" presId="urn:microsoft.com/office/officeart/2005/8/layout/list1"/>
    <dgm:cxn modelId="{855AE6D7-C4DE-4A7C-ABAC-EF70FA3395F0}" type="presOf" srcId="{A910FDF6-C0B7-463E-A5E3-BBC61A8A4857}" destId="{88DDB48D-E24B-452F-939D-4818950975EA}" srcOrd="0" destOrd="0" presId="urn:microsoft.com/office/officeart/2005/8/layout/list1"/>
    <dgm:cxn modelId="{D54F7BF8-4F93-4F3D-A4BE-A794DAEA5683}" srcId="{FB84ABB2-1B5A-4E41-A53F-2E541A8BBD09}" destId="{A910FDF6-C0B7-463E-A5E3-BBC61A8A4857}" srcOrd="0" destOrd="0" parTransId="{4C8F91A0-D4B4-4FA3-9ACA-7ECEE9F36CDF}" sibTransId="{1AA5AA6D-0823-46AF-AD47-CE4D87569A1A}"/>
    <dgm:cxn modelId="{883B5400-6AE6-4CFD-A525-CBF2F364EB79}" type="presParOf" srcId="{87DDAC34-A360-4E14-894E-487D503799BB}" destId="{1EC0AF10-FFD1-438B-B6EC-1847D61A0AC8}" srcOrd="0" destOrd="0" presId="urn:microsoft.com/office/officeart/2005/8/layout/list1"/>
    <dgm:cxn modelId="{8601ACD7-557D-4CA6-898F-A9CF7E5C2B1F}" type="presParOf" srcId="{1EC0AF10-FFD1-438B-B6EC-1847D61A0AC8}" destId="{59F32347-D00C-4BAA-8C8C-55CE8FE32C05}" srcOrd="0" destOrd="0" presId="urn:microsoft.com/office/officeart/2005/8/layout/list1"/>
    <dgm:cxn modelId="{595A74FB-3F25-467B-8D42-12E92591AB59}" type="presParOf" srcId="{1EC0AF10-FFD1-438B-B6EC-1847D61A0AC8}" destId="{77A7FD85-8038-4CA5-900C-0B578A0657B6}" srcOrd="1" destOrd="0" presId="urn:microsoft.com/office/officeart/2005/8/layout/list1"/>
    <dgm:cxn modelId="{BDDB981E-415D-49FB-9C06-A68B5476F3FA}" type="presParOf" srcId="{87DDAC34-A360-4E14-894E-487D503799BB}" destId="{29B95DCD-9924-4D07-9E1A-EE20B7496891}" srcOrd="1" destOrd="0" presId="urn:microsoft.com/office/officeart/2005/8/layout/list1"/>
    <dgm:cxn modelId="{02D1FBA7-0944-4248-91FF-366B7D588F73}" type="presParOf" srcId="{87DDAC34-A360-4E14-894E-487D503799BB}" destId="{88DDB48D-E24B-452F-939D-4818950975EA}" srcOrd="2" destOrd="0" presId="urn:microsoft.com/office/officeart/2005/8/layout/list1"/>
    <dgm:cxn modelId="{BD05916B-11E9-4D2C-AD92-A7ABDBF1D652}" type="presParOf" srcId="{87DDAC34-A360-4E14-894E-487D503799BB}" destId="{228B1FE2-D325-4423-81BB-64585E6F94DE}" srcOrd="3" destOrd="0" presId="urn:microsoft.com/office/officeart/2005/8/layout/list1"/>
    <dgm:cxn modelId="{852D2EA9-7CBA-4714-B194-753A3CC3251A}" type="presParOf" srcId="{87DDAC34-A360-4E14-894E-487D503799BB}" destId="{BF5F6505-2612-483C-B6EF-6F40ABC8B485}" srcOrd="4" destOrd="0" presId="urn:microsoft.com/office/officeart/2005/8/layout/list1"/>
    <dgm:cxn modelId="{A4CFB6ED-09D0-4C4B-B4AE-06D1D8FDAA2E}" type="presParOf" srcId="{BF5F6505-2612-483C-B6EF-6F40ABC8B485}" destId="{765A699B-4E53-4408-84F3-B0EB4DBB7C12}" srcOrd="0" destOrd="0" presId="urn:microsoft.com/office/officeart/2005/8/layout/list1"/>
    <dgm:cxn modelId="{43B2F64F-5F34-4484-BB68-BDDF43DF43DF}" type="presParOf" srcId="{BF5F6505-2612-483C-B6EF-6F40ABC8B485}" destId="{C083F844-490C-466D-A8CA-535E5CDD1EDB}" srcOrd="1" destOrd="0" presId="urn:microsoft.com/office/officeart/2005/8/layout/list1"/>
    <dgm:cxn modelId="{4CBB5CCA-D411-4145-BE78-B19F10213A8D}" type="presParOf" srcId="{87DDAC34-A360-4E14-894E-487D503799BB}" destId="{F61F37E7-7F53-4EDD-9FF4-70A0A6E0858B}" srcOrd="5" destOrd="0" presId="urn:microsoft.com/office/officeart/2005/8/layout/list1"/>
    <dgm:cxn modelId="{5AF75A2B-40EE-427D-9208-0074DD6B60C3}" type="presParOf" srcId="{87DDAC34-A360-4E14-894E-487D503799BB}" destId="{FB918F74-3A39-49B7-9CBA-F27C98AA062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8F4CDD2-FEED-4685-A145-9C33DB83404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9801242-F06A-4B09-8EC5-0B7DEF5575FC}">
      <dgm:prSet phldrT="[Text]" custT="1"/>
      <dgm:spPr/>
      <dgm:t>
        <a:bodyPr/>
        <a:lstStyle/>
        <a:p>
          <a:r>
            <a:rPr lang="en-US" sz="5400">
              <a:latin typeface="Arial" panose="020B0604020202020204" pitchFamily="34" charset="0"/>
              <a:cs typeface="Arial" panose="020B0604020202020204" pitchFamily="34" charset="0"/>
            </a:rPr>
            <a:t>How did the changing environment shape our Strategic Plan?</a:t>
          </a:r>
        </a:p>
      </dgm:t>
    </dgm:pt>
    <dgm:pt modelId="{F43DC6CF-50CF-4F88-8A1B-2553BBDD561D}" type="parTrans" cxnId="{E351D3C5-A9A2-4197-A54F-5F4E1A77386A}">
      <dgm:prSet/>
      <dgm:spPr/>
      <dgm:t>
        <a:bodyPr/>
        <a:lstStyle/>
        <a:p>
          <a:endParaRPr lang="en-US"/>
        </a:p>
      </dgm:t>
    </dgm:pt>
    <dgm:pt modelId="{25B192BD-5191-45BC-9FD8-5475D3648710}" type="sibTrans" cxnId="{E351D3C5-A9A2-4197-A54F-5F4E1A77386A}">
      <dgm:prSet/>
      <dgm:spPr/>
      <dgm:t>
        <a:bodyPr/>
        <a:lstStyle/>
        <a:p>
          <a:endParaRPr lang="en-US"/>
        </a:p>
      </dgm:t>
    </dgm:pt>
    <dgm:pt modelId="{4358AE97-C443-449C-AFD1-F5D753C21A69}" type="pres">
      <dgm:prSet presAssocID="{88F4CDD2-FEED-4685-A145-9C33DB83404A}" presName="diagram" presStyleCnt="0">
        <dgm:presLayoutVars>
          <dgm:dir/>
          <dgm:resizeHandles val="exact"/>
        </dgm:presLayoutVars>
      </dgm:prSet>
      <dgm:spPr/>
    </dgm:pt>
    <dgm:pt modelId="{BA535D82-A393-4704-AEE2-C6E6593BA896}" type="pres">
      <dgm:prSet presAssocID="{79801242-F06A-4B09-8EC5-0B7DEF5575FC}" presName="node" presStyleLbl="node1" presStyleIdx="0" presStyleCnt="1" custLinFactNeighborX="212" custLinFactNeighborY="1414">
        <dgm:presLayoutVars>
          <dgm:bulletEnabled val="1"/>
        </dgm:presLayoutVars>
      </dgm:prSet>
      <dgm:spPr/>
    </dgm:pt>
  </dgm:ptLst>
  <dgm:cxnLst>
    <dgm:cxn modelId="{64D0F189-9EC7-42FF-A760-21EDED0A427A}" type="presOf" srcId="{88F4CDD2-FEED-4685-A145-9C33DB83404A}" destId="{4358AE97-C443-449C-AFD1-F5D753C21A69}" srcOrd="0" destOrd="0" presId="urn:microsoft.com/office/officeart/2005/8/layout/default"/>
    <dgm:cxn modelId="{E351D3C5-A9A2-4197-A54F-5F4E1A77386A}" srcId="{88F4CDD2-FEED-4685-A145-9C33DB83404A}" destId="{79801242-F06A-4B09-8EC5-0B7DEF5575FC}" srcOrd="0" destOrd="0" parTransId="{F43DC6CF-50CF-4F88-8A1B-2553BBDD561D}" sibTransId="{25B192BD-5191-45BC-9FD8-5475D3648710}"/>
    <dgm:cxn modelId="{AA1947D9-0216-45A5-AE33-DC70768E9E24}" type="presOf" srcId="{79801242-F06A-4B09-8EC5-0B7DEF5575FC}" destId="{BA535D82-A393-4704-AEE2-C6E6593BA896}" srcOrd="0" destOrd="0" presId="urn:microsoft.com/office/officeart/2005/8/layout/default"/>
    <dgm:cxn modelId="{1A21A523-FFF9-4FD3-AAE1-B9ADD141EB72}" type="presParOf" srcId="{4358AE97-C443-449C-AFD1-F5D753C21A69}" destId="{BA535D82-A393-4704-AEE2-C6E6593BA896}"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35D82-A393-4704-AEE2-C6E6593BA896}">
      <dsp:nvSpPr>
        <dsp:cNvPr id="0" name=""/>
        <dsp:cNvSpPr/>
      </dsp:nvSpPr>
      <dsp:spPr>
        <a:xfrm>
          <a:off x="0" y="332912"/>
          <a:ext cx="7912217" cy="47473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a:latin typeface="Arial" panose="020B0604020202020204" pitchFamily="34" charset="0"/>
              <a:cs typeface="Arial" panose="020B0604020202020204" pitchFamily="34" charset="0"/>
            </a:rPr>
            <a:t>What were the challenges before COVID-19? </a:t>
          </a:r>
        </a:p>
      </dsp:txBody>
      <dsp:txXfrm>
        <a:off x="0" y="332912"/>
        <a:ext cx="7912217" cy="47473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35D82-A393-4704-AEE2-C6E6593BA896}">
      <dsp:nvSpPr>
        <dsp:cNvPr id="0" name=""/>
        <dsp:cNvSpPr/>
      </dsp:nvSpPr>
      <dsp:spPr>
        <a:xfrm>
          <a:off x="0" y="342169"/>
          <a:ext cx="7912217" cy="47473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a:latin typeface="Arial" panose="020B0604020202020204" pitchFamily="34" charset="0"/>
              <a:cs typeface="Arial" panose="020B0604020202020204" pitchFamily="34" charset="0"/>
            </a:rPr>
            <a:t>Why is the focus on relevance of financial reporting more important now?</a:t>
          </a:r>
        </a:p>
      </dsp:txBody>
      <dsp:txXfrm>
        <a:off x="0" y="342169"/>
        <a:ext cx="7912217" cy="474733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80A01-93C3-4FA2-8443-3FCC5B82EE14}">
      <dsp:nvSpPr>
        <dsp:cNvPr id="0" name=""/>
        <dsp:cNvSpPr/>
      </dsp:nvSpPr>
      <dsp:spPr>
        <a:xfrm rot="5400000">
          <a:off x="-678847" y="678847"/>
          <a:ext cx="4525649" cy="316795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a:latin typeface="Arial" panose="020B0604020202020204" pitchFamily="34" charset="0"/>
              <a:cs typeface="Arial" panose="020B0604020202020204" pitchFamily="34" charset="0"/>
            </a:rPr>
            <a:t>Standard setters and regulators taking action to support relevant reporting</a:t>
          </a:r>
        </a:p>
      </dsp:txBody>
      <dsp:txXfrm rot="-5400000">
        <a:off x="1" y="1583976"/>
        <a:ext cx="3167954" cy="1357695"/>
      </dsp:txXfrm>
    </dsp:sp>
    <dsp:sp modelId="{99B52508-DE38-4443-8DD5-F9DD5DB48D63}">
      <dsp:nvSpPr>
        <dsp:cNvPr id="0" name=""/>
        <dsp:cNvSpPr/>
      </dsp:nvSpPr>
      <dsp:spPr>
        <a:xfrm rot="5400000">
          <a:off x="4456541" y="-1288586"/>
          <a:ext cx="2941671" cy="551884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a:latin typeface="Arial" panose="020B0604020202020204" pitchFamily="34" charset="0"/>
              <a:cs typeface="Arial" panose="020B0604020202020204" pitchFamily="34" charset="0"/>
            </a:rPr>
            <a:t>IASB Projects:</a:t>
          </a:r>
        </a:p>
        <a:p>
          <a:pPr marL="457200" lvl="2" indent="-228600" algn="l" defTabSz="977900">
            <a:lnSpc>
              <a:spcPct val="90000"/>
            </a:lnSpc>
            <a:spcBef>
              <a:spcPct val="0"/>
            </a:spcBef>
            <a:spcAft>
              <a:spcPct val="15000"/>
            </a:spcAft>
            <a:buChar char="•"/>
          </a:pPr>
          <a:r>
            <a:rPr lang="en-US" sz="2200" kern="1200">
              <a:latin typeface="Arial" panose="020B0604020202020204" pitchFamily="34" charset="0"/>
              <a:cs typeface="Arial" panose="020B0604020202020204" pitchFamily="34" charset="0"/>
            </a:rPr>
            <a:t>Primary Financial Statements</a:t>
          </a:r>
        </a:p>
        <a:p>
          <a:pPr marL="457200" lvl="2" indent="-228600" algn="l" defTabSz="977900">
            <a:lnSpc>
              <a:spcPct val="90000"/>
            </a:lnSpc>
            <a:spcBef>
              <a:spcPct val="0"/>
            </a:spcBef>
            <a:spcAft>
              <a:spcPct val="15000"/>
            </a:spcAft>
            <a:buChar char="•"/>
          </a:pPr>
          <a:r>
            <a:rPr lang="en-US" sz="2200" kern="1200">
              <a:latin typeface="Arial" panose="020B0604020202020204" pitchFamily="34" charset="0"/>
              <a:cs typeface="Arial" panose="020B0604020202020204" pitchFamily="34" charset="0"/>
            </a:rPr>
            <a:t>Management Commentary</a:t>
          </a:r>
        </a:p>
        <a:p>
          <a:pPr marL="457200" lvl="2" indent="-228600" algn="l" defTabSz="977900">
            <a:lnSpc>
              <a:spcPct val="90000"/>
            </a:lnSpc>
            <a:spcBef>
              <a:spcPct val="0"/>
            </a:spcBef>
            <a:spcAft>
              <a:spcPct val="15000"/>
            </a:spcAft>
            <a:buChar char="•"/>
          </a:pPr>
          <a:r>
            <a:rPr lang="en-US" sz="2200" kern="1200">
              <a:latin typeface="Arial" panose="020B0604020202020204" pitchFamily="34" charset="0"/>
              <a:cs typeface="Arial" panose="020B0604020202020204" pitchFamily="34" charset="0"/>
            </a:rPr>
            <a:t>Disclosure Initiative</a:t>
          </a:r>
        </a:p>
        <a:p>
          <a:pPr marL="228600" lvl="1" indent="-228600" algn="l" defTabSz="977900">
            <a:lnSpc>
              <a:spcPct val="90000"/>
            </a:lnSpc>
            <a:spcBef>
              <a:spcPct val="0"/>
            </a:spcBef>
            <a:spcAft>
              <a:spcPct val="15000"/>
            </a:spcAft>
            <a:buFont typeface="Arial" panose="020B0604020202020204" pitchFamily="34" charset="0"/>
            <a:buChar char="•"/>
          </a:pPr>
          <a:r>
            <a:rPr lang="en-US" sz="2200" kern="1200" err="1">
              <a:latin typeface="Arial" panose="020B0604020202020204" pitchFamily="34" charset="0"/>
              <a:cs typeface="Arial" panose="020B0604020202020204" pitchFamily="34" charset="0"/>
            </a:rPr>
            <a:t>AcSB</a:t>
          </a:r>
          <a:r>
            <a:rPr lang="en-US" sz="2200" kern="1200">
              <a:latin typeface="Arial" panose="020B0604020202020204" pitchFamily="34" charset="0"/>
              <a:cs typeface="Arial" panose="020B0604020202020204" pitchFamily="34" charset="0"/>
            </a:rPr>
            <a:t> issued the first edition </a:t>
          </a:r>
          <a:r>
            <a:rPr lang="en-US" sz="2200" kern="1200">
              <a:latin typeface="Arial" panose="020B0604020202020204" pitchFamily="34" charset="0"/>
              <a:cs typeface="Arial" panose="020B0604020202020204" pitchFamily="34" charset="0"/>
              <a:hlinkClick xmlns:r="http://schemas.openxmlformats.org/officeDocument/2006/relationships" r:id="rId1"/>
            </a:rPr>
            <a:t>Framework for Reporting Performance Measures</a:t>
          </a:r>
          <a:endParaRPr lang="en-US" sz="2200" kern="1200">
            <a:latin typeface="Arial" panose="020B0604020202020204" pitchFamily="34" charset="0"/>
            <a:cs typeface="Arial" panose="020B0604020202020204" pitchFamily="34" charset="0"/>
          </a:endParaRPr>
        </a:p>
        <a:p>
          <a:pPr marL="228600" lvl="1" indent="-228600" algn="l" defTabSz="977900">
            <a:lnSpc>
              <a:spcPct val="90000"/>
            </a:lnSpc>
            <a:spcBef>
              <a:spcPct val="0"/>
            </a:spcBef>
            <a:spcAft>
              <a:spcPct val="15000"/>
            </a:spcAft>
            <a:buFont typeface="Arial" panose="020B0604020202020204" pitchFamily="34" charset="0"/>
            <a:buChar char="•"/>
          </a:pPr>
          <a:r>
            <a:rPr lang="en-US" sz="2200" kern="1200">
              <a:latin typeface="Arial" panose="020B0604020202020204" pitchFamily="34" charset="0"/>
              <a:cs typeface="Arial" panose="020B0604020202020204" pitchFamily="34" charset="0"/>
            </a:rPr>
            <a:t>CSA Rule on Non-GAAP Measures and Other Financial Measures</a:t>
          </a:r>
        </a:p>
      </dsp:txBody>
      <dsp:txXfrm rot="-5400000">
        <a:off x="3167955" y="143601"/>
        <a:ext cx="5375244" cy="265446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2050F-F1F0-4251-8B22-0B078FBE5EBD}">
      <dsp:nvSpPr>
        <dsp:cNvPr id="0" name=""/>
        <dsp:cNvSpPr/>
      </dsp:nvSpPr>
      <dsp:spPr>
        <a:xfrm>
          <a:off x="0" y="367131"/>
          <a:ext cx="8229600" cy="18364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58216" rIns="638708"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Continues to be relevant in the era of COVID-19</a:t>
          </a:r>
        </a:p>
        <a:p>
          <a:pPr marL="457200" lvl="2" indent="-228600" algn="l" defTabSz="977900">
            <a:lnSpc>
              <a:spcPct val="90000"/>
            </a:lnSpc>
            <a:spcBef>
              <a:spcPct val="0"/>
            </a:spcBef>
            <a:spcAft>
              <a:spcPct val="15000"/>
            </a:spcAft>
            <a:buChar char="•"/>
          </a:pPr>
          <a:r>
            <a:rPr lang="en-US" sz="2200" kern="1200" err="1">
              <a:latin typeface="Arial" panose="020B0604020202020204" pitchFamily="34" charset="0"/>
              <a:cs typeface="Arial" panose="020B0604020202020204" pitchFamily="34" charset="0"/>
            </a:rPr>
            <a:t>AcSB</a:t>
          </a:r>
          <a:r>
            <a:rPr lang="en-US" sz="2200" kern="1200">
              <a:latin typeface="Arial" panose="020B0604020202020204" pitchFamily="34" charset="0"/>
              <a:cs typeface="Arial" panose="020B0604020202020204" pitchFamily="34" charset="0"/>
            </a:rPr>
            <a:t> to issue a revised Framework in the Q4 2021 due to changes to the Board’s operating environment and the issuance of the 52-112.</a:t>
          </a:r>
        </a:p>
      </dsp:txBody>
      <dsp:txXfrm>
        <a:off x="0" y="367131"/>
        <a:ext cx="8229600" cy="1836450"/>
      </dsp:txXfrm>
    </dsp:sp>
    <dsp:sp modelId="{DF067FB1-76E8-4B01-B0AE-4282E40D43A4}">
      <dsp:nvSpPr>
        <dsp:cNvPr id="0" name=""/>
        <dsp:cNvSpPr/>
      </dsp:nvSpPr>
      <dsp:spPr>
        <a:xfrm>
          <a:off x="411480" y="42411"/>
          <a:ext cx="5760720" cy="64944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77900">
            <a:lnSpc>
              <a:spcPct val="90000"/>
            </a:lnSpc>
            <a:spcBef>
              <a:spcPct val="0"/>
            </a:spcBef>
            <a:spcAft>
              <a:spcPct val="35000"/>
            </a:spcAft>
            <a:buNone/>
          </a:pPr>
          <a:r>
            <a:rPr lang="en-US" sz="2200" kern="1200" dirty="0" err="1">
              <a:latin typeface="Arial" panose="020B0604020202020204" pitchFamily="34" charset="0"/>
              <a:cs typeface="Arial" panose="020B0604020202020204" pitchFamily="34" charset="0"/>
            </a:rPr>
            <a:t>AcSB’s</a:t>
          </a:r>
          <a:r>
            <a:rPr lang="en-US" sz="2200" kern="1200" dirty="0">
              <a:latin typeface="Arial" panose="020B0604020202020204" pitchFamily="34" charset="0"/>
              <a:cs typeface="Arial" panose="020B0604020202020204" pitchFamily="34" charset="0"/>
            </a:rPr>
            <a:t> Framework for Performance Measures</a:t>
          </a:r>
        </a:p>
      </dsp:txBody>
      <dsp:txXfrm>
        <a:off x="443183" y="74114"/>
        <a:ext cx="5697314" cy="586034"/>
      </dsp:txXfrm>
    </dsp:sp>
    <dsp:sp modelId="{15FC487D-F3F2-4470-ABA9-0338D0E8C165}">
      <dsp:nvSpPr>
        <dsp:cNvPr id="0" name=""/>
        <dsp:cNvSpPr/>
      </dsp:nvSpPr>
      <dsp:spPr>
        <a:xfrm>
          <a:off x="0" y="2647101"/>
          <a:ext cx="8229600" cy="18364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58216" rIns="638708"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latin typeface="Arial" panose="020B0604020202020204" pitchFamily="34" charset="0"/>
              <a:cs typeface="Arial" panose="020B0604020202020204" pitchFamily="34" charset="0"/>
            </a:rPr>
            <a:t>Interconnection between financial and non-financial reporting</a:t>
          </a:r>
        </a:p>
        <a:p>
          <a:pPr marL="228600" lvl="1" indent="-228600" algn="l" defTabSz="977900">
            <a:lnSpc>
              <a:spcPct val="90000"/>
            </a:lnSpc>
            <a:spcBef>
              <a:spcPct val="0"/>
            </a:spcBef>
            <a:spcAft>
              <a:spcPct val="15000"/>
            </a:spcAft>
            <a:buChar char="•"/>
          </a:pPr>
          <a:r>
            <a:rPr lang="en-US" sz="2200" kern="1200" dirty="0" err="1">
              <a:latin typeface="Arial" panose="020B0604020202020204" pitchFamily="34" charset="0"/>
              <a:cs typeface="Arial" panose="020B0604020202020204" pitchFamily="34" charset="0"/>
            </a:rPr>
            <a:t>AcSB</a:t>
          </a:r>
          <a:r>
            <a:rPr lang="en-US" sz="2200" kern="1200" dirty="0">
              <a:latin typeface="Arial" panose="020B0604020202020204" pitchFamily="34" charset="0"/>
              <a:cs typeface="Arial" panose="020B0604020202020204" pitchFamily="34" charset="0"/>
            </a:rPr>
            <a:t> to work together with Sustainability Standards Board</a:t>
          </a:r>
        </a:p>
      </dsp:txBody>
      <dsp:txXfrm>
        <a:off x="0" y="2647101"/>
        <a:ext cx="8229600" cy="1836450"/>
      </dsp:txXfrm>
    </dsp:sp>
    <dsp:sp modelId="{847DD1C7-0298-4F3C-8E93-481FE1731B3E}">
      <dsp:nvSpPr>
        <dsp:cNvPr id="0" name=""/>
        <dsp:cNvSpPr/>
      </dsp:nvSpPr>
      <dsp:spPr>
        <a:xfrm>
          <a:off x="411480" y="2322381"/>
          <a:ext cx="5760720" cy="64944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Sustainability</a:t>
          </a:r>
        </a:p>
      </dsp:txBody>
      <dsp:txXfrm>
        <a:off x="443183" y="2354084"/>
        <a:ext cx="5697314" cy="586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35D82-A393-4704-AEE2-C6E6593BA896}">
      <dsp:nvSpPr>
        <dsp:cNvPr id="0" name=""/>
        <dsp:cNvSpPr/>
      </dsp:nvSpPr>
      <dsp:spPr>
        <a:xfrm>
          <a:off x="0" y="332912"/>
          <a:ext cx="7912217" cy="47473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a:latin typeface="Arial" panose="020B0604020202020204" pitchFamily="34" charset="0"/>
              <a:cs typeface="Arial" panose="020B0604020202020204" pitchFamily="34" charset="0"/>
            </a:rPr>
            <a:t>How did COVID-19 add to the challenges? </a:t>
          </a:r>
        </a:p>
      </dsp:txBody>
      <dsp:txXfrm>
        <a:off x="0" y="332912"/>
        <a:ext cx="7912217" cy="47473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35D82-A393-4704-AEE2-C6E6593BA896}">
      <dsp:nvSpPr>
        <dsp:cNvPr id="0" name=""/>
        <dsp:cNvSpPr/>
      </dsp:nvSpPr>
      <dsp:spPr>
        <a:xfrm>
          <a:off x="0" y="342169"/>
          <a:ext cx="7912217" cy="47473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a:latin typeface="Arial" panose="020B0604020202020204" pitchFamily="34" charset="0"/>
              <a:cs typeface="Arial" panose="020B0604020202020204" pitchFamily="34" charset="0"/>
            </a:rPr>
            <a:t>What did we do to respond?</a:t>
          </a:r>
        </a:p>
      </dsp:txBody>
      <dsp:txXfrm>
        <a:off x="0" y="342169"/>
        <a:ext cx="7912217" cy="47473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A36D9-9B03-4B8C-AB70-6791FB391681}">
      <dsp:nvSpPr>
        <dsp:cNvPr id="0" name=""/>
        <dsp:cNvSpPr/>
      </dsp:nvSpPr>
      <dsp:spPr>
        <a:xfrm>
          <a:off x="4302" y="15633"/>
          <a:ext cx="2959005" cy="2959005"/>
        </a:xfrm>
        <a:prstGeom prst="ellipse">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Changing priorities for stakeholders</a:t>
          </a:r>
          <a:endParaRPr lang="en-CA" sz="2800" kern="1200">
            <a:latin typeface="Arial" panose="020B0604020202020204" pitchFamily="34" charset="0"/>
            <a:cs typeface="Arial" panose="020B0604020202020204" pitchFamily="34" charset="0"/>
          </a:endParaRPr>
        </a:p>
      </dsp:txBody>
      <dsp:txXfrm>
        <a:off x="437638" y="448969"/>
        <a:ext cx="2092333" cy="2092333"/>
      </dsp:txXfrm>
    </dsp:sp>
    <dsp:sp modelId="{C465D3F7-E66B-4E1E-8304-5782F7D251F4}">
      <dsp:nvSpPr>
        <dsp:cNvPr id="0" name=""/>
        <dsp:cNvSpPr/>
      </dsp:nvSpPr>
      <dsp:spPr>
        <a:xfrm>
          <a:off x="3203579" y="637024"/>
          <a:ext cx="1716223" cy="1716223"/>
        </a:xfrm>
        <a:prstGeom prst="mathEqual">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CA" sz="2300" kern="1200"/>
        </a:p>
      </dsp:txBody>
      <dsp:txXfrm>
        <a:off x="3431064" y="990566"/>
        <a:ext cx="1261253" cy="1009139"/>
      </dsp:txXfrm>
    </dsp:sp>
    <dsp:sp modelId="{3F01AE15-BB2A-4350-B5AB-A4F90CFFE1A1}">
      <dsp:nvSpPr>
        <dsp:cNvPr id="0" name=""/>
        <dsp:cNvSpPr/>
      </dsp:nvSpPr>
      <dsp:spPr>
        <a:xfrm>
          <a:off x="5160073" y="15633"/>
          <a:ext cx="2959005" cy="2959005"/>
        </a:xfrm>
        <a:prstGeom prst="ellipse">
          <a:avLst/>
        </a:prstGeom>
        <a:solidFill>
          <a:schemeClr val="accent1">
            <a:shade val="80000"/>
            <a:hueOff val="0"/>
            <a:satOff val="-28161"/>
            <a:lumOff val="318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CA" sz="2800" kern="1200">
              <a:latin typeface="Arial" panose="020B0604020202020204" pitchFamily="34" charset="0"/>
              <a:cs typeface="Arial" panose="020B0604020202020204" pitchFamily="34" charset="0"/>
            </a:rPr>
            <a:t>Adapting </a:t>
          </a:r>
          <a:r>
            <a:rPr lang="en-CA" sz="2800" kern="1200" err="1">
              <a:latin typeface="Arial" panose="020B0604020202020204" pitchFamily="34" charset="0"/>
              <a:cs typeface="Arial" panose="020B0604020202020204" pitchFamily="34" charset="0"/>
            </a:rPr>
            <a:t>AcSB</a:t>
          </a:r>
          <a:r>
            <a:rPr lang="en-CA" sz="2800" kern="1200">
              <a:latin typeface="Arial" panose="020B0604020202020204" pitchFamily="34" charset="0"/>
              <a:cs typeface="Arial" panose="020B0604020202020204" pitchFamily="34" charset="0"/>
            </a:rPr>
            <a:t> plans and timelines</a:t>
          </a:r>
        </a:p>
      </dsp:txBody>
      <dsp:txXfrm>
        <a:off x="5593409" y="448969"/>
        <a:ext cx="2092333" cy="20923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8C197-049D-4BA2-9C3A-82D8380D02A9}">
      <dsp:nvSpPr>
        <dsp:cNvPr id="0" name=""/>
        <dsp:cNvSpPr/>
      </dsp:nvSpPr>
      <dsp:spPr>
        <a:xfrm>
          <a:off x="0" y="1878"/>
          <a:ext cx="8229600" cy="9520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B137F0-7173-478E-957C-56136193C470}">
      <dsp:nvSpPr>
        <dsp:cNvPr id="0" name=""/>
        <dsp:cNvSpPr/>
      </dsp:nvSpPr>
      <dsp:spPr>
        <a:xfrm>
          <a:off x="287993" y="216088"/>
          <a:ext cx="523623" cy="5236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CBA149C-AD3F-4F90-B741-ED9F8DA3C430}">
      <dsp:nvSpPr>
        <dsp:cNvPr id="0" name=""/>
        <dsp:cNvSpPr/>
      </dsp:nvSpPr>
      <dsp:spPr>
        <a:xfrm>
          <a:off x="1099610" y="1878"/>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755650">
            <a:lnSpc>
              <a:spcPct val="100000"/>
            </a:lnSpc>
            <a:spcBef>
              <a:spcPct val="0"/>
            </a:spcBef>
            <a:spcAft>
              <a:spcPct val="35000"/>
            </a:spcAft>
            <a:buNone/>
          </a:pPr>
          <a:r>
            <a:rPr lang="en-US" sz="1700" kern="1200">
              <a:latin typeface="Arial" panose="020B0604020202020204" pitchFamily="34" charset="0"/>
              <a:cs typeface="Arial" panose="020B0604020202020204" pitchFamily="34" charset="0"/>
            </a:rPr>
            <a:t>Extended current Strategic Plan by one year and deferred issuance of Draft Strategic Plan. Reassessed priorities in Annual Plan with regards to current environment.</a:t>
          </a:r>
        </a:p>
      </dsp:txBody>
      <dsp:txXfrm>
        <a:off x="1099610" y="1878"/>
        <a:ext cx="7129989" cy="952043"/>
      </dsp:txXfrm>
    </dsp:sp>
    <dsp:sp modelId="{B6C7D2D4-8E24-42A1-9C33-F19CEC19DABE}">
      <dsp:nvSpPr>
        <dsp:cNvPr id="0" name=""/>
        <dsp:cNvSpPr/>
      </dsp:nvSpPr>
      <dsp:spPr>
        <a:xfrm>
          <a:off x="0" y="1191932"/>
          <a:ext cx="8229600" cy="9520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2FB637-ED57-4D66-85D1-07D9AE8D67AC}">
      <dsp:nvSpPr>
        <dsp:cNvPr id="0" name=""/>
        <dsp:cNvSpPr/>
      </dsp:nvSpPr>
      <dsp:spPr>
        <a:xfrm>
          <a:off x="287993" y="1406142"/>
          <a:ext cx="523623" cy="5236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95ECCF8-F709-4D6F-A271-B25CFCD5775C}">
      <dsp:nvSpPr>
        <dsp:cNvPr id="0" name=""/>
        <dsp:cNvSpPr/>
      </dsp:nvSpPr>
      <dsp:spPr>
        <a:xfrm>
          <a:off x="1099610" y="1191932"/>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755650">
            <a:lnSpc>
              <a:spcPct val="100000"/>
            </a:lnSpc>
            <a:spcBef>
              <a:spcPct val="0"/>
            </a:spcBef>
            <a:spcAft>
              <a:spcPct val="35000"/>
            </a:spcAft>
            <a:buNone/>
          </a:pPr>
          <a:r>
            <a:rPr lang="en-US" sz="1700" kern="1200">
              <a:latin typeface="Arial" panose="020B0604020202020204" pitchFamily="34" charset="0"/>
              <a:cs typeface="Arial" panose="020B0604020202020204" pitchFamily="34" charset="0"/>
            </a:rPr>
            <a:t>Deferred effective dates of newly issued private enterprise standards and amendments (early application permitted).</a:t>
          </a:r>
        </a:p>
      </dsp:txBody>
      <dsp:txXfrm>
        <a:off x="1099610" y="1191932"/>
        <a:ext cx="7129989" cy="952043"/>
      </dsp:txXfrm>
    </dsp:sp>
    <dsp:sp modelId="{37CF3A76-DFCF-467E-8E19-C21F55C74E61}">
      <dsp:nvSpPr>
        <dsp:cNvPr id="0" name=""/>
        <dsp:cNvSpPr/>
      </dsp:nvSpPr>
      <dsp:spPr>
        <a:xfrm>
          <a:off x="0" y="2381986"/>
          <a:ext cx="8229600" cy="9520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9BD3CD-2B47-4E88-A88B-E63CFAF74B78}">
      <dsp:nvSpPr>
        <dsp:cNvPr id="0" name=""/>
        <dsp:cNvSpPr/>
      </dsp:nvSpPr>
      <dsp:spPr>
        <a:xfrm>
          <a:off x="287993" y="2596196"/>
          <a:ext cx="523623" cy="5236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6ADC17-3C39-4046-9D5C-A2DFB6B782AD}">
      <dsp:nvSpPr>
        <dsp:cNvPr id="0" name=""/>
        <dsp:cNvSpPr/>
      </dsp:nvSpPr>
      <dsp:spPr>
        <a:xfrm>
          <a:off x="1099610" y="2381986"/>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755650">
            <a:lnSpc>
              <a:spcPct val="100000"/>
            </a:lnSpc>
            <a:spcBef>
              <a:spcPct val="0"/>
            </a:spcBef>
            <a:spcAft>
              <a:spcPct val="35000"/>
            </a:spcAft>
            <a:buNone/>
          </a:pPr>
          <a:r>
            <a:rPr lang="en-US" sz="1700" kern="1200">
              <a:latin typeface="Arial" panose="020B0604020202020204" pitchFamily="34" charset="0"/>
              <a:cs typeface="Arial" panose="020B0604020202020204" pitchFamily="34" charset="0"/>
            </a:rPr>
            <a:t>Undertook standard-setting action to address challenges in accounting for lease concessions for private enterprises and not-for-profit organizations.</a:t>
          </a:r>
        </a:p>
      </dsp:txBody>
      <dsp:txXfrm>
        <a:off x="1099610" y="2381986"/>
        <a:ext cx="7129989" cy="952043"/>
      </dsp:txXfrm>
    </dsp:sp>
    <dsp:sp modelId="{ECDD9C25-800E-4B81-877C-26B5A84D74FC}">
      <dsp:nvSpPr>
        <dsp:cNvPr id="0" name=""/>
        <dsp:cNvSpPr/>
      </dsp:nvSpPr>
      <dsp:spPr>
        <a:xfrm>
          <a:off x="0" y="3572041"/>
          <a:ext cx="8229600" cy="9520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E1EECE-7831-4566-8C01-F98B3D8FBFED}">
      <dsp:nvSpPr>
        <dsp:cNvPr id="0" name=""/>
        <dsp:cNvSpPr/>
      </dsp:nvSpPr>
      <dsp:spPr>
        <a:xfrm>
          <a:off x="287993" y="3786250"/>
          <a:ext cx="523623" cy="5236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0DAEFF-35C6-40E5-91CF-475E74B42076}">
      <dsp:nvSpPr>
        <dsp:cNvPr id="0" name=""/>
        <dsp:cNvSpPr/>
      </dsp:nvSpPr>
      <dsp:spPr>
        <a:xfrm>
          <a:off x="1099610" y="3572041"/>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755650">
            <a:lnSpc>
              <a:spcPct val="100000"/>
            </a:lnSpc>
            <a:spcBef>
              <a:spcPct val="0"/>
            </a:spcBef>
            <a:spcAft>
              <a:spcPct val="35000"/>
            </a:spcAft>
            <a:buNone/>
          </a:pPr>
          <a:r>
            <a:rPr lang="en-US" sz="1700" kern="1200">
              <a:latin typeface="Arial" panose="020B0604020202020204" pitchFamily="34" charset="0"/>
              <a:cs typeface="Arial" panose="020B0604020202020204" pitchFamily="34" charset="0"/>
            </a:rPr>
            <a:t>Developed </a:t>
          </a:r>
          <a:r>
            <a:rPr lang="en-US" sz="1700" kern="1200">
              <a:latin typeface="Arial" panose="020B0604020202020204" pitchFamily="34" charset="0"/>
              <a:cs typeface="Arial" panose="020B0604020202020204" pitchFamily="34" charset="0"/>
              <a:hlinkClick xmlns:r="http://schemas.openxmlformats.org/officeDocument/2006/relationships" r:id="rId9"/>
            </a:rPr>
            <a:t>resources</a:t>
          </a:r>
          <a:r>
            <a:rPr lang="en-US" sz="1700" kern="1200">
              <a:latin typeface="Arial" panose="020B0604020202020204" pitchFamily="34" charset="0"/>
              <a:cs typeface="Arial" panose="020B0604020202020204" pitchFamily="34" charset="0"/>
            </a:rPr>
            <a:t> to help stakeholders address financial reporting challenges, including going concern.</a:t>
          </a:r>
        </a:p>
      </dsp:txBody>
      <dsp:txXfrm>
        <a:off x="1099610" y="3572041"/>
        <a:ext cx="7129989" cy="9520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738D5-A996-46DC-ADDC-4C37313F44D2}">
      <dsp:nvSpPr>
        <dsp:cNvPr id="0" name=""/>
        <dsp:cNvSpPr/>
      </dsp:nvSpPr>
      <dsp:spPr>
        <a:xfrm>
          <a:off x="0" y="2209"/>
          <a:ext cx="4038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92A69E-B155-4474-90F5-53D06049D8FC}">
      <dsp:nvSpPr>
        <dsp:cNvPr id="0" name=""/>
        <dsp:cNvSpPr/>
      </dsp:nvSpPr>
      <dsp:spPr>
        <a:xfrm>
          <a:off x="0" y="2209"/>
          <a:ext cx="403860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Resources to help </a:t>
          </a:r>
          <a:r>
            <a:rPr lang="en-US" sz="2000" kern="1200" dirty="0">
              <a:latin typeface="Arial" panose="020B0604020202020204" pitchFamily="34" charset="0"/>
              <a:cs typeface="Arial" panose="020B0604020202020204" pitchFamily="34" charset="0"/>
              <a:hlinkClick xmlns:r="http://schemas.openxmlformats.org/officeDocument/2006/relationships" r:id="rId1"/>
            </a:rPr>
            <a:t>private enterprises </a:t>
          </a:r>
          <a:r>
            <a:rPr lang="en-US" sz="2000" kern="1200" dirty="0">
              <a:latin typeface="Arial" panose="020B0604020202020204" pitchFamily="34" charset="0"/>
              <a:cs typeface="Arial" panose="020B0604020202020204" pitchFamily="34" charset="0"/>
            </a:rPr>
            <a:t>and </a:t>
          </a:r>
          <a:r>
            <a:rPr lang="en-US" sz="2000" kern="1200" dirty="0">
              <a:latin typeface="Arial" panose="020B0604020202020204" pitchFamily="34" charset="0"/>
              <a:cs typeface="Arial" panose="020B0604020202020204" pitchFamily="34" charset="0"/>
              <a:hlinkClick xmlns:r="http://schemas.openxmlformats.org/officeDocument/2006/relationships" r:id="rId2"/>
            </a:rPr>
            <a:t>not-for-profit organizations </a:t>
          </a:r>
          <a:endParaRPr lang="en-US" sz="2000" kern="1200" dirty="0">
            <a:latin typeface="Arial" panose="020B0604020202020204" pitchFamily="34" charset="0"/>
            <a:cs typeface="Arial" panose="020B0604020202020204" pitchFamily="34" charset="0"/>
          </a:endParaRPr>
        </a:p>
      </dsp:txBody>
      <dsp:txXfrm>
        <a:off x="0" y="2209"/>
        <a:ext cx="4038600" cy="1507181"/>
      </dsp:txXfrm>
    </dsp:sp>
    <dsp:sp modelId="{0C6F7CBF-6DDD-413E-AFA8-46C2C4F3C1EE}">
      <dsp:nvSpPr>
        <dsp:cNvPr id="0" name=""/>
        <dsp:cNvSpPr/>
      </dsp:nvSpPr>
      <dsp:spPr>
        <a:xfrm>
          <a:off x="0" y="1509390"/>
          <a:ext cx="4038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F6ECF2-EB62-44E2-9DBF-1CD7BB3219EA}">
      <dsp:nvSpPr>
        <dsp:cNvPr id="0" name=""/>
        <dsp:cNvSpPr/>
      </dsp:nvSpPr>
      <dsp:spPr>
        <a:xfrm>
          <a:off x="0" y="1509390"/>
          <a:ext cx="403860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Resource for financial statements prepared in accordance with IFRS Standards, </a:t>
          </a:r>
          <a:r>
            <a:rPr lang="en-US" sz="2000" kern="1200" dirty="0">
              <a:latin typeface="Arial" panose="020B0604020202020204" pitchFamily="34" charset="0"/>
              <a:cs typeface="Arial" panose="020B0604020202020204" pitchFamily="34" charset="0"/>
              <a:hlinkClick xmlns:r="http://schemas.openxmlformats.org/officeDocument/2006/relationships" r:id="rId3"/>
            </a:rPr>
            <a:t>Going Concern and Liquidity Risk</a:t>
          </a:r>
          <a:endParaRPr lang="en-US" sz="2000" kern="1200" dirty="0">
            <a:latin typeface="Arial" panose="020B0604020202020204" pitchFamily="34" charset="0"/>
            <a:cs typeface="Arial" panose="020B0604020202020204" pitchFamily="34" charset="0"/>
          </a:endParaRPr>
        </a:p>
      </dsp:txBody>
      <dsp:txXfrm>
        <a:off x="0" y="1509390"/>
        <a:ext cx="4038600" cy="1507181"/>
      </dsp:txXfrm>
    </dsp:sp>
    <dsp:sp modelId="{6BEDAD82-6436-46A5-8397-A71C116915BD}">
      <dsp:nvSpPr>
        <dsp:cNvPr id="0" name=""/>
        <dsp:cNvSpPr/>
      </dsp:nvSpPr>
      <dsp:spPr>
        <a:xfrm>
          <a:off x="0" y="3016572"/>
          <a:ext cx="4038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FCEC96-2A89-4A7A-84C2-70407D809AC3}">
      <dsp:nvSpPr>
        <dsp:cNvPr id="0" name=""/>
        <dsp:cNvSpPr/>
      </dsp:nvSpPr>
      <dsp:spPr>
        <a:xfrm>
          <a:off x="0" y="3016572"/>
          <a:ext cx="403860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Joint publication with the Canadian Audit and Assurance Board (AASB) - </a:t>
          </a:r>
          <a:r>
            <a:rPr lang="en-US" sz="2000" kern="1200" dirty="0">
              <a:latin typeface="Arial" panose="020B0604020202020204" pitchFamily="34" charset="0"/>
              <a:cs typeface="Arial" panose="020B0604020202020204" pitchFamily="34" charset="0"/>
              <a:hlinkClick xmlns:r="http://schemas.openxmlformats.org/officeDocument/2006/relationships" r:id="rId4"/>
            </a:rPr>
            <a:t>Close Call Going Concern Assessments</a:t>
          </a:r>
          <a:endParaRPr lang="en-US" sz="2000" kern="1200" dirty="0">
            <a:latin typeface="Arial" panose="020B0604020202020204" pitchFamily="34" charset="0"/>
            <a:cs typeface="Arial" panose="020B0604020202020204" pitchFamily="34" charset="0"/>
          </a:endParaRPr>
        </a:p>
      </dsp:txBody>
      <dsp:txXfrm>
        <a:off x="0" y="3016572"/>
        <a:ext cx="4038600" cy="15071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35D82-A393-4704-AEE2-C6E6593BA896}">
      <dsp:nvSpPr>
        <dsp:cNvPr id="0" name=""/>
        <dsp:cNvSpPr/>
      </dsp:nvSpPr>
      <dsp:spPr>
        <a:xfrm>
          <a:off x="0" y="342169"/>
          <a:ext cx="7912217" cy="47473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a:latin typeface="Arial" panose="020B0604020202020204" pitchFamily="34" charset="0"/>
              <a:cs typeface="Arial" panose="020B0604020202020204" pitchFamily="34" charset="0"/>
            </a:rPr>
            <a:t>What did we learn?</a:t>
          </a:r>
        </a:p>
      </dsp:txBody>
      <dsp:txXfrm>
        <a:off x="0" y="342169"/>
        <a:ext cx="7912217" cy="47473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DB48D-E24B-452F-939D-4818950975EA}">
      <dsp:nvSpPr>
        <dsp:cNvPr id="0" name=""/>
        <dsp:cNvSpPr/>
      </dsp:nvSpPr>
      <dsp:spPr>
        <a:xfrm>
          <a:off x="0" y="300013"/>
          <a:ext cx="8229600" cy="166806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583184" rIns="638708" bIns="128016" numCol="1" spcCol="1270" anchor="t" anchorCtr="0">
          <a:noAutofit/>
        </a:bodyPr>
        <a:lstStyle/>
        <a:p>
          <a:pPr marL="171450" lvl="1" indent="-171450" algn="l" defTabSz="800100">
            <a:lnSpc>
              <a:spcPct val="100000"/>
            </a:lnSpc>
            <a:spcBef>
              <a:spcPct val="0"/>
            </a:spcBef>
            <a:spcAft>
              <a:spcPts val="1200"/>
            </a:spcAft>
            <a:buChar char="•"/>
          </a:pPr>
          <a:r>
            <a:rPr lang="en-US" sz="1800" kern="1200">
              <a:solidFill>
                <a:srgbClr val="424242"/>
              </a:solidFill>
              <a:latin typeface="Arial" panose="020B0604020202020204" pitchFamily="34" charset="0"/>
              <a:cs typeface="Arial" panose="020B0604020202020204" pitchFamily="34" charset="0"/>
            </a:rPr>
            <a:t>Highlight disclosure trends observed in Canadian company filings for the effects of the COVID-19 pandemic</a:t>
          </a:r>
        </a:p>
        <a:p>
          <a:pPr marL="171450" lvl="1" indent="-171450" algn="l" defTabSz="800100">
            <a:lnSpc>
              <a:spcPct val="100000"/>
            </a:lnSpc>
            <a:spcBef>
              <a:spcPct val="0"/>
            </a:spcBef>
            <a:spcAft>
              <a:spcPts val="1200"/>
            </a:spcAft>
            <a:buChar char="•"/>
          </a:pPr>
          <a:endParaRPr lang="en-US" sz="1800" kern="1200">
            <a:solidFill>
              <a:srgbClr val="424242"/>
            </a:solidFill>
            <a:latin typeface="Arial" panose="020B0604020202020204" pitchFamily="34" charset="0"/>
            <a:cs typeface="Arial" panose="020B0604020202020204" pitchFamily="34" charset="0"/>
          </a:endParaRPr>
        </a:p>
      </dsp:txBody>
      <dsp:txXfrm>
        <a:off x="0" y="300013"/>
        <a:ext cx="8229600" cy="1668062"/>
      </dsp:txXfrm>
    </dsp:sp>
    <dsp:sp modelId="{77A7FD85-8038-4CA5-900C-0B578A0657B6}">
      <dsp:nvSpPr>
        <dsp:cNvPr id="0" name=""/>
        <dsp:cNvSpPr/>
      </dsp:nvSpPr>
      <dsp:spPr>
        <a:xfrm>
          <a:off x="150947" y="38159"/>
          <a:ext cx="7748398" cy="6426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77900">
            <a:lnSpc>
              <a:spcPct val="90000"/>
            </a:lnSpc>
            <a:spcBef>
              <a:spcPct val="0"/>
            </a:spcBef>
            <a:spcAft>
              <a:spcPct val="35000"/>
            </a:spcAft>
            <a:buNone/>
          </a:pPr>
          <a:endParaRPr lang="en-US" sz="2200" kern="1200">
            <a:latin typeface="Arial" panose="020B0604020202020204" pitchFamily="34" charset="0"/>
            <a:cs typeface="Arial" panose="020B0604020202020204" pitchFamily="34" charset="0"/>
          </a:endParaRPr>
        </a:p>
        <a:p>
          <a:pPr marL="0" lvl="0" indent="0" algn="l" defTabSz="977900">
            <a:lnSpc>
              <a:spcPct val="90000"/>
            </a:lnSpc>
            <a:spcBef>
              <a:spcPct val="0"/>
            </a:spcBef>
            <a:spcAft>
              <a:spcPct val="35000"/>
            </a:spcAft>
            <a:buNone/>
          </a:pPr>
          <a:r>
            <a:rPr lang="en-US" sz="2200" kern="1200">
              <a:latin typeface="Arial" panose="020B0604020202020204" pitchFamily="34" charset="0"/>
              <a:cs typeface="Arial" panose="020B0604020202020204" pitchFamily="34" charset="0"/>
            </a:rPr>
            <a:t>	</a:t>
          </a:r>
          <a:r>
            <a:rPr lang="en-US" sz="2400" kern="1200">
              <a:latin typeface="Arial" panose="020B0604020202020204" pitchFamily="34" charset="0"/>
              <a:cs typeface="Arial" panose="020B0604020202020204" pitchFamily="34" charset="0"/>
            </a:rPr>
            <a:t>Objective</a:t>
          </a:r>
        </a:p>
        <a:p>
          <a:pPr marL="0" lvl="0" indent="0" algn="l" defTabSz="977900">
            <a:lnSpc>
              <a:spcPct val="90000"/>
            </a:lnSpc>
            <a:spcBef>
              <a:spcPct val="0"/>
            </a:spcBef>
            <a:spcAft>
              <a:spcPct val="35000"/>
            </a:spcAft>
            <a:buNone/>
          </a:pPr>
          <a:endParaRPr lang="en-US" sz="2000" kern="1200">
            <a:latin typeface="Arial" panose="020B0604020202020204" pitchFamily="34" charset="0"/>
            <a:cs typeface="Arial" panose="020B0604020202020204" pitchFamily="34" charset="0"/>
          </a:endParaRPr>
        </a:p>
      </dsp:txBody>
      <dsp:txXfrm>
        <a:off x="182316" y="69528"/>
        <a:ext cx="7685660" cy="579862"/>
      </dsp:txXfrm>
    </dsp:sp>
    <dsp:sp modelId="{FB918F74-3A39-49B7-9CBA-F27C98AA062A}">
      <dsp:nvSpPr>
        <dsp:cNvPr id="0" name=""/>
        <dsp:cNvSpPr/>
      </dsp:nvSpPr>
      <dsp:spPr>
        <a:xfrm>
          <a:off x="0" y="1761492"/>
          <a:ext cx="8229600" cy="282301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583184" rIns="638708" bIns="128016" numCol="1" spcCol="1270" anchor="t" anchorCtr="0">
          <a:noAutofit/>
        </a:bodyPr>
        <a:lstStyle/>
        <a:p>
          <a:pPr marL="171450" lvl="1" indent="-171450" algn="l" defTabSz="800100">
            <a:lnSpc>
              <a:spcPct val="100000"/>
            </a:lnSpc>
            <a:spcBef>
              <a:spcPct val="0"/>
            </a:spcBef>
            <a:spcAft>
              <a:spcPts val="1200"/>
            </a:spcAft>
            <a:buChar char="•"/>
          </a:pPr>
          <a:r>
            <a:rPr lang="en-US" sz="1800" kern="1200">
              <a:solidFill>
                <a:srgbClr val="424242"/>
              </a:solidFill>
              <a:latin typeface="Arial" panose="020B0604020202020204" pitchFamily="34" charset="0"/>
              <a:cs typeface="Arial" panose="020B0604020202020204" pitchFamily="34" charset="0"/>
            </a:rPr>
            <a:t>Canadian companies publicly traded on the TSX and TSXV</a:t>
          </a:r>
        </a:p>
        <a:p>
          <a:pPr marL="171450" lvl="1" indent="-171450" algn="l" defTabSz="800100">
            <a:lnSpc>
              <a:spcPct val="100000"/>
            </a:lnSpc>
            <a:spcBef>
              <a:spcPct val="0"/>
            </a:spcBef>
            <a:spcAft>
              <a:spcPts val="1200"/>
            </a:spcAft>
            <a:buChar char="•"/>
          </a:pPr>
          <a:r>
            <a:rPr lang="en-US" sz="1800" kern="1200">
              <a:solidFill>
                <a:srgbClr val="424242"/>
              </a:solidFill>
              <a:latin typeface="Arial" panose="020B0604020202020204" pitchFamily="34" charset="0"/>
              <a:cs typeface="Arial" panose="020B0604020202020204" pitchFamily="34" charset="0"/>
            </a:rPr>
            <a:t>Company filings:</a:t>
          </a:r>
        </a:p>
        <a:p>
          <a:pPr marL="342900" lvl="2" indent="-171450" algn="l" defTabSz="800100">
            <a:lnSpc>
              <a:spcPct val="100000"/>
            </a:lnSpc>
            <a:spcBef>
              <a:spcPct val="0"/>
            </a:spcBef>
            <a:spcAft>
              <a:spcPts val="1200"/>
            </a:spcAft>
            <a:buChar char="•"/>
          </a:pPr>
          <a:r>
            <a:rPr lang="en-US" sz="1800" kern="1200">
              <a:solidFill>
                <a:srgbClr val="424242"/>
              </a:solidFill>
              <a:latin typeface="Arial" panose="020B0604020202020204" pitchFamily="34" charset="0"/>
              <a:cs typeface="Arial" panose="020B0604020202020204" pitchFamily="34" charset="0"/>
            </a:rPr>
            <a:t>Annual/interim financial statements (F/S)</a:t>
          </a:r>
        </a:p>
        <a:p>
          <a:pPr marL="342900" lvl="2" indent="-171450" algn="l" defTabSz="800100">
            <a:lnSpc>
              <a:spcPct val="100000"/>
            </a:lnSpc>
            <a:spcBef>
              <a:spcPct val="0"/>
            </a:spcBef>
            <a:spcAft>
              <a:spcPts val="1200"/>
            </a:spcAft>
            <a:buChar char="•"/>
          </a:pPr>
          <a:r>
            <a:rPr lang="en-US" sz="1800" kern="1200">
              <a:solidFill>
                <a:srgbClr val="424242"/>
              </a:solidFill>
              <a:latin typeface="Arial" panose="020B0604020202020204" pitchFamily="34" charset="0"/>
              <a:cs typeface="Arial" panose="020B0604020202020204" pitchFamily="34" charset="0"/>
            </a:rPr>
            <a:t>Management Discussion and Analysis (MD&amp;A)</a:t>
          </a:r>
        </a:p>
        <a:p>
          <a:pPr marL="171450" lvl="1" indent="-171450" algn="l" defTabSz="800100">
            <a:lnSpc>
              <a:spcPct val="100000"/>
            </a:lnSpc>
            <a:spcBef>
              <a:spcPct val="0"/>
            </a:spcBef>
            <a:spcAft>
              <a:spcPts val="1200"/>
            </a:spcAft>
            <a:buChar char="•"/>
          </a:pPr>
          <a:r>
            <a:rPr lang="en-US" sz="1800" kern="1200">
              <a:solidFill>
                <a:srgbClr val="424242"/>
              </a:solidFill>
              <a:latin typeface="Arial" panose="020B0604020202020204" pitchFamily="34" charset="0"/>
              <a:cs typeface="Arial" panose="020B0604020202020204" pitchFamily="34" charset="0"/>
            </a:rPr>
            <a:t>Filing period: November 2020 – April 2021  </a:t>
          </a:r>
        </a:p>
      </dsp:txBody>
      <dsp:txXfrm>
        <a:off x="0" y="1761492"/>
        <a:ext cx="8229600" cy="2823018"/>
      </dsp:txXfrm>
    </dsp:sp>
    <dsp:sp modelId="{C083F844-490C-466D-A8CA-535E5CDD1EDB}">
      <dsp:nvSpPr>
        <dsp:cNvPr id="0" name=""/>
        <dsp:cNvSpPr/>
      </dsp:nvSpPr>
      <dsp:spPr>
        <a:xfrm>
          <a:off x="240600" y="1675628"/>
          <a:ext cx="7748398" cy="55047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77900">
            <a:lnSpc>
              <a:spcPct val="90000"/>
            </a:lnSpc>
            <a:spcBef>
              <a:spcPct val="0"/>
            </a:spcBef>
            <a:spcAft>
              <a:spcPct val="35000"/>
            </a:spcAft>
            <a:buNone/>
          </a:pPr>
          <a:r>
            <a:rPr lang="en-US" sz="2200" kern="1200">
              <a:latin typeface="Arial" panose="020B0604020202020204" pitchFamily="34" charset="0"/>
              <a:cs typeface="Arial" panose="020B0604020202020204" pitchFamily="34" charset="0"/>
            </a:rPr>
            <a:t>	</a:t>
          </a:r>
          <a:r>
            <a:rPr lang="en-US" sz="2400" kern="1200">
              <a:latin typeface="Arial" panose="020B0604020202020204" pitchFamily="34" charset="0"/>
              <a:cs typeface="Arial" panose="020B0604020202020204" pitchFamily="34" charset="0"/>
            </a:rPr>
            <a:t>Scope</a:t>
          </a:r>
          <a:endParaRPr lang="en-US" sz="2200" kern="1200">
            <a:latin typeface="Arial" panose="020B0604020202020204" pitchFamily="34" charset="0"/>
            <a:cs typeface="Arial" panose="020B0604020202020204" pitchFamily="34" charset="0"/>
          </a:endParaRPr>
        </a:p>
      </dsp:txBody>
      <dsp:txXfrm>
        <a:off x="267472" y="1702500"/>
        <a:ext cx="7694654" cy="4967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35D82-A393-4704-AEE2-C6E6593BA896}">
      <dsp:nvSpPr>
        <dsp:cNvPr id="0" name=""/>
        <dsp:cNvSpPr/>
      </dsp:nvSpPr>
      <dsp:spPr>
        <a:xfrm>
          <a:off x="0" y="342169"/>
          <a:ext cx="7912217" cy="47473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kern="1200">
              <a:latin typeface="Arial" panose="020B0604020202020204" pitchFamily="34" charset="0"/>
              <a:cs typeface="Arial" panose="020B0604020202020204" pitchFamily="34" charset="0"/>
            </a:rPr>
            <a:t>How did the changing environment shape our Strategic Plan?</a:t>
          </a:r>
        </a:p>
      </dsp:txBody>
      <dsp:txXfrm>
        <a:off x="0" y="342169"/>
        <a:ext cx="7912217" cy="474733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CF7FB4-E840-43D1-B078-1ABB1DE160D5}" type="datetimeFigureOut">
              <a:rPr lang="en-US" smtClean="0"/>
              <a:t>11/3/2021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460FCD-6DF1-43C3-8833-A2D6162F07FB}" type="slidenum">
              <a:rPr lang="en-US" smtClean="0"/>
              <a:t>‹#›</a:t>
            </a:fld>
            <a:endParaRPr lang="en-US"/>
          </a:p>
        </p:txBody>
      </p:sp>
    </p:spTree>
    <p:extLst>
      <p:ext uri="{BB962C8B-B14F-4D97-AF65-F5344CB8AC3E}">
        <p14:creationId xmlns:p14="http://schemas.microsoft.com/office/powerpoint/2010/main" val="748601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rascanada.ca/-/media/frascanada/acsb/news/covid-19/acsb-covid-19-resource-aspe-going-concern.pdf?la=en&amp;hash=FEE4310C4486C213468ED00A554DC61C167F1B8C"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frascanada.ca/en/news-listings/close-call-going-concern-assessment" TargetMode="External"/><Relationship Id="rId5" Type="http://schemas.openxmlformats.org/officeDocument/2006/relationships/hyperlink" Target="https://www.frascanada.ca/-/media/frascanada/acsb/news/acsb-going-concern-and-liquidity-risk.pdf?la=en" TargetMode="External"/><Relationship Id="rId4" Type="http://schemas.openxmlformats.org/officeDocument/2006/relationships/hyperlink" Target="https://www.frascanada.ca/-/media/frascanada/acsb/news/covid-19/covid-19-nfpo-standards-may-2020.pdf?la=en&amp;hash=4CD34E7BFDC0BF4D0E3B092BC460CAB11B5D6A1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9620755-65E8-E54B-ACB9-DA68E415F3F0}" type="slidenum">
              <a:rPr kumimoji="0" lang="en-CA" altLang="x-none" sz="1200" b="0" i="0" u="none" strike="noStrike" kern="1200" cap="none" spc="0" normalizeH="0" baseline="0" noProof="0" smtClean="0">
                <a:ln>
                  <a:noFill/>
                </a:ln>
                <a:solidFill>
                  <a:prstClr val="black"/>
                </a:solidFill>
                <a:effectLst/>
                <a:uLnTx/>
                <a:uFillTx/>
                <a:latin typeface="Calibri"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CA" altLang="x-none" sz="1200" b="0" i="0" u="none" strike="noStrike" kern="1200" cap="none" spc="0" normalizeH="0" baseline="0" noProof="0">
              <a:ln>
                <a:noFill/>
              </a:ln>
              <a:solidFill>
                <a:prstClr val="black"/>
              </a:solidFill>
              <a:effectLst/>
              <a:uLnTx/>
              <a:uFillTx/>
              <a:latin typeface="Calibri" charset="0"/>
              <a:cs typeface="Arial" charset="0"/>
            </a:endParaRPr>
          </a:p>
        </p:txBody>
      </p:sp>
    </p:spTree>
    <p:extLst>
      <p:ext uri="{BB962C8B-B14F-4D97-AF65-F5344CB8AC3E}">
        <p14:creationId xmlns:p14="http://schemas.microsoft.com/office/powerpoint/2010/main" val="1782112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5563" y="796925"/>
            <a:ext cx="4538662" cy="3405188"/>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9620755-65E8-E54B-ACB9-DA68E415F3F0}" type="slidenum">
              <a:rPr kumimoji="0" lang="en-CA" altLang="x-none" sz="1200" b="0" i="0" u="none" strike="noStrike" kern="1200" cap="none" spc="0" normalizeH="0" baseline="0" noProof="0" smtClean="0">
                <a:ln>
                  <a:noFill/>
                </a:ln>
                <a:solidFill>
                  <a:prstClr val="black"/>
                </a:solidFill>
                <a:effectLst/>
                <a:uLnTx/>
                <a:uFillTx/>
                <a:latin typeface="Calibri"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CA" altLang="x-none" sz="1200" b="0" i="0" u="none" strike="noStrike" kern="1200" cap="none" spc="0" normalizeH="0" baseline="0" noProof="0">
              <a:ln>
                <a:noFill/>
              </a:ln>
              <a:solidFill>
                <a:prstClr val="black"/>
              </a:solidFill>
              <a:effectLst/>
              <a:uLnTx/>
              <a:uFillTx/>
              <a:latin typeface="Calibri" charset="0"/>
              <a:cs typeface="Arial" charset="0"/>
            </a:endParaRPr>
          </a:p>
        </p:txBody>
      </p:sp>
    </p:spTree>
    <p:extLst>
      <p:ext uri="{BB962C8B-B14F-4D97-AF65-F5344CB8AC3E}">
        <p14:creationId xmlns:p14="http://schemas.microsoft.com/office/powerpoint/2010/main" val="2967938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As an example, this resource provides considerations for those renegotiating borrowing agreements with lenders. </a:t>
            </a:r>
          </a:p>
          <a:p>
            <a:r>
              <a:rPr lang="en-US" b="0"/>
              <a:t>It provides tips on assessing whether a renegotiated agreement is a debt modification or an extinguishment in accordance with IFRS 9.</a:t>
            </a:r>
          </a:p>
          <a:p>
            <a:r>
              <a:rPr lang="en-US" b="0"/>
              <a:t>It also provides other key considerations on debt modification accounting for both borrowers and lenders. </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9620755-65E8-E54B-ACB9-DA68E415F3F0}" type="slidenum">
              <a:rPr kumimoji="0" lang="en-CA" altLang="x-none" sz="1200" b="0" i="0" u="none" strike="noStrike" kern="1200" cap="none" spc="0" normalizeH="0" baseline="0" noProof="0" smtClean="0">
                <a:ln>
                  <a:noFill/>
                </a:ln>
                <a:solidFill>
                  <a:prstClr val="black"/>
                </a:solidFill>
                <a:effectLst/>
                <a:uLnTx/>
                <a:uFillTx/>
                <a:latin typeface="Calibri"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CA" altLang="x-none" sz="1200" b="0" i="0" u="none" strike="noStrike" kern="1200" cap="none" spc="0" normalizeH="0" baseline="0" noProof="0">
              <a:ln>
                <a:noFill/>
              </a:ln>
              <a:solidFill>
                <a:prstClr val="black"/>
              </a:solidFill>
              <a:effectLst/>
              <a:uLnTx/>
              <a:uFillTx/>
              <a:latin typeface="Calibri" charset="0"/>
              <a:cs typeface="Arial" charset="0"/>
            </a:endParaRPr>
          </a:p>
        </p:txBody>
      </p:sp>
    </p:spTree>
    <p:extLst>
      <p:ext uri="{BB962C8B-B14F-4D97-AF65-F5344CB8AC3E}">
        <p14:creationId xmlns:p14="http://schemas.microsoft.com/office/powerpoint/2010/main" val="1812577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9620755-65E8-E54B-ACB9-DA68E415F3F0}" type="slidenum">
              <a:rPr kumimoji="0" lang="en-CA" altLang="x-none" sz="1200" b="0" i="0" u="none" strike="noStrike" kern="1200" cap="none" spc="0" normalizeH="0" baseline="0" noProof="0" smtClean="0">
                <a:ln>
                  <a:noFill/>
                </a:ln>
                <a:solidFill>
                  <a:prstClr val="black"/>
                </a:solidFill>
                <a:effectLst/>
                <a:uLnTx/>
                <a:uFillTx/>
                <a:latin typeface="Calibri"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CA" altLang="x-none" sz="1200" b="0" i="0" u="none" strike="noStrike" kern="1200" cap="none" spc="0" normalizeH="0" baseline="0" noProof="0">
              <a:ln>
                <a:noFill/>
              </a:ln>
              <a:solidFill>
                <a:prstClr val="black"/>
              </a:solidFill>
              <a:effectLst/>
              <a:uLnTx/>
              <a:uFillTx/>
              <a:latin typeface="Calibri" charset="0"/>
              <a:cs typeface="Arial" charset="0"/>
            </a:endParaRPr>
          </a:p>
        </p:txBody>
      </p:sp>
    </p:spTree>
    <p:extLst>
      <p:ext uri="{BB962C8B-B14F-4D97-AF65-F5344CB8AC3E}">
        <p14:creationId xmlns:p14="http://schemas.microsoft.com/office/powerpoint/2010/main" val="4231821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solidFill>
                  <a:srgbClr val="424242"/>
                </a:solidFill>
                <a:latin typeface="Arial" panose="020B0604020202020204" pitchFamily="34" charset="0"/>
                <a:ea typeface="+mn-ea"/>
                <a:cs typeface="Arial" panose="020B0604020202020204" pitchFamily="34" charset="0"/>
              </a:rPr>
              <a:t>Objective </a:t>
            </a:r>
          </a:p>
          <a:p>
            <a:r>
              <a:rPr lang="en-US" sz="1200" b="0">
                <a:solidFill>
                  <a:srgbClr val="424242"/>
                </a:solidFill>
                <a:latin typeface="Arial" panose="020B0604020202020204" pitchFamily="34" charset="0"/>
                <a:ea typeface="+mn-ea"/>
                <a:cs typeface="Arial" panose="020B0604020202020204" pitchFamily="34" charset="0"/>
              </a:rPr>
              <a:t>- To highlight disclosure trends observed in Canadian company filings for the effect of the COVID-19 pandemic</a:t>
            </a:r>
            <a:br>
              <a:rPr lang="en-US" sz="1200" b="0">
                <a:solidFill>
                  <a:srgbClr val="424242"/>
                </a:solidFill>
                <a:latin typeface="Arial" panose="020B0604020202020204" pitchFamily="34" charset="0"/>
                <a:ea typeface="+mn-ea"/>
                <a:cs typeface="Arial" panose="020B0604020202020204" pitchFamily="34" charset="0"/>
              </a:rPr>
            </a:br>
            <a:endParaRPr lang="en-US" sz="1200" b="0">
              <a:solidFill>
                <a:srgbClr val="424242"/>
              </a:solidFill>
              <a:latin typeface="Arial" panose="020B0604020202020204" pitchFamily="34" charset="0"/>
              <a:ea typeface="+mn-ea"/>
              <a:cs typeface="Arial" panose="020B0604020202020204" pitchFamily="34" charset="0"/>
            </a:endParaRPr>
          </a:p>
          <a:p>
            <a:r>
              <a:rPr lang="en-US" sz="1200" b="1">
                <a:solidFill>
                  <a:srgbClr val="424242"/>
                </a:solidFill>
                <a:latin typeface="Arial" panose="020B0604020202020204" pitchFamily="34" charset="0"/>
                <a:ea typeface="+mn-ea"/>
                <a:cs typeface="Arial" panose="020B0604020202020204" pitchFamily="34" charset="0"/>
              </a:rPr>
              <a:t>Scope</a:t>
            </a:r>
          </a:p>
          <a:p>
            <a:r>
              <a:rPr lang="en-US" sz="1200" b="0">
                <a:solidFill>
                  <a:srgbClr val="424242"/>
                </a:solidFill>
                <a:latin typeface="Arial" panose="020B0604020202020204" pitchFamily="34" charset="0"/>
                <a:ea typeface="+mn-ea"/>
                <a:cs typeface="Arial" panose="020B0604020202020204" pitchFamily="34" charset="0"/>
              </a:rPr>
              <a:t>- The scope of the review includes Canadian companies publicly traded on the TSX and TSXV</a:t>
            </a:r>
          </a:p>
          <a:p>
            <a:endParaRPr lang="en-US" sz="1200" b="1">
              <a:solidFill>
                <a:srgbClr val="424242"/>
              </a:solidFill>
              <a:latin typeface="Arial" panose="020B0604020202020204" pitchFamily="34" charset="0"/>
              <a:ea typeface="+mn-ea"/>
              <a:cs typeface="Arial" panose="020B0604020202020204" pitchFamily="34" charset="0"/>
            </a:endParaRPr>
          </a:p>
          <a:p>
            <a:r>
              <a:rPr lang="en-US" sz="1200" b="1">
                <a:solidFill>
                  <a:srgbClr val="424242"/>
                </a:solidFill>
                <a:latin typeface="Arial" panose="020B0604020202020204" pitchFamily="34" charset="0"/>
                <a:ea typeface="+mn-ea"/>
                <a:cs typeface="Arial" panose="020B0604020202020204" pitchFamily="34" charset="0"/>
              </a:rPr>
              <a:t>Sample selection:</a:t>
            </a:r>
          </a:p>
          <a:p>
            <a:pPr marL="285750" indent="-285750">
              <a:buFont typeface="Arial" panose="020B0604020202020204" pitchFamily="34" charset="0"/>
              <a:buChar char="•"/>
            </a:pPr>
            <a:r>
              <a:rPr lang="en-US" sz="1200">
                <a:solidFill>
                  <a:srgbClr val="424242"/>
                </a:solidFill>
                <a:latin typeface="Arial" panose="020B0604020202020204" pitchFamily="34" charset="0"/>
                <a:ea typeface="+mn-ea"/>
                <a:cs typeface="Arial" panose="020B0604020202020204" pitchFamily="34" charset="0"/>
              </a:rPr>
              <a:t>45 companies</a:t>
            </a:r>
          </a:p>
          <a:p>
            <a:pPr marL="285750" indent="-285750">
              <a:buFont typeface="Arial" panose="020B0604020202020204" pitchFamily="34" charset="0"/>
              <a:buChar char="•"/>
            </a:pPr>
            <a:r>
              <a:rPr lang="en-US" sz="1200">
                <a:solidFill>
                  <a:srgbClr val="424242"/>
                </a:solidFill>
                <a:latin typeface="Arial" panose="020B0604020202020204" pitchFamily="34" charset="0"/>
                <a:ea typeface="+mn-ea"/>
                <a:cs typeface="Arial" panose="020B0604020202020204" pitchFamily="34" charset="0"/>
              </a:rPr>
              <a:t>minimum of 3 companies per industry group significantly impacted by COVID-19</a:t>
            </a:r>
          </a:p>
          <a:p>
            <a:pPr marL="285750" indent="-285750">
              <a:buFont typeface="Arial" panose="020B0604020202020204" pitchFamily="34" charset="0"/>
              <a:buChar char="•"/>
            </a:pPr>
            <a:r>
              <a:rPr lang="en-US" sz="1200">
                <a:solidFill>
                  <a:srgbClr val="424242"/>
                </a:solidFill>
                <a:latin typeface="Arial" panose="020B0604020202020204" pitchFamily="34" charset="0"/>
                <a:ea typeface="+mn-ea"/>
                <a:cs typeface="Arial" panose="020B0604020202020204" pitchFamily="34" charset="0"/>
              </a:rPr>
              <a:t>representation of large, mid and small-cap companies on TSX/TSXV</a:t>
            </a:r>
          </a:p>
          <a:p>
            <a:pPr marL="285750" indent="-285750">
              <a:buFont typeface="Arial" panose="020B0604020202020204" pitchFamily="34" charset="0"/>
              <a:buChar char="•"/>
            </a:pPr>
            <a:r>
              <a:rPr lang="en-US" sz="1200">
                <a:solidFill>
                  <a:srgbClr val="424242"/>
                </a:solidFill>
                <a:latin typeface="Arial" panose="020B0604020202020204" pitchFamily="34" charset="0"/>
                <a:ea typeface="+mn-ea"/>
                <a:cs typeface="Arial" panose="020B0604020202020204" pitchFamily="34" charset="0"/>
              </a:rPr>
              <a:t>Limited to companies applying IFRS</a:t>
            </a:r>
            <a:r>
              <a:rPr lang="en-US" sz="1200" baseline="30000">
                <a:solidFill>
                  <a:srgbClr val="424242"/>
                </a:solidFill>
                <a:latin typeface="Arial" panose="020B0604020202020204" pitchFamily="34" charset="0"/>
                <a:ea typeface="+mn-ea"/>
                <a:cs typeface="Arial" panose="020B0604020202020204" pitchFamily="34" charset="0"/>
              </a:rPr>
              <a:t>®</a:t>
            </a:r>
            <a:r>
              <a:rPr lang="en-US" sz="1200">
                <a:solidFill>
                  <a:srgbClr val="424242"/>
                </a:solidFill>
                <a:latin typeface="Arial" panose="020B0604020202020204" pitchFamily="34" charset="0"/>
                <a:ea typeface="+mn-ea"/>
                <a:cs typeface="Arial" panose="020B0604020202020204" pitchFamily="34" charset="0"/>
              </a:rPr>
              <a:t> Standards</a:t>
            </a:r>
          </a:p>
          <a:p>
            <a:pPr marL="285750" indent="-285750">
              <a:buFont typeface="Arial" panose="020B0604020202020204" pitchFamily="34" charset="0"/>
              <a:buChar char="•"/>
            </a:pPr>
            <a:r>
              <a:rPr lang="en-US" sz="1200">
                <a:solidFill>
                  <a:srgbClr val="424242"/>
                </a:solidFill>
                <a:latin typeface="Arial" panose="020B0604020202020204" pitchFamily="34" charset="0"/>
                <a:ea typeface="+mn-ea"/>
                <a:cs typeface="Arial" panose="020B0604020202020204" pitchFamily="34" charset="0"/>
              </a:rPr>
              <a:t>Excluded ETF, SPAC, CPC and closed-ended funds</a:t>
            </a:r>
          </a:p>
          <a:p>
            <a:pPr marL="285750" indent="-285750">
              <a:buFont typeface="Arial" panose="020B0604020202020204" pitchFamily="34" charset="0"/>
              <a:buChar char="•"/>
            </a:pPr>
            <a:endParaRPr lang="en-US" sz="1200">
              <a:solidFill>
                <a:srgbClr val="424242"/>
              </a:solidFill>
              <a:latin typeface="Arial" panose="020B0604020202020204" pitchFamily="34" charset="0"/>
              <a:ea typeface="+mn-ea"/>
              <a:cs typeface="Arial" panose="020B0604020202020204" pitchFamily="34" charset="0"/>
            </a:endParaRPr>
          </a:p>
          <a:p>
            <a:r>
              <a:rPr lang="en-US" sz="1200" b="1">
                <a:solidFill>
                  <a:srgbClr val="424242"/>
                </a:solidFill>
                <a:latin typeface="Arial" panose="020B0604020202020204" pitchFamily="34" charset="0"/>
                <a:ea typeface="+mn-ea"/>
                <a:cs typeface="Arial" panose="020B0604020202020204" pitchFamily="34" charset="0"/>
              </a:rPr>
              <a:t>Financial services industry </a:t>
            </a:r>
          </a:p>
          <a:p>
            <a:pPr marL="285750" indent="-285750">
              <a:buFont typeface="Arial" panose="020B0604020202020204" pitchFamily="34" charset="0"/>
              <a:buChar char="•"/>
            </a:pPr>
            <a:r>
              <a:rPr lang="en-US" sz="1200">
                <a:solidFill>
                  <a:srgbClr val="424242"/>
                </a:solidFill>
                <a:latin typeface="Arial" panose="020B0604020202020204" pitchFamily="34" charset="0"/>
                <a:ea typeface="+mn-ea"/>
                <a:cs typeface="Arial" panose="020B0604020202020204" pitchFamily="34" charset="0"/>
              </a:rPr>
              <a:t>Selected 2020 year end (October 2020)</a:t>
            </a:r>
          </a:p>
          <a:p>
            <a:r>
              <a:rPr lang="en-US" sz="1200" b="1">
                <a:solidFill>
                  <a:srgbClr val="424242"/>
                </a:solidFill>
                <a:latin typeface="Arial" panose="020B0604020202020204" pitchFamily="34" charset="0"/>
                <a:ea typeface="+mn-ea"/>
                <a:cs typeface="Arial" panose="020B0604020202020204" pitchFamily="34" charset="0"/>
              </a:rPr>
              <a:t>All other industries</a:t>
            </a:r>
          </a:p>
          <a:p>
            <a:pPr marL="285750" indent="-285750">
              <a:buFont typeface="Arial" panose="020B0604020202020204" pitchFamily="34" charset="0"/>
              <a:buChar char="•"/>
            </a:pPr>
            <a:r>
              <a:rPr lang="en-US" sz="1200">
                <a:solidFill>
                  <a:srgbClr val="424242"/>
                </a:solidFill>
                <a:latin typeface="Arial" panose="020B0604020202020204" pitchFamily="34" charset="0"/>
                <a:ea typeface="+mn-ea"/>
                <a:cs typeface="Arial" panose="020B0604020202020204" pitchFamily="34" charset="0"/>
              </a:rPr>
              <a:t>Primarily annual financial statements (December 2020)</a:t>
            </a:r>
          </a:p>
          <a:p>
            <a:pPr marL="285750" indent="-285750">
              <a:buFont typeface="Arial" panose="020B0604020202020204" pitchFamily="34" charset="0"/>
              <a:buChar char="•"/>
            </a:pPr>
            <a:r>
              <a:rPr lang="en-US" sz="1200">
                <a:solidFill>
                  <a:srgbClr val="424242"/>
                </a:solidFill>
                <a:latin typeface="Arial" panose="020B0604020202020204" pitchFamily="34" charset="0"/>
                <a:ea typeface="+mn-ea"/>
                <a:cs typeface="Arial" panose="020B0604020202020204" pitchFamily="34" charset="0"/>
              </a:rPr>
              <a:t>Exceptions: Interim financial statements (January-March 2021)</a:t>
            </a:r>
          </a:p>
          <a:p>
            <a:pPr marL="285750" indent="-285750">
              <a:buFont typeface="Arial" panose="020B0604020202020204" pitchFamily="34" charset="0"/>
              <a:buChar char="•"/>
            </a:pPr>
            <a:endParaRPr lang="en-US" sz="1200">
              <a:solidFill>
                <a:srgbClr val="424242"/>
              </a:solidFill>
              <a:latin typeface="Arial" panose="020B0604020202020204" pitchFamily="34" charset="0"/>
              <a:ea typeface="+mn-ea"/>
              <a:cs typeface="Arial" panose="020B0604020202020204" pitchFamily="34" charset="0"/>
            </a:endParaRPr>
          </a:p>
          <a:p>
            <a:r>
              <a:rPr lang="en-US" sz="1200" b="1">
                <a:solidFill>
                  <a:srgbClr val="424242"/>
                </a:solidFill>
                <a:latin typeface="Arial" panose="020B0604020202020204" pitchFamily="34" charset="0"/>
                <a:ea typeface="+mn-ea"/>
                <a:cs typeface="Arial" panose="020B0604020202020204" pitchFamily="34" charset="0"/>
              </a:rPr>
              <a:t>Keywords searched</a:t>
            </a:r>
          </a:p>
          <a:p>
            <a:pPr marL="285750" indent="-285750">
              <a:buFont typeface="Arial" panose="020B0604020202020204" pitchFamily="34" charset="0"/>
              <a:buChar char="•"/>
            </a:pPr>
            <a:r>
              <a:rPr lang="en-US" sz="1200">
                <a:solidFill>
                  <a:srgbClr val="424242"/>
                </a:solidFill>
                <a:latin typeface="Arial" panose="020B0604020202020204" pitchFamily="34" charset="0"/>
                <a:ea typeface="+mn-ea"/>
                <a:cs typeface="Arial" panose="020B0604020202020204" pitchFamily="34" charset="0"/>
              </a:rPr>
              <a:t>“COVID”, or “Pandemic”. (These terms are collectively known as “keywords” for the purpose of this analysis.)</a:t>
            </a:r>
          </a:p>
          <a:p>
            <a:endParaRPr lang="en-US"/>
          </a:p>
        </p:txBody>
      </p:sp>
    </p:spTree>
    <p:extLst>
      <p:ext uri="{BB962C8B-B14F-4D97-AF65-F5344CB8AC3E}">
        <p14:creationId xmlns:p14="http://schemas.microsoft.com/office/powerpoint/2010/main" val="1439687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200">
                <a:latin typeface="Arial"/>
                <a:cs typeface="Arial"/>
              </a:rPr>
              <a:t>Key Findings:</a:t>
            </a:r>
          </a:p>
          <a:p>
            <a:pPr>
              <a:lnSpc>
                <a:spcPct val="100000"/>
              </a:lnSpc>
            </a:pPr>
            <a:r>
              <a:rPr lang="en-US" sz="1200">
                <a:latin typeface="Arial"/>
                <a:cs typeface="Arial"/>
              </a:rPr>
              <a:t>- Companies acted quickly to manage the financial impact of COVID-19</a:t>
            </a:r>
          </a:p>
          <a:p>
            <a:pPr>
              <a:lnSpc>
                <a:spcPct val="100000"/>
              </a:lnSpc>
            </a:pPr>
            <a:r>
              <a:rPr lang="en-US" sz="1200">
                <a:latin typeface="Arial"/>
                <a:cs typeface="Arial"/>
              </a:rPr>
              <a:t>- Most companies cited the COVID-19 impact on significant judgements and estimates</a:t>
            </a:r>
          </a:p>
          <a:p>
            <a:pPr>
              <a:lnSpc>
                <a:spcPct val="100000"/>
              </a:lnSpc>
            </a:pPr>
            <a:r>
              <a:rPr lang="en-US" sz="1200"/>
              <a:t>- Enhanced disclosures in MD&amp;A about the impact of COVID-19 on the company’s business operations, financial performance and economic outlook</a:t>
            </a:r>
          </a:p>
          <a:p>
            <a:endParaRPr lang="en-US"/>
          </a:p>
        </p:txBody>
      </p:sp>
    </p:spTree>
    <p:extLst>
      <p:ext uri="{BB962C8B-B14F-4D97-AF65-F5344CB8AC3E}">
        <p14:creationId xmlns:p14="http://schemas.microsoft.com/office/powerpoint/2010/main" val="14698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9620755-65E8-E54B-ACB9-DA68E415F3F0}" type="slidenum">
              <a:rPr kumimoji="0" lang="en-CA" altLang="x-none" sz="1200" b="0" i="0" u="none" strike="noStrike" kern="1200" cap="none" spc="0" normalizeH="0" baseline="0" noProof="0" smtClean="0">
                <a:ln>
                  <a:noFill/>
                </a:ln>
                <a:solidFill>
                  <a:prstClr val="black"/>
                </a:solidFill>
                <a:effectLst/>
                <a:uLnTx/>
                <a:uFillTx/>
                <a:latin typeface="Calibri"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CA" altLang="x-none" sz="1200" b="0" i="0" u="none" strike="noStrike" kern="1200" cap="none" spc="0" normalizeH="0" baseline="0" noProof="0">
              <a:ln>
                <a:noFill/>
              </a:ln>
              <a:solidFill>
                <a:prstClr val="black"/>
              </a:solidFill>
              <a:effectLst/>
              <a:uLnTx/>
              <a:uFillTx/>
              <a:latin typeface="Calibri" charset="0"/>
              <a:cs typeface="Arial" charset="0"/>
            </a:endParaRPr>
          </a:p>
        </p:txBody>
      </p:sp>
    </p:spTree>
    <p:extLst>
      <p:ext uri="{BB962C8B-B14F-4D97-AF65-F5344CB8AC3E}">
        <p14:creationId xmlns:p14="http://schemas.microsoft.com/office/powerpoint/2010/main" val="3274334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1"/>
              <a:t>- After deferring the Draft Strategic Plan for one year due to COVID, in November 2020, the Board began drafting its proposal</a:t>
            </a:r>
            <a:br>
              <a:rPr lang="en-US" b="1"/>
            </a:br>
            <a:endParaRPr lang="en-US" b="1"/>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a:t>In developing the proposals in the 2022-2027 Draft Strategic Plan, the </a:t>
            </a:r>
            <a:r>
              <a:rPr lang="en-US" b="1" err="1"/>
              <a:t>AcSB</a:t>
            </a:r>
            <a:r>
              <a:rPr lang="en-US" b="1"/>
              <a:t> considered the current environment. The Board learned many of the things that were relevant pre-covid, were still relevant to stakeholders and we were on the right path with our enhanced focus on relevance.</a:t>
            </a:r>
            <a:br>
              <a:rPr lang="en-US"/>
            </a:br>
            <a:endParaRPr lang="en-US"/>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t>It has been 10 years since the </a:t>
            </a:r>
            <a:r>
              <a:rPr lang="en-US" err="1"/>
              <a:t>AcSB</a:t>
            </a:r>
            <a:r>
              <a:rPr lang="en-US"/>
              <a:t> established separate standards for different categories of reporting entities in the four parts of the Handbook.</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p>
          <a:p>
            <a:pPr marL="628650" lvl="1" indent="-171450">
              <a:buFont typeface="Arial" panose="020B0604020202020204" pitchFamily="34" charset="0"/>
              <a:buChar char="•"/>
            </a:pPr>
            <a:r>
              <a:rPr lang="en-US" sz="1200"/>
              <a:t>There is a diverse range of reporting entities in Canada and they vary in terms of size and complexity</a:t>
            </a:r>
          </a:p>
          <a:p>
            <a:pPr marL="1085850" lvl="2" indent="-171450">
              <a:buFont typeface="Arial" panose="020B0604020202020204" pitchFamily="34" charset="0"/>
              <a:buChar char="•"/>
            </a:pPr>
            <a:r>
              <a:rPr lang="en-US" sz="1200"/>
              <a:t>Approximately 8,000 publicly accountable enterprises – some are large but others are small to mid-sizes. Publicly accountable enterprises also include non-listed entities such as mutual funds, investment bank sand credit unions</a:t>
            </a:r>
          </a:p>
          <a:p>
            <a:pPr marL="1085850" lvl="2" indent="-171450">
              <a:buFont typeface="Arial" panose="020B0604020202020204" pitchFamily="34" charset="0"/>
              <a:buChar char="•"/>
            </a:pPr>
            <a:r>
              <a:rPr lang="en-US" sz="1200"/>
              <a:t>Over 1.2M private enterprises and 156,000 NFPOs with most having less than 10 employees</a:t>
            </a:r>
          </a:p>
          <a:p>
            <a:pPr marL="1085850" lvl="2" indent="-171450">
              <a:buFont typeface="Arial" panose="020B0604020202020204" pitchFamily="34" charset="0"/>
              <a:buChar char="•"/>
            </a:pPr>
            <a:r>
              <a:rPr lang="en-US" sz="1200"/>
              <a:t>Also over 16,000 pension plans in Canada</a:t>
            </a:r>
          </a:p>
          <a:p>
            <a:pPr marL="914400" lvl="2" indent="0">
              <a:buFont typeface="Arial" panose="020B0604020202020204" pitchFamily="34" charset="0"/>
              <a:buNone/>
            </a:pPr>
            <a:endParaRPr lang="en-US" sz="1200"/>
          </a:p>
          <a:p>
            <a:pPr marL="628650" lvl="1" indent="-171450">
              <a:buFont typeface="Arial" panose="020B0604020202020204" pitchFamily="34" charset="0"/>
              <a:buChar char="•"/>
            </a:pPr>
            <a:r>
              <a:rPr lang="en-US" sz="1200"/>
              <a:t>Information needs of stakeholders have expanded as they are increasingly relying on information reported outside of the financial statements </a:t>
            </a:r>
          </a:p>
          <a:p>
            <a:pPr lvl="1"/>
            <a:endParaRPr lang="en-US" sz="1200"/>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CA" sz="1200"/>
              <a:t>The current financial reporting landscape demands a closer look at whether the </a:t>
            </a:r>
            <a:r>
              <a:rPr lang="en-CA" sz="1200" err="1"/>
              <a:t>AcSB’s</a:t>
            </a:r>
            <a:r>
              <a:rPr lang="en-CA" sz="1200"/>
              <a:t> strategies remain relevant for each category of reporting entity</a:t>
            </a:r>
          </a:p>
          <a:p>
            <a:pPr marL="457200" marR="0" lvl="1" indent="0" algn="l" defTabSz="914400" rtl="0" eaLnBrk="0" fontAlgn="base" latinLnBrk="0" hangingPunct="0">
              <a:lnSpc>
                <a:spcPct val="100000"/>
              </a:lnSpc>
              <a:spcBef>
                <a:spcPct val="30000"/>
              </a:spcBef>
              <a:spcAft>
                <a:spcPct val="0"/>
              </a:spcAft>
              <a:buClrTx/>
              <a:buSzTx/>
              <a:buFontTx/>
              <a:buNone/>
              <a:tabLst/>
              <a:defRPr/>
            </a:pPr>
            <a:endParaRPr lang="en-CA" sz="1200"/>
          </a:p>
          <a:p>
            <a:pPr marL="457200" marR="0" lvl="1" indent="0" algn="l" defTabSz="914400" rtl="0" eaLnBrk="0" fontAlgn="base" latinLnBrk="0" hangingPunct="0">
              <a:lnSpc>
                <a:spcPct val="100000"/>
              </a:lnSpc>
              <a:spcBef>
                <a:spcPct val="30000"/>
              </a:spcBef>
              <a:spcAft>
                <a:spcPct val="0"/>
              </a:spcAft>
              <a:buClrTx/>
              <a:buSzTx/>
              <a:buFontTx/>
              <a:buNone/>
              <a:tabLst/>
              <a:defRPr/>
            </a:pPr>
            <a:endParaRPr lang="en-CA" sz="1200" b="1"/>
          </a:p>
          <a:p>
            <a:pPr marL="628650" lvl="1" indent="-171450">
              <a:buFont typeface="Arial" panose="020B0604020202020204" pitchFamily="34" charset="0"/>
              <a:buChar char="•"/>
            </a:pPr>
            <a:endParaRPr lang="en-US"/>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9620755-65E8-E54B-ACB9-DA68E415F3F0}" type="slidenum">
              <a:rPr kumimoji="0" lang="en-CA" altLang="x-none" sz="1200" b="0" i="0" u="none" strike="noStrike" kern="1200" cap="none" spc="0" normalizeH="0" baseline="0" noProof="0" smtClean="0">
                <a:ln>
                  <a:noFill/>
                </a:ln>
                <a:solidFill>
                  <a:prstClr val="black"/>
                </a:solidFill>
                <a:effectLst/>
                <a:uLnTx/>
                <a:uFillTx/>
                <a:latin typeface="Calibri"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CA" altLang="x-none" sz="1200" b="0" i="0" u="none" strike="noStrike" kern="1200" cap="none" spc="0" normalizeH="0" baseline="0" noProof="0">
              <a:ln>
                <a:noFill/>
              </a:ln>
              <a:solidFill>
                <a:prstClr val="black"/>
              </a:solidFill>
              <a:effectLst/>
              <a:uLnTx/>
              <a:uFillTx/>
              <a:latin typeface="Calibri" charset="0"/>
              <a:cs typeface="Arial" charset="0"/>
            </a:endParaRPr>
          </a:p>
        </p:txBody>
      </p:sp>
    </p:spTree>
    <p:extLst>
      <p:ext uri="{BB962C8B-B14F-4D97-AF65-F5344CB8AC3E}">
        <p14:creationId xmlns:p14="http://schemas.microsoft.com/office/powerpoint/2010/main" val="3892621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buFont typeface="Arial" panose="020B0604020202020204" pitchFamily="34" charset="0"/>
              <a:buNone/>
            </a:pPr>
            <a:endParaRPr lang="en-US" sz="2000"/>
          </a:p>
          <a:p>
            <a:pPr marL="342900" indent="-342900">
              <a:lnSpc>
                <a:spcPct val="90000"/>
              </a:lnSpc>
              <a:buFont typeface="Arial" panose="020B0604020202020204" pitchFamily="34" charset="0"/>
              <a:buChar char="•"/>
            </a:pPr>
            <a:endParaRPr lang="en-US" sz="2000"/>
          </a:p>
          <a:p>
            <a:pPr marL="0" indent="0">
              <a:lnSpc>
                <a:spcPct val="90000"/>
              </a:lnSpc>
              <a:buFont typeface="Arial" panose="020B0604020202020204" pitchFamily="34" charset="0"/>
              <a:buNone/>
            </a:pPr>
            <a:endParaRPr lang="en-US" sz="2000" b="1"/>
          </a:p>
          <a:p>
            <a:pPr marL="171450" lvl="0" indent="-171450">
              <a:buFontTx/>
              <a:buChar char="-"/>
            </a:pPr>
            <a:endParaRPr lang="en-US" sz="1200"/>
          </a:p>
          <a:p>
            <a:endParaRPr lang="en-US"/>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9620755-65E8-E54B-ACB9-DA68E415F3F0}" type="slidenum">
              <a:rPr kumimoji="0" lang="en-CA" altLang="x-none" sz="1200" b="0" i="0" u="none" strike="noStrike" kern="1200" cap="none" spc="0" normalizeH="0" baseline="0" noProof="0" smtClean="0">
                <a:ln>
                  <a:noFill/>
                </a:ln>
                <a:solidFill>
                  <a:prstClr val="black"/>
                </a:solidFill>
                <a:effectLst/>
                <a:uLnTx/>
                <a:uFillTx/>
                <a:latin typeface="Calibri"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CA" altLang="x-none" sz="1200" b="0" i="0" u="none" strike="noStrike" kern="1200" cap="none" spc="0" normalizeH="0" baseline="0" noProof="0">
              <a:ln>
                <a:noFill/>
              </a:ln>
              <a:solidFill>
                <a:prstClr val="black"/>
              </a:solidFill>
              <a:effectLst/>
              <a:uLnTx/>
              <a:uFillTx/>
              <a:latin typeface="Calibri" charset="0"/>
              <a:cs typeface="Arial" charset="0"/>
            </a:endParaRPr>
          </a:p>
        </p:txBody>
      </p:sp>
    </p:spTree>
    <p:extLst>
      <p:ext uri="{BB962C8B-B14F-4D97-AF65-F5344CB8AC3E}">
        <p14:creationId xmlns:p14="http://schemas.microsoft.com/office/powerpoint/2010/main" val="3033012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9620755-65E8-E54B-ACB9-DA68E415F3F0}" type="slidenum">
              <a:rPr kumimoji="0" lang="en-CA" altLang="x-none" sz="1200" b="0" i="0" u="none" strike="noStrike" kern="1200" cap="none" spc="0" normalizeH="0" baseline="0" noProof="0" smtClean="0">
                <a:ln>
                  <a:noFill/>
                </a:ln>
                <a:solidFill>
                  <a:prstClr val="black"/>
                </a:solidFill>
                <a:effectLst/>
                <a:uLnTx/>
                <a:uFillTx/>
                <a:latin typeface="Calibri"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CA" altLang="x-none" sz="1200" b="0" i="0" u="none" strike="noStrike" kern="1200" cap="none" spc="0" normalizeH="0" baseline="0" noProof="0">
              <a:ln>
                <a:noFill/>
              </a:ln>
              <a:solidFill>
                <a:prstClr val="black"/>
              </a:solidFill>
              <a:effectLst/>
              <a:uLnTx/>
              <a:uFillTx/>
              <a:latin typeface="Calibri" charset="0"/>
              <a:cs typeface="Arial" charset="0"/>
            </a:endParaRPr>
          </a:p>
        </p:txBody>
      </p:sp>
    </p:spTree>
    <p:extLst>
      <p:ext uri="{BB962C8B-B14F-4D97-AF65-F5344CB8AC3E}">
        <p14:creationId xmlns:p14="http://schemas.microsoft.com/office/powerpoint/2010/main" val="3750892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9620755-65E8-E54B-ACB9-DA68E415F3F0}" type="slidenum">
              <a:rPr kumimoji="0" lang="en-CA" altLang="x-none" sz="1200" b="0" i="0" u="none" strike="noStrike" kern="1200" cap="none" spc="0" normalizeH="0" baseline="0" noProof="0" smtClean="0">
                <a:ln>
                  <a:noFill/>
                </a:ln>
                <a:solidFill>
                  <a:prstClr val="black"/>
                </a:solidFill>
                <a:effectLst/>
                <a:uLnTx/>
                <a:uFillTx/>
                <a:latin typeface="Calibri"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CA" altLang="x-none" sz="1200" b="0" i="0" u="none" strike="noStrike" kern="1200" cap="none" spc="0" normalizeH="0" baseline="0" noProof="0">
              <a:ln>
                <a:noFill/>
              </a:ln>
              <a:solidFill>
                <a:prstClr val="black"/>
              </a:solidFill>
              <a:effectLst/>
              <a:uLnTx/>
              <a:uFillTx/>
              <a:latin typeface="Calibri" charset="0"/>
              <a:cs typeface="Arial" charset="0"/>
            </a:endParaRPr>
          </a:p>
        </p:txBody>
      </p:sp>
    </p:spTree>
    <p:extLst>
      <p:ext uri="{BB962C8B-B14F-4D97-AF65-F5344CB8AC3E}">
        <p14:creationId xmlns:p14="http://schemas.microsoft.com/office/powerpoint/2010/main" val="340423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9620755-65E8-E54B-ACB9-DA68E415F3F0}" type="slidenum">
              <a:rPr kumimoji="0" lang="en-CA" altLang="x-none" sz="1200" b="0" i="0" u="none" strike="noStrike" kern="1200" cap="none" spc="0" normalizeH="0" baseline="0" noProof="0" smtClean="0">
                <a:ln>
                  <a:noFill/>
                </a:ln>
                <a:solidFill>
                  <a:prstClr val="black"/>
                </a:solidFill>
                <a:effectLst/>
                <a:uLnTx/>
                <a:uFillTx/>
                <a:latin typeface="Calibri"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CA" altLang="x-none" sz="1200" b="0" i="0" u="none" strike="noStrike" kern="1200" cap="none" spc="0" normalizeH="0" baseline="0" noProof="0">
              <a:ln>
                <a:noFill/>
              </a:ln>
              <a:solidFill>
                <a:prstClr val="black"/>
              </a:solidFill>
              <a:effectLst/>
              <a:uLnTx/>
              <a:uFillTx/>
              <a:latin typeface="Calibri" charset="0"/>
              <a:cs typeface="Arial" charset="0"/>
            </a:endParaRPr>
          </a:p>
        </p:txBody>
      </p:sp>
    </p:spTree>
    <p:extLst>
      <p:ext uri="{BB962C8B-B14F-4D97-AF65-F5344CB8AC3E}">
        <p14:creationId xmlns:p14="http://schemas.microsoft.com/office/powerpoint/2010/main" val="1686134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a:t> </a:t>
            </a:r>
            <a:r>
              <a:rPr lang="en-US" b="1"/>
              <a:t>Over the last couple of years standard setters and regulators have been taking action to support relevant reporting. This work began pre-covid.</a:t>
            </a:r>
          </a:p>
          <a:p>
            <a:pPr lvl="0"/>
            <a:endParaRPr lang="en-US" b="1"/>
          </a:p>
          <a:p>
            <a:endParaRPr lang="en-US"/>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9620755-65E8-E54B-ACB9-DA68E415F3F0}" type="slidenum">
              <a:rPr kumimoji="0" lang="en-CA" altLang="x-none" sz="1200" b="0" i="0" u="none" strike="noStrike" kern="1200" cap="none" spc="0" normalizeH="0" baseline="0" noProof="0" smtClean="0">
                <a:ln>
                  <a:noFill/>
                </a:ln>
                <a:solidFill>
                  <a:prstClr val="black"/>
                </a:solidFill>
                <a:effectLst/>
                <a:uLnTx/>
                <a:uFillTx/>
                <a:latin typeface="Calibri"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CA" altLang="x-none" sz="1200" b="0" i="0" u="none" strike="noStrike" kern="1200" cap="none" spc="0" normalizeH="0" baseline="0" noProof="0">
              <a:ln>
                <a:noFill/>
              </a:ln>
              <a:solidFill>
                <a:prstClr val="black"/>
              </a:solidFill>
              <a:effectLst/>
              <a:uLnTx/>
              <a:uFillTx/>
              <a:latin typeface="Calibri" charset="0"/>
              <a:cs typeface="Arial" charset="0"/>
            </a:endParaRPr>
          </a:p>
        </p:txBody>
      </p:sp>
      <p:sp>
        <p:nvSpPr>
          <p:cNvPr id="8" name="Slide Image Placeholder 7">
            <a:extLst>
              <a:ext uri="{FF2B5EF4-FFF2-40B4-BE49-F238E27FC236}">
                <a16:creationId xmlns:a16="http://schemas.microsoft.com/office/drawing/2014/main" id="{D7D04EF9-78F4-48F3-A25F-EF8886A1DB52}"/>
              </a:ext>
            </a:extLst>
          </p:cNvPr>
          <p:cNvSpPr>
            <a:spLocks noGrp="1" noRot="1" noChangeAspect="1"/>
          </p:cNvSpPr>
          <p:nvPr>
            <p:ph type="sldImg"/>
          </p:nvPr>
        </p:nvSpPr>
        <p:spPr/>
      </p:sp>
    </p:spTree>
    <p:extLst>
      <p:ext uri="{BB962C8B-B14F-4D97-AF65-F5344CB8AC3E}">
        <p14:creationId xmlns:p14="http://schemas.microsoft.com/office/powerpoint/2010/main" val="201608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CA"/>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31F99D-8DB6-499A-A5BE-D707899593CB}" type="slidenum">
              <a:rPr kumimoji="0" lang="en-US" sz="1200" b="0" i="0" u="none" strike="noStrike" kern="1200" cap="none" spc="0" normalizeH="0" baseline="0" noProof="0" smtClean="0">
                <a:ln>
                  <a:noFill/>
                </a:ln>
                <a:solidFill>
                  <a:prstClr val="black"/>
                </a:solidFill>
                <a:effectLst/>
                <a:uLnTx/>
                <a:uFillTx/>
                <a:latin typeface="Calibri"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charset="0"/>
              <a:cs typeface="Arial" charset="0"/>
            </a:endParaRPr>
          </a:p>
        </p:txBody>
      </p:sp>
    </p:spTree>
    <p:extLst>
      <p:ext uri="{BB962C8B-B14F-4D97-AF65-F5344CB8AC3E}">
        <p14:creationId xmlns:p14="http://schemas.microsoft.com/office/powerpoint/2010/main" val="22085338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5563" y="796925"/>
            <a:ext cx="4538662" cy="3405188"/>
          </a:xfrm>
        </p:spPr>
      </p:sp>
      <p:sp>
        <p:nvSpPr>
          <p:cNvPr id="3" name="Notes Placeholder 2"/>
          <p:cNvSpPr>
            <a:spLocks noGrp="1"/>
          </p:cNvSpPr>
          <p:nvPr>
            <p:ph type="body" idx="1"/>
          </p:nvPr>
        </p:nvSpPr>
        <p:spPr/>
        <p:txBody>
          <a:bodyPr/>
          <a:lstStyle/>
          <a:p>
            <a:r>
              <a:rPr lang="en-US"/>
              <a:t>Questions &amp; Answer</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817738F-FA81-4AAA-B15A-25A720EF9A12}" type="slidenum">
              <a:rPr kumimoji="0" lang="en-US" sz="1200" b="0" i="0" u="none" strike="noStrike" kern="1200" cap="none" spc="0" normalizeH="0" baseline="0" noProof="0" smtClean="0">
                <a:ln>
                  <a:noFill/>
                </a:ln>
                <a:solidFill>
                  <a:prstClr val="black"/>
                </a:solidFill>
                <a:effectLst/>
                <a:uLnTx/>
                <a:uFillTx/>
                <a:latin typeface="Calibri"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charset="0"/>
              <a:cs typeface="Arial" charset="0"/>
            </a:endParaRPr>
          </a:p>
        </p:txBody>
      </p:sp>
    </p:spTree>
    <p:extLst>
      <p:ext uri="{BB962C8B-B14F-4D97-AF65-F5344CB8AC3E}">
        <p14:creationId xmlns:p14="http://schemas.microsoft.com/office/powerpoint/2010/main" val="3047725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9620755-65E8-E54B-ACB9-DA68E415F3F0}" type="slidenum">
              <a:rPr kumimoji="0" lang="en-CA" altLang="x-none" sz="1200" b="0" i="0" u="none" strike="noStrike" kern="1200" cap="none" spc="0" normalizeH="0" baseline="0" noProof="0" smtClean="0">
                <a:ln>
                  <a:noFill/>
                </a:ln>
                <a:solidFill>
                  <a:prstClr val="black"/>
                </a:solidFill>
                <a:effectLst/>
                <a:uLnTx/>
                <a:uFillTx/>
                <a:latin typeface="Calibri"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CA" altLang="x-none" sz="1200" b="0" i="0" u="none" strike="noStrike" kern="1200" cap="none" spc="0" normalizeH="0" baseline="0" noProof="0">
              <a:ln>
                <a:noFill/>
              </a:ln>
              <a:solidFill>
                <a:prstClr val="black"/>
              </a:solidFill>
              <a:effectLst/>
              <a:uLnTx/>
              <a:uFillTx/>
              <a:latin typeface="Calibri" charset="0"/>
              <a:cs typeface="Arial" charset="0"/>
            </a:endParaRPr>
          </a:p>
        </p:txBody>
      </p:sp>
    </p:spTree>
    <p:extLst>
      <p:ext uri="{BB962C8B-B14F-4D97-AF65-F5344CB8AC3E}">
        <p14:creationId xmlns:p14="http://schemas.microsoft.com/office/powerpoint/2010/main" val="1018774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9620755-65E8-E54B-ACB9-DA68E415F3F0}" type="slidenum">
              <a:rPr kumimoji="0" lang="en-CA" altLang="x-none" sz="1200" b="0" i="0" u="none" strike="noStrike" kern="1200" cap="none" spc="0" normalizeH="0" baseline="0" noProof="0" smtClean="0">
                <a:ln>
                  <a:noFill/>
                </a:ln>
                <a:solidFill>
                  <a:prstClr val="black"/>
                </a:solidFill>
                <a:effectLst/>
                <a:uLnTx/>
                <a:uFillTx/>
                <a:latin typeface="Calibri"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CA" altLang="x-none" sz="1200" b="0" i="0" u="none" strike="noStrike" kern="1200" cap="none" spc="0" normalizeH="0" baseline="0" noProof="0">
              <a:ln>
                <a:noFill/>
              </a:ln>
              <a:solidFill>
                <a:prstClr val="black"/>
              </a:solidFill>
              <a:effectLst/>
              <a:uLnTx/>
              <a:uFillTx/>
              <a:latin typeface="Calibri" charset="0"/>
              <a:cs typeface="Arial" charset="0"/>
            </a:endParaRPr>
          </a:p>
        </p:txBody>
      </p:sp>
    </p:spTree>
    <p:extLst>
      <p:ext uri="{BB962C8B-B14F-4D97-AF65-F5344CB8AC3E}">
        <p14:creationId xmlns:p14="http://schemas.microsoft.com/office/powerpoint/2010/main" val="3249131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7" indent="-171447" defTabSz="929560">
              <a:buFont typeface="Arial" panose="020B0604020202020204" pitchFamily="34" charset="0"/>
              <a:buChar char="•"/>
              <a:defRPr/>
            </a:pPr>
            <a:r>
              <a:rPr lang="en-US"/>
              <a:t>Given shorter tenure of companies  - users are looking for forward measures to predict future performance </a:t>
            </a:r>
          </a:p>
          <a:p>
            <a:pPr marL="171447" indent="-171447" defTabSz="929560">
              <a:buFont typeface="Arial" panose="020B0604020202020204" pitchFamily="34" charset="0"/>
              <a:buChar char="•"/>
              <a:defRPr/>
            </a:pPr>
            <a:r>
              <a:rPr lang="en-US"/>
              <a:t>Performance measures can explain to stakeholders know how create long-term value  - especially for knowledge &amp; service-based businesses, like Amazon</a:t>
            </a:r>
          </a:p>
          <a:p>
            <a:pPr marL="171447" indent="-171447" defTabSz="929560">
              <a:buFont typeface="Arial" panose="020B0604020202020204" pitchFamily="34" charset="0"/>
              <a:buChar char="•"/>
              <a:defRPr/>
            </a:pPr>
            <a:r>
              <a:rPr lang="en-US"/>
              <a:t>Historical performance is not driving valuations  - more and more performance measures are being used as they are powerful metrics </a:t>
            </a:r>
          </a:p>
          <a:p>
            <a:pPr marL="171447" indent="-171447" defTabSz="929560">
              <a:buFont typeface="Arial" panose="020B0604020202020204" pitchFamily="34" charset="0"/>
              <a:buChar char="•"/>
              <a:defRPr/>
            </a:pPr>
            <a:r>
              <a:rPr lang="en-US"/>
              <a:t>From talking with those that use this information across a range of sectors, considering research studies, regulatory actions, trials and watching the news, there are concerns about the quality of this information. </a:t>
            </a:r>
          </a:p>
          <a:p>
            <a:pPr defTabSz="929560">
              <a:defRPr/>
            </a:pPr>
            <a:endParaRPr lang="en-US"/>
          </a:p>
          <a:p>
            <a:pPr defTabSz="929560">
              <a:defRPr/>
            </a:pPr>
            <a:r>
              <a:rPr lang="en-US"/>
              <a:t> </a:t>
            </a:r>
          </a:p>
          <a:p>
            <a:endParaRPr lang="en-US"/>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9620755-65E8-E54B-ACB9-DA68E415F3F0}" type="slidenum">
              <a:rPr kumimoji="0" lang="en-CA" altLang="x-none" sz="1200" b="0" i="0" u="none" strike="noStrike" kern="1200" cap="none" spc="0" normalizeH="0" baseline="0" noProof="0" smtClean="0">
                <a:ln>
                  <a:noFill/>
                </a:ln>
                <a:solidFill>
                  <a:prstClr val="black"/>
                </a:solidFill>
                <a:effectLst/>
                <a:uLnTx/>
                <a:uFillTx/>
                <a:latin typeface="Calibri"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CA" altLang="x-none" sz="1200" b="0" i="0" u="none" strike="noStrike" kern="1200" cap="none" spc="0" normalizeH="0" baseline="0" noProof="0">
              <a:ln>
                <a:noFill/>
              </a:ln>
              <a:solidFill>
                <a:prstClr val="black"/>
              </a:solidFill>
              <a:effectLst/>
              <a:uLnTx/>
              <a:uFillTx/>
              <a:latin typeface="Calibri" charset="0"/>
              <a:cs typeface="Arial" charset="0"/>
            </a:endParaRPr>
          </a:p>
        </p:txBody>
      </p:sp>
    </p:spTree>
    <p:extLst>
      <p:ext uri="{BB962C8B-B14F-4D97-AF65-F5344CB8AC3E}">
        <p14:creationId xmlns:p14="http://schemas.microsoft.com/office/powerpoint/2010/main" val="597658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9620755-65E8-E54B-ACB9-DA68E415F3F0}" type="slidenum">
              <a:rPr kumimoji="0" lang="en-CA" altLang="x-none" sz="1200" b="0" i="0" u="none" strike="noStrike" kern="1200" cap="none" spc="0" normalizeH="0" baseline="0" noProof="0" smtClean="0">
                <a:ln>
                  <a:noFill/>
                </a:ln>
                <a:solidFill>
                  <a:prstClr val="black"/>
                </a:solidFill>
                <a:effectLst/>
                <a:uLnTx/>
                <a:uFillTx/>
                <a:latin typeface="Calibri"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CA" altLang="x-none" sz="1200" b="0" i="0" u="none" strike="noStrike" kern="1200" cap="none" spc="0" normalizeH="0" baseline="0" noProof="0">
              <a:ln>
                <a:noFill/>
              </a:ln>
              <a:solidFill>
                <a:prstClr val="black"/>
              </a:solidFill>
              <a:effectLst/>
              <a:uLnTx/>
              <a:uFillTx/>
              <a:latin typeface="Calibri" charset="0"/>
              <a:cs typeface="Arial" charset="0"/>
            </a:endParaRPr>
          </a:p>
        </p:txBody>
      </p:sp>
    </p:spTree>
    <p:extLst>
      <p:ext uri="{BB962C8B-B14F-4D97-AF65-F5344CB8AC3E}">
        <p14:creationId xmlns:p14="http://schemas.microsoft.com/office/powerpoint/2010/main" val="2782572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9620755-65E8-E54B-ACB9-DA68E415F3F0}" type="slidenum">
              <a:rPr kumimoji="0" lang="en-CA" altLang="x-none" sz="1200" b="0" i="0" u="none" strike="noStrike" kern="1200" cap="none" spc="0" normalizeH="0" baseline="0" noProof="0" smtClean="0">
                <a:ln>
                  <a:noFill/>
                </a:ln>
                <a:solidFill>
                  <a:prstClr val="black"/>
                </a:solidFill>
                <a:effectLst/>
                <a:uLnTx/>
                <a:uFillTx/>
                <a:latin typeface="Calibri"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CA" altLang="x-none" sz="1200" b="0" i="0" u="none" strike="noStrike" kern="1200" cap="none" spc="0" normalizeH="0" baseline="0" noProof="0">
              <a:ln>
                <a:noFill/>
              </a:ln>
              <a:solidFill>
                <a:prstClr val="black"/>
              </a:solidFill>
              <a:effectLst/>
              <a:uLnTx/>
              <a:uFillTx/>
              <a:latin typeface="Calibri" charset="0"/>
              <a:cs typeface="Arial" charset="0"/>
            </a:endParaRPr>
          </a:p>
        </p:txBody>
      </p:sp>
    </p:spTree>
    <p:extLst>
      <p:ext uri="{BB962C8B-B14F-4D97-AF65-F5344CB8AC3E}">
        <p14:creationId xmlns:p14="http://schemas.microsoft.com/office/powerpoint/2010/main" val="1546707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1"/>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9620755-65E8-E54B-ACB9-DA68E415F3F0}" type="slidenum">
              <a:rPr kumimoji="0" lang="en-CA" altLang="x-none" sz="1200" b="0" i="0" u="none" strike="noStrike" kern="1200" cap="none" spc="0" normalizeH="0" baseline="0" noProof="0" smtClean="0">
                <a:ln>
                  <a:noFill/>
                </a:ln>
                <a:solidFill>
                  <a:prstClr val="black"/>
                </a:solidFill>
                <a:effectLst/>
                <a:uLnTx/>
                <a:uFillTx/>
                <a:latin typeface="Calibri"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CA" altLang="x-none" sz="1200" b="0" i="0" u="none" strike="noStrike" kern="1200" cap="none" spc="0" normalizeH="0" baseline="0" noProof="0">
              <a:ln>
                <a:noFill/>
              </a:ln>
              <a:solidFill>
                <a:prstClr val="black"/>
              </a:solidFill>
              <a:effectLst/>
              <a:uLnTx/>
              <a:uFillTx/>
              <a:latin typeface="Calibri" charset="0"/>
              <a:cs typeface="Arial" charset="0"/>
            </a:endParaRPr>
          </a:p>
        </p:txBody>
      </p:sp>
    </p:spTree>
    <p:extLst>
      <p:ext uri="{BB962C8B-B14F-4D97-AF65-F5344CB8AC3E}">
        <p14:creationId xmlns:p14="http://schemas.microsoft.com/office/powerpoint/2010/main" val="37390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5563" y="796925"/>
            <a:ext cx="4538662" cy="3405188"/>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err="1"/>
              <a:t>AcSB</a:t>
            </a:r>
            <a:r>
              <a:rPr lang="en-US" b="1"/>
              <a:t> Key activities</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9620755-65E8-E54B-ACB9-DA68E415F3F0}" type="slidenum">
              <a:rPr kumimoji="0" lang="en-CA" altLang="x-none" sz="1200" b="0" i="0" u="none" strike="noStrike" kern="1200" cap="none" spc="0" normalizeH="0" baseline="0" noProof="0" smtClean="0">
                <a:ln>
                  <a:noFill/>
                </a:ln>
                <a:solidFill>
                  <a:prstClr val="black"/>
                </a:solidFill>
                <a:effectLst/>
                <a:uLnTx/>
                <a:uFillTx/>
                <a:latin typeface="Calibri"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CA" altLang="x-none" sz="1200" b="0" i="0" u="none" strike="noStrike" kern="1200" cap="none" spc="0" normalizeH="0" baseline="0" noProof="0">
              <a:ln>
                <a:noFill/>
              </a:ln>
              <a:solidFill>
                <a:prstClr val="black"/>
              </a:solidFill>
              <a:effectLst/>
              <a:uLnTx/>
              <a:uFillTx/>
              <a:latin typeface="Calibri" charset="0"/>
              <a:cs typeface="Arial" charset="0"/>
            </a:endParaRPr>
          </a:p>
        </p:txBody>
      </p:sp>
    </p:spTree>
    <p:extLst>
      <p:ext uri="{BB962C8B-B14F-4D97-AF65-F5344CB8AC3E}">
        <p14:creationId xmlns:p14="http://schemas.microsoft.com/office/powerpoint/2010/main" val="1342782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r>
              <a:rPr lang="en-US" sz="1200"/>
              <a:t>Going concern resources issued:</a:t>
            </a:r>
          </a:p>
          <a:p>
            <a:pPr marL="457200" indent="-457200"/>
            <a:r>
              <a:rPr lang="en-US" sz="1200"/>
              <a:t>- Issued resources to help </a:t>
            </a:r>
            <a:r>
              <a:rPr lang="en-US" sz="1200">
                <a:hlinkClick r:id="rId3"/>
              </a:rPr>
              <a:t>private enterprises </a:t>
            </a:r>
            <a:r>
              <a:rPr lang="en-US" sz="1200"/>
              <a:t>and </a:t>
            </a:r>
            <a:r>
              <a:rPr lang="en-US" sz="1200">
                <a:hlinkClick r:id="rId4"/>
              </a:rPr>
              <a:t>not-for-profit organizations </a:t>
            </a:r>
            <a:r>
              <a:rPr lang="en-US" sz="1200"/>
              <a:t>better understand going concern</a:t>
            </a:r>
          </a:p>
          <a:p>
            <a:pPr marL="457200" indent="-457200"/>
            <a:r>
              <a:rPr lang="en-US" sz="1200"/>
              <a:t>- Issued a resource,</a:t>
            </a:r>
            <a:r>
              <a:rPr lang="en-US" sz="1200">
                <a:hlinkClick r:id="rId5"/>
              </a:rPr>
              <a:t> Going Concern and Liquidity Risk</a:t>
            </a:r>
            <a:r>
              <a:rPr lang="en-US" sz="1200"/>
              <a:t>, to help entities better understand the impact of going concern and liquidity risk on financial statements prepared in accordance with IFRS</a:t>
            </a:r>
          </a:p>
          <a:p>
            <a:pPr marL="457200" indent="-457200"/>
            <a:r>
              <a:rPr lang="en-US" sz="1200"/>
              <a:t>- Issued a joint publication with the Canadian Audit and Assurance Board (AASB) to provide guidance on accounting and auditing considerations related to </a:t>
            </a:r>
            <a:r>
              <a:rPr lang="en-US" sz="1200">
                <a:hlinkClick r:id="rId6"/>
              </a:rPr>
              <a:t>Close Call Going Concern Assessments</a:t>
            </a:r>
            <a:endParaRPr lang="en-US" sz="1200"/>
          </a:p>
          <a:p>
            <a:pPr marL="171450" indent="-171450">
              <a:buFont typeface="Arial" panose="020B0604020202020204" pitchFamily="34" charset="0"/>
              <a:buChar char="•"/>
            </a:pPr>
            <a:endParaRPr lang="en-US">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9620755-65E8-E54B-ACB9-DA68E415F3F0}" type="slidenum">
              <a:rPr kumimoji="0" lang="en-CA" altLang="x-none" sz="1200" b="0" i="0" u="none" strike="noStrike" kern="1200" cap="none" spc="0" normalizeH="0" baseline="0" noProof="0" smtClean="0">
                <a:ln>
                  <a:noFill/>
                </a:ln>
                <a:solidFill>
                  <a:prstClr val="black"/>
                </a:solidFill>
                <a:effectLst/>
                <a:uLnTx/>
                <a:uFillTx/>
                <a:latin typeface="Calibri"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CA" altLang="x-none" sz="1200" b="0" i="0" u="none" strike="noStrike" kern="1200" cap="none" spc="0" normalizeH="0" baseline="0" noProof="0">
              <a:ln>
                <a:noFill/>
              </a:ln>
              <a:solidFill>
                <a:prstClr val="black"/>
              </a:solidFill>
              <a:effectLst/>
              <a:uLnTx/>
              <a:uFillTx/>
              <a:latin typeface="Calibri" charset="0"/>
              <a:cs typeface="Arial" charset="0"/>
            </a:endParaRPr>
          </a:p>
        </p:txBody>
      </p:sp>
    </p:spTree>
    <p:extLst>
      <p:ext uri="{BB962C8B-B14F-4D97-AF65-F5344CB8AC3E}">
        <p14:creationId xmlns:p14="http://schemas.microsoft.com/office/powerpoint/2010/main" val="13850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mailto:fras-nifc-canada@cica.ca" TargetMode="External"/><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1.xml"/><Relationship Id="rId6" Type="http://schemas.openxmlformats.org/officeDocument/2006/relationships/hyperlink" Target="mailto:email@cpacanada.ca" TargetMode="External"/><Relationship Id="rId5" Type="http://schemas.openxmlformats.org/officeDocument/2006/relationships/hyperlink" Target="mailto:tricia.omalley@cica.ca" TargetMode="External"/><Relationship Id="rId4" Type="http://schemas.openxmlformats.org/officeDocument/2006/relationships/hyperlink" Target="http://www.frascanada.ca/" TargetMode="Externa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7.xml"/><Relationship Id="rId4" Type="http://schemas.openxmlformats.org/officeDocument/2006/relationships/image" Target="../media/image7.sv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FFFF00"/>
                </a:solidFill>
              </a:defRPr>
            </a:lvl1pPr>
          </a:lstStyle>
          <a:p>
            <a:r>
              <a:rPr lang="en-CA"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US" dirty="0"/>
              <a:t>PAC Professional Accounting Futures 2021</a:t>
            </a:r>
            <a:endParaRPr lang="en-CA" dirty="0"/>
          </a:p>
        </p:txBody>
      </p:sp>
      <p:sp>
        <p:nvSpPr>
          <p:cNvPr id="6" name="Slide Number Placeholder 5"/>
          <p:cNvSpPr>
            <a:spLocks noGrp="1"/>
          </p:cNvSpPr>
          <p:nvPr>
            <p:ph type="sldNum" sz="quarter" idx="12"/>
          </p:nvPr>
        </p:nvSpPr>
        <p:spPr/>
        <p:txBody>
          <a:bodyPr/>
          <a:lstStyle/>
          <a:p>
            <a:fld id="{1922BD0D-169D-4E79-8896-91849D654FE9}" type="slidenum">
              <a:rPr lang="en-CA" smtClean="0"/>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US"/>
              <a:t>PAC Professional Accounting Futures 2019</a:t>
            </a:r>
            <a:endParaRPr lang="en-CA"/>
          </a:p>
        </p:txBody>
      </p:sp>
      <p:sp>
        <p:nvSpPr>
          <p:cNvPr id="6" name="Slide Number Placeholder 5"/>
          <p:cNvSpPr>
            <a:spLocks noGrp="1"/>
          </p:cNvSpPr>
          <p:nvPr>
            <p:ph type="sldNum" sz="quarter" idx="12"/>
          </p:nvPr>
        </p:nvSpPr>
        <p:spPr/>
        <p:txBody>
          <a:bodyPr/>
          <a:lstStyle/>
          <a:p>
            <a:fld id="{1922BD0D-169D-4E79-8896-91849D654FE9}"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US"/>
              <a:t>PAC Professional Accounting Futures 2019</a:t>
            </a:r>
            <a:endParaRPr lang="en-CA"/>
          </a:p>
        </p:txBody>
      </p:sp>
      <p:sp>
        <p:nvSpPr>
          <p:cNvPr id="6" name="Slide Number Placeholder 5"/>
          <p:cNvSpPr>
            <a:spLocks noGrp="1"/>
          </p:cNvSpPr>
          <p:nvPr>
            <p:ph type="sldNum" sz="quarter" idx="12"/>
          </p:nvPr>
        </p:nvSpPr>
        <p:spPr/>
        <p:txBody>
          <a:bodyPr/>
          <a:lstStyle/>
          <a:p>
            <a:fld id="{1922BD0D-169D-4E79-8896-91849D654FE9}" type="slidenum">
              <a:rPr lang="en-CA" smtClean="0"/>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881"/>
            <a:ext cx="9144000" cy="231325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95736" y="1124744"/>
            <a:ext cx="7748016" cy="6797040"/>
          </a:xfrm>
          <a:prstGeom prst="rect">
            <a:avLst/>
          </a:prstGeom>
        </p:spPr>
      </p:pic>
      <p:sp>
        <p:nvSpPr>
          <p:cNvPr id="2" name="Title 1"/>
          <p:cNvSpPr>
            <a:spLocks noGrp="1"/>
          </p:cNvSpPr>
          <p:nvPr>
            <p:ph type="ctrTitle" hasCustomPrompt="1"/>
          </p:nvPr>
        </p:nvSpPr>
        <p:spPr>
          <a:xfrm>
            <a:off x="755576" y="3412612"/>
            <a:ext cx="8291264" cy="1470025"/>
          </a:xfrm>
        </p:spPr>
        <p:txBody>
          <a:bodyPr anchor="t"/>
          <a:lstStyle>
            <a:lvl1pPr algn="l">
              <a:defRPr spc="-100" baseline="0">
                <a:solidFill>
                  <a:srgbClr val="AB1500"/>
                </a:solidFill>
              </a:defRPr>
            </a:lvl1pPr>
          </a:lstStyle>
          <a:p>
            <a:r>
              <a:rPr lang="en-US"/>
              <a:t>Title of presentation</a:t>
            </a:r>
            <a:endParaRPr lang="en-CA"/>
          </a:p>
        </p:txBody>
      </p:sp>
      <p:sp>
        <p:nvSpPr>
          <p:cNvPr id="3" name="Subtitle 2"/>
          <p:cNvSpPr>
            <a:spLocks noGrp="1"/>
          </p:cNvSpPr>
          <p:nvPr>
            <p:ph type="subTitle" idx="1" hasCustomPrompt="1"/>
          </p:nvPr>
        </p:nvSpPr>
        <p:spPr>
          <a:xfrm>
            <a:off x="755576" y="4869160"/>
            <a:ext cx="8283352" cy="1104528"/>
          </a:xfrm>
        </p:spPr>
        <p:txBody>
          <a:bodyPr lIns="0" tIns="0" rIns="0" bIns="0">
            <a:normAutofit/>
          </a:bodyPr>
          <a:lstStyle>
            <a:lvl1pPr marL="0" indent="0" algn="l" eaLnBrk="1" hangingPunct="1">
              <a:buNone/>
              <a:defRPr lang="en-US" altLang="en-US">
                <a:latin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eaLnBrk="1" hangingPunct="1">
              <a:defRPr/>
            </a:pPr>
            <a:r>
              <a:rPr lang="en-US" altLang="en-US">
                <a:latin typeface="Arial" charset="0"/>
                <a:ea typeface="+mn-ea"/>
                <a:cs typeface="Arial" charset="0"/>
              </a:rPr>
              <a:t>Include the name of the presenters, date, or any other information you wish here. If this is not necessary, you can delete this box.</a:t>
            </a:r>
          </a:p>
        </p:txBody>
      </p:sp>
    </p:spTree>
    <p:extLst>
      <p:ext uri="{BB962C8B-B14F-4D97-AF65-F5344CB8AC3E}">
        <p14:creationId xmlns:p14="http://schemas.microsoft.com/office/powerpoint/2010/main" val="2744174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2417" y="5949281"/>
            <a:ext cx="2008811" cy="1008112"/>
          </a:xfrm>
          <a:prstGeom prst="rect">
            <a:avLst/>
          </a:prstGeom>
        </p:spPr>
      </p:pic>
      <p:cxnSp>
        <p:nvCxnSpPr>
          <p:cNvPr id="4" name="Straight Connector 3"/>
          <p:cNvCxnSpPr/>
          <p:nvPr/>
        </p:nvCxnSpPr>
        <p:spPr>
          <a:xfrm>
            <a:off x="457200" y="1412875"/>
            <a:ext cx="8229600" cy="0"/>
          </a:xfrm>
          <a:prstGeom prst="line">
            <a:avLst/>
          </a:prstGeom>
          <a:ln w="38100" cmpd="sng">
            <a:solidFill>
              <a:srgbClr val="D5D4C7"/>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solidFill>
                  <a:srgbClr val="AB1500"/>
                </a:solidFill>
              </a:defRPr>
            </a:lvl1pPr>
          </a:lstStyle>
          <a:p>
            <a:r>
              <a:rPr lang="en-US"/>
              <a:t>Click to edit Master title style</a:t>
            </a:r>
            <a:endParaRPr lang="en-CA"/>
          </a:p>
        </p:txBody>
      </p:sp>
      <p:sp>
        <p:nvSpPr>
          <p:cNvPr id="3" name="Content Placeholder 2"/>
          <p:cNvSpPr>
            <a:spLocks noGrp="1"/>
          </p:cNvSpPr>
          <p:nvPr>
            <p:ph idx="1"/>
          </p:nvPr>
        </p:nvSpPr>
        <p:spPr/>
        <p:txBody>
          <a:bodyPr/>
          <a:lstStyle>
            <a:lvl1pPr marL="381000" indent="-381000">
              <a:defRPr>
                <a:solidFill>
                  <a:srgbClr val="424242"/>
                </a:solidFill>
              </a:defRPr>
            </a:lvl1pPr>
            <a:lvl2pPr>
              <a:defRPr>
                <a:solidFill>
                  <a:srgbClr val="424242"/>
                </a:solidFill>
              </a:defRPr>
            </a:lvl2pPr>
            <a:lvl3pPr>
              <a:defRPr>
                <a:solidFill>
                  <a:srgbClr val="424242"/>
                </a:solidFill>
              </a:defRPr>
            </a:lvl3pPr>
            <a:lvl4pPr>
              <a:defRPr>
                <a:solidFill>
                  <a:srgbClr val="424242"/>
                </a:solidFill>
              </a:defRPr>
            </a:lvl4pPr>
            <a:lvl5pPr>
              <a:defRPr>
                <a:solidFill>
                  <a:srgbClr val="42424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TextBox 4"/>
          <p:cNvSpPr txBox="1"/>
          <p:nvPr userDrawn="1"/>
        </p:nvSpPr>
        <p:spPr>
          <a:xfrm>
            <a:off x="8316416" y="6237312"/>
            <a:ext cx="466794" cy="369332"/>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Calibri" charset="0"/>
                <a:ea typeface="Arial" charset="0"/>
                <a:cs typeface="Arial" charset="0"/>
              </a:defRPr>
            </a:lvl1pPr>
            <a:lvl2pPr marL="457200" algn="l" rtl="0" fontAlgn="base">
              <a:spcBef>
                <a:spcPct val="0"/>
              </a:spcBef>
              <a:spcAft>
                <a:spcPct val="0"/>
              </a:spcAft>
              <a:defRPr kern="1200">
                <a:solidFill>
                  <a:schemeClr val="tx1"/>
                </a:solidFill>
                <a:latin typeface="Calibri" charset="0"/>
                <a:ea typeface="Arial" charset="0"/>
                <a:cs typeface="Arial" charset="0"/>
              </a:defRPr>
            </a:lvl2pPr>
            <a:lvl3pPr marL="914400" algn="l" rtl="0" fontAlgn="base">
              <a:spcBef>
                <a:spcPct val="0"/>
              </a:spcBef>
              <a:spcAft>
                <a:spcPct val="0"/>
              </a:spcAft>
              <a:defRPr kern="1200">
                <a:solidFill>
                  <a:schemeClr val="tx1"/>
                </a:solidFill>
                <a:latin typeface="Calibri" charset="0"/>
                <a:ea typeface="Arial" charset="0"/>
                <a:cs typeface="Arial" charset="0"/>
              </a:defRPr>
            </a:lvl3pPr>
            <a:lvl4pPr marL="1371600" algn="l" rtl="0" fontAlgn="base">
              <a:spcBef>
                <a:spcPct val="0"/>
              </a:spcBef>
              <a:spcAft>
                <a:spcPct val="0"/>
              </a:spcAft>
              <a:defRPr kern="1200">
                <a:solidFill>
                  <a:schemeClr val="tx1"/>
                </a:solidFill>
                <a:latin typeface="Calibri" charset="0"/>
                <a:ea typeface="Arial" charset="0"/>
                <a:cs typeface="Arial" charset="0"/>
              </a:defRPr>
            </a:lvl4pPr>
            <a:lvl5pPr marL="1828800" algn="l" rtl="0" fontAlgn="base">
              <a:spcBef>
                <a:spcPct val="0"/>
              </a:spcBef>
              <a:spcAft>
                <a:spcPct val="0"/>
              </a:spcAft>
              <a:defRPr kern="1200">
                <a:solidFill>
                  <a:schemeClr val="tx1"/>
                </a:solidFill>
                <a:latin typeface="Calibri" charset="0"/>
                <a:ea typeface="Arial" charset="0"/>
                <a:cs typeface="Arial" charset="0"/>
              </a:defRPr>
            </a:lvl5pPr>
            <a:lvl6pPr marL="2286000" algn="l" defTabSz="914400" rtl="0" eaLnBrk="1" latinLnBrk="0" hangingPunct="1">
              <a:defRPr kern="1200">
                <a:solidFill>
                  <a:schemeClr val="tx1"/>
                </a:solidFill>
                <a:latin typeface="Calibri" charset="0"/>
                <a:ea typeface="Arial" charset="0"/>
                <a:cs typeface="Arial" charset="0"/>
              </a:defRPr>
            </a:lvl6pPr>
            <a:lvl7pPr marL="2743200" algn="l" defTabSz="914400" rtl="0" eaLnBrk="1" latinLnBrk="0" hangingPunct="1">
              <a:defRPr kern="1200">
                <a:solidFill>
                  <a:schemeClr val="tx1"/>
                </a:solidFill>
                <a:latin typeface="Calibri" charset="0"/>
                <a:ea typeface="Arial" charset="0"/>
                <a:cs typeface="Arial" charset="0"/>
              </a:defRPr>
            </a:lvl7pPr>
            <a:lvl8pPr marL="3200400" algn="l" defTabSz="914400" rtl="0" eaLnBrk="1" latinLnBrk="0" hangingPunct="1">
              <a:defRPr kern="1200">
                <a:solidFill>
                  <a:schemeClr val="tx1"/>
                </a:solidFill>
                <a:latin typeface="Calibri" charset="0"/>
                <a:ea typeface="Arial" charset="0"/>
                <a:cs typeface="Arial" charset="0"/>
              </a:defRPr>
            </a:lvl8pPr>
            <a:lvl9pPr marL="3657600" algn="l" defTabSz="914400" rtl="0" eaLnBrk="1" latinLnBrk="0" hangingPunct="1">
              <a:defRPr kern="1200">
                <a:solidFill>
                  <a:schemeClr val="tx1"/>
                </a:solidFill>
                <a:latin typeface="Calibri" charset="0"/>
                <a:ea typeface="Arial" charset="0"/>
                <a:cs typeface="Arial" charset="0"/>
              </a:defRPr>
            </a:lvl9pPr>
          </a:lstStyle>
          <a:p>
            <a:fld id="{2A41CDB2-90BC-4944-9B96-6F1F8DDCE697}"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4658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itle Placeholder 1"/>
          <p:cNvSpPr txBox="1">
            <a:spLocks/>
          </p:cNvSpPr>
          <p:nvPr/>
        </p:nvSpPr>
        <p:spPr>
          <a:xfrm>
            <a:off x="457200" y="274638"/>
            <a:ext cx="8229600" cy="1143000"/>
          </a:xfrm>
          <a:prstGeom prst="rect">
            <a:avLst/>
          </a:prstGeom>
        </p:spPr>
        <p:txBody>
          <a:bodyPr anchor="ctr">
            <a:normAutofit/>
          </a:bodyPr>
          <a:lstStyle>
            <a:lvl1pPr algn="l" defTabSz="914400" rtl="0" eaLnBrk="1" latinLnBrk="0" hangingPunct="1">
              <a:spcBef>
                <a:spcPct val="0"/>
              </a:spcBef>
              <a:buNone/>
              <a:defRPr sz="4000" b="1" i="0" kern="1200" spc="-50" baseline="0">
                <a:solidFill>
                  <a:schemeClr val="tx1"/>
                </a:solidFill>
                <a:latin typeface="Arial" pitchFamily="34" charset="0"/>
                <a:ea typeface="+mj-ea"/>
                <a:cs typeface="Arial" pitchFamily="34" charset="0"/>
              </a:defRPr>
            </a:lvl1pPr>
          </a:lstStyle>
          <a:p>
            <a:pPr fontAlgn="auto">
              <a:spcAft>
                <a:spcPts val="0"/>
              </a:spcAft>
              <a:defRPr/>
            </a:pPr>
            <a:endParaRPr lang="en-CA"/>
          </a:p>
        </p:txBody>
      </p:sp>
      <p:cxnSp>
        <p:nvCxnSpPr>
          <p:cNvPr id="6" name="Straight Connector 5"/>
          <p:cNvCxnSpPr/>
          <p:nvPr userDrawn="1"/>
        </p:nvCxnSpPr>
        <p:spPr>
          <a:xfrm>
            <a:off x="457200" y="1412875"/>
            <a:ext cx="8229600" cy="0"/>
          </a:xfrm>
          <a:prstGeom prst="line">
            <a:avLst/>
          </a:prstGeom>
          <a:ln w="38100" cmpd="sng">
            <a:solidFill>
              <a:srgbClr val="D5D4C7"/>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ctrTitle"/>
          </p:nvPr>
        </p:nvSpPr>
        <p:spPr>
          <a:xfrm>
            <a:off x="457200" y="4005064"/>
            <a:ext cx="8291264" cy="1470025"/>
          </a:xfrm>
        </p:spPr>
        <p:txBody>
          <a:bodyPr anchor="t"/>
          <a:lstStyle>
            <a:lvl1pPr algn="l">
              <a:defRPr sz="3000" spc="-100" baseline="0">
                <a:solidFill>
                  <a:srgbClr val="AB1500"/>
                </a:solidFill>
              </a:defRPr>
            </a:lvl1pPr>
          </a:lstStyle>
          <a:p>
            <a:r>
              <a:rPr lang="en-US"/>
              <a:t>Click to edit Master title style</a:t>
            </a:r>
            <a:endParaRPr lang="en-CA"/>
          </a:p>
        </p:txBody>
      </p:sp>
      <p:sp>
        <p:nvSpPr>
          <p:cNvPr id="10" name="Subtitle 2" title="Section Name"/>
          <p:cNvSpPr>
            <a:spLocks noGrp="1"/>
          </p:cNvSpPr>
          <p:nvPr>
            <p:ph type="subTitle" idx="1"/>
          </p:nvPr>
        </p:nvSpPr>
        <p:spPr>
          <a:xfrm>
            <a:off x="457200" y="3415835"/>
            <a:ext cx="8283352" cy="445213"/>
          </a:xfrm>
        </p:spPr>
        <p:txBody>
          <a:bodyPr lIns="0" tIns="0" rIns="0" bIns="0">
            <a:normAutofit/>
          </a:bodyPr>
          <a:lstStyle>
            <a:lvl1pPr marL="0" indent="0" algn="l">
              <a:buNone/>
              <a:defRPr sz="2000" b="1" spc="-50" baseline="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6" name="Text Placeholder 15"/>
          <p:cNvSpPr>
            <a:spLocks noGrp="1"/>
          </p:cNvSpPr>
          <p:nvPr>
            <p:ph type="body" sz="quarter" idx="10"/>
          </p:nvPr>
        </p:nvSpPr>
        <p:spPr>
          <a:xfrm>
            <a:off x="457200" y="274638"/>
            <a:ext cx="8229600" cy="1143000"/>
          </a:xfrm>
        </p:spPr>
        <p:txBody>
          <a:bodyPr lIns="0" tIns="0" rIns="0" bIns="0" anchor="ctr">
            <a:normAutofit/>
          </a:bodyPr>
          <a:lstStyle>
            <a:lvl1pPr marL="0" indent="0">
              <a:lnSpc>
                <a:spcPct val="100000"/>
              </a:lnSpc>
              <a:spcBef>
                <a:spcPts val="0"/>
              </a:spcBef>
              <a:buNone/>
              <a:defRPr sz="4000" b="1" spc="-100" baseline="0">
                <a:solidFill>
                  <a:srgbClr val="AB1500"/>
                </a:solidFill>
              </a:defRPr>
            </a:lvl1pPr>
          </a:lstStyle>
          <a:p>
            <a:pPr lvl="0"/>
            <a:r>
              <a:rPr lang="en-US"/>
              <a:t>Click to edit Master text styles</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2417" y="5949281"/>
            <a:ext cx="2008811" cy="1008112"/>
          </a:xfrm>
          <a:prstGeom prst="rect">
            <a:avLst/>
          </a:prstGeom>
        </p:spPr>
      </p:pic>
      <p:sp>
        <p:nvSpPr>
          <p:cNvPr id="8" name="TextBox 4"/>
          <p:cNvSpPr txBox="1"/>
          <p:nvPr userDrawn="1"/>
        </p:nvSpPr>
        <p:spPr>
          <a:xfrm>
            <a:off x="8316416" y="6237312"/>
            <a:ext cx="466794" cy="369332"/>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Calibri" charset="0"/>
                <a:ea typeface="Arial" charset="0"/>
                <a:cs typeface="Arial" charset="0"/>
              </a:defRPr>
            </a:lvl1pPr>
            <a:lvl2pPr marL="457200" algn="l" rtl="0" fontAlgn="base">
              <a:spcBef>
                <a:spcPct val="0"/>
              </a:spcBef>
              <a:spcAft>
                <a:spcPct val="0"/>
              </a:spcAft>
              <a:defRPr kern="1200">
                <a:solidFill>
                  <a:schemeClr val="tx1"/>
                </a:solidFill>
                <a:latin typeface="Calibri" charset="0"/>
                <a:ea typeface="Arial" charset="0"/>
                <a:cs typeface="Arial" charset="0"/>
              </a:defRPr>
            </a:lvl2pPr>
            <a:lvl3pPr marL="914400" algn="l" rtl="0" fontAlgn="base">
              <a:spcBef>
                <a:spcPct val="0"/>
              </a:spcBef>
              <a:spcAft>
                <a:spcPct val="0"/>
              </a:spcAft>
              <a:defRPr kern="1200">
                <a:solidFill>
                  <a:schemeClr val="tx1"/>
                </a:solidFill>
                <a:latin typeface="Calibri" charset="0"/>
                <a:ea typeface="Arial" charset="0"/>
                <a:cs typeface="Arial" charset="0"/>
              </a:defRPr>
            </a:lvl3pPr>
            <a:lvl4pPr marL="1371600" algn="l" rtl="0" fontAlgn="base">
              <a:spcBef>
                <a:spcPct val="0"/>
              </a:spcBef>
              <a:spcAft>
                <a:spcPct val="0"/>
              </a:spcAft>
              <a:defRPr kern="1200">
                <a:solidFill>
                  <a:schemeClr val="tx1"/>
                </a:solidFill>
                <a:latin typeface="Calibri" charset="0"/>
                <a:ea typeface="Arial" charset="0"/>
                <a:cs typeface="Arial" charset="0"/>
              </a:defRPr>
            </a:lvl4pPr>
            <a:lvl5pPr marL="1828800" algn="l" rtl="0" fontAlgn="base">
              <a:spcBef>
                <a:spcPct val="0"/>
              </a:spcBef>
              <a:spcAft>
                <a:spcPct val="0"/>
              </a:spcAft>
              <a:defRPr kern="1200">
                <a:solidFill>
                  <a:schemeClr val="tx1"/>
                </a:solidFill>
                <a:latin typeface="Calibri" charset="0"/>
                <a:ea typeface="Arial" charset="0"/>
                <a:cs typeface="Arial" charset="0"/>
              </a:defRPr>
            </a:lvl5pPr>
            <a:lvl6pPr marL="2286000" algn="l" defTabSz="914400" rtl="0" eaLnBrk="1" latinLnBrk="0" hangingPunct="1">
              <a:defRPr kern="1200">
                <a:solidFill>
                  <a:schemeClr val="tx1"/>
                </a:solidFill>
                <a:latin typeface="Calibri" charset="0"/>
                <a:ea typeface="Arial" charset="0"/>
                <a:cs typeface="Arial" charset="0"/>
              </a:defRPr>
            </a:lvl6pPr>
            <a:lvl7pPr marL="2743200" algn="l" defTabSz="914400" rtl="0" eaLnBrk="1" latinLnBrk="0" hangingPunct="1">
              <a:defRPr kern="1200">
                <a:solidFill>
                  <a:schemeClr val="tx1"/>
                </a:solidFill>
                <a:latin typeface="Calibri" charset="0"/>
                <a:ea typeface="Arial" charset="0"/>
                <a:cs typeface="Arial" charset="0"/>
              </a:defRPr>
            </a:lvl7pPr>
            <a:lvl8pPr marL="3200400" algn="l" defTabSz="914400" rtl="0" eaLnBrk="1" latinLnBrk="0" hangingPunct="1">
              <a:defRPr kern="1200">
                <a:solidFill>
                  <a:schemeClr val="tx1"/>
                </a:solidFill>
                <a:latin typeface="Calibri" charset="0"/>
                <a:ea typeface="Arial" charset="0"/>
                <a:cs typeface="Arial" charset="0"/>
              </a:defRPr>
            </a:lvl8pPr>
            <a:lvl9pPr marL="3657600" algn="l" defTabSz="914400" rtl="0" eaLnBrk="1" latinLnBrk="0" hangingPunct="1">
              <a:defRPr kern="1200">
                <a:solidFill>
                  <a:schemeClr val="tx1"/>
                </a:solidFill>
                <a:latin typeface="Calibri" charset="0"/>
                <a:ea typeface="Arial" charset="0"/>
                <a:cs typeface="Arial" charset="0"/>
              </a:defRPr>
            </a:lvl9pPr>
          </a:lstStyle>
          <a:p>
            <a:fld id="{2A41CDB2-90BC-4944-9B96-6F1F8DDCE697}"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7826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457200" y="1412875"/>
            <a:ext cx="8229600" cy="0"/>
          </a:xfrm>
          <a:prstGeom prst="line">
            <a:avLst/>
          </a:prstGeom>
          <a:ln w="38100" cmpd="sng">
            <a:solidFill>
              <a:srgbClr val="D5D4C7"/>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rgbClr val="AB1500"/>
                </a:solidFill>
              </a:defRPr>
            </a:lvl1p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solidFill>
                  <a:srgbClr val="424242"/>
                </a:solidFill>
              </a:defRPr>
            </a:lvl1pPr>
            <a:lvl2pPr>
              <a:defRPr sz="2400">
                <a:solidFill>
                  <a:srgbClr val="424242"/>
                </a:solidFill>
              </a:defRPr>
            </a:lvl2pPr>
            <a:lvl3pPr>
              <a:defRPr sz="2000">
                <a:solidFill>
                  <a:srgbClr val="424242"/>
                </a:solidFill>
              </a:defRPr>
            </a:lvl3pPr>
            <a:lvl4pPr>
              <a:defRPr sz="1800">
                <a:solidFill>
                  <a:srgbClr val="424242"/>
                </a:solidFill>
              </a:defRPr>
            </a:lvl4pPr>
            <a:lvl5pPr>
              <a:defRPr sz="1800">
                <a:solidFill>
                  <a:srgbClr val="42424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424242"/>
                </a:solidFill>
              </a:defRPr>
            </a:lvl1pPr>
            <a:lvl2pPr>
              <a:defRPr sz="2400">
                <a:solidFill>
                  <a:srgbClr val="424242"/>
                </a:solidFill>
              </a:defRPr>
            </a:lvl2pPr>
            <a:lvl3pPr>
              <a:defRPr sz="2000">
                <a:solidFill>
                  <a:srgbClr val="424242"/>
                </a:solidFill>
              </a:defRPr>
            </a:lvl3pPr>
            <a:lvl4pPr>
              <a:defRPr sz="1800">
                <a:solidFill>
                  <a:srgbClr val="424242"/>
                </a:solidFill>
              </a:defRPr>
            </a:lvl4pPr>
            <a:lvl5pPr>
              <a:defRPr sz="1800">
                <a:solidFill>
                  <a:srgbClr val="42424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2417" y="5949281"/>
            <a:ext cx="2008811" cy="1008112"/>
          </a:xfrm>
          <a:prstGeom prst="rect">
            <a:avLst/>
          </a:prstGeom>
        </p:spPr>
      </p:pic>
      <p:sp>
        <p:nvSpPr>
          <p:cNvPr id="7" name="TextBox 4"/>
          <p:cNvSpPr txBox="1"/>
          <p:nvPr userDrawn="1"/>
        </p:nvSpPr>
        <p:spPr>
          <a:xfrm>
            <a:off x="8316416" y="6237312"/>
            <a:ext cx="466794" cy="369332"/>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Calibri" charset="0"/>
                <a:ea typeface="Arial" charset="0"/>
                <a:cs typeface="Arial" charset="0"/>
              </a:defRPr>
            </a:lvl1pPr>
            <a:lvl2pPr marL="457200" algn="l" rtl="0" fontAlgn="base">
              <a:spcBef>
                <a:spcPct val="0"/>
              </a:spcBef>
              <a:spcAft>
                <a:spcPct val="0"/>
              </a:spcAft>
              <a:defRPr kern="1200">
                <a:solidFill>
                  <a:schemeClr val="tx1"/>
                </a:solidFill>
                <a:latin typeface="Calibri" charset="0"/>
                <a:ea typeface="Arial" charset="0"/>
                <a:cs typeface="Arial" charset="0"/>
              </a:defRPr>
            </a:lvl2pPr>
            <a:lvl3pPr marL="914400" algn="l" rtl="0" fontAlgn="base">
              <a:spcBef>
                <a:spcPct val="0"/>
              </a:spcBef>
              <a:spcAft>
                <a:spcPct val="0"/>
              </a:spcAft>
              <a:defRPr kern="1200">
                <a:solidFill>
                  <a:schemeClr val="tx1"/>
                </a:solidFill>
                <a:latin typeface="Calibri" charset="0"/>
                <a:ea typeface="Arial" charset="0"/>
                <a:cs typeface="Arial" charset="0"/>
              </a:defRPr>
            </a:lvl3pPr>
            <a:lvl4pPr marL="1371600" algn="l" rtl="0" fontAlgn="base">
              <a:spcBef>
                <a:spcPct val="0"/>
              </a:spcBef>
              <a:spcAft>
                <a:spcPct val="0"/>
              </a:spcAft>
              <a:defRPr kern="1200">
                <a:solidFill>
                  <a:schemeClr val="tx1"/>
                </a:solidFill>
                <a:latin typeface="Calibri" charset="0"/>
                <a:ea typeface="Arial" charset="0"/>
                <a:cs typeface="Arial" charset="0"/>
              </a:defRPr>
            </a:lvl4pPr>
            <a:lvl5pPr marL="1828800" algn="l" rtl="0" fontAlgn="base">
              <a:spcBef>
                <a:spcPct val="0"/>
              </a:spcBef>
              <a:spcAft>
                <a:spcPct val="0"/>
              </a:spcAft>
              <a:defRPr kern="1200">
                <a:solidFill>
                  <a:schemeClr val="tx1"/>
                </a:solidFill>
                <a:latin typeface="Calibri" charset="0"/>
                <a:ea typeface="Arial" charset="0"/>
                <a:cs typeface="Arial" charset="0"/>
              </a:defRPr>
            </a:lvl5pPr>
            <a:lvl6pPr marL="2286000" algn="l" defTabSz="914400" rtl="0" eaLnBrk="1" latinLnBrk="0" hangingPunct="1">
              <a:defRPr kern="1200">
                <a:solidFill>
                  <a:schemeClr val="tx1"/>
                </a:solidFill>
                <a:latin typeface="Calibri" charset="0"/>
                <a:ea typeface="Arial" charset="0"/>
                <a:cs typeface="Arial" charset="0"/>
              </a:defRPr>
            </a:lvl6pPr>
            <a:lvl7pPr marL="2743200" algn="l" defTabSz="914400" rtl="0" eaLnBrk="1" latinLnBrk="0" hangingPunct="1">
              <a:defRPr kern="1200">
                <a:solidFill>
                  <a:schemeClr val="tx1"/>
                </a:solidFill>
                <a:latin typeface="Calibri" charset="0"/>
                <a:ea typeface="Arial" charset="0"/>
                <a:cs typeface="Arial" charset="0"/>
              </a:defRPr>
            </a:lvl7pPr>
            <a:lvl8pPr marL="3200400" algn="l" defTabSz="914400" rtl="0" eaLnBrk="1" latinLnBrk="0" hangingPunct="1">
              <a:defRPr kern="1200">
                <a:solidFill>
                  <a:schemeClr val="tx1"/>
                </a:solidFill>
                <a:latin typeface="Calibri" charset="0"/>
                <a:ea typeface="Arial" charset="0"/>
                <a:cs typeface="Arial" charset="0"/>
              </a:defRPr>
            </a:lvl8pPr>
            <a:lvl9pPr marL="3657600" algn="l" defTabSz="914400" rtl="0" eaLnBrk="1" latinLnBrk="0" hangingPunct="1">
              <a:defRPr kern="1200">
                <a:solidFill>
                  <a:schemeClr val="tx1"/>
                </a:solidFill>
                <a:latin typeface="Calibri" charset="0"/>
                <a:ea typeface="Arial" charset="0"/>
                <a:cs typeface="Arial" charset="0"/>
              </a:defRPr>
            </a:lvl9pPr>
          </a:lstStyle>
          <a:p>
            <a:fld id="{2A41CDB2-90BC-4944-9B96-6F1F8DDCE697}"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2890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AB1500"/>
                </a:solidFill>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42424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424242"/>
                </a:solidFill>
              </a:defRPr>
            </a:lvl1pPr>
            <a:lvl2pPr>
              <a:defRPr sz="2000">
                <a:solidFill>
                  <a:srgbClr val="424242"/>
                </a:solidFill>
              </a:defRPr>
            </a:lvl2pPr>
            <a:lvl3pPr>
              <a:defRPr sz="1800">
                <a:solidFill>
                  <a:srgbClr val="424242"/>
                </a:solidFill>
              </a:defRPr>
            </a:lvl3pPr>
            <a:lvl4pPr>
              <a:defRPr sz="1600">
                <a:solidFill>
                  <a:srgbClr val="424242"/>
                </a:solidFill>
              </a:defRPr>
            </a:lvl4pPr>
            <a:lvl5pPr>
              <a:defRPr sz="1600">
                <a:solidFill>
                  <a:srgbClr val="42424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42424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424242"/>
                </a:solidFill>
              </a:defRPr>
            </a:lvl1pPr>
            <a:lvl2pPr>
              <a:defRPr sz="2000">
                <a:solidFill>
                  <a:srgbClr val="424242"/>
                </a:solidFill>
              </a:defRPr>
            </a:lvl2pPr>
            <a:lvl3pPr>
              <a:defRPr sz="1800">
                <a:solidFill>
                  <a:srgbClr val="424242"/>
                </a:solidFill>
              </a:defRPr>
            </a:lvl3pPr>
            <a:lvl4pPr>
              <a:defRPr sz="1600">
                <a:solidFill>
                  <a:srgbClr val="424242"/>
                </a:solidFill>
              </a:defRPr>
            </a:lvl4pPr>
            <a:lvl5pPr>
              <a:defRPr sz="1600">
                <a:solidFill>
                  <a:srgbClr val="42424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2417" y="5949281"/>
            <a:ext cx="2008811" cy="1008112"/>
          </a:xfrm>
          <a:prstGeom prst="rect">
            <a:avLst/>
          </a:prstGeom>
        </p:spPr>
      </p:pic>
      <p:sp>
        <p:nvSpPr>
          <p:cNvPr id="8" name="TextBox 4"/>
          <p:cNvSpPr txBox="1"/>
          <p:nvPr userDrawn="1"/>
        </p:nvSpPr>
        <p:spPr>
          <a:xfrm>
            <a:off x="8316416" y="6237312"/>
            <a:ext cx="466794" cy="369332"/>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Calibri" charset="0"/>
                <a:ea typeface="Arial" charset="0"/>
                <a:cs typeface="Arial" charset="0"/>
              </a:defRPr>
            </a:lvl1pPr>
            <a:lvl2pPr marL="457200" algn="l" rtl="0" fontAlgn="base">
              <a:spcBef>
                <a:spcPct val="0"/>
              </a:spcBef>
              <a:spcAft>
                <a:spcPct val="0"/>
              </a:spcAft>
              <a:defRPr kern="1200">
                <a:solidFill>
                  <a:schemeClr val="tx1"/>
                </a:solidFill>
                <a:latin typeface="Calibri" charset="0"/>
                <a:ea typeface="Arial" charset="0"/>
                <a:cs typeface="Arial" charset="0"/>
              </a:defRPr>
            </a:lvl2pPr>
            <a:lvl3pPr marL="914400" algn="l" rtl="0" fontAlgn="base">
              <a:spcBef>
                <a:spcPct val="0"/>
              </a:spcBef>
              <a:spcAft>
                <a:spcPct val="0"/>
              </a:spcAft>
              <a:defRPr kern="1200">
                <a:solidFill>
                  <a:schemeClr val="tx1"/>
                </a:solidFill>
                <a:latin typeface="Calibri" charset="0"/>
                <a:ea typeface="Arial" charset="0"/>
                <a:cs typeface="Arial" charset="0"/>
              </a:defRPr>
            </a:lvl3pPr>
            <a:lvl4pPr marL="1371600" algn="l" rtl="0" fontAlgn="base">
              <a:spcBef>
                <a:spcPct val="0"/>
              </a:spcBef>
              <a:spcAft>
                <a:spcPct val="0"/>
              </a:spcAft>
              <a:defRPr kern="1200">
                <a:solidFill>
                  <a:schemeClr val="tx1"/>
                </a:solidFill>
                <a:latin typeface="Calibri" charset="0"/>
                <a:ea typeface="Arial" charset="0"/>
                <a:cs typeface="Arial" charset="0"/>
              </a:defRPr>
            </a:lvl4pPr>
            <a:lvl5pPr marL="1828800" algn="l" rtl="0" fontAlgn="base">
              <a:spcBef>
                <a:spcPct val="0"/>
              </a:spcBef>
              <a:spcAft>
                <a:spcPct val="0"/>
              </a:spcAft>
              <a:defRPr kern="1200">
                <a:solidFill>
                  <a:schemeClr val="tx1"/>
                </a:solidFill>
                <a:latin typeface="Calibri" charset="0"/>
                <a:ea typeface="Arial" charset="0"/>
                <a:cs typeface="Arial" charset="0"/>
              </a:defRPr>
            </a:lvl5pPr>
            <a:lvl6pPr marL="2286000" algn="l" defTabSz="914400" rtl="0" eaLnBrk="1" latinLnBrk="0" hangingPunct="1">
              <a:defRPr kern="1200">
                <a:solidFill>
                  <a:schemeClr val="tx1"/>
                </a:solidFill>
                <a:latin typeface="Calibri" charset="0"/>
                <a:ea typeface="Arial" charset="0"/>
                <a:cs typeface="Arial" charset="0"/>
              </a:defRPr>
            </a:lvl6pPr>
            <a:lvl7pPr marL="2743200" algn="l" defTabSz="914400" rtl="0" eaLnBrk="1" latinLnBrk="0" hangingPunct="1">
              <a:defRPr kern="1200">
                <a:solidFill>
                  <a:schemeClr val="tx1"/>
                </a:solidFill>
                <a:latin typeface="Calibri" charset="0"/>
                <a:ea typeface="Arial" charset="0"/>
                <a:cs typeface="Arial" charset="0"/>
              </a:defRPr>
            </a:lvl7pPr>
            <a:lvl8pPr marL="3200400" algn="l" defTabSz="914400" rtl="0" eaLnBrk="1" latinLnBrk="0" hangingPunct="1">
              <a:defRPr kern="1200">
                <a:solidFill>
                  <a:schemeClr val="tx1"/>
                </a:solidFill>
                <a:latin typeface="Calibri" charset="0"/>
                <a:ea typeface="Arial" charset="0"/>
                <a:cs typeface="Arial" charset="0"/>
              </a:defRPr>
            </a:lvl8pPr>
            <a:lvl9pPr marL="3657600" algn="l" defTabSz="914400" rtl="0" eaLnBrk="1" latinLnBrk="0" hangingPunct="1">
              <a:defRPr kern="1200">
                <a:solidFill>
                  <a:schemeClr val="tx1"/>
                </a:solidFill>
                <a:latin typeface="Calibri" charset="0"/>
                <a:ea typeface="Arial" charset="0"/>
                <a:cs typeface="Arial" charset="0"/>
              </a:defRPr>
            </a:lvl9pPr>
          </a:lstStyle>
          <a:p>
            <a:fld id="{2A41CDB2-90BC-4944-9B96-6F1F8DDCE697}"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1678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457200" y="1412875"/>
            <a:ext cx="8229600" cy="0"/>
          </a:xfrm>
          <a:prstGeom prst="line">
            <a:avLst/>
          </a:prstGeom>
          <a:ln w="38100" cmpd="sng">
            <a:solidFill>
              <a:srgbClr val="D5D4C7"/>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rgbClr val="AB1500"/>
                </a:solidFill>
              </a:defRPr>
            </a:lvl1pPr>
          </a:lstStyle>
          <a:p>
            <a:r>
              <a:rPr lang="en-US"/>
              <a:t>Click to edit Master title style</a:t>
            </a:r>
            <a:endParaRPr lang="en-C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2417" y="5949281"/>
            <a:ext cx="2008811" cy="1008112"/>
          </a:xfrm>
          <a:prstGeom prst="rect">
            <a:avLst/>
          </a:prstGeom>
        </p:spPr>
      </p:pic>
      <p:sp>
        <p:nvSpPr>
          <p:cNvPr id="5" name="TextBox 4"/>
          <p:cNvSpPr txBox="1"/>
          <p:nvPr userDrawn="1"/>
        </p:nvSpPr>
        <p:spPr>
          <a:xfrm>
            <a:off x="8316416" y="6237312"/>
            <a:ext cx="466794" cy="369332"/>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Calibri" charset="0"/>
                <a:ea typeface="Arial" charset="0"/>
                <a:cs typeface="Arial" charset="0"/>
              </a:defRPr>
            </a:lvl1pPr>
            <a:lvl2pPr marL="457200" algn="l" rtl="0" fontAlgn="base">
              <a:spcBef>
                <a:spcPct val="0"/>
              </a:spcBef>
              <a:spcAft>
                <a:spcPct val="0"/>
              </a:spcAft>
              <a:defRPr kern="1200">
                <a:solidFill>
                  <a:schemeClr val="tx1"/>
                </a:solidFill>
                <a:latin typeface="Calibri" charset="0"/>
                <a:ea typeface="Arial" charset="0"/>
                <a:cs typeface="Arial" charset="0"/>
              </a:defRPr>
            </a:lvl2pPr>
            <a:lvl3pPr marL="914400" algn="l" rtl="0" fontAlgn="base">
              <a:spcBef>
                <a:spcPct val="0"/>
              </a:spcBef>
              <a:spcAft>
                <a:spcPct val="0"/>
              </a:spcAft>
              <a:defRPr kern="1200">
                <a:solidFill>
                  <a:schemeClr val="tx1"/>
                </a:solidFill>
                <a:latin typeface="Calibri" charset="0"/>
                <a:ea typeface="Arial" charset="0"/>
                <a:cs typeface="Arial" charset="0"/>
              </a:defRPr>
            </a:lvl3pPr>
            <a:lvl4pPr marL="1371600" algn="l" rtl="0" fontAlgn="base">
              <a:spcBef>
                <a:spcPct val="0"/>
              </a:spcBef>
              <a:spcAft>
                <a:spcPct val="0"/>
              </a:spcAft>
              <a:defRPr kern="1200">
                <a:solidFill>
                  <a:schemeClr val="tx1"/>
                </a:solidFill>
                <a:latin typeface="Calibri" charset="0"/>
                <a:ea typeface="Arial" charset="0"/>
                <a:cs typeface="Arial" charset="0"/>
              </a:defRPr>
            </a:lvl4pPr>
            <a:lvl5pPr marL="1828800" algn="l" rtl="0" fontAlgn="base">
              <a:spcBef>
                <a:spcPct val="0"/>
              </a:spcBef>
              <a:spcAft>
                <a:spcPct val="0"/>
              </a:spcAft>
              <a:defRPr kern="1200">
                <a:solidFill>
                  <a:schemeClr val="tx1"/>
                </a:solidFill>
                <a:latin typeface="Calibri" charset="0"/>
                <a:ea typeface="Arial" charset="0"/>
                <a:cs typeface="Arial" charset="0"/>
              </a:defRPr>
            </a:lvl5pPr>
            <a:lvl6pPr marL="2286000" algn="l" defTabSz="914400" rtl="0" eaLnBrk="1" latinLnBrk="0" hangingPunct="1">
              <a:defRPr kern="1200">
                <a:solidFill>
                  <a:schemeClr val="tx1"/>
                </a:solidFill>
                <a:latin typeface="Calibri" charset="0"/>
                <a:ea typeface="Arial" charset="0"/>
                <a:cs typeface="Arial" charset="0"/>
              </a:defRPr>
            </a:lvl6pPr>
            <a:lvl7pPr marL="2743200" algn="l" defTabSz="914400" rtl="0" eaLnBrk="1" latinLnBrk="0" hangingPunct="1">
              <a:defRPr kern="1200">
                <a:solidFill>
                  <a:schemeClr val="tx1"/>
                </a:solidFill>
                <a:latin typeface="Calibri" charset="0"/>
                <a:ea typeface="Arial" charset="0"/>
                <a:cs typeface="Arial" charset="0"/>
              </a:defRPr>
            </a:lvl7pPr>
            <a:lvl8pPr marL="3200400" algn="l" defTabSz="914400" rtl="0" eaLnBrk="1" latinLnBrk="0" hangingPunct="1">
              <a:defRPr kern="1200">
                <a:solidFill>
                  <a:schemeClr val="tx1"/>
                </a:solidFill>
                <a:latin typeface="Calibri" charset="0"/>
                <a:ea typeface="Arial" charset="0"/>
                <a:cs typeface="Arial" charset="0"/>
              </a:defRPr>
            </a:lvl8pPr>
            <a:lvl9pPr marL="3657600" algn="l" defTabSz="914400" rtl="0" eaLnBrk="1" latinLnBrk="0" hangingPunct="1">
              <a:defRPr kern="1200">
                <a:solidFill>
                  <a:schemeClr val="tx1"/>
                </a:solidFill>
                <a:latin typeface="Calibri" charset="0"/>
                <a:ea typeface="Arial" charset="0"/>
                <a:cs typeface="Arial" charset="0"/>
              </a:defRPr>
            </a:lvl9pPr>
          </a:lstStyle>
          <a:p>
            <a:fld id="{2A41CDB2-90BC-4944-9B96-6F1F8DDCE697}"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4035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2417" y="5949281"/>
            <a:ext cx="2008811" cy="1008112"/>
          </a:xfrm>
          <a:prstGeom prst="rect">
            <a:avLst/>
          </a:prstGeom>
        </p:spPr>
      </p:pic>
      <p:sp>
        <p:nvSpPr>
          <p:cNvPr id="3" name="TextBox 4"/>
          <p:cNvSpPr txBox="1"/>
          <p:nvPr userDrawn="1"/>
        </p:nvSpPr>
        <p:spPr>
          <a:xfrm>
            <a:off x="8316416" y="6237312"/>
            <a:ext cx="466794" cy="369332"/>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Calibri" charset="0"/>
                <a:ea typeface="Arial" charset="0"/>
                <a:cs typeface="Arial" charset="0"/>
              </a:defRPr>
            </a:lvl1pPr>
            <a:lvl2pPr marL="457200" algn="l" rtl="0" fontAlgn="base">
              <a:spcBef>
                <a:spcPct val="0"/>
              </a:spcBef>
              <a:spcAft>
                <a:spcPct val="0"/>
              </a:spcAft>
              <a:defRPr kern="1200">
                <a:solidFill>
                  <a:schemeClr val="tx1"/>
                </a:solidFill>
                <a:latin typeface="Calibri" charset="0"/>
                <a:ea typeface="Arial" charset="0"/>
                <a:cs typeface="Arial" charset="0"/>
              </a:defRPr>
            </a:lvl2pPr>
            <a:lvl3pPr marL="914400" algn="l" rtl="0" fontAlgn="base">
              <a:spcBef>
                <a:spcPct val="0"/>
              </a:spcBef>
              <a:spcAft>
                <a:spcPct val="0"/>
              </a:spcAft>
              <a:defRPr kern="1200">
                <a:solidFill>
                  <a:schemeClr val="tx1"/>
                </a:solidFill>
                <a:latin typeface="Calibri" charset="0"/>
                <a:ea typeface="Arial" charset="0"/>
                <a:cs typeface="Arial" charset="0"/>
              </a:defRPr>
            </a:lvl3pPr>
            <a:lvl4pPr marL="1371600" algn="l" rtl="0" fontAlgn="base">
              <a:spcBef>
                <a:spcPct val="0"/>
              </a:spcBef>
              <a:spcAft>
                <a:spcPct val="0"/>
              </a:spcAft>
              <a:defRPr kern="1200">
                <a:solidFill>
                  <a:schemeClr val="tx1"/>
                </a:solidFill>
                <a:latin typeface="Calibri" charset="0"/>
                <a:ea typeface="Arial" charset="0"/>
                <a:cs typeface="Arial" charset="0"/>
              </a:defRPr>
            </a:lvl4pPr>
            <a:lvl5pPr marL="1828800" algn="l" rtl="0" fontAlgn="base">
              <a:spcBef>
                <a:spcPct val="0"/>
              </a:spcBef>
              <a:spcAft>
                <a:spcPct val="0"/>
              </a:spcAft>
              <a:defRPr kern="1200">
                <a:solidFill>
                  <a:schemeClr val="tx1"/>
                </a:solidFill>
                <a:latin typeface="Calibri" charset="0"/>
                <a:ea typeface="Arial" charset="0"/>
                <a:cs typeface="Arial" charset="0"/>
              </a:defRPr>
            </a:lvl5pPr>
            <a:lvl6pPr marL="2286000" algn="l" defTabSz="914400" rtl="0" eaLnBrk="1" latinLnBrk="0" hangingPunct="1">
              <a:defRPr kern="1200">
                <a:solidFill>
                  <a:schemeClr val="tx1"/>
                </a:solidFill>
                <a:latin typeface="Calibri" charset="0"/>
                <a:ea typeface="Arial" charset="0"/>
                <a:cs typeface="Arial" charset="0"/>
              </a:defRPr>
            </a:lvl6pPr>
            <a:lvl7pPr marL="2743200" algn="l" defTabSz="914400" rtl="0" eaLnBrk="1" latinLnBrk="0" hangingPunct="1">
              <a:defRPr kern="1200">
                <a:solidFill>
                  <a:schemeClr val="tx1"/>
                </a:solidFill>
                <a:latin typeface="Calibri" charset="0"/>
                <a:ea typeface="Arial" charset="0"/>
                <a:cs typeface="Arial" charset="0"/>
              </a:defRPr>
            </a:lvl7pPr>
            <a:lvl8pPr marL="3200400" algn="l" defTabSz="914400" rtl="0" eaLnBrk="1" latinLnBrk="0" hangingPunct="1">
              <a:defRPr kern="1200">
                <a:solidFill>
                  <a:schemeClr val="tx1"/>
                </a:solidFill>
                <a:latin typeface="Calibri" charset="0"/>
                <a:ea typeface="Arial" charset="0"/>
                <a:cs typeface="Arial" charset="0"/>
              </a:defRPr>
            </a:lvl8pPr>
            <a:lvl9pPr marL="3657600" algn="l" defTabSz="914400" rtl="0" eaLnBrk="1" latinLnBrk="0" hangingPunct="1">
              <a:defRPr kern="1200">
                <a:solidFill>
                  <a:schemeClr val="tx1"/>
                </a:solidFill>
                <a:latin typeface="Calibri" charset="0"/>
                <a:ea typeface="Arial" charset="0"/>
                <a:cs typeface="Arial" charset="0"/>
              </a:defRPr>
            </a:lvl9pPr>
          </a:lstStyle>
          <a:p>
            <a:fld id="{2A41CDB2-90BC-4944-9B96-6F1F8DDCE697}"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0115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AB1500"/>
                </a:solidFill>
              </a:defRPr>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solidFill>
                  <a:srgbClr val="424242"/>
                </a:solidFill>
              </a:defRPr>
            </a:lvl1pPr>
            <a:lvl2pPr>
              <a:defRPr sz="2800">
                <a:solidFill>
                  <a:srgbClr val="424242"/>
                </a:solidFill>
              </a:defRPr>
            </a:lvl2pPr>
            <a:lvl3pPr>
              <a:defRPr sz="2400">
                <a:solidFill>
                  <a:srgbClr val="424242"/>
                </a:solidFill>
              </a:defRPr>
            </a:lvl3pPr>
            <a:lvl4pPr>
              <a:defRPr sz="2000">
                <a:solidFill>
                  <a:srgbClr val="424242"/>
                </a:solidFill>
              </a:defRPr>
            </a:lvl4pPr>
            <a:lvl5pPr>
              <a:defRPr sz="2000">
                <a:solidFill>
                  <a:srgbClr val="42424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2417" y="5949281"/>
            <a:ext cx="2008811" cy="1008112"/>
          </a:xfrm>
          <a:prstGeom prst="rect">
            <a:avLst/>
          </a:prstGeom>
        </p:spPr>
      </p:pic>
      <p:sp>
        <p:nvSpPr>
          <p:cNvPr id="6" name="TextBox 4"/>
          <p:cNvSpPr txBox="1"/>
          <p:nvPr userDrawn="1"/>
        </p:nvSpPr>
        <p:spPr>
          <a:xfrm>
            <a:off x="8316416" y="6237312"/>
            <a:ext cx="466794" cy="369332"/>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Calibri" charset="0"/>
                <a:ea typeface="Arial" charset="0"/>
                <a:cs typeface="Arial" charset="0"/>
              </a:defRPr>
            </a:lvl1pPr>
            <a:lvl2pPr marL="457200" algn="l" rtl="0" fontAlgn="base">
              <a:spcBef>
                <a:spcPct val="0"/>
              </a:spcBef>
              <a:spcAft>
                <a:spcPct val="0"/>
              </a:spcAft>
              <a:defRPr kern="1200">
                <a:solidFill>
                  <a:schemeClr val="tx1"/>
                </a:solidFill>
                <a:latin typeface="Calibri" charset="0"/>
                <a:ea typeface="Arial" charset="0"/>
                <a:cs typeface="Arial" charset="0"/>
              </a:defRPr>
            </a:lvl2pPr>
            <a:lvl3pPr marL="914400" algn="l" rtl="0" fontAlgn="base">
              <a:spcBef>
                <a:spcPct val="0"/>
              </a:spcBef>
              <a:spcAft>
                <a:spcPct val="0"/>
              </a:spcAft>
              <a:defRPr kern="1200">
                <a:solidFill>
                  <a:schemeClr val="tx1"/>
                </a:solidFill>
                <a:latin typeface="Calibri" charset="0"/>
                <a:ea typeface="Arial" charset="0"/>
                <a:cs typeface="Arial" charset="0"/>
              </a:defRPr>
            </a:lvl3pPr>
            <a:lvl4pPr marL="1371600" algn="l" rtl="0" fontAlgn="base">
              <a:spcBef>
                <a:spcPct val="0"/>
              </a:spcBef>
              <a:spcAft>
                <a:spcPct val="0"/>
              </a:spcAft>
              <a:defRPr kern="1200">
                <a:solidFill>
                  <a:schemeClr val="tx1"/>
                </a:solidFill>
                <a:latin typeface="Calibri" charset="0"/>
                <a:ea typeface="Arial" charset="0"/>
                <a:cs typeface="Arial" charset="0"/>
              </a:defRPr>
            </a:lvl4pPr>
            <a:lvl5pPr marL="1828800" algn="l" rtl="0" fontAlgn="base">
              <a:spcBef>
                <a:spcPct val="0"/>
              </a:spcBef>
              <a:spcAft>
                <a:spcPct val="0"/>
              </a:spcAft>
              <a:defRPr kern="1200">
                <a:solidFill>
                  <a:schemeClr val="tx1"/>
                </a:solidFill>
                <a:latin typeface="Calibri" charset="0"/>
                <a:ea typeface="Arial" charset="0"/>
                <a:cs typeface="Arial" charset="0"/>
              </a:defRPr>
            </a:lvl5pPr>
            <a:lvl6pPr marL="2286000" algn="l" defTabSz="914400" rtl="0" eaLnBrk="1" latinLnBrk="0" hangingPunct="1">
              <a:defRPr kern="1200">
                <a:solidFill>
                  <a:schemeClr val="tx1"/>
                </a:solidFill>
                <a:latin typeface="Calibri" charset="0"/>
                <a:ea typeface="Arial" charset="0"/>
                <a:cs typeface="Arial" charset="0"/>
              </a:defRPr>
            </a:lvl6pPr>
            <a:lvl7pPr marL="2743200" algn="l" defTabSz="914400" rtl="0" eaLnBrk="1" latinLnBrk="0" hangingPunct="1">
              <a:defRPr kern="1200">
                <a:solidFill>
                  <a:schemeClr val="tx1"/>
                </a:solidFill>
                <a:latin typeface="Calibri" charset="0"/>
                <a:ea typeface="Arial" charset="0"/>
                <a:cs typeface="Arial" charset="0"/>
              </a:defRPr>
            </a:lvl7pPr>
            <a:lvl8pPr marL="3200400" algn="l" defTabSz="914400" rtl="0" eaLnBrk="1" latinLnBrk="0" hangingPunct="1">
              <a:defRPr kern="1200">
                <a:solidFill>
                  <a:schemeClr val="tx1"/>
                </a:solidFill>
                <a:latin typeface="Calibri" charset="0"/>
                <a:ea typeface="Arial" charset="0"/>
                <a:cs typeface="Arial" charset="0"/>
              </a:defRPr>
            </a:lvl8pPr>
            <a:lvl9pPr marL="3657600" algn="l" defTabSz="914400" rtl="0" eaLnBrk="1" latinLnBrk="0" hangingPunct="1">
              <a:defRPr kern="1200">
                <a:solidFill>
                  <a:schemeClr val="tx1"/>
                </a:solidFill>
                <a:latin typeface="Calibri" charset="0"/>
                <a:ea typeface="Arial" charset="0"/>
                <a:cs typeface="Arial" charset="0"/>
              </a:defRPr>
            </a:lvl9pPr>
          </a:lstStyle>
          <a:p>
            <a:fld id="{2A41CDB2-90BC-4944-9B96-6F1F8DDCE697}"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7551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Footer Placeholder 4"/>
          <p:cNvSpPr>
            <a:spLocks noGrp="1"/>
          </p:cNvSpPr>
          <p:nvPr>
            <p:ph type="ftr" sz="quarter" idx="11"/>
          </p:nvPr>
        </p:nvSpPr>
        <p:spPr>
          <a:xfrm>
            <a:off x="5292080" y="6356350"/>
            <a:ext cx="3039616" cy="365125"/>
          </a:xfrm>
        </p:spPr>
        <p:txBody>
          <a:bodyPr/>
          <a:lstStyle/>
          <a:p>
            <a:r>
              <a:rPr lang="en-US" dirty="0"/>
              <a:t>PAC   Professional Accounting Futures   2021</a:t>
            </a:r>
            <a:endParaRPr lang="en-CA" dirty="0"/>
          </a:p>
        </p:txBody>
      </p:sp>
      <p:sp>
        <p:nvSpPr>
          <p:cNvPr id="6" name="Slide Number Placeholder 5"/>
          <p:cNvSpPr>
            <a:spLocks noGrp="1"/>
          </p:cNvSpPr>
          <p:nvPr>
            <p:ph type="sldNum" sz="quarter" idx="12"/>
          </p:nvPr>
        </p:nvSpPr>
        <p:spPr/>
        <p:txBody>
          <a:bodyPr/>
          <a:lstStyle/>
          <a:p>
            <a:fld id="{1922BD0D-169D-4E79-8896-91849D654FE9}" type="slidenum">
              <a:rPr lang="en-CA" smtClean="0"/>
              <a:t>‹#›</a:t>
            </a:fld>
            <a:endParaRPr lang="en-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AB1500"/>
                </a:solidFill>
              </a:defRPr>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2417" y="5949281"/>
            <a:ext cx="2008811" cy="1008112"/>
          </a:xfrm>
          <a:prstGeom prst="rect">
            <a:avLst/>
          </a:prstGeom>
        </p:spPr>
      </p:pic>
      <p:sp>
        <p:nvSpPr>
          <p:cNvPr id="6" name="TextBox 4"/>
          <p:cNvSpPr txBox="1"/>
          <p:nvPr userDrawn="1"/>
        </p:nvSpPr>
        <p:spPr>
          <a:xfrm>
            <a:off x="8316416" y="6237312"/>
            <a:ext cx="466794" cy="369332"/>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Calibri" charset="0"/>
                <a:ea typeface="Arial" charset="0"/>
                <a:cs typeface="Arial" charset="0"/>
              </a:defRPr>
            </a:lvl1pPr>
            <a:lvl2pPr marL="457200" algn="l" rtl="0" fontAlgn="base">
              <a:spcBef>
                <a:spcPct val="0"/>
              </a:spcBef>
              <a:spcAft>
                <a:spcPct val="0"/>
              </a:spcAft>
              <a:defRPr kern="1200">
                <a:solidFill>
                  <a:schemeClr val="tx1"/>
                </a:solidFill>
                <a:latin typeface="Calibri" charset="0"/>
                <a:ea typeface="Arial" charset="0"/>
                <a:cs typeface="Arial" charset="0"/>
              </a:defRPr>
            </a:lvl2pPr>
            <a:lvl3pPr marL="914400" algn="l" rtl="0" fontAlgn="base">
              <a:spcBef>
                <a:spcPct val="0"/>
              </a:spcBef>
              <a:spcAft>
                <a:spcPct val="0"/>
              </a:spcAft>
              <a:defRPr kern="1200">
                <a:solidFill>
                  <a:schemeClr val="tx1"/>
                </a:solidFill>
                <a:latin typeface="Calibri" charset="0"/>
                <a:ea typeface="Arial" charset="0"/>
                <a:cs typeface="Arial" charset="0"/>
              </a:defRPr>
            </a:lvl3pPr>
            <a:lvl4pPr marL="1371600" algn="l" rtl="0" fontAlgn="base">
              <a:spcBef>
                <a:spcPct val="0"/>
              </a:spcBef>
              <a:spcAft>
                <a:spcPct val="0"/>
              </a:spcAft>
              <a:defRPr kern="1200">
                <a:solidFill>
                  <a:schemeClr val="tx1"/>
                </a:solidFill>
                <a:latin typeface="Calibri" charset="0"/>
                <a:ea typeface="Arial" charset="0"/>
                <a:cs typeface="Arial" charset="0"/>
              </a:defRPr>
            </a:lvl4pPr>
            <a:lvl5pPr marL="1828800" algn="l" rtl="0" fontAlgn="base">
              <a:spcBef>
                <a:spcPct val="0"/>
              </a:spcBef>
              <a:spcAft>
                <a:spcPct val="0"/>
              </a:spcAft>
              <a:defRPr kern="1200">
                <a:solidFill>
                  <a:schemeClr val="tx1"/>
                </a:solidFill>
                <a:latin typeface="Calibri" charset="0"/>
                <a:ea typeface="Arial" charset="0"/>
                <a:cs typeface="Arial" charset="0"/>
              </a:defRPr>
            </a:lvl5pPr>
            <a:lvl6pPr marL="2286000" algn="l" defTabSz="914400" rtl="0" eaLnBrk="1" latinLnBrk="0" hangingPunct="1">
              <a:defRPr kern="1200">
                <a:solidFill>
                  <a:schemeClr val="tx1"/>
                </a:solidFill>
                <a:latin typeface="Calibri" charset="0"/>
                <a:ea typeface="Arial" charset="0"/>
                <a:cs typeface="Arial" charset="0"/>
              </a:defRPr>
            </a:lvl6pPr>
            <a:lvl7pPr marL="2743200" algn="l" defTabSz="914400" rtl="0" eaLnBrk="1" latinLnBrk="0" hangingPunct="1">
              <a:defRPr kern="1200">
                <a:solidFill>
                  <a:schemeClr val="tx1"/>
                </a:solidFill>
                <a:latin typeface="Calibri" charset="0"/>
                <a:ea typeface="Arial" charset="0"/>
                <a:cs typeface="Arial" charset="0"/>
              </a:defRPr>
            </a:lvl7pPr>
            <a:lvl8pPr marL="3200400" algn="l" defTabSz="914400" rtl="0" eaLnBrk="1" latinLnBrk="0" hangingPunct="1">
              <a:defRPr kern="1200">
                <a:solidFill>
                  <a:schemeClr val="tx1"/>
                </a:solidFill>
                <a:latin typeface="Calibri" charset="0"/>
                <a:ea typeface="Arial" charset="0"/>
                <a:cs typeface="Arial" charset="0"/>
              </a:defRPr>
            </a:lvl8pPr>
            <a:lvl9pPr marL="3657600" algn="l" defTabSz="914400" rtl="0" eaLnBrk="1" latinLnBrk="0" hangingPunct="1">
              <a:defRPr kern="1200">
                <a:solidFill>
                  <a:schemeClr val="tx1"/>
                </a:solidFill>
                <a:latin typeface="Calibri" charset="0"/>
                <a:ea typeface="Arial" charset="0"/>
                <a:cs typeface="Arial" charset="0"/>
              </a:defRPr>
            </a:lvl9pPr>
          </a:lstStyle>
          <a:p>
            <a:fld id="{2A41CDB2-90BC-4944-9B96-6F1F8DDCE697}"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5112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5736" y="1124744"/>
            <a:ext cx="7748016" cy="6797040"/>
          </a:xfrm>
          <a:prstGeom prst="rect">
            <a:avLst/>
          </a:prstGeom>
        </p:spPr>
      </p:pic>
      <p:sp>
        <p:nvSpPr>
          <p:cNvPr id="3" name="TextBox 2"/>
          <p:cNvSpPr txBox="1">
            <a:spLocks noChangeArrowheads="1"/>
          </p:cNvSpPr>
          <p:nvPr/>
        </p:nvSpPr>
        <p:spPr bwMode="auto">
          <a:xfrm>
            <a:off x="828551" y="3674715"/>
            <a:ext cx="8135937"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nSpc>
                <a:spcPts val="2400"/>
              </a:lnSpc>
              <a:defRPr/>
            </a:pPr>
            <a:r>
              <a:rPr lang="en-CA" b="1">
                <a:solidFill>
                  <a:srgbClr val="424242"/>
                </a:solidFill>
                <a:latin typeface="Arial" charset="0"/>
                <a:ea typeface="+mn-ea"/>
              </a:rPr>
              <a:t>Accounting </a:t>
            </a:r>
            <a:r>
              <a:rPr lang="en-CA" b="1" baseline="0">
                <a:solidFill>
                  <a:srgbClr val="424242"/>
                </a:solidFill>
                <a:latin typeface="Arial" charset="0"/>
                <a:ea typeface="+mn-ea"/>
              </a:rPr>
              <a:t>Standards Board</a:t>
            </a:r>
            <a:br>
              <a:rPr lang="en-CA" b="1">
                <a:solidFill>
                  <a:srgbClr val="424242"/>
                </a:solidFill>
                <a:latin typeface="Arial" charset="0"/>
                <a:ea typeface="+mn-ea"/>
              </a:rPr>
            </a:br>
            <a:r>
              <a:rPr lang="en-CA">
                <a:solidFill>
                  <a:srgbClr val="424242"/>
                </a:solidFill>
                <a:latin typeface="Arial" charset="0"/>
                <a:ea typeface="+mn-ea"/>
              </a:rPr>
              <a:t>277 Wellington Street West</a:t>
            </a:r>
            <a:br>
              <a:rPr lang="en-CA">
                <a:solidFill>
                  <a:srgbClr val="424242"/>
                </a:solidFill>
                <a:latin typeface="Arial" charset="0"/>
                <a:ea typeface="+mn-ea"/>
              </a:rPr>
            </a:br>
            <a:r>
              <a:rPr lang="en-CA">
                <a:solidFill>
                  <a:srgbClr val="424242"/>
                </a:solidFill>
                <a:latin typeface="Arial" charset="0"/>
                <a:ea typeface="+mn-ea"/>
              </a:rPr>
              <a:t>Toronto, Ontario  |  M5V 3H2  |  Canada</a:t>
            </a:r>
            <a:br>
              <a:rPr lang="en-CA">
                <a:solidFill>
                  <a:srgbClr val="424242"/>
                </a:solidFill>
                <a:latin typeface="Arial" charset="0"/>
                <a:ea typeface="+mn-ea"/>
              </a:rPr>
            </a:br>
            <a:r>
              <a:rPr lang="en-CA">
                <a:solidFill>
                  <a:srgbClr val="424242"/>
                </a:solidFill>
                <a:latin typeface="Arial" charset="0"/>
                <a:ea typeface="+mn-ea"/>
              </a:rPr>
              <a:t>Phone: +1 (416) 977-3222</a:t>
            </a:r>
          </a:p>
          <a:p>
            <a:pPr>
              <a:lnSpc>
                <a:spcPts val="2400"/>
              </a:lnSpc>
              <a:defRPr/>
            </a:pPr>
            <a:r>
              <a:rPr lang="en-CA">
                <a:solidFill>
                  <a:srgbClr val="424242"/>
                </a:solidFill>
                <a:latin typeface="Arial" charset="0"/>
                <a:ea typeface="+mn-ea"/>
              </a:rPr>
              <a:t>Email: </a:t>
            </a:r>
            <a:r>
              <a:rPr lang="en-CA">
                <a:solidFill>
                  <a:srgbClr val="424242"/>
                </a:solidFill>
                <a:latin typeface="Arial" charset="0"/>
                <a:ea typeface="+mn-ea"/>
                <a:hlinkClick r:id="rId3"/>
              </a:rPr>
              <a:t>fras-nifc-canada@cpacanada.ca</a:t>
            </a:r>
            <a:r>
              <a:rPr lang="en-CA">
                <a:solidFill>
                  <a:srgbClr val="424242"/>
                </a:solidFill>
                <a:latin typeface="Arial" charset="0"/>
                <a:ea typeface="+mn-ea"/>
              </a:rPr>
              <a:t> </a:t>
            </a:r>
          </a:p>
        </p:txBody>
      </p:sp>
    </p:spTree>
    <p:extLst>
      <p:ext uri="{BB962C8B-B14F-4D97-AF65-F5344CB8AC3E}">
        <p14:creationId xmlns:p14="http://schemas.microsoft.com/office/powerpoint/2010/main" val="3275494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95736" y="1124744"/>
            <a:ext cx="7748016" cy="6797040"/>
          </a:xfrm>
          <a:prstGeom prst="rect">
            <a:avLst/>
          </a:prstGeom>
        </p:spPr>
      </p:pic>
      <p:sp>
        <p:nvSpPr>
          <p:cNvPr id="5" name="Content Placeholder 2"/>
          <p:cNvSpPr txBox="1">
            <a:spLocks/>
          </p:cNvSpPr>
          <p:nvPr userDrawn="1">
            <p:custDataLst>
              <p:tags r:id="rId1"/>
            </p:custDataLst>
          </p:nvPr>
        </p:nvSpPr>
        <p:spPr bwMode="auto">
          <a:xfrm>
            <a:off x="490538" y="3396952"/>
            <a:ext cx="8229600" cy="26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ts val="3300"/>
              </a:lnSpc>
              <a:spcBef>
                <a:spcPts val="1500"/>
              </a:spcBef>
              <a:buFont typeface="Arial" charset="0"/>
              <a:buChar char="•"/>
              <a:defRPr sz="3000">
                <a:solidFill>
                  <a:schemeClr val="tx1"/>
                </a:solidFill>
                <a:latin typeface="Arial" charset="0"/>
                <a:ea typeface="Arial" charset="0"/>
                <a:cs typeface="Arial" charset="0"/>
              </a:defRPr>
            </a:lvl1pPr>
            <a:lvl2pPr marL="762000" indent="-381000" eaLnBrk="0" hangingPunct="0">
              <a:lnSpc>
                <a:spcPts val="3000"/>
              </a:lnSpc>
              <a:spcBef>
                <a:spcPts val="750"/>
              </a:spcBef>
              <a:buFont typeface="Arial" charset="0"/>
              <a:buChar char="–"/>
              <a:defRPr sz="2500">
                <a:solidFill>
                  <a:schemeClr val="tx1"/>
                </a:solidFill>
                <a:latin typeface="Arial" charset="0"/>
                <a:ea typeface="Arial" charset="0"/>
                <a:cs typeface="Arial" charset="0"/>
              </a:defRPr>
            </a:lvl2pPr>
            <a:lvl3pPr marL="1143000" indent="-381000" eaLnBrk="0" hangingPunct="0">
              <a:lnSpc>
                <a:spcPts val="3000"/>
              </a:lnSpc>
              <a:spcBef>
                <a:spcPts val="500"/>
              </a:spcBef>
              <a:buSzPct val="75000"/>
              <a:buFont typeface="Arial" charset="0"/>
              <a:buChar char="○"/>
              <a:defRPr sz="2500">
                <a:solidFill>
                  <a:schemeClr val="tx1"/>
                </a:solidFill>
                <a:latin typeface="Arial" charset="0"/>
                <a:ea typeface="Arial" charset="0"/>
                <a:cs typeface="Arial" charset="0"/>
              </a:defRPr>
            </a:lvl3pPr>
            <a:lvl4pPr marL="1524000" indent="-381000" eaLnBrk="0" hangingPunct="0">
              <a:lnSpc>
                <a:spcPts val="2500"/>
              </a:lnSpc>
              <a:spcBef>
                <a:spcPts val="500"/>
              </a:spcBef>
              <a:buFont typeface="Arial" charset="0"/>
              <a:buChar char="»"/>
              <a:defRPr sz="2000">
                <a:solidFill>
                  <a:schemeClr val="tx1"/>
                </a:solidFill>
                <a:latin typeface="Arial" charset="0"/>
                <a:ea typeface="Arial" charset="0"/>
                <a:cs typeface="Arial" charset="0"/>
              </a:defRPr>
            </a:lvl4pPr>
            <a:lvl5pPr marL="1905000" indent="-381000" eaLnBrk="0" hangingPunct="0">
              <a:lnSpc>
                <a:spcPts val="2500"/>
              </a:lnSpc>
              <a:spcBef>
                <a:spcPts val="500"/>
              </a:spcBef>
              <a:buSzPct val="75000"/>
              <a:buFont typeface="Arial" charset="0"/>
              <a:buChar char="■"/>
              <a:defRPr sz="2000">
                <a:solidFill>
                  <a:schemeClr val="tx1"/>
                </a:solidFill>
                <a:latin typeface="Arial" charset="0"/>
                <a:ea typeface="Arial" charset="0"/>
                <a:cs typeface="Arial" charset="0"/>
              </a:defRPr>
            </a:lvl5pPr>
            <a:lvl6pPr marL="2362200" indent="-381000" eaLnBrk="0" fontAlgn="base" hangingPunct="0">
              <a:lnSpc>
                <a:spcPts val="2500"/>
              </a:lnSpc>
              <a:spcBef>
                <a:spcPts val="500"/>
              </a:spcBef>
              <a:spcAft>
                <a:spcPct val="0"/>
              </a:spcAft>
              <a:buSzPct val="75000"/>
              <a:buFont typeface="Arial" charset="0"/>
              <a:buChar char="■"/>
              <a:defRPr sz="2000">
                <a:solidFill>
                  <a:schemeClr val="tx1"/>
                </a:solidFill>
                <a:latin typeface="Arial" charset="0"/>
                <a:ea typeface="Arial" charset="0"/>
                <a:cs typeface="Arial" charset="0"/>
              </a:defRPr>
            </a:lvl6pPr>
            <a:lvl7pPr marL="2819400" indent="-381000" eaLnBrk="0" fontAlgn="base" hangingPunct="0">
              <a:lnSpc>
                <a:spcPts val="2500"/>
              </a:lnSpc>
              <a:spcBef>
                <a:spcPts val="500"/>
              </a:spcBef>
              <a:spcAft>
                <a:spcPct val="0"/>
              </a:spcAft>
              <a:buSzPct val="75000"/>
              <a:buFont typeface="Arial" charset="0"/>
              <a:buChar char="■"/>
              <a:defRPr sz="2000">
                <a:solidFill>
                  <a:schemeClr val="tx1"/>
                </a:solidFill>
                <a:latin typeface="Arial" charset="0"/>
                <a:ea typeface="Arial" charset="0"/>
                <a:cs typeface="Arial" charset="0"/>
              </a:defRPr>
            </a:lvl7pPr>
            <a:lvl8pPr marL="3276600" indent="-381000" eaLnBrk="0" fontAlgn="base" hangingPunct="0">
              <a:lnSpc>
                <a:spcPts val="2500"/>
              </a:lnSpc>
              <a:spcBef>
                <a:spcPts val="500"/>
              </a:spcBef>
              <a:spcAft>
                <a:spcPct val="0"/>
              </a:spcAft>
              <a:buSzPct val="75000"/>
              <a:buFont typeface="Arial" charset="0"/>
              <a:buChar char="■"/>
              <a:defRPr sz="2000">
                <a:solidFill>
                  <a:schemeClr val="tx1"/>
                </a:solidFill>
                <a:latin typeface="Arial" charset="0"/>
                <a:ea typeface="Arial" charset="0"/>
                <a:cs typeface="Arial" charset="0"/>
              </a:defRPr>
            </a:lvl8pPr>
            <a:lvl9pPr marL="3733800" indent="-381000" eaLnBrk="0" fontAlgn="base" hangingPunct="0">
              <a:lnSpc>
                <a:spcPts val="2500"/>
              </a:lnSpc>
              <a:spcBef>
                <a:spcPts val="500"/>
              </a:spcBef>
              <a:spcAft>
                <a:spcPct val="0"/>
              </a:spcAft>
              <a:buSzPct val="75000"/>
              <a:buFont typeface="Arial" charset="0"/>
              <a:buChar char="■"/>
              <a:defRPr sz="2000">
                <a:solidFill>
                  <a:schemeClr val="tx1"/>
                </a:solidFill>
                <a:latin typeface="Arial" charset="0"/>
                <a:ea typeface="Arial" charset="0"/>
                <a:cs typeface="Arial" charset="0"/>
              </a:defRPr>
            </a:lvl9pPr>
          </a:lstStyle>
          <a:p>
            <a:pPr algn="ctr" eaLnBrk="1" hangingPunct="1">
              <a:lnSpc>
                <a:spcPct val="100000"/>
              </a:lnSpc>
              <a:spcBef>
                <a:spcPct val="0"/>
              </a:spcBef>
              <a:buFont typeface="Arial" charset="0"/>
              <a:buNone/>
            </a:pPr>
            <a:r>
              <a:rPr lang="en-US" altLang="en-US" sz="2400"/>
              <a:t>For more information, visit </a:t>
            </a:r>
            <a:r>
              <a:rPr lang="en-US" altLang="en-US" sz="2400">
                <a:hlinkClick r:id="rId4"/>
              </a:rPr>
              <a:t>www.frascanada.ca</a:t>
            </a:r>
            <a:endParaRPr lang="en-US" altLang="en-US" sz="2400"/>
          </a:p>
          <a:p>
            <a:pPr algn="ctr" eaLnBrk="1" hangingPunct="1">
              <a:lnSpc>
                <a:spcPct val="100000"/>
              </a:lnSpc>
              <a:spcBef>
                <a:spcPct val="0"/>
              </a:spcBef>
              <a:buFont typeface="Arial" charset="0"/>
              <a:buNone/>
            </a:pPr>
            <a:endParaRPr lang="en-US" altLang="en-US" sz="2400"/>
          </a:p>
          <a:p>
            <a:pPr algn="ctr" eaLnBrk="1" hangingPunct="1">
              <a:lnSpc>
                <a:spcPct val="100000"/>
              </a:lnSpc>
              <a:spcBef>
                <a:spcPct val="0"/>
              </a:spcBef>
              <a:buFont typeface="Arial" charset="0"/>
              <a:buNone/>
            </a:pPr>
            <a:r>
              <a:rPr lang="en-US" altLang="en-US" sz="2400" b="1"/>
              <a:t>Contact</a:t>
            </a:r>
          </a:p>
          <a:p>
            <a:pPr algn="ctr" eaLnBrk="1" hangingPunct="1">
              <a:lnSpc>
                <a:spcPct val="100000"/>
              </a:lnSpc>
              <a:spcBef>
                <a:spcPct val="0"/>
              </a:spcBef>
              <a:buFont typeface="Arial" charset="0"/>
              <a:buNone/>
            </a:pPr>
            <a:r>
              <a:rPr lang="en-US" altLang="en-US" sz="2400"/>
              <a:t>Name, Designation</a:t>
            </a:r>
            <a:br>
              <a:rPr lang="en-US" altLang="en-US" sz="2400">
                <a:hlinkClick r:id="rId5"/>
              </a:rPr>
            </a:br>
            <a:r>
              <a:rPr lang="en-US" altLang="en-US" sz="2400"/>
              <a:t>Title, Accounting Standards Board</a:t>
            </a:r>
            <a:br>
              <a:rPr lang="en-US" altLang="en-US" sz="2400"/>
            </a:br>
            <a:r>
              <a:rPr lang="en-US" altLang="en-US" sz="2400"/>
              <a:t>Phone: +1 (416) 204-####</a:t>
            </a:r>
            <a:br>
              <a:rPr lang="en-US" altLang="en-US" sz="2400"/>
            </a:br>
            <a:r>
              <a:rPr lang="en-US" altLang="en-US" sz="2400"/>
              <a:t>Email: </a:t>
            </a:r>
            <a:r>
              <a:rPr lang="en-US" altLang="en-US" sz="2400">
                <a:hlinkClick r:id="rId6"/>
              </a:rPr>
              <a:t>email@cpacanada.ca</a:t>
            </a:r>
            <a:r>
              <a:rPr lang="en-US" altLang="en-US" sz="2400"/>
              <a:t> </a:t>
            </a:r>
          </a:p>
        </p:txBody>
      </p:sp>
      <p:sp>
        <p:nvSpPr>
          <p:cNvPr id="2" name="TextBox 1"/>
          <p:cNvSpPr txBox="1"/>
          <p:nvPr userDrawn="1"/>
        </p:nvSpPr>
        <p:spPr>
          <a:xfrm>
            <a:off x="4460488" y="6200078"/>
            <a:ext cx="184731" cy="369332"/>
          </a:xfrm>
          <a:prstGeom prst="rect">
            <a:avLst/>
          </a:prstGeom>
          <a:noFill/>
        </p:spPr>
        <p:txBody>
          <a:bodyPr wrap="none" rtlCol="0">
            <a:spAutoFit/>
          </a:bodyPr>
          <a:lstStyle/>
          <a:p>
            <a:endParaRPr lang="en-US"/>
          </a:p>
        </p:txBody>
      </p:sp>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27384"/>
            <a:ext cx="9144000" cy="2313250"/>
          </a:xfrm>
          <a:prstGeom prst="rect">
            <a:avLst/>
          </a:prstGeom>
        </p:spPr>
      </p:pic>
    </p:spTree>
    <p:extLst>
      <p:ext uri="{BB962C8B-B14F-4D97-AF65-F5344CB8AC3E}">
        <p14:creationId xmlns:p14="http://schemas.microsoft.com/office/powerpoint/2010/main" val="15243214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2417" y="5949281"/>
            <a:ext cx="2008811" cy="1008112"/>
          </a:xfrm>
          <a:prstGeom prst="rect">
            <a:avLst/>
          </a:prstGeom>
        </p:spPr>
      </p:pic>
      <p:cxnSp>
        <p:nvCxnSpPr>
          <p:cNvPr id="4" name="Straight Connector 3"/>
          <p:cNvCxnSpPr/>
          <p:nvPr/>
        </p:nvCxnSpPr>
        <p:spPr>
          <a:xfrm>
            <a:off x="457200" y="1412875"/>
            <a:ext cx="8229600" cy="0"/>
          </a:xfrm>
          <a:prstGeom prst="line">
            <a:avLst/>
          </a:prstGeom>
          <a:ln w="38100" cmpd="sng">
            <a:solidFill>
              <a:srgbClr val="D5D4C7"/>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solidFill>
                  <a:srgbClr val="AB1500"/>
                </a:solidFill>
              </a:defRPr>
            </a:lvl1pPr>
          </a:lstStyle>
          <a:p>
            <a:r>
              <a:rPr lang="en-US"/>
              <a:t>Click to edit Master title style</a:t>
            </a:r>
            <a:endParaRPr lang="en-CA"/>
          </a:p>
        </p:txBody>
      </p:sp>
      <p:sp>
        <p:nvSpPr>
          <p:cNvPr id="3" name="Content Placeholder 2"/>
          <p:cNvSpPr>
            <a:spLocks noGrp="1"/>
          </p:cNvSpPr>
          <p:nvPr>
            <p:ph idx="1"/>
          </p:nvPr>
        </p:nvSpPr>
        <p:spPr/>
        <p:txBody>
          <a:bodyPr/>
          <a:lstStyle>
            <a:lvl1pPr marL="381000" indent="-381000">
              <a:defRPr>
                <a:solidFill>
                  <a:srgbClr val="424242"/>
                </a:solidFill>
              </a:defRPr>
            </a:lvl1pPr>
            <a:lvl2pPr>
              <a:defRPr>
                <a:solidFill>
                  <a:srgbClr val="424242"/>
                </a:solidFill>
              </a:defRPr>
            </a:lvl2pPr>
            <a:lvl3pPr>
              <a:defRPr>
                <a:solidFill>
                  <a:srgbClr val="424242"/>
                </a:solidFill>
              </a:defRPr>
            </a:lvl3pPr>
            <a:lvl4pPr>
              <a:defRPr>
                <a:solidFill>
                  <a:srgbClr val="424242"/>
                </a:solidFill>
              </a:defRPr>
            </a:lvl4pPr>
            <a:lvl5pPr>
              <a:defRPr>
                <a:solidFill>
                  <a:srgbClr val="42424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TextBox 4"/>
          <p:cNvSpPr txBox="1"/>
          <p:nvPr userDrawn="1"/>
        </p:nvSpPr>
        <p:spPr>
          <a:xfrm>
            <a:off x="8316416" y="6237312"/>
            <a:ext cx="466794" cy="369332"/>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Calibri" charset="0"/>
                <a:ea typeface="Arial" charset="0"/>
                <a:cs typeface="Arial" charset="0"/>
              </a:defRPr>
            </a:lvl1pPr>
            <a:lvl2pPr marL="457200" algn="l" rtl="0" fontAlgn="base">
              <a:spcBef>
                <a:spcPct val="0"/>
              </a:spcBef>
              <a:spcAft>
                <a:spcPct val="0"/>
              </a:spcAft>
              <a:defRPr kern="1200">
                <a:solidFill>
                  <a:schemeClr val="tx1"/>
                </a:solidFill>
                <a:latin typeface="Calibri" charset="0"/>
                <a:ea typeface="Arial" charset="0"/>
                <a:cs typeface="Arial" charset="0"/>
              </a:defRPr>
            </a:lvl2pPr>
            <a:lvl3pPr marL="914400" algn="l" rtl="0" fontAlgn="base">
              <a:spcBef>
                <a:spcPct val="0"/>
              </a:spcBef>
              <a:spcAft>
                <a:spcPct val="0"/>
              </a:spcAft>
              <a:defRPr kern="1200">
                <a:solidFill>
                  <a:schemeClr val="tx1"/>
                </a:solidFill>
                <a:latin typeface="Calibri" charset="0"/>
                <a:ea typeface="Arial" charset="0"/>
                <a:cs typeface="Arial" charset="0"/>
              </a:defRPr>
            </a:lvl3pPr>
            <a:lvl4pPr marL="1371600" algn="l" rtl="0" fontAlgn="base">
              <a:spcBef>
                <a:spcPct val="0"/>
              </a:spcBef>
              <a:spcAft>
                <a:spcPct val="0"/>
              </a:spcAft>
              <a:defRPr kern="1200">
                <a:solidFill>
                  <a:schemeClr val="tx1"/>
                </a:solidFill>
                <a:latin typeface="Calibri" charset="0"/>
                <a:ea typeface="Arial" charset="0"/>
                <a:cs typeface="Arial" charset="0"/>
              </a:defRPr>
            </a:lvl4pPr>
            <a:lvl5pPr marL="1828800" algn="l" rtl="0" fontAlgn="base">
              <a:spcBef>
                <a:spcPct val="0"/>
              </a:spcBef>
              <a:spcAft>
                <a:spcPct val="0"/>
              </a:spcAft>
              <a:defRPr kern="1200">
                <a:solidFill>
                  <a:schemeClr val="tx1"/>
                </a:solidFill>
                <a:latin typeface="Calibri" charset="0"/>
                <a:ea typeface="Arial" charset="0"/>
                <a:cs typeface="Arial" charset="0"/>
              </a:defRPr>
            </a:lvl5pPr>
            <a:lvl6pPr marL="2286000" algn="l" defTabSz="914400" rtl="0" eaLnBrk="1" latinLnBrk="0" hangingPunct="1">
              <a:defRPr kern="1200">
                <a:solidFill>
                  <a:schemeClr val="tx1"/>
                </a:solidFill>
                <a:latin typeface="Calibri" charset="0"/>
                <a:ea typeface="Arial" charset="0"/>
                <a:cs typeface="Arial" charset="0"/>
              </a:defRPr>
            </a:lvl6pPr>
            <a:lvl7pPr marL="2743200" algn="l" defTabSz="914400" rtl="0" eaLnBrk="1" latinLnBrk="0" hangingPunct="1">
              <a:defRPr kern="1200">
                <a:solidFill>
                  <a:schemeClr val="tx1"/>
                </a:solidFill>
                <a:latin typeface="Calibri" charset="0"/>
                <a:ea typeface="Arial" charset="0"/>
                <a:cs typeface="Arial" charset="0"/>
              </a:defRPr>
            </a:lvl7pPr>
            <a:lvl8pPr marL="3200400" algn="l" defTabSz="914400" rtl="0" eaLnBrk="1" latinLnBrk="0" hangingPunct="1">
              <a:defRPr kern="1200">
                <a:solidFill>
                  <a:schemeClr val="tx1"/>
                </a:solidFill>
                <a:latin typeface="Calibri" charset="0"/>
                <a:ea typeface="Arial" charset="0"/>
                <a:cs typeface="Arial" charset="0"/>
              </a:defRPr>
            </a:lvl8pPr>
            <a:lvl9pPr marL="3657600" algn="l" defTabSz="914400" rtl="0" eaLnBrk="1" latinLnBrk="0" hangingPunct="1">
              <a:defRPr kern="1200">
                <a:solidFill>
                  <a:schemeClr val="tx1"/>
                </a:solidFill>
                <a:latin typeface="Calibri" charset="0"/>
                <a:ea typeface="Arial" charset="0"/>
                <a:cs typeface="Arial" charset="0"/>
              </a:defRPr>
            </a:lvl9pPr>
          </a:lstStyle>
          <a:p>
            <a:fld id="{2A41CDB2-90BC-4944-9B96-6F1F8DDCE697}"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30713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2417" y="5949281"/>
            <a:ext cx="2008811" cy="1008112"/>
          </a:xfrm>
          <a:prstGeom prst="rect">
            <a:avLst/>
          </a:prstGeom>
        </p:spPr>
      </p:pic>
      <p:sp>
        <p:nvSpPr>
          <p:cNvPr id="3" name="TextBox 4"/>
          <p:cNvSpPr txBox="1"/>
          <p:nvPr userDrawn="1"/>
        </p:nvSpPr>
        <p:spPr>
          <a:xfrm>
            <a:off x="8316416" y="6237312"/>
            <a:ext cx="466794" cy="369332"/>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Calibri" charset="0"/>
                <a:ea typeface="Arial" charset="0"/>
                <a:cs typeface="Arial" charset="0"/>
              </a:defRPr>
            </a:lvl1pPr>
            <a:lvl2pPr marL="457200" algn="l" rtl="0" fontAlgn="base">
              <a:spcBef>
                <a:spcPct val="0"/>
              </a:spcBef>
              <a:spcAft>
                <a:spcPct val="0"/>
              </a:spcAft>
              <a:defRPr kern="1200">
                <a:solidFill>
                  <a:schemeClr val="tx1"/>
                </a:solidFill>
                <a:latin typeface="Calibri" charset="0"/>
                <a:ea typeface="Arial" charset="0"/>
                <a:cs typeface="Arial" charset="0"/>
              </a:defRPr>
            </a:lvl2pPr>
            <a:lvl3pPr marL="914400" algn="l" rtl="0" fontAlgn="base">
              <a:spcBef>
                <a:spcPct val="0"/>
              </a:spcBef>
              <a:spcAft>
                <a:spcPct val="0"/>
              </a:spcAft>
              <a:defRPr kern="1200">
                <a:solidFill>
                  <a:schemeClr val="tx1"/>
                </a:solidFill>
                <a:latin typeface="Calibri" charset="0"/>
                <a:ea typeface="Arial" charset="0"/>
                <a:cs typeface="Arial" charset="0"/>
              </a:defRPr>
            </a:lvl3pPr>
            <a:lvl4pPr marL="1371600" algn="l" rtl="0" fontAlgn="base">
              <a:spcBef>
                <a:spcPct val="0"/>
              </a:spcBef>
              <a:spcAft>
                <a:spcPct val="0"/>
              </a:spcAft>
              <a:defRPr kern="1200">
                <a:solidFill>
                  <a:schemeClr val="tx1"/>
                </a:solidFill>
                <a:latin typeface="Calibri" charset="0"/>
                <a:ea typeface="Arial" charset="0"/>
                <a:cs typeface="Arial" charset="0"/>
              </a:defRPr>
            </a:lvl4pPr>
            <a:lvl5pPr marL="1828800" algn="l" rtl="0" fontAlgn="base">
              <a:spcBef>
                <a:spcPct val="0"/>
              </a:spcBef>
              <a:spcAft>
                <a:spcPct val="0"/>
              </a:spcAft>
              <a:defRPr kern="1200">
                <a:solidFill>
                  <a:schemeClr val="tx1"/>
                </a:solidFill>
                <a:latin typeface="Calibri" charset="0"/>
                <a:ea typeface="Arial" charset="0"/>
                <a:cs typeface="Arial" charset="0"/>
              </a:defRPr>
            </a:lvl5pPr>
            <a:lvl6pPr marL="2286000" algn="l" defTabSz="914400" rtl="0" eaLnBrk="1" latinLnBrk="0" hangingPunct="1">
              <a:defRPr kern="1200">
                <a:solidFill>
                  <a:schemeClr val="tx1"/>
                </a:solidFill>
                <a:latin typeface="Calibri" charset="0"/>
                <a:ea typeface="Arial" charset="0"/>
                <a:cs typeface="Arial" charset="0"/>
              </a:defRPr>
            </a:lvl6pPr>
            <a:lvl7pPr marL="2743200" algn="l" defTabSz="914400" rtl="0" eaLnBrk="1" latinLnBrk="0" hangingPunct="1">
              <a:defRPr kern="1200">
                <a:solidFill>
                  <a:schemeClr val="tx1"/>
                </a:solidFill>
                <a:latin typeface="Calibri" charset="0"/>
                <a:ea typeface="Arial" charset="0"/>
                <a:cs typeface="Arial" charset="0"/>
              </a:defRPr>
            </a:lvl7pPr>
            <a:lvl8pPr marL="3200400" algn="l" defTabSz="914400" rtl="0" eaLnBrk="1" latinLnBrk="0" hangingPunct="1">
              <a:defRPr kern="1200">
                <a:solidFill>
                  <a:schemeClr val="tx1"/>
                </a:solidFill>
                <a:latin typeface="Calibri" charset="0"/>
                <a:ea typeface="Arial" charset="0"/>
                <a:cs typeface="Arial" charset="0"/>
              </a:defRPr>
            </a:lvl8pPr>
            <a:lvl9pPr marL="3657600" algn="l" defTabSz="914400" rtl="0" eaLnBrk="1" latinLnBrk="0" hangingPunct="1">
              <a:defRPr kern="1200">
                <a:solidFill>
                  <a:schemeClr val="tx1"/>
                </a:solidFill>
                <a:latin typeface="Calibri" charset="0"/>
                <a:ea typeface="Arial" charset="0"/>
                <a:cs typeface="Arial" charset="0"/>
              </a:defRPr>
            </a:lvl9pPr>
          </a:lstStyle>
          <a:p>
            <a:fld id="{2A41CDB2-90BC-4944-9B96-6F1F8DDCE697}"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24729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2417" y="5949281"/>
            <a:ext cx="2008811" cy="1008112"/>
          </a:xfrm>
          <a:prstGeom prst="rect">
            <a:avLst/>
          </a:prstGeom>
        </p:spPr>
      </p:pic>
      <p:cxnSp>
        <p:nvCxnSpPr>
          <p:cNvPr id="4" name="Straight Connector 3"/>
          <p:cNvCxnSpPr/>
          <p:nvPr/>
        </p:nvCxnSpPr>
        <p:spPr>
          <a:xfrm>
            <a:off x="457200" y="1412875"/>
            <a:ext cx="8229600" cy="0"/>
          </a:xfrm>
          <a:prstGeom prst="line">
            <a:avLst/>
          </a:prstGeom>
          <a:ln w="38100" cmpd="sng">
            <a:solidFill>
              <a:srgbClr val="D5D4C7"/>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solidFill>
                  <a:srgbClr val="AB1500"/>
                </a:solidFill>
              </a:defRPr>
            </a:lvl1pPr>
          </a:lstStyle>
          <a:p>
            <a:r>
              <a:rPr lang="en-US"/>
              <a:t>Click to edit Master title style</a:t>
            </a:r>
            <a:endParaRPr lang="en-CA"/>
          </a:p>
        </p:txBody>
      </p:sp>
      <p:sp>
        <p:nvSpPr>
          <p:cNvPr id="3" name="Content Placeholder 2"/>
          <p:cNvSpPr>
            <a:spLocks noGrp="1"/>
          </p:cNvSpPr>
          <p:nvPr>
            <p:ph idx="1"/>
          </p:nvPr>
        </p:nvSpPr>
        <p:spPr/>
        <p:txBody>
          <a:bodyPr/>
          <a:lstStyle>
            <a:lvl1pPr marL="381000" indent="-381000">
              <a:defRPr>
                <a:solidFill>
                  <a:srgbClr val="424242"/>
                </a:solidFill>
              </a:defRPr>
            </a:lvl1pPr>
            <a:lvl2pPr>
              <a:defRPr>
                <a:solidFill>
                  <a:srgbClr val="424242"/>
                </a:solidFill>
              </a:defRPr>
            </a:lvl2pPr>
            <a:lvl3pPr>
              <a:defRPr>
                <a:solidFill>
                  <a:srgbClr val="424242"/>
                </a:solidFill>
              </a:defRPr>
            </a:lvl3pPr>
            <a:lvl4pPr>
              <a:defRPr>
                <a:solidFill>
                  <a:srgbClr val="424242"/>
                </a:solidFill>
              </a:defRPr>
            </a:lvl4pPr>
            <a:lvl5pPr>
              <a:defRPr>
                <a:solidFill>
                  <a:srgbClr val="42424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TextBox 4"/>
          <p:cNvSpPr txBox="1"/>
          <p:nvPr userDrawn="1"/>
        </p:nvSpPr>
        <p:spPr>
          <a:xfrm>
            <a:off x="8316416" y="6237312"/>
            <a:ext cx="466794" cy="369332"/>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Calibri" charset="0"/>
                <a:ea typeface="Arial" charset="0"/>
                <a:cs typeface="Arial" charset="0"/>
              </a:defRPr>
            </a:lvl1pPr>
            <a:lvl2pPr marL="457200" algn="l" rtl="0" fontAlgn="base">
              <a:spcBef>
                <a:spcPct val="0"/>
              </a:spcBef>
              <a:spcAft>
                <a:spcPct val="0"/>
              </a:spcAft>
              <a:defRPr kern="1200">
                <a:solidFill>
                  <a:schemeClr val="tx1"/>
                </a:solidFill>
                <a:latin typeface="Calibri" charset="0"/>
                <a:ea typeface="Arial" charset="0"/>
                <a:cs typeface="Arial" charset="0"/>
              </a:defRPr>
            </a:lvl2pPr>
            <a:lvl3pPr marL="914400" algn="l" rtl="0" fontAlgn="base">
              <a:spcBef>
                <a:spcPct val="0"/>
              </a:spcBef>
              <a:spcAft>
                <a:spcPct val="0"/>
              </a:spcAft>
              <a:defRPr kern="1200">
                <a:solidFill>
                  <a:schemeClr val="tx1"/>
                </a:solidFill>
                <a:latin typeface="Calibri" charset="0"/>
                <a:ea typeface="Arial" charset="0"/>
                <a:cs typeface="Arial" charset="0"/>
              </a:defRPr>
            </a:lvl3pPr>
            <a:lvl4pPr marL="1371600" algn="l" rtl="0" fontAlgn="base">
              <a:spcBef>
                <a:spcPct val="0"/>
              </a:spcBef>
              <a:spcAft>
                <a:spcPct val="0"/>
              </a:spcAft>
              <a:defRPr kern="1200">
                <a:solidFill>
                  <a:schemeClr val="tx1"/>
                </a:solidFill>
                <a:latin typeface="Calibri" charset="0"/>
                <a:ea typeface="Arial" charset="0"/>
                <a:cs typeface="Arial" charset="0"/>
              </a:defRPr>
            </a:lvl4pPr>
            <a:lvl5pPr marL="1828800" algn="l" rtl="0" fontAlgn="base">
              <a:spcBef>
                <a:spcPct val="0"/>
              </a:spcBef>
              <a:spcAft>
                <a:spcPct val="0"/>
              </a:spcAft>
              <a:defRPr kern="1200">
                <a:solidFill>
                  <a:schemeClr val="tx1"/>
                </a:solidFill>
                <a:latin typeface="Calibri" charset="0"/>
                <a:ea typeface="Arial" charset="0"/>
                <a:cs typeface="Arial" charset="0"/>
              </a:defRPr>
            </a:lvl5pPr>
            <a:lvl6pPr marL="2286000" algn="l" defTabSz="914400" rtl="0" eaLnBrk="1" latinLnBrk="0" hangingPunct="1">
              <a:defRPr kern="1200">
                <a:solidFill>
                  <a:schemeClr val="tx1"/>
                </a:solidFill>
                <a:latin typeface="Calibri" charset="0"/>
                <a:ea typeface="Arial" charset="0"/>
                <a:cs typeface="Arial" charset="0"/>
              </a:defRPr>
            </a:lvl6pPr>
            <a:lvl7pPr marL="2743200" algn="l" defTabSz="914400" rtl="0" eaLnBrk="1" latinLnBrk="0" hangingPunct="1">
              <a:defRPr kern="1200">
                <a:solidFill>
                  <a:schemeClr val="tx1"/>
                </a:solidFill>
                <a:latin typeface="Calibri" charset="0"/>
                <a:ea typeface="Arial" charset="0"/>
                <a:cs typeface="Arial" charset="0"/>
              </a:defRPr>
            </a:lvl7pPr>
            <a:lvl8pPr marL="3200400" algn="l" defTabSz="914400" rtl="0" eaLnBrk="1" latinLnBrk="0" hangingPunct="1">
              <a:defRPr kern="1200">
                <a:solidFill>
                  <a:schemeClr val="tx1"/>
                </a:solidFill>
                <a:latin typeface="Calibri" charset="0"/>
                <a:ea typeface="Arial" charset="0"/>
                <a:cs typeface="Arial" charset="0"/>
              </a:defRPr>
            </a:lvl8pPr>
            <a:lvl9pPr marL="3657600" algn="l" defTabSz="914400" rtl="0" eaLnBrk="1" latinLnBrk="0" hangingPunct="1">
              <a:defRPr kern="1200">
                <a:solidFill>
                  <a:schemeClr val="tx1"/>
                </a:solidFill>
                <a:latin typeface="Calibri" charset="0"/>
                <a:ea typeface="Arial" charset="0"/>
                <a:cs typeface="Arial" charset="0"/>
              </a:defRPr>
            </a:lvl9pPr>
          </a:lstStyle>
          <a:p>
            <a:fld id="{2A41CDB2-90BC-4944-9B96-6F1F8DDCE697}"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9627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881"/>
            <a:ext cx="9144000" cy="231325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95736" y="1124744"/>
            <a:ext cx="7748016" cy="6797040"/>
          </a:xfrm>
          <a:prstGeom prst="rect">
            <a:avLst/>
          </a:prstGeom>
        </p:spPr>
      </p:pic>
      <p:sp>
        <p:nvSpPr>
          <p:cNvPr id="2" name="Title 1"/>
          <p:cNvSpPr>
            <a:spLocks noGrp="1"/>
          </p:cNvSpPr>
          <p:nvPr>
            <p:ph type="ctrTitle" hasCustomPrompt="1"/>
          </p:nvPr>
        </p:nvSpPr>
        <p:spPr>
          <a:xfrm>
            <a:off x="755576" y="3412612"/>
            <a:ext cx="8291264" cy="1470025"/>
          </a:xfrm>
        </p:spPr>
        <p:txBody>
          <a:bodyPr anchor="t"/>
          <a:lstStyle>
            <a:lvl1pPr algn="l">
              <a:defRPr spc="-100" baseline="0">
                <a:solidFill>
                  <a:srgbClr val="AB1500"/>
                </a:solidFill>
              </a:defRPr>
            </a:lvl1pPr>
          </a:lstStyle>
          <a:p>
            <a:r>
              <a:rPr lang="en-US"/>
              <a:t>Title of presentation</a:t>
            </a:r>
            <a:endParaRPr lang="en-CA"/>
          </a:p>
        </p:txBody>
      </p:sp>
      <p:sp>
        <p:nvSpPr>
          <p:cNvPr id="3" name="Subtitle 2"/>
          <p:cNvSpPr>
            <a:spLocks noGrp="1"/>
          </p:cNvSpPr>
          <p:nvPr>
            <p:ph type="subTitle" idx="1" hasCustomPrompt="1"/>
          </p:nvPr>
        </p:nvSpPr>
        <p:spPr>
          <a:xfrm>
            <a:off x="755576" y="4869160"/>
            <a:ext cx="8283352" cy="1104528"/>
          </a:xfrm>
        </p:spPr>
        <p:txBody>
          <a:bodyPr lIns="0" tIns="0" rIns="0" bIns="0">
            <a:normAutofit/>
          </a:bodyPr>
          <a:lstStyle>
            <a:lvl1pPr marL="0" indent="0" algn="l" eaLnBrk="1" hangingPunct="1">
              <a:buNone/>
              <a:defRPr lang="en-US" altLang="en-US">
                <a:latin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eaLnBrk="1" hangingPunct="1">
              <a:defRPr/>
            </a:pPr>
            <a:r>
              <a:rPr lang="en-US" altLang="en-US">
                <a:latin typeface="Arial" charset="0"/>
                <a:ea typeface="+mn-ea"/>
                <a:cs typeface="Arial" charset="0"/>
              </a:rPr>
              <a:t>Include the name of the presenters, date, or any other information you wish here. If this is not necessary, you can delete this box.</a:t>
            </a:r>
          </a:p>
        </p:txBody>
      </p:sp>
    </p:spTree>
    <p:extLst>
      <p:ext uri="{BB962C8B-B14F-4D97-AF65-F5344CB8AC3E}">
        <p14:creationId xmlns:p14="http://schemas.microsoft.com/office/powerpoint/2010/main" val="13292220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457200" y="1412875"/>
            <a:ext cx="8229600" cy="0"/>
          </a:xfrm>
          <a:prstGeom prst="line">
            <a:avLst/>
          </a:prstGeom>
          <a:ln w="38100" cmpd="sng">
            <a:solidFill>
              <a:srgbClr val="D5D4C7"/>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rgbClr val="AB1500"/>
                </a:solidFill>
              </a:defRPr>
            </a:lvl1p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solidFill>
                  <a:srgbClr val="424242"/>
                </a:solidFill>
              </a:defRPr>
            </a:lvl1pPr>
            <a:lvl2pPr>
              <a:defRPr sz="2400">
                <a:solidFill>
                  <a:srgbClr val="424242"/>
                </a:solidFill>
              </a:defRPr>
            </a:lvl2pPr>
            <a:lvl3pPr>
              <a:defRPr sz="2000">
                <a:solidFill>
                  <a:srgbClr val="424242"/>
                </a:solidFill>
              </a:defRPr>
            </a:lvl3pPr>
            <a:lvl4pPr>
              <a:defRPr sz="1800">
                <a:solidFill>
                  <a:srgbClr val="424242"/>
                </a:solidFill>
              </a:defRPr>
            </a:lvl4pPr>
            <a:lvl5pPr>
              <a:defRPr sz="1800">
                <a:solidFill>
                  <a:srgbClr val="42424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424242"/>
                </a:solidFill>
              </a:defRPr>
            </a:lvl1pPr>
            <a:lvl2pPr>
              <a:defRPr sz="2400">
                <a:solidFill>
                  <a:srgbClr val="424242"/>
                </a:solidFill>
              </a:defRPr>
            </a:lvl2pPr>
            <a:lvl3pPr>
              <a:defRPr sz="2000">
                <a:solidFill>
                  <a:srgbClr val="424242"/>
                </a:solidFill>
              </a:defRPr>
            </a:lvl3pPr>
            <a:lvl4pPr>
              <a:defRPr sz="1800">
                <a:solidFill>
                  <a:srgbClr val="424242"/>
                </a:solidFill>
              </a:defRPr>
            </a:lvl4pPr>
            <a:lvl5pPr>
              <a:defRPr sz="1800">
                <a:solidFill>
                  <a:srgbClr val="42424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2417" y="5949281"/>
            <a:ext cx="2008811" cy="1008112"/>
          </a:xfrm>
          <a:prstGeom prst="rect">
            <a:avLst/>
          </a:prstGeom>
        </p:spPr>
      </p:pic>
      <p:sp>
        <p:nvSpPr>
          <p:cNvPr id="7" name="TextBox 4"/>
          <p:cNvSpPr txBox="1"/>
          <p:nvPr userDrawn="1"/>
        </p:nvSpPr>
        <p:spPr>
          <a:xfrm>
            <a:off x="8316416" y="6237312"/>
            <a:ext cx="466794" cy="369332"/>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Calibri" charset="0"/>
                <a:ea typeface="Arial" charset="0"/>
                <a:cs typeface="Arial" charset="0"/>
              </a:defRPr>
            </a:lvl1pPr>
            <a:lvl2pPr marL="457200" algn="l" rtl="0" fontAlgn="base">
              <a:spcBef>
                <a:spcPct val="0"/>
              </a:spcBef>
              <a:spcAft>
                <a:spcPct val="0"/>
              </a:spcAft>
              <a:defRPr kern="1200">
                <a:solidFill>
                  <a:schemeClr val="tx1"/>
                </a:solidFill>
                <a:latin typeface="Calibri" charset="0"/>
                <a:ea typeface="Arial" charset="0"/>
                <a:cs typeface="Arial" charset="0"/>
              </a:defRPr>
            </a:lvl2pPr>
            <a:lvl3pPr marL="914400" algn="l" rtl="0" fontAlgn="base">
              <a:spcBef>
                <a:spcPct val="0"/>
              </a:spcBef>
              <a:spcAft>
                <a:spcPct val="0"/>
              </a:spcAft>
              <a:defRPr kern="1200">
                <a:solidFill>
                  <a:schemeClr val="tx1"/>
                </a:solidFill>
                <a:latin typeface="Calibri" charset="0"/>
                <a:ea typeface="Arial" charset="0"/>
                <a:cs typeface="Arial" charset="0"/>
              </a:defRPr>
            </a:lvl3pPr>
            <a:lvl4pPr marL="1371600" algn="l" rtl="0" fontAlgn="base">
              <a:spcBef>
                <a:spcPct val="0"/>
              </a:spcBef>
              <a:spcAft>
                <a:spcPct val="0"/>
              </a:spcAft>
              <a:defRPr kern="1200">
                <a:solidFill>
                  <a:schemeClr val="tx1"/>
                </a:solidFill>
                <a:latin typeface="Calibri" charset="0"/>
                <a:ea typeface="Arial" charset="0"/>
                <a:cs typeface="Arial" charset="0"/>
              </a:defRPr>
            </a:lvl4pPr>
            <a:lvl5pPr marL="1828800" algn="l" rtl="0" fontAlgn="base">
              <a:spcBef>
                <a:spcPct val="0"/>
              </a:spcBef>
              <a:spcAft>
                <a:spcPct val="0"/>
              </a:spcAft>
              <a:defRPr kern="1200">
                <a:solidFill>
                  <a:schemeClr val="tx1"/>
                </a:solidFill>
                <a:latin typeface="Calibri" charset="0"/>
                <a:ea typeface="Arial" charset="0"/>
                <a:cs typeface="Arial" charset="0"/>
              </a:defRPr>
            </a:lvl5pPr>
            <a:lvl6pPr marL="2286000" algn="l" defTabSz="914400" rtl="0" eaLnBrk="1" latinLnBrk="0" hangingPunct="1">
              <a:defRPr kern="1200">
                <a:solidFill>
                  <a:schemeClr val="tx1"/>
                </a:solidFill>
                <a:latin typeface="Calibri" charset="0"/>
                <a:ea typeface="Arial" charset="0"/>
                <a:cs typeface="Arial" charset="0"/>
              </a:defRPr>
            </a:lvl6pPr>
            <a:lvl7pPr marL="2743200" algn="l" defTabSz="914400" rtl="0" eaLnBrk="1" latinLnBrk="0" hangingPunct="1">
              <a:defRPr kern="1200">
                <a:solidFill>
                  <a:schemeClr val="tx1"/>
                </a:solidFill>
                <a:latin typeface="Calibri" charset="0"/>
                <a:ea typeface="Arial" charset="0"/>
                <a:cs typeface="Arial" charset="0"/>
              </a:defRPr>
            </a:lvl7pPr>
            <a:lvl8pPr marL="3200400" algn="l" defTabSz="914400" rtl="0" eaLnBrk="1" latinLnBrk="0" hangingPunct="1">
              <a:defRPr kern="1200">
                <a:solidFill>
                  <a:schemeClr val="tx1"/>
                </a:solidFill>
                <a:latin typeface="Calibri" charset="0"/>
                <a:ea typeface="Arial" charset="0"/>
                <a:cs typeface="Arial" charset="0"/>
              </a:defRPr>
            </a:lvl8pPr>
            <a:lvl9pPr marL="3657600" algn="l" defTabSz="914400" rtl="0" eaLnBrk="1" latinLnBrk="0" hangingPunct="1">
              <a:defRPr kern="1200">
                <a:solidFill>
                  <a:schemeClr val="tx1"/>
                </a:solidFill>
                <a:latin typeface="Calibri" charset="0"/>
                <a:ea typeface="Arial" charset="0"/>
                <a:cs typeface="Arial" charset="0"/>
              </a:defRPr>
            </a:lvl9pPr>
          </a:lstStyle>
          <a:p>
            <a:fld id="{2A41CDB2-90BC-4944-9B96-6F1F8DDCE697}"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364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2417" y="5949281"/>
            <a:ext cx="2008811" cy="1008112"/>
          </a:xfrm>
          <a:prstGeom prst="rect">
            <a:avLst/>
          </a:prstGeom>
        </p:spPr>
      </p:pic>
      <p:sp>
        <p:nvSpPr>
          <p:cNvPr id="3" name="TextBox 4"/>
          <p:cNvSpPr txBox="1"/>
          <p:nvPr userDrawn="1"/>
        </p:nvSpPr>
        <p:spPr>
          <a:xfrm>
            <a:off x="8316416" y="6237312"/>
            <a:ext cx="466794" cy="369332"/>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Calibri" charset="0"/>
                <a:ea typeface="Arial" charset="0"/>
                <a:cs typeface="Arial" charset="0"/>
              </a:defRPr>
            </a:lvl1pPr>
            <a:lvl2pPr marL="457200" algn="l" rtl="0" fontAlgn="base">
              <a:spcBef>
                <a:spcPct val="0"/>
              </a:spcBef>
              <a:spcAft>
                <a:spcPct val="0"/>
              </a:spcAft>
              <a:defRPr kern="1200">
                <a:solidFill>
                  <a:schemeClr val="tx1"/>
                </a:solidFill>
                <a:latin typeface="Calibri" charset="0"/>
                <a:ea typeface="Arial" charset="0"/>
                <a:cs typeface="Arial" charset="0"/>
              </a:defRPr>
            </a:lvl2pPr>
            <a:lvl3pPr marL="914400" algn="l" rtl="0" fontAlgn="base">
              <a:spcBef>
                <a:spcPct val="0"/>
              </a:spcBef>
              <a:spcAft>
                <a:spcPct val="0"/>
              </a:spcAft>
              <a:defRPr kern="1200">
                <a:solidFill>
                  <a:schemeClr val="tx1"/>
                </a:solidFill>
                <a:latin typeface="Calibri" charset="0"/>
                <a:ea typeface="Arial" charset="0"/>
                <a:cs typeface="Arial" charset="0"/>
              </a:defRPr>
            </a:lvl3pPr>
            <a:lvl4pPr marL="1371600" algn="l" rtl="0" fontAlgn="base">
              <a:spcBef>
                <a:spcPct val="0"/>
              </a:spcBef>
              <a:spcAft>
                <a:spcPct val="0"/>
              </a:spcAft>
              <a:defRPr kern="1200">
                <a:solidFill>
                  <a:schemeClr val="tx1"/>
                </a:solidFill>
                <a:latin typeface="Calibri" charset="0"/>
                <a:ea typeface="Arial" charset="0"/>
                <a:cs typeface="Arial" charset="0"/>
              </a:defRPr>
            </a:lvl4pPr>
            <a:lvl5pPr marL="1828800" algn="l" rtl="0" fontAlgn="base">
              <a:spcBef>
                <a:spcPct val="0"/>
              </a:spcBef>
              <a:spcAft>
                <a:spcPct val="0"/>
              </a:spcAft>
              <a:defRPr kern="1200">
                <a:solidFill>
                  <a:schemeClr val="tx1"/>
                </a:solidFill>
                <a:latin typeface="Calibri" charset="0"/>
                <a:ea typeface="Arial" charset="0"/>
                <a:cs typeface="Arial" charset="0"/>
              </a:defRPr>
            </a:lvl5pPr>
            <a:lvl6pPr marL="2286000" algn="l" defTabSz="914400" rtl="0" eaLnBrk="1" latinLnBrk="0" hangingPunct="1">
              <a:defRPr kern="1200">
                <a:solidFill>
                  <a:schemeClr val="tx1"/>
                </a:solidFill>
                <a:latin typeface="Calibri" charset="0"/>
                <a:ea typeface="Arial" charset="0"/>
                <a:cs typeface="Arial" charset="0"/>
              </a:defRPr>
            </a:lvl6pPr>
            <a:lvl7pPr marL="2743200" algn="l" defTabSz="914400" rtl="0" eaLnBrk="1" latinLnBrk="0" hangingPunct="1">
              <a:defRPr kern="1200">
                <a:solidFill>
                  <a:schemeClr val="tx1"/>
                </a:solidFill>
                <a:latin typeface="Calibri" charset="0"/>
                <a:ea typeface="Arial" charset="0"/>
                <a:cs typeface="Arial" charset="0"/>
              </a:defRPr>
            </a:lvl7pPr>
            <a:lvl8pPr marL="3200400" algn="l" defTabSz="914400" rtl="0" eaLnBrk="1" latinLnBrk="0" hangingPunct="1">
              <a:defRPr kern="1200">
                <a:solidFill>
                  <a:schemeClr val="tx1"/>
                </a:solidFill>
                <a:latin typeface="Calibri" charset="0"/>
                <a:ea typeface="Arial" charset="0"/>
                <a:cs typeface="Arial" charset="0"/>
              </a:defRPr>
            </a:lvl8pPr>
            <a:lvl9pPr marL="3657600" algn="l" defTabSz="914400" rtl="0" eaLnBrk="1" latinLnBrk="0" hangingPunct="1">
              <a:defRPr kern="1200">
                <a:solidFill>
                  <a:schemeClr val="tx1"/>
                </a:solidFill>
                <a:latin typeface="Calibri" charset="0"/>
                <a:ea typeface="Arial" charset="0"/>
                <a:cs typeface="Arial" charset="0"/>
              </a:defRPr>
            </a:lvl9pPr>
          </a:lstStyle>
          <a:p>
            <a:fld id="{2A41CDB2-90BC-4944-9B96-6F1F8DDCE697}"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83680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881"/>
            <a:ext cx="9144000" cy="231325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95736" y="1124744"/>
            <a:ext cx="7748016" cy="6797040"/>
          </a:xfrm>
          <a:prstGeom prst="rect">
            <a:avLst/>
          </a:prstGeom>
        </p:spPr>
      </p:pic>
      <p:sp>
        <p:nvSpPr>
          <p:cNvPr id="2" name="Title 1"/>
          <p:cNvSpPr>
            <a:spLocks noGrp="1"/>
          </p:cNvSpPr>
          <p:nvPr>
            <p:ph type="ctrTitle" hasCustomPrompt="1"/>
          </p:nvPr>
        </p:nvSpPr>
        <p:spPr>
          <a:xfrm>
            <a:off x="755576" y="3412612"/>
            <a:ext cx="8291264" cy="1470025"/>
          </a:xfrm>
        </p:spPr>
        <p:txBody>
          <a:bodyPr anchor="t"/>
          <a:lstStyle>
            <a:lvl1pPr algn="l">
              <a:defRPr spc="-100" baseline="0">
                <a:solidFill>
                  <a:srgbClr val="AB1500"/>
                </a:solidFill>
              </a:defRPr>
            </a:lvl1pPr>
          </a:lstStyle>
          <a:p>
            <a:r>
              <a:rPr lang="en-US"/>
              <a:t>Title of presentation</a:t>
            </a:r>
            <a:endParaRPr lang="en-CA"/>
          </a:p>
        </p:txBody>
      </p:sp>
      <p:sp>
        <p:nvSpPr>
          <p:cNvPr id="3" name="Subtitle 2"/>
          <p:cNvSpPr>
            <a:spLocks noGrp="1"/>
          </p:cNvSpPr>
          <p:nvPr>
            <p:ph type="subTitle" idx="1" hasCustomPrompt="1"/>
          </p:nvPr>
        </p:nvSpPr>
        <p:spPr>
          <a:xfrm>
            <a:off x="755576" y="4869160"/>
            <a:ext cx="8283352" cy="1104528"/>
          </a:xfrm>
        </p:spPr>
        <p:txBody>
          <a:bodyPr lIns="0" tIns="0" rIns="0" bIns="0">
            <a:normAutofit/>
          </a:bodyPr>
          <a:lstStyle>
            <a:lvl1pPr marL="0" indent="0" algn="l" eaLnBrk="1" hangingPunct="1">
              <a:buNone/>
              <a:defRPr lang="en-US" altLang="en-US">
                <a:latin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eaLnBrk="1" hangingPunct="1">
              <a:defRPr/>
            </a:pPr>
            <a:r>
              <a:rPr lang="en-US" altLang="en-US">
                <a:latin typeface="Arial" charset="0"/>
                <a:ea typeface="+mn-ea"/>
                <a:cs typeface="Arial" charset="0"/>
              </a:rPr>
              <a:t>Include the name of the presenters, date, or any other information you wish here. If this is not necessary, you can delete this box.</a:t>
            </a:r>
          </a:p>
        </p:txBody>
      </p:sp>
    </p:spTree>
    <p:extLst>
      <p:ext uri="{BB962C8B-B14F-4D97-AF65-F5344CB8AC3E}">
        <p14:creationId xmlns:p14="http://schemas.microsoft.com/office/powerpoint/2010/main" val="635940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US" dirty="0"/>
              <a:t>PAC Professional Accounting Futures 2021</a:t>
            </a:r>
            <a:endParaRPr lang="en-CA" dirty="0"/>
          </a:p>
        </p:txBody>
      </p:sp>
      <p:sp>
        <p:nvSpPr>
          <p:cNvPr id="6" name="Slide Number Placeholder 5"/>
          <p:cNvSpPr>
            <a:spLocks noGrp="1"/>
          </p:cNvSpPr>
          <p:nvPr>
            <p:ph type="sldNum" sz="quarter" idx="12"/>
          </p:nvPr>
        </p:nvSpPr>
        <p:spPr/>
        <p:txBody>
          <a:bodyPr/>
          <a:lstStyle/>
          <a:p>
            <a:fld id="{1922BD0D-169D-4E79-8896-91849D654FE9}" type="slidenum">
              <a:rPr lang="en-CA" smtClean="0"/>
              <a:t>‹#›</a:t>
            </a:fld>
            <a:endParaRPr lang="en-C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457200" y="1412875"/>
            <a:ext cx="8229600" cy="0"/>
          </a:xfrm>
          <a:prstGeom prst="line">
            <a:avLst/>
          </a:prstGeom>
          <a:ln w="38100" cmpd="sng">
            <a:solidFill>
              <a:srgbClr val="D5D4C7"/>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rgbClr val="AB1500"/>
                </a:solidFill>
              </a:defRPr>
            </a:lvl1p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solidFill>
                  <a:srgbClr val="424242"/>
                </a:solidFill>
              </a:defRPr>
            </a:lvl1pPr>
            <a:lvl2pPr>
              <a:defRPr sz="2400">
                <a:solidFill>
                  <a:srgbClr val="424242"/>
                </a:solidFill>
              </a:defRPr>
            </a:lvl2pPr>
            <a:lvl3pPr>
              <a:defRPr sz="2000">
                <a:solidFill>
                  <a:srgbClr val="424242"/>
                </a:solidFill>
              </a:defRPr>
            </a:lvl3pPr>
            <a:lvl4pPr>
              <a:defRPr sz="1800">
                <a:solidFill>
                  <a:srgbClr val="424242"/>
                </a:solidFill>
              </a:defRPr>
            </a:lvl4pPr>
            <a:lvl5pPr>
              <a:defRPr sz="1800">
                <a:solidFill>
                  <a:srgbClr val="42424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424242"/>
                </a:solidFill>
              </a:defRPr>
            </a:lvl1pPr>
            <a:lvl2pPr>
              <a:defRPr sz="2400">
                <a:solidFill>
                  <a:srgbClr val="424242"/>
                </a:solidFill>
              </a:defRPr>
            </a:lvl2pPr>
            <a:lvl3pPr>
              <a:defRPr sz="2000">
                <a:solidFill>
                  <a:srgbClr val="424242"/>
                </a:solidFill>
              </a:defRPr>
            </a:lvl3pPr>
            <a:lvl4pPr>
              <a:defRPr sz="1800">
                <a:solidFill>
                  <a:srgbClr val="424242"/>
                </a:solidFill>
              </a:defRPr>
            </a:lvl4pPr>
            <a:lvl5pPr>
              <a:defRPr sz="1800">
                <a:solidFill>
                  <a:srgbClr val="42424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2417" y="5949281"/>
            <a:ext cx="2008811" cy="1008112"/>
          </a:xfrm>
          <a:prstGeom prst="rect">
            <a:avLst/>
          </a:prstGeom>
        </p:spPr>
      </p:pic>
      <p:sp>
        <p:nvSpPr>
          <p:cNvPr id="7" name="TextBox 4"/>
          <p:cNvSpPr txBox="1"/>
          <p:nvPr userDrawn="1"/>
        </p:nvSpPr>
        <p:spPr>
          <a:xfrm>
            <a:off x="8316416" y="6237312"/>
            <a:ext cx="466794" cy="369332"/>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Calibri" charset="0"/>
                <a:ea typeface="Arial" charset="0"/>
                <a:cs typeface="Arial" charset="0"/>
              </a:defRPr>
            </a:lvl1pPr>
            <a:lvl2pPr marL="457200" algn="l" rtl="0" fontAlgn="base">
              <a:spcBef>
                <a:spcPct val="0"/>
              </a:spcBef>
              <a:spcAft>
                <a:spcPct val="0"/>
              </a:spcAft>
              <a:defRPr kern="1200">
                <a:solidFill>
                  <a:schemeClr val="tx1"/>
                </a:solidFill>
                <a:latin typeface="Calibri" charset="0"/>
                <a:ea typeface="Arial" charset="0"/>
                <a:cs typeface="Arial" charset="0"/>
              </a:defRPr>
            </a:lvl2pPr>
            <a:lvl3pPr marL="914400" algn="l" rtl="0" fontAlgn="base">
              <a:spcBef>
                <a:spcPct val="0"/>
              </a:spcBef>
              <a:spcAft>
                <a:spcPct val="0"/>
              </a:spcAft>
              <a:defRPr kern="1200">
                <a:solidFill>
                  <a:schemeClr val="tx1"/>
                </a:solidFill>
                <a:latin typeface="Calibri" charset="0"/>
                <a:ea typeface="Arial" charset="0"/>
                <a:cs typeface="Arial" charset="0"/>
              </a:defRPr>
            </a:lvl3pPr>
            <a:lvl4pPr marL="1371600" algn="l" rtl="0" fontAlgn="base">
              <a:spcBef>
                <a:spcPct val="0"/>
              </a:spcBef>
              <a:spcAft>
                <a:spcPct val="0"/>
              </a:spcAft>
              <a:defRPr kern="1200">
                <a:solidFill>
                  <a:schemeClr val="tx1"/>
                </a:solidFill>
                <a:latin typeface="Calibri" charset="0"/>
                <a:ea typeface="Arial" charset="0"/>
                <a:cs typeface="Arial" charset="0"/>
              </a:defRPr>
            </a:lvl4pPr>
            <a:lvl5pPr marL="1828800" algn="l" rtl="0" fontAlgn="base">
              <a:spcBef>
                <a:spcPct val="0"/>
              </a:spcBef>
              <a:spcAft>
                <a:spcPct val="0"/>
              </a:spcAft>
              <a:defRPr kern="1200">
                <a:solidFill>
                  <a:schemeClr val="tx1"/>
                </a:solidFill>
                <a:latin typeface="Calibri" charset="0"/>
                <a:ea typeface="Arial" charset="0"/>
                <a:cs typeface="Arial" charset="0"/>
              </a:defRPr>
            </a:lvl5pPr>
            <a:lvl6pPr marL="2286000" algn="l" defTabSz="914400" rtl="0" eaLnBrk="1" latinLnBrk="0" hangingPunct="1">
              <a:defRPr kern="1200">
                <a:solidFill>
                  <a:schemeClr val="tx1"/>
                </a:solidFill>
                <a:latin typeface="Calibri" charset="0"/>
                <a:ea typeface="Arial" charset="0"/>
                <a:cs typeface="Arial" charset="0"/>
              </a:defRPr>
            </a:lvl6pPr>
            <a:lvl7pPr marL="2743200" algn="l" defTabSz="914400" rtl="0" eaLnBrk="1" latinLnBrk="0" hangingPunct="1">
              <a:defRPr kern="1200">
                <a:solidFill>
                  <a:schemeClr val="tx1"/>
                </a:solidFill>
                <a:latin typeface="Calibri" charset="0"/>
                <a:ea typeface="Arial" charset="0"/>
                <a:cs typeface="Arial" charset="0"/>
              </a:defRPr>
            </a:lvl7pPr>
            <a:lvl8pPr marL="3200400" algn="l" defTabSz="914400" rtl="0" eaLnBrk="1" latinLnBrk="0" hangingPunct="1">
              <a:defRPr kern="1200">
                <a:solidFill>
                  <a:schemeClr val="tx1"/>
                </a:solidFill>
                <a:latin typeface="Calibri" charset="0"/>
                <a:ea typeface="Arial" charset="0"/>
                <a:cs typeface="Arial" charset="0"/>
              </a:defRPr>
            </a:lvl8pPr>
            <a:lvl9pPr marL="3657600" algn="l" defTabSz="914400" rtl="0" eaLnBrk="1" latinLnBrk="0" hangingPunct="1">
              <a:defRPr kern="1200">
                <a:solidFill>
                  <a:schemeClr val="tx1"/>
                </a:solidFill>
                <a:latin typeface="Calibri" charset="0"/>
                <a:ea typeface="Arial" charset="0"/>
                <a:cs typeface="Arial" charset="0"/>
              </a:defRPr>
            </a:lvl9pPr>
          </a:lstStyle>
          <a:p>
            <a:fld id="{2A41CDB2-90BC-4944-9B96-6F1F8DDCE697}"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0214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2417" y="5949281"/>
            <a:ext cx="2008811" cy="1008112"/>
          </a:xfrm>
          <a:prstGeom prst="rect">
            <a:avLst/>
          </a:prstGeom>
        </p:spPr>
      </p:pic>
      <p:cxnSp>
        <p:nvCxnSpPr>
          <p:cNvPr id="4" name="Straight Connector 3"/>
          <p:cNvCxnSpPr/>
          <p:nvPr/>
        </p:nvCxnSpPr>
        <p:spPr>
          <a:xfrm>
            <a:off x="457200" y="1412875"/>
            <a:ext cx="8229600" cy="0"/>
          </a:xfrm>
          <a:prstGeom prst="line">
            <a:avLst/>
          </a:prstGeom>
          <a:ln w="38100" cmpd="sng">
            <a:solidFill>
              <a:srgbClr val="D5D4C7"/>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solidFill>
                  <a:srgbClr val="AB1500"/>
                </a:solidFill>
              </a:defRPr>
            </a:lvl1pPr>
          </a:lstStyle>
          <a:p>
            <a:r>
              <a:rPr lang="en-US"/>
              <a:t>Click to edit Master title style</a:t>
            </a:r>
            <a:endParaRPr lang="en-CA"/>
          </a:p>
        </p:txBody>
      </p:sp>
      <p:sp>
        <p:nvSpPr>
          <p:cNvPr id="3" name="Content Placeholder 2"/>
          <p:cNvSpPr>
            <a:spLocks noGrp="1"/>
          </p:cNvSpPr>
          <p:nvPr>
            <p:ph idx="1"/>
          </p:nvPr>
        </p:nvSpPr>
        <p:spPr/>
        <p:txBody>
          <a:bodyPr/>
          <a:lstStyle>
            <a:lvl1pPr marL="381000" indent="-381000">
              <a:defRPr>
                <a:solidFill>
                  <a:srgbClr val="424242"/>
                </a:solidFill>
              </a:defRPr>
            </a:lvl1pPr>
            <a:lvl2pPr>
              <a:defRPr>
                <a:solidFill>
                  <a:srgbClr val="424242"/>
                </a:solidFill>
              </a:defRPr>
            </a:lvl2pPr>
            <a:lvl3pPr>
              <a:defRPr>
                <a:solidFill>
                  <a:srgbClr val="424242"/>
                </a:solidFill>
              </a:defRPr>
            </a:lvl3pPr>
            <a:lvl4pPr>
              <a:defRPr>
                <a:solidFill>
                  <a:srgbClr val="424242"/>
                </a:solidFill>
              </a:defRPr>
            </a:lvl4pPr>
            <a:lvl5pPr>
              <a:defRPr>
                <a:solidFill>
                  <a:srgbClr val="42424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TextBox 4"/>
          <p:cNvSpPr txBox="1"/>
          <p:nvPr userDrawn="1"/>
        </p:nvSpPr>
        <p:spPr>
          <a:xfrm>
            <a:off x="8316416" y="6237312"/>
            <a:ext cx="466794" cy="369332"/>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Calibri" charset="0"/>
                <a:ea typeface="Arial" charset="0"/>
                <a:cs typeface="Arial" charset="0"/>
              </a:defRPr>
            </a:lvl1pPr>
            <a:lvl2pPr marL="457200" algn="l" rtl="0" fontAlgn="base">
              <a:spcBef>
                <a:spcPct val="0"/>
              </a:spcBef>
              <a:spcAft>
                <a:spcPct val="0"/>
              </a:spcAft>
              <a:defRPr kern="1200">
                <a:solidFill>
                  <a:schemeClr val="tx1"/>
                </a:solidFill>
                <a:latin typeface="Calibri" charset="0"/>
                <a:ea typeface="Arial" charset="0"/>
                <a:cs typeface="Arial" charset="0"/>
              </a:defRPr>
            </a:lvl2pPr>
            <a:lvl3pPr marL="914400" algn="l" rtl="0" fontAlgn="base">
              <a:spcBef>
                <a:spcPct val="0"/>
              </a:spcBef>
              <a:spcAft>
                <a:spcPct val="0"/>
              </a:spcAft>
              <a:defRPr kern="1200">
                <a:solidFill>
                  <a:schemeClr val="tx1"/>
                </a:solidFill>
                <a:latin typeface="Calibri" charset="0"/>
                <a:ea typeface="Arial" charset="0"/>
                <a:cs typeface="Arial" charset="0"/>
              </a:defRPr>
            </a:lvl3pPr>
            <a:lvl4pPr marL="1371600" algn="l" rtl="0" fontAlgn="base">
              <a:spcBef>
                <a:spcPct val="0"/>
              </a:spcBef>
              <a:spcAft>
                <a:spcPct val="0"/>
              </a:spcAft>
              <a:defRPr kern="1200">
                <a:solidFill>
                  <a:schemeClr val="tx1"/>
                </a:solidFill>
                <a:latin typeface="Calibri" charset="0"/>
                <a:ea typeface="Arial" charset="0"/>
                <a:cs typeface="Arial" charset="0"/>
              </a:defRPr>
            </a:lvl4pPr>
            <a:lvl5pPr marL="1828800" algn="l" rtl="0" fontAlgn="base">
              <a:spcBef>
                <a:spcPct val="0"/>
              </a:spcBef>
              <a:spcAft>
                <a:spcPct val="0"/>
              </a:spcAft>
              <a:defRPr kern="1200">
                <a:solidFill>
                  <a:schemeClr val="tx1"/>
                </a:solidFill>
                <a:latin typeface="Calibri" charset="0"/>
                <a:ea typeface="Arial" charset="0"/>
                <a:cs typeface="Arial" charset="0"/>
              </a:defRPr>
            </a:lvl5pPr>
            <a:lvl6pPr marL="2286000" algn="l" defTabSz="914400" rtl="0" eaLnBrk="1" latinLnBrk="0" hangingPunct="1">
              <a:defRPr kern="1200">
                <a:solidFill>
                  <a:schemeClr val="tx1"/>
                </a:solidFill>
                <a:latin typeface="Calibri" charset="0"/>
                <a:ea typeface="Arial" charset="0"/>
                <a:cs typeface="Arial" charset="0"/>
              </a:defRPr>
            </a:lvl6pPr>
            <a:lvl7pPr marL="2743200" algn="l" defTabSz="914400" rtl="0" eaLnBrk="1" latinLnBrk="0" hangingPunct="1">
              <a:defRPr kern="1200">
                <a:solidFill>
                  <a:schemeClr val="tx1"/>
                </a:solidFill>
                <a:latin typeface="Calibri" charset="0"/>
                <a:ea typeface="Arial" charset="0"/>
                <a:cs typeface="Arial" charset="0"/>
              </a:defRPr>
            </a:lvl7pPr>
            <a:lvl8pPr marL="3200400" algn="l" defTabSz="914400" rtl="0" eaLnBrk="1" latinLnBrk="0" hangingPunct="1">
              <a:defRPr kern="1200">
                <a:solidFill>
                  <a:schemeClr val="tx1"/>
                </a:solidFill>
                <a:latin typeface="Calibri" charset="0"/>
                <a:ea typeface="Arial" charset="0"/>
                <a:cs typeface="Arial" charset="0"/>
              </a:defRPr>
            </a:lvl8pPr>
            <a:lvl9pPr marL="3657600" algn="l" defTabSz="914400" rtl="0" eaLnBrk="1" latinLnBrk="0" hangingPunct="1">
              <a:defRPr kern="1200">
                <a:solidFill>
                  <a:schemeClr val="tx1"/>
                </a:solidFill>
                <a:latin typeface="Calibri" charset="0"/>
                <a:ea typeface="Arial" charset="0"/>
                <a:cs typeface="Arial" charset="0"/>
              </a:defRPr>
            </a:lvl9pPr>
          </a:lstStyle>
          <a:p>
            <a:fld id="{2A41CDB2-90BC-4944-9B96-6F1F8DDCE697}"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83142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457200" y="1412875"/>
            <a:ext cx="8229600" cy="0"/>
          </a:xfrm>
          <a:prstGeom prst="line">
            <a:avLst/>
          </a:prstGeom>
          <a:ln w="38100" cmpd="sng">
            <a:solidFill>
              <a:srgbClr val="D5D4C7"/>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rgbClr val="AB1500"/>
                </a:solidFill>
              </a:defRPr>
            </a:lvl1pPr>
          </a:lstStyle>
          <a:p>
            <a:r>
              <a:rPr lang="en-US"/>
              <a:t>Click to edit Master title style</a:t>
            </a:r>
            <a:endParaRPr lang="en-C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2417" y="5949281"/>
            <a:ext cx="2008811" cy="1008112"/>
          </a:xfrm>
          <a:prstGeom prst="rect">
            <a:avLst/>
          </a:prstGeom>
        </p:spPr>
      </p:pic>
      <p:sp>
        <p:nvSpPr>
          <p:cNvPr id="5" name="TextBox 4"/>
          <p:cNvSpPr txBox="1"/>
          <p:nvPr userDrawn="1"/>
        </p:nvSpPr>
        <p:spPr>
          <a:xfrm>
            <a:off x="8316416" y="6237312"/>
            <a:ext cx="466794" cy="369332"/>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Calibri" charset="0"/>
                <a:ea typeface="Arial" charset="0"/>
                <a:cs typeface="Arial" charset="0"/>
              </a:defRPr>
            </a:lvl1pPr>
            <a:lvl2pPr marL="457200" algn="l" rtl="0" fontAlgn="base">
              <a:spcBef>
                <a:spcPct val="0"/>
              </a:spcBef>
              <a:spcAft>
                <a:spcPct val="0"/>
              </a:spcAft>
              <a:defRPr kern="1200">
                <a:solidFill>
                  <a:schemeClr val="tx1"/>
                </a:solidFill>
                <a:latin typeface="Calibri" charset="0"/>
                <a:ea typeface="Arial" charset="0"/>
                <a:cs typeface="Arial" charset="0"/>
              </a:defRPr>
            </a:lvl2pPr>
            <a:lvl3pPr marL="914400" algn="l" rtl="0" fontAlgn="base">
              <a:spcBef>
                <a:spcPct val="0"/>
              </a:spcBef>
              <a:spcAft>
                <a:spcPct val="0"/>
              </a:spcAft>
              <a:defRPr kern="1200">
                <a:solidFill>
                  <a:schemeClr val="tx1"/>
                </a:solidFill>
                <a:latin typeface="Calibri" charset="0"/>
                <a:ea typeface="Arial" charset="0"/>
                <a:cs typeface="Arial" charset="0"/>
              </a:defRPr>
            </a:lvl3pPr>
            <a:lvl4pPr marL="1371600" algn="l" rtl="0" fontAlgn="base">
              <a:spcBef>
                <a:spcPct val="0"/>
              </a:spcBef>
              <a:spcAft>
                <a:spcPct val="0"/>
              </a:spcAft>
              <a:defRPr kern="1200">
                <a:solidFill>
                  <a:schemeClr val="tx1"/>
                </a:solidFill>
                <a:latin typeface="Calibri" charset="0"/>
                <a:ea typeface="Arial" charset="0"/>
                <a:cs typeface="Arial" charset="0"/>
              </a:defRPr>
            </a:lvl4pPr>
            <a:lvl5pPr marL="1828800" algn="l" rtl="0" fontAlgn="base">
              <a:spcBef>
                <a:spcPct val="0"/>
              </a:spcBef>
              <a:spcAft>
                <a:spcPct val="0"/>
              </a:spcAft>
              <a:defRPr kern="1200">
                <a:solidFill>
                  <a:schemeClr val="tx1"/>
                </a:solidFill>
                <a:latin typeface="Calibri" charset="0"/>
                <a:ea typeface="Arial" charset="0"/>
                <a:cs typeface="Arial" charset="0"/>
              </a:defRPr>
            </a:lvl5pPr>
            <a:lvl6pPr marL="2286000" algn="l" defTabSz="914400" rtl="0" eaLnBrk="1" latinLnBrk="0" hangingPunct="1">
              <a:defRPr kern="1200">
                <a:solidFill>
                  <a:schemeClr val="tx1"/>
                </a:solidFill>
                <a:latin typeface="Calibri" charset="0"/>
                <a:ea typeface="Arial" charset="0"/>
                <a:cs typeface="Arial" charset="0"/>
              </a:defRPr>
            </a:lvl6pPr>
            <a:lvl7pPr marL="2743200" algn="l" defTabSz="914400" rtl="0" eaLnBrk="1" latinLnBrk="0" hangingPunct="1">
              <a:defRPr kern="1200">
                <a:solidFill>
                  <a:schemeClr val="tx1"/>
                </a:solidFill>
                <a:latin typeface="Calibri" charset="0"/>
                <a:ea typeface="Arial" charset="0"/>
                <a:cs typeface="Arial" charset="0"/>
              </a:defRPr>
            </a:lvl7pPr>
            <a:lvl8pPr marL="3200400" algn="l" defTabSz="914400" rtl="0" eaLnBrk="1" latinLnBrk="0" hangingPunct="1">
              <a:defRPr kern="1200">
                <a:solidFill>
                  <a:schemeClr val="tx1"/>
                </a:solidFill>
                <a:latin typeface="Calibri" charset="0"/>
                <a:ea typeface="Arial" charset="0"/>
                <a:cs typeface="Arial" charset="0"/>
              </a:defRPr>
            </a:lvl8pPr>
            <a:lvl9pPr marL="3657600" algn="l" defTabSz="914400" rtl="0" eaLnBrk="1" latinLnBrk="0" hangingPunct="1">
              <a:defRPr kern="1200">
                <a:solidFill>
                  <a:schemeClr val="tx1"/>
                </a:solidFill>
                <a:latin typeface="Calibri" charset="0"/>
                <a:ea typeface="Arial" charset="0"/>
                <a:cs typeface="Arial" charset="0"/>
              </a:defRPr>
            </a:lvl9pPr>
          </a:lstStyle>
          <a:p>
            <a:fld id="{2A41CDB2-90BC-4944-9B96-6F1F8DDCE697}"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22403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2417" y="5949281"/>
            <a:ext cx="2008811" cy="1008112"/>
          </a:xfrm>
          <a:prstGeom prst="rect">
            <a:avLst/>
          </a:prstGeom>
        </p:spPr>
      </p:pic>
      <p:cxnSp>
        <p:nvCxnSpPr>
          <p:cNvPr id="4" name="Straight Connector 3"/>
          <p:cNvCxnSpPr/>
          <p:nvPr/>
        </p:nvCxnSpPr>
        <p:spPr>
          <a:xfrm>
            <a:off x="457200" y="1412875"/>
            <a:ext cx="8229600" cy="0"/>
          </a:xfrm>
          <a:prstGeom prst="line">
            <a:avLst/>
          </a:prstGeom>
          <a:ln w="38100" cmpd="sng">
            <a:solidFill>
              <a:srgbClr val="D5D4C7"/>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solidFill>
                  <a:srgbClr val="AB1500"/>
                </a:solidFill>
              </a:defRPr>
            </a:lvl1pPr>
          </a:lstStyle>
          <a:p>
            <a:r>
              <a:rPr lang="en-US"/>
              <a:t>Click to edit Master title style</a:t>
            </a:r>
            <a:endParaRPr lang="en-CA"/>
          </a:p>
        </p:txBody>
      </p:sp>
      <p:sp>
        <p:nvSpPr>
          <p:cNvPr id="3" name="Content Placeholder 2"/>
          <p:cNvSpPr>
            <a:spLocks noGrp="1"/>
          </p:cNvSpPr>
          <p:nvPr>
            <p:ph idx="1"/>
          </p:nvPr>
        </p:nvSpPr>
        <p:spPr/>
        <p:txBody>
          <a:bodyPr/>
          <a:lstStyle>
            <a:lvl1pPr marL="381000" indent="-381000">
              <a:defRPr>
                <a:solidFill>
                  <a:srgbClr val="424242"/>
                </a:solidFill>
              </a:defRPr>
            </a:lvl1pPr>
            <a:lvl2pPr>
              <a:defRPr>
                <a:solidFill>
                  <a:srgbClr val="424242"/>
                </a:solidFill>
              </a:defRPr>
            </a:lvl2pPr>
            <a:lvl3pPr>
              <a:defRPr>
                <a:solidFill>
                  <a:srgbClr val="424242"/>
                </a:solidFill>
              </a:defRPr>
            </a:lvl3pPr>
            <a:lvl4pPr>
              <a:defRPr>
                <a:solidFill>
                  <a:srgbClr val="424242"/>
                </a:solidFill>
              </a:defRPr>
            </a:lvl4pPr>
            <a:lvl5pPr>
              <a:defRPr>
                <a:solidFill>
                  <a:srgbClr val="42424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TextBox 4"/>
          <p:cNvSpPr txBox="1"/>
          <p:nvPr userDrawn="1"/>
        </p:nvSpPr>
        <p:spPr>
          <a:xfrm>
            <a:off x="8316416" y="6237312"/>
            <a:ext cx="466794" cy="369332"/>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Calibri" charset="0"/>
                <a:ea typeface="Arial" charset="0"/>
                <a:cs typeface="Arial" charset="0"/>
              </a:defRPr>
            </a:lvl1pPr>
            <a:lvl2pPr marL="457200" algn="l" rtl="0" fontAlgn="base">
              <a:spcBef>
                <a:spcPct val="0"/>
              </a:spcBef>
              <a:spcAft>
                <a:spcPct val="0"/>
              </a:spcAft>
              <a:defRPr kern="1200">
                <a:solidFill>
                  <a:schemeClr val="tx1"/>
                </a:solidFill>
                <a:latin typeface="Calibri" charset="0"/>
                <a:ea typeface="Arial" charset="0"/>
                <a:cs typeface="Arial" charset="0"/>
              </a:defRPr>
            </a:lvl2pPr>
            <a:lvl3pPr marL="914400" algn="l" rtl="0" fontAlgn="base">
              <a:spcBef>
                <a:spcPct val="0"/>
              </a:spcBef>
              <a:spcAft>
                <a:spcPct val="0"/>
              </a:spcAft>
              <a:defRPr kern="1200">
                <a:solidFill>
                  <a:schemeClr val="tx1"/>
                </a:solidFill>
                <a:latin typeface="Calibri" charset="0"/>
                <a:ea typeface="Arial" charset="0"/>
                <a:cs typeface="Arial" charset="0"/>
              </a:defRPr>
            </a:lvl3pPr>
            <a:lvl4pPr marL="1371600" algn="l" rtl="0" fontAlgn="base">
              <a:spcBef>
                <a:spcPct val="0"/>
              </a:spcBef>
              <a:spcAft>
                <a:spcPct val="0"/>
              </a:spcAft>
              <a:defRPr kern="1200">
                <a:solidFill>
                  <a:schemeClr val="tx1"/>
                </a:solidFill>
                <a:latin typeface="Calibri" charset="0"/>
                <a:ea typeface="Arial" charset="0"/>
                <a:cs typeface="Arial" charset="0"/>
              </a:defRPr>
            </a:lvl4pPr>
            <a:lvl5pPr marL="1828800" algn="l" rtl="0" fontAlgn="base">
              <a:spcBef>
                <a:spcPct val="0"/>
              </a:spcBef>
              <a:spcAft>
                <a:spcPct val="0"/>
              </a:spcAft>
              <a:defRPr kern="1200">
                <a:solidFill>
                  <a:schemeClr val="tx1"/>
                </a:solidFill>
                <a:latin typeface="Calibri" charset="0"/>
                <a:ea typeface="Arial" charset="0"/>
                <a:cs typeface="Arial" charset="0"/>
              </a:defRPr>
            </a:lvl5pPr>
            <a:lvl6pPr marL="2286000" algn="l" defTabSz="914400" rtl="0" eaLnBrk="1" latinLnBrk="0" hangingPunct="1">
              <a:defRPr kern="1200">
                <a:solidFill>
                  <a:schemeClr val="tx1"/>
                </a:solidFill>
                <a:latin typeface="Calibri" charset="0"/>
                <a:ea typeface="Arial" charset="0"/>
                <a:cs typeface="Arial" charset="0"/>
              </a:defRPr>
            </a:lvl6pPr>
            <a:lvl7pPr marL="2743200" algn="l" defTabSz="914400" rtl="0" eaLnBrk="1" latinLnBrk="0" hangingPunct="1">
              <a:defRPr kern="1200">
                <a:solidFill>
                  <a:schemeClr val="tx1"/>
                </a:solidFill>
                <a:latin typeface="Calibri" charset="0"/>
                <a:ea typeface="Arial" charset="0"/>
                <a:cs typeface="Arial" charset="0"/>
              </a:defRPr>
            </a:lvl7pPr>
            <a:lvl8pPr marL="3200400" algn="l" defTabSz="914400" rtl="0" eaLnBrk="1" latinLnBrk="0" hangingPunct="1">
              <a:defRPr kern="1200">
                <a:solidFill>
                  <a:schemeClr val="tx1"/>
                </a:solidFill>
                <a:latin typeface="Calibri" charset="0"/>
                <a:ea typeface="Arial" charset="0"/>
                <a:cs typeface="Arial" charset="0"/>
              </a:defRPr>
            </a:lvl8pPr>
            <a:lvl9pPr marL="3657600" algn="l" defTabSz="914400" rtl="0" eaLnBrk="1" latinLnBrk="0" hangingPunct="1">
              <a:defRPr kern="1200">
                <a:solidFill>
                  <a:schemeClr val="tx1"/>
                </a:solidFill>
                <a:latin typeface="Calibri" charset="0"/>
                <a:ea typeface="Arial" charset="0"/>
                <a:cs typeface="Arial" charset="0"/>
              </a:defRPr>
            </a:lvl9pPr>
          </a:lstStyle>
          <a:p>
            <a:fld id="{2A41CDB2-90BC-4944-9B96-6F1F8DDCE697}"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81676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2417" y="5949281"/>
            <a:ext cx="2008811" cy="1008112"/>
          </a:xfrm>
          <a:prstGeom prst="rect">
            <a:avLst/>
          </a:prstGeom>
        </p:spPr>
      </p:pic>
      <p:sp>
        <p:nvSpPr>
          <p:cNvPr id="3" name="TextBox 4"/>
          <p:cNvSpPr txBox="1"/>
          <p:nvPr userDrawn="1"/>
        </p:nvSpPr>
        <p:spPr>
          <a:xfrm>
            <a:off x="8316416" y="6237312"/>
            <a:ext cx="466794" cy="369332"/>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Calibri" charset="0"/>
                <a:ea typeface="Arial" charset="0"/>
                <a:cs typeface="Arial" charset="0"/>
              </a:defRPr>
            </a:lvl1pPr>
            <a:lvl2pPr marL="457200" algn="l" rtl="0" fontAlgn="base">
              <a:spcBef>
                <a:spcPct val="0"/>
              </a:spcBef>
              <a:spcAft>
                <a:spcPct val="0"/>
              </a:spcAft>
              <a:defRPr kern="1200">
                <a:solidFill>
                  <a:schemeClr val="tx1"/>
                </a:solidFill>
                <a:latin typeface="Calibri" charset="0"/>
                <a:ea typeface="Arial" charset="0"/>
                <a:cs typeface="Arial" charset="0"/>
              </a:defRPr>
            </a:lvl2pPr>
            <a:lvl3pPr marL="914400" algn="l" rtl="0" fontAlgn="base">
              <a:spcBef>
                <a:spcPct val="0"/>
              </a:spcBef>
              <a:spcAft>
                <a:spcPct val="0"/>
              </a:spcAft>
              <a:defRPr kern="1200">
                <a:solidFill>
                  <a:schemeClr val="tx1"/>
                </a:solidFill>
                <a:latin typeface="Calibri" charset="0"/>
                <a:ea typeface="Arial" charset="0"/>
                <a:cs typeface="Arial" charset="0"/>
              </a:defRPr>
            </a:lvl3pPr>
            <a:lvl4pPr marL="1371600" algn="l" rtl="0" fontAlgn="base">
              <a:spcBef>
                <a:spcPct val="0"/>
              </a:spcBef>
              <a:spcAft>
                <a:spcPct val="0"/>
              </a:spcAft>
              <a:defRPr kern="1200">
                <a:solidFill>
                  <a:schemeClr val="tx1"/>
                </a:solidFill>
                <a:latin typeface="Calibri" charset="0"/>
                <a:ea typeface="Arial" charset="0"/>
                <a:cs typeface="Arial" charset="0"/>
              </a:defRPr>
            </a:lvl4pPr>
            <a:lvl5pPr marL="1828800" algn="l" rtl="0" fontAlgn="base">
              <a:spcBef>
                <a:spcPct val="0"/>
              </a:spcBef>
              <a:spcAft>
                <a:spcPct val="0"/>
              </a:spcAft>
              <a:defRPr kern="1200">
                <a:solidFill>
                  <a:schemeClr val="tx1"/>
                </a:solidFill>
                <a:latin typeface="Calibri" charset="0"/>
                <a:ea typeface="Arial" charset="0"/>
                <a:cs typeface="Arial" charset="0"/>
              </a:defRPr>
            </a:lvl5pPr>
            <a:lvl6pPr marL="2286000" algn="l" defTabSz="914400" rtl="0" eaLnBrk="1" latinLnBrk="0" hangingPunct="1">
              <a:defRPr kern="1200">
                <a:solidFill>
                  <a:schemeClr val="tx1"/>
                </a:solidFill>
                <a:latin typeface="Calibri" charset="0"/>
                <a:ea typeface="Arial" charset="0"/>
                <a:cs typeface="Arial" charset="0"/>
              </a:defRPr>
            </a:lvl6pPr>
            <a:lvl7pPr marL="2743200" algn="l" defTabSz="914400" rtl="0" eaLnBrk="1" latinLnBrk="0" hangingPunct="1">
              <a:defRPr kern="1200">
                <a:solidFill>
                  <a:schemeClr val="tx1"/>
                </a:solidFill>
                <a:latin typeface="Calibri" charset="0"/>
                <a:ea typeface="Arial" charset="0"/>
                <a:cs typeface="Arial" charset="0"/>
              </a:defRPr>
            </a:lvl7pPr>
            <a:lvl8pPr marL="3200400" algn="l" defTabSz="914400" rtl="0" eaLnBrk="1" latinLnBrk="0" hangingPunct="1">
              <a:defRPr kern="1200">
                <a:solidFill>
                  <a:schemeClr val="tx1"/>
                </a:solidFill>
                <a:latin typeface="Calibri" charset="0"/>
                <a:ea typeface="Arial" charset="0"/>
                <a:cs typeface="Arial" charset="0"/>
              </a:defRPr>
            </a:lvl8pPr>
            <a:lvl9pPr marL="3657600" algn="l" defTabSz="914400" rtl="0" eaLnBrk="1" latinLnBrk="0" hangingPunct="1">
              <a:defRPr kern="1200">
                <a:solidFill>
                  <a:schemeClr val="tx1"/>
                </a:solidFill>
                <a:latin typeface="Calibri" charset="0"/>
                <a:ea typeface="Arial" charset="0"/>
                <a:cs typeface="Arial" charset="0"/>
              </a:defRPr>
            </a:lvl9pPr>
          </a:lstStyle>
          <a:p>
            <a:fld id="{2A41CDB2-90BC-4944-9B96-6F1F8DDCE697}"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89844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4B0007-DA02-48C7-9137-9386DFC24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6" name="Freeform 56">
            <a:extLst>
              <a:ext uri="{FF2B5EF4-FFF2-40B4-BE49-F238E27FC236}">
                <a16:creationId xmlns:a16="http://schemas.microsoft.com/office/drawing/2014/main" id="{13A7AC18-CF42-4EC5-8D40-441EAE30A06C}"/>
              </a:ext>
            </a:extLst>
          </p:cNvPr>
          <p:cNvSpPr/>
          <p:nvPr userDrawn="1"/>
        </p:nvSpPr>
        <p:spPr>
          <a:xfrm>
            <a:off x="373392" y="795662"/>
            <a:ext cx="3695884"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11" name="Title 1"/>
          <p:cNvSpPr>
            <a:spLocks noGrp="1"/>
          </p:cNvSpPr>
          <p:nvPr>
            <p:ph type="ctrTitle"/>
          </p:nvPr>
        </p:nvSpPr>
        <p:spPr>
          <a:xfrm>
            <a:off x="581325" y="1954221"/>
            <a:ext cx="3245009" cy="979702"/>
          </a:xfrm>
        </p:spPr>
        <p:txBody>
          <a:bodyPr/>
          <a:lstStyle>
            <a:lvl1pPr>
              <a:defRPr sz="2249" b="0">
                <a:solidFill>
                  <a:schemeClr val="tx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581325" y="3046159"/>
            <a:ext cx="3245009" cy="1046323"/>
          </a:xfrm>
        </p:spPr>
        <p:txBody>
          <a:bodyPr/>
          <a:lstStyle>
            <a:lvl1pPr marL="0" indent="0" algn="l">
              <a:spcAft>
                <a:spcPts val="900"/>
              </a:spcAft>
              <a:buNone/>
              <a:defRPr sz="1499">
                <a:solidFill>
                  <a:schemeClr val="tx1"/>
                </a:solidFill>
                <a:latin typeface="EYInterstate" panose="02000503020000020004" pitchFamily="2" charset="0"/>
                <a:cs typeface="Arial" pitchFamily="34" charset="0"/>
              </a:defRPr>
            </a:lvl1pPr>
            <a:lvl2pPr marL="0" indent="0" algn="l">
              <a:buNone/>
              <a:defRPr sz="1199" b="1">
                <a:solidFill>
                  <a:srgbClr val="404040"/>
                </a:solidFill>
              </a:defRPr>
            </a:lvl2pPr>
            <a:lvl3pPr marL="685434" indent="0" algn="ctr">
              <a:buNone/>
              <a:defRPr>
                <a:solidFill>
                  <a:schemeClr val="tx1">
                    <a:tint val="75000"/>
                  </a:schemeClr>
                </a:solidFill>
              </a:defRPr>
            </a:lvl3pPr>
            <a:lvl4pPr marL="1028151" indent="0" algn="ctr">
              <a:buNone/>
              <a:defRPr>
                <a:solidFill>
                  <a:schemeClr val="tx1">
                    <a:tint val="75000"/>
                  </a:schemeClr>
                </a:solidFill>
              </a:defRPr>
            </a:lvl4pPr>
            <a:lvl5pPr marL="1370868" indent="0" algn="ctr">
              <a:buNone/>
              <a:defRPr>
                <a:solidFill>
                  <a:schemeClr val="tx1">
                    <a:tint val="75000"/>
                  </a:schemeClr>
                </a:solidFill>
              </a:defRPr>
            </a:lvl5pPr>
            <a:lvl6pPr marL="1713586" indent="0" algn="ctr">
              <a:buNone/>
              <a:defRPr>
                <a:solidFill>
                  <a:schemeClr val="tx1">
                    <a:tint val="75000"/>
                  </a:schemeClr>
                </a:solidFill>
              </a:defRPr>
            </a:lvl6pPr>
            <a:lvl7pPr marL="2056303" indent="0" algn="ctr">
              <a:buNone/>
              <a:defRPr>
                <a:solidFill>
                  <a:schemeClr val="tx1">
                    <a:tint val="75000"/>
                  </a:schemeClr>
                </a:solidFill>
              </a:defRPr>
            </a:lvl7pPr>
            <a:lvl8pPr marL="2399020" indent="0" algn="ctr">
              <a:buNone/>
              <a:defRPr>
                <a:solidFill>
                  <a:schemeClr val="tx1">
                    <a:tint val="75000"/>
                  </a:schemeClr>
                </a:solidFill>
              </a:defRPr>
            </a:lvl8pPr>
            <a:lvl9pPr marL="2741737" indent="0" algn="ctr">
              <a:buNone/>
              <a:defRPr>
                <a:solidFill>
                  <a:schemeClr val="tx1">
                    <a:tint val="75000"/>
                  </a:schemeClr>
                </a:solidFill>
              </a:defRPr>
            </a:lvl9pPr>
          </a:lstStyle>
          <a:p>
            <a:pPr lvl="0"/>
            <a:r>
              <a:rPr lang="en-US" dirty="0"/>
              <a:t>Click to edit Master subtitle style</a:t>
            </a:r>
            <a:endParaRPr lang="en-GB" dirty="0"/>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7769544" y="4960938"/>
            <a:ext cx="918684"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grpSp>
    </p:spTree>
    <p:extLst>
      <p:ext uri="{BB962C8B-B14F-4D97-AF65-F5344CB8AC3E}">
        <p14:creationId xmlns:p14="http://schemas.microsoft.com/office/powerpoint/2010/main" val="3556611785"/>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373392" y="5826613"/>
            <a:ext cx="290700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grpSp>
      <p:sp>
        <p:nvSpPr>
          <p:cNvPr id="18" name="Title 1"/>
          <p:cNvSpPr>
            <a:spLocks noGrp="1"/>
          </p:cNvSpPr>
          <p:nvPr userDrawn="1">
            <p:ph type="ctrTitle"/>
          </p:nvPr>
        </p:nvSpPr>
        <p:spPr>
          <a:xfrm>
            <a:off x="708291" y="2158329"/>
            <a:ext cx="3586044" cy="860400"/>
          </a:xfrm>
          <a:prstGeom prst="rect">
            <a:avLst/>
          </a:prstGeom>
        </p:spPr>
        <p:txBody>
          <a:bodyPr/>
          <a:lstStyle>
            <a:lvl1pPr>
              <a:defRPr sz="2249"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708435" y="3200329"/>
            <a:ext cx="3604144" cy="645742"/>
          </a:xfrm>
          <a:prstGeom prst="rect">
            <a:avLst/>
          </a:prstGeom>
        </p:spPr>
        <p:txBody>
          <a:bodyPr/>
          <a:lstStyle>
            <a:lvl1pPr marL="0" indent="0" algn="l">
              <a:buNone/>
              <a:defRPr sz="1499">
                <a:solidFill>
                  <a:schemeClr val="bg1"/>
                </a:solidFill>
                <a:latin typeface="EYInterstate Light" panose="02000506000000020004" pitchFamily="2" charset="0"/>
                <a:cs typeface="Arial" pitchFamily="34" charset="0"/>
              </a:defRPr>
            </a:lvl1pPr>
            <a:lvl2pPr marL="0" indent="0" algn="l">
              <a:buNone/>
              <a:defRPr sz="1199">
                <a:solidFill>
                  <a:schemeClr val="tx1">
                    <a:lumMod val="75000"/>
                    <a:lumOff val="25000"/>
                  </a:schemeClr>
                </a:solidFill>
              </a:defRPr>
            </a:lvl2pPr>
            <a:lvl3pPr marL="685434" indent="0" algn="ctr">
              <a:buNone/>
              <a:defRPr>
                <a:solidFill>
                  <a:schemeClr val="tx1">
                    <a:tint val="75000"/>
                  </a:schemeClr>
                </a:solidFill>
              </a:defRPr>
            </a:lvl3pPr>
            <a:lvl4pPr marL="1028151" indent="0" algn="ctr">
              <a:buNone/>
              <a:defRPr>
                <a:solidFill>
                  <a:schemeClr val="tx1">
                    <a:tint val="75000"/>
                  </a:schemeClr>
                </a:solidFill>
              </a:defRPr>
            </a:lvl4pPr>
            <a:lvl5pPr marL="1370868" indent="0" algn="ctr">
              <a:buNone/>
              <a:defRPr>
                <a:solidFill>
                  <a:schemeClr val="tx1">
                    <a:tint val="75000"/>
                  </a:schemeClr>
                </a:solidFill>
              </a:defRPr>
            </a:lvl5pPr>
            <a:lvl6pPr marL="1713586" indent="0" algn="ctr">
              <a:buNone/>
              <a:defRPr>
                <a:solidFill>
                  <a:schemeClr val="tx1">
                    <a:tint val="75000"/>
                  </a:schemeClr>
                </a:solidFill>
              </a:defRPr>
            </a:lvl6pPr>
            <a:lvl7pPr marL="2056303" indent="0" algn="ctr">
              <a:buNone/>
              <a:defRPr>
                <a:solidFill>
                  <a:schemeClr val="tx1">
                    <a:tint val="75000"/>
                  </a:schemeClr>
                </a:solidFill>
              </a:defRPr>
            </a:lvl7pPr>
            <a:lvl8pPr marL="2399020" indent="0" algn="ctr">
              <a:buNone/>
              <a:defRPr>
                <a:solidFill>
                  <a:schemeClr val="tx1">
                    <a:tint val="75000"/>
                  </a:schemeClr>
                </a:solidFill>
              </a:defRPr>
            </a:lvl8pPr>
            <a:lvl9pPr marL="2741737"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366834" y="723658"/>
            <a:ext cx="4258491"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sz="1349" dirty="0"/>
          </a:p>
        </p:txBody>
      </p:sp>
      <p:sp>
        <p:nvSpPr>
          <p:cNvPr id="4" name="Freeform: Shape 3">
            <a:extLst>
              <a:ext uri="{FF2B5EF4-FFF2-40B4-BE49-F238E27FC236}">
                <a16:creationId xmlns:a16="http://schemas.microsoft.com/office/drawing/2014/main" id="{15324C54-B75E-4AC0-90C2-FA558C7716F7}"/>
              </a:ext>
            </a:extLst>
          </p:cNvPr>
          <p:cNvSpPr/>
          <p:nvPr/>
        </p:nvSpPr>
        <p:spPr>
          <a:xfrm>
            <a:off x="366834" y="4021756"/>
            <a:ext cx="113676"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349" dirty="0"/>
          </a:p>
        </p:txBody>
      </p:sp>
      <p:sp>
        <p:nvSpPr>
          <p:cNvPr id="5" name="Freeform: Shape 4">
            <a:extLst>
              <a:ext uri="{FF2B5EF4-FFF2-40B4-BE49-F238E27FC236}">
                <a16:creationId xmlns:a16="http://schemas.microsoft.com/office/drawing/2014/main" id="{CAA95478-C099-485F-AD95-A617656C6C7C}"/>
              </a:ext>
            </a:extLst>
          </p:cNvPr>
          <p:cNvSpPr/>
          <p:nvPr/>
        </p:nvSpPr>
        <p:spPr>
          <a:xfrm>
            <a:off x="580721" y="4021756"/>
            <a:ext cx="113676"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349" dirty="0"/>
          </a:p>
        </p:txBody>
      </p:sp>
      <p:sp>
        <p:nvSpPr>
          <p:cNvPr id="6" name="Freeform: Shape 5">
            <a:extLst>
              <a:ext uri="{FF2B5EF4-FFF2-40B4-BE49-F238E27FC236}">
                <a16:creationId xmlns:a16="http://schemas.microsoft.com/office/drawing/2014/main" id="{D65680A1-86D1-44C2-AA38-0DF5735F1F26}"/>
              </a:ext>
            </a:extLst>
          </p:cNvPr>
          <p:cNvSpPr/>
          <p:nvPr/>
        </p:nvSpPr>
        <p:spPr>
          <a:xfrm>
            <a:off x="794519" y="4021756"/>
            <a:ext cx="113676"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349" dirty="0"/>
          </a:p>
        </p:txBody>
      </p:sp>
      <p:grpSp>
        <p:nvGrpSpPr>
          <p:cNvPr id="104" name="Group 4">
            <a:extLst>
              <a:ext uri="{FF2B5EF4-FFF2-40B4-BE49-F238E27FC236}">
                <a16:creationId xmlns:a16="http://schemas.microsoft.com/office/drawing/2014/main" id="{89402076-F24D-44C5-B8A7-1127F9C4B9B7}"/>
              </a:ext>
            </a:extLst>
          </p:cNvPr>
          <p:cNvGrpSpPr>
            <a:grpSpLocks noChangeAspect="1"/>
          </p:cNvGrpSpPr>
          <p:nvPr userDrawn="1"/>
        </p:nvGrpSpPr>
        <p:grpSpPr bwMode="auto">
          <a:xfrm>
            <a:off x="7769544" y="4960938"/>
            <a:ext cx="918684" cy="1435100"/>
            <a:chOff x="6529" y="3125"/>
            <a:chExt cx="772" cy="904"/>
          </a:xfrm>
        </p:grpSpPr>
        <p:sp>
          <p:nvSpPr>
            <p:cNvPr id="105" name="Freeform 5">
              <a:extLst>
                <a:ext uri="{FF2B5EF4-FFF2-40B4-BE49-F238E27FC236}">
                  <a16:creationId xmlns:a16="http://schemas.microsoft.com/office/drawing/2014/main" id="{A239DDBF-0740-4B20-9CF3-A05C2A0BF592}"/>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06" name="Freeform 6">
              <a:extLst>
                <a:ext uri="{FF2B5EF4-FFF2-40B4-BE49-F238E27FC236}">
                  <a16:creationId xmlns:a16="http://schemas.microsoft.com/office/drawing/2014/main" id="{380EECCA-3396-425E-AB04-F11ABB1B5092}"/>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grpSp>
    </p:spTree>
    <p:extLst>
      <p:ext uri="{BB962C8B-B14F-4D97-AF65-F5344CB8AC3E}">
        <p14:creationId xmlns:p14="http://schemas.microsoft.com/office/powerpoint/2010/main" val="2990363537"/>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32889845-07EE-48FB-A972-F8ECF1EF871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644" b="5020"/>
          <a:stretch/>
        </p:blipFill>
        <p:spPr>
          <a:xfrm>
            <a:off x="0" y="0"/>
            <a:ext cx="9144000" cy="6858000"/>
          </a:xfrm>
          <a:prstGeom prst="rect">
            <a:avLst/>
          </a:prstGeom>
        </p:spPr>
      </p:pic>
      <p:pic>
        <p:nvPicPr>
          <p:cNvPr id="85" name="Graphic 84">
            <a:extLst>
              <a:ext uri="{FF2B5EF4-FFF2-40B4-BE49-F238E27FC236}">
                <a16:creationId xmlns:a16="http://schemas.microsoft.com/office/drawing/2014/main" id="{819BCB30-E1AA-4383-BEF0-0BE30C6425D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6834" y="869577"/>
            <a:ext cx="3634125" cy="3933825"/>
          </a:xfrm>
          <a:prstGeom prst="rect">
            <a:avLst/>
          </a:prstGeom>
        </p:spPr>
      </p:pic>
      <p:grpSp>
        <p:nvGrpSpPr>
          <p:cNvPr id="186" name="Group 185">
            <a:extLst>
              <a:ext uri="{FF2B5EF4-FFF2-40B4-BE49-F238E27FC236}">
                <a16:creationId xmlns:a16="http://schemas.microsoft.com/office/drawing/2014/main" id="{9CDE954B-B280-441B-9B2D-3DC58AAE3926}"/>
              </a:ext>
            </a:extLst>
          </p:cNvPr>
          <p:cNvGrpSpPr/>
          <p:nvPr userDrawn="1"/>
        </p:nvGrpSpPr>
        <p:grpSpPr>
          <a:xfrm>
            <a:off x="373392" y="5826613"/>
            <a:ext cx="290700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708291" y="2158329"/>
            <a:ext cx="2998765" cy="860400"/>
          </a:xfrm>
          <a:prstGeom prst="rect">
            <a:avLst/>
          </a:prstGeom>
        </p:spPr>
        <p:txBody>
          <a:bodyPr/>
          <a:lstStyle>
            <a:lvl1pPr>
              <a:defRPr sz="2249"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708435" y="3200329"/>
            <a:ext cx="3013901" cy="645742"/>
          </a:xfrm>
          <a:prstGeom prst="rect">
            <a:avLst/>
          </a:prstGeom>
        </p:spPr>
        <p:txBody>
          <a:bodyPr/>
          <a:lstStyle>
            <a:lvl1pPr marL="0" indent="0" algn="l">
              <a:buNone/>
              <a:defRPr sz="1499">
                <a:solidFill>
                  <a:schemeClr val="bg1"/>
                </a:solidFill>
                <a:latin typeface="EYInterstate Light" panose="02000506000000020004" pitchFamily="2" charset="0"/>
                <a:cs typeface="Arial" pitchFamily="34" charset="0"/>
              </a:defRPr>
            </a:lvl1pPr>
            <a:lvl2pPr marL="0" indent="0" algn="l">
              <a:buNone/>
              <a:defRPr sz="1199">
                <a:solidFill>
                  <a:schemeClr val="tx1">
                    <a:lumMod val="75000"/>
                    <a:lumOff val="25000"/>
                  </a:schemeClr>
                </a:solidFill>
              </a:defRPr>
            </a:lvl2pPr>
            <a:lvl3pPr marL="685434" indent="0" algn="ctr">
              <a:buNone/>
              <a:defRPr>
                <a:solidFill>
                  <a:schemeClr val="tx1">
                    <a:tint val="75000"/>
                  </a:schemeClr>
                </a:solidFill>
              </a:defRPr>
            </a:lvl3pPr>
            <a:lvl4pPr marL="1028151" indent="0" algn="ctr">
              <a:buNone/>
              <a:defRPr>
                <a:solidFill>
                  <a:schemeClr val="tx1">
                    <a:tint val="75000"/>
                  </a:schemeClr>
                </a:solidFill>
              </a:defRPr>
            </a:lvl4pPr>
            <a:lvl5pPr marL="1370868" indent="0" algn="ctr">
              <a:buNone/>
              <a:defRPr>
                <a:solidFill>
                  <a:schemeClr val="tx1">
                    <a:tint val="75000"/>
                  </a:schemeClr>
                </a:solidFill>
              </a:defRPr>
            </a:lvl5pPr>
            <a:lvl6pPr marL="1713586" indent="0" algn="ctr">
              <a:buNone/>
              <a:defRPr>
                <a:solidFill>
                  <a:schemeClr val="tx1">
                    <a:tint val="75000"/>
                  </a:schemeClr>
                </a:solidFill>
              </a:defRPr>
            </a:lvl6pPr>
            <a:lvl7pPr marL="2056303" indent="0" algn="ctr">
              <a:buNone/>
              <a:defRPr>
                <a:solidFill>
                  <a:schemeClr val="tx1">
                    <a:tint val="75000"/>
                  </a:schemeClr>
                </a:solidFill>
              </a:defRPr>
            </a:lvl7pPr>
            <a:lvl8pPr marL="2399020" indent="0" algn="ctr">
              <a:buNone/>
              <a:defRPr>
                <a:solidFill>
                  <a:schemeClr val="tx1">
                    <a:tint val="75000"/>
                  </a:schemeClr>
                </a:solidFill>
              </a:defRPr>
            </a:lvl8pPr>
            <a:lvl9pPr marL="2741737" indent="0" algn="ctr">
              <a:buNone/>
              <a:defRPr>
                <a:solidFill>
                  <a:schemeClr val="tx1">
                    <a:tint val="75000"/>
                  </a:schemeClr>
                </a:solidFill>
              </a:defRPr>
            </a:lvl9pPr>
          </a:lstStyle>
          <a:p>
            <a:pPr lvl="0"/>
            <a:r>
              <a:rPr lang="en-US" dirty="0"/>
              <a:t>Click to edit Master subtitle style</a:t>
            </a:r>
            <a:endParaRPr lang="en-GB" dirty="0"/>
          </a:p>
        </p:txBody>
      </p:sp>
      <p:grpSp>
        <p:nvGrpSpPr>
          <p:cNvPr id="82" name="Group 4">
            <a:extLst>
              <a:ext uri="{FF2B5EF4-FFF2-40B4-BE49-F238E27FC236}">
                <a16:creationId xmlns:a16="http://schemas.microsoft.com/office/drawing/2014/main" id="{A63454B3-EB4E-450A-98AA-6B5943D89732}"/>
              </a:ext>
            </a:extLst>
          </p:cNvPr>
          <p:cNvGrpSpPr>
            <a:grpSpLocks noChangeAspect="1"/>
          </p:cNvGrpSpPr>
          <p:nvPr userDrawn="1"/>
        </p:nvGrpSpPr>
        <p:grpSpPr bwMode="auto">
          <a:xfrm>
            <a:off x="7769544" y="4960938"/>
            <a:ext cx="918684" cy="1435100"/>
            <a:chOff x="6529" y="3125"/>
            <a:chExt cx="772" cy="904"/>
          </a:xfrm>
        </p:grpSpPr>
        <p:sp>
          <p:nvSpPr>
            <p:cNvPr id="83" name="Freeform 5">
              <a:extLst>
                <a:ext uri="{FF2B5EF4-FFF2-40B4-BE49-F238E27FC236}">
                  <a16:creationId xmlns:a16="http://schemas.microsoft.com/office/drawing/2014/main" id="{C4ED221A-C963-42C0-91ED-C597F6BDAF9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84" name="Freeform 6">
              <a:extLst>
                <a:ext uri="{FF2B5EF4-FFF2-40B4-BE49-F238E27FC236}">
                  <a16:creationId xmlns:a16="http://schemas.microsoft.com/office/drawing/2014/main" id="{7956D1CB-5F24-4766-80AE-D7551538344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grpSp>
    </p:spTree>
    <p:extLst>
      <p:ext uri="{BB962C8B-B14F-4D97-AF65-F5344CB8AC3E}">
        <p14:creationId xmlns:p14="http://schemas.microsoft.com/office/powerpoint/2010/main" val="49273432"/>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sz="1799">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457200" y="1137921"/>
            <a:ext cx="8229600" cy="4834617"/>
          </a:xfrm>
        </p:spPr>
        <p:txBody>
          <a:bodyPr/>
          <a:lstStyle>
            <a:lvl1pPr marL="267319" marR="0" indent="-267319" algn="l" defTabSz="685434" rtl="0" eaLnBrk="1" fontAlgn="auto" latinLnBrk="0" hangingPunct="1">
              <a:lnSpc>
                <a:spcPct val="100000"/>
              </a:lnSpc>
              <a:spcBef>
                <a:spcPct val="20000"/>
              </a:spcBef>
              <a:spcAft>
                <a:spcPts val="0"/>
              </a:spcAft>
              <a:buClr>
                <a:srgbClr val="FFE600"/>
              </a:buClr>
              <a:buSzPct val="70000"/>
              <a:buFont typeface="Arial" pitchFamily="34" charset="0"/>
              <a:buChar char="►"/>
              <a:tabLst/>
              <a:defRPr sz="1499">
                <a:solidFill>
                  <a:schemeClr val="bg1"/>
                </a:solidFill>
              </a:defRPr>
            </a:lvl1pPr>
            <a:lvl2pPr marL="534639" marR="0" indent="-267319" algn="l" defTabSz="685434" rtl="0" eaLnBrk="1" fontAlgn="auto" latinLnBrk="0" hangingPunct="1">
              <a:lnSpc>
                <a:spcPct val="100000"/>
              </a:lnSpc>
              <a:spcBef>
                <a:spcPct val="20000"/>
              </a:spcBef>
              <a:spcAft>
                <a:spcPts val="0"/>
              </a:spcAft>
              <a:buClr>
                <a:srgbClr val="FFE600"/>
              </a:buClr>
              <a:buSzPct val="70000"/>
              <a:buFont typeface="Arial" pitchFamily="34" charset="0"/>
              <a:buChar char="►"/>
              <a:tabLst/>
              <a:defRPr sz="1349">
                <a:solidFill>
                  <a:schemeClr val="bg1"/>
                </a:solidFill>
              </a:defRPr>
            </a:lvl2pPr>
            <a:lvl3pPr marL="801958" marR="0" indent="-267319" algn="l" defTabSz="685434" rtl="0" eaLnBrk="1" fontAlgn="auto" latinLnBrk="0" hangingPunct="1">
              <a:lnSpc>
                <a:spcPct val="100000"/>
              </a:lnSpc>
              <a:spcBef>
                <a:spcPct val="20000"/>
              </a:spcBef>
              <a:spcAft>
                <a:spcPts val="0"/>
              </a:spcAft>
              <a:buClr>
                <a:srgbClr val="FFE600"/>
              </a:buClr>
              <a:buSzPct val="70000"/>
              <a:buFont typeface="Arial" pitchFamily="34" charset="0"/>
              <a:buChar char="►"/>
              <a:tabLst/>
              <a:defRPr sz="1199">
                <a:solidFill>
                  <a:schemeClr val="bg1"/>
                </a:solidFill>
              </a:defRPr>
            </a:lvl3pPr>
            <a:lvl4pPr marL="1069277" marR="0" indent="-267319" algn="l" defTabSz="685434" rtl="0" eaLnBrk="1" fontAlgn="auto" latinLnBrk="0" hangingPunct="1">
              <a:lnSpc>
                <a:spcPct val="100000"/>
              </a:lnSpc>
              <a:spcBef>
                <a:spcPct val="20000"/>
              </a:spcBef>
              <a:spcAft>
                <a:spcPts val="0"/>
              </a:spcAft>
              <a:buClr>
                <a:srgbClr val="FFE600"/>
              </a:buClr>
              <a:buSzPct val="70000"/>
              <a:buFont typeface="Arial" pitchFamily="34" charset="0"/>
              <a:buChar char="►"/>
              <a:tabLst/>
              <a:defRPr sz="1049">
                <a:solidFill>
                  <a:schemeClr val="bg1"/>
                </a:solidFill>
              </a:defRPr>
            </a:lvl4pPr>
            <a:lvl5pPr marL="1336597" marR="0" indent="-267319" algn="l" defTabSz="685434" rtl="0" eaLnBrk="1" fontAlgn="auto" latinLnBrk="0" hangingPunct="1">
              <a:lnSpc>
                <a:spcPct val="100000"/>
              </a:lnSpc>
              <a:spcBef>
                <a:spcPct val="20000"/>
              </a:spcBef>
              <a:spcAft>
                <a:spcPts val="0"/>
              </a:spcAft>
              <a:buClr>
                <a:srgbClr val="FFE600"/>
              </a:buClr>
              <a:buSzPct val="70000"/>
              <a:buFont typeface="Arial" pitchFamily="34" charset="0"/>
              <a:buChar char="►"/>
              <a:tabLst/>
              <a:defRPr sz="900">
                <a:solidFill>
                  <a:schemeClr val="bg1"/>
                </a:solidFill>
              </a:defRPr>
            </a:lvl5pPr>
          </a:lstStyle>
          <a:p>
            <a:pPr marL="267319" marR="0" lvl="0" indent="-267319" algn="l" defTabSz="685434"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US" sz="1499" b="0" i="0" u="none" strike="noStrike" kern="1200" cap="none" spc="0" normalizeH="0" baseline="0" noProof="0" dirty="0">
                <a:ln>
                  <a:noFill/>
                </a:ln>
                <a:solidFill>
                  <a:prstClr val="white"/>
                </a:solidFill>
                <a:effectLst/>
                <a:uLnTx/>
                <a:uFillTx/>
                <a:latin typeface="Arial"/>
                <a:ea typeface="+mn-ea"/>
                <a:cs typeface="+mn-cs"/>
              </a:rPr>
              <a:t>Click to edit Master text styles</a:t>
            </a:r>
          </a:p>
          <a:p>
            <a:pPr marL="534639" marR="0" lvl="1" indent="-267319" algn="l" defTabSz="685434"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US" sz="1349" b="0" i="0" u="none" strike="noStrike" kern="1200" cap="none" spc="0" normalizeH="0" baseline="0" noProof="0" dirty="0">
                <a:ln>
                  <a:noFill/>
                </a:ln>
                <a:solidFill>
                  <a:prstClr val="white"/>
                </a:solidFill>
                <a:effectLst/>
                <a:uLnTx/>
                <a:uFillTx/>
                <a:latin typeface="Arial"/>
                <a:ea typeface="+mn-ea"/>
                <a:cs typeface="+mn-cs"/>
              </a:rPr>
              <a:t>Second level</a:t>
            </a:r>
          </a:p>
          <a:p>
            <a:pPr marL="801958" marR="0" lvl="2" indent="-267319" algn="l" defTabSz="685434"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US" sz="1199" b="0" i="0" u="none" strike="noStrike" kern="1200" cap="none" spc="0" normalizeH="0" baseline="0" noProof="0" dirty="0">
                <a:ln>
                  <a:noFill/>
                </a:ln>
                <a:solidFill>
                  <a:prstClr val="white"/>
                </a:solidFill>
                <a:effectLst/>
                <a:uLnTx/>
                <a:uFillTx/>
                <a:latin typeface="Arial"/>
                <a:ea typeface="+mn-ea"/>
                <a:cs typeface="+mn-cs"/>
              </a:rPr>
              <a:t>Third level</a:t>
            </a:r>
          </a:p>
          <a:p>
            <a:pPr marL="1069277" marR="0" lvl="3" indent="-267319" algn="l" defTabSz="685434"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US" sz="1049" b="0" i="0" u="none" strike="noStrike" kern="1200" cap="none" spc="0" normalizeH="0" baseline="0" noProof="0" dirty="0">
                <a:ln>
                  <a:noFill/>
                </a:ln>
                <a:solidFill>
                  <a:prstClr val="white"/>
                </a:solidFill>
                <a:effectLst/>
                <a:uLnTx/>
                <a:uFillTx/>
                <a:latin typeface="Arial"/>
                <a:ea typeface="+mn-ea"/>
                <a:cs typeface="+mn-cs"/>
              </a:rPr>
              <a:t>Fourth level</a:t>
            </a:r>
          </a:p>
          <a:p>
            <a:pPr marL="1336597" marR="0" lvl="4" indent="-267319" algn="l" defTabSz="685434" rtl="0" eaLnBrk="1" fontAlgn="auto" latinLnBrk="0" hangingPunct="1">
              <a:lnSpc>
                <a:spcPct val="100000"/>
              </a:lnSpc>
              <a:spcBef>
                <a:spcPct val="20000"/>
              </a:spcBef>
              <a:spcAft>
                <a:spcPts val="0"/>
              </a:spcAft>
              <a:buClr>
                <a:srgbClr val="FFE600"/>
              </a:buClr>
              <a:buSzPct val="70000"/>
              <a:buFont typeface="Arial" pitchFamily="34" charset="0"/>
              <a:buChar char="►"/>
              <a:tabLst/>
              <a:defRPr/>
            </a:pPr>
            <a:r>
              <a:rPr kumimoji="0" lang="en-US" sz="900" b="0" i="0" u="none" strike="noStrike" kern="1200" cap="none" spc="0" normalizeH="0" baseline="0" noProof="0" dirty="0">
                <a:ln>
                  <a:noFill/>
                </a:ln>
                <a:solidFill>
                  <a:prstClr val="white"/>
                </a:solidFill>
                <a:effectLst/>
                <a:uLnTx/>
                <a:uFillTx/>
                <a:latin typeface="Arial"/>
                <a:ea typeface="+mn-ea"/>
                <a:cs typeface="+mn-cs"/>
              </a:rPr>
              <a:t>Fifth level</a:t>
            </a:r>
            <a:endParaRPr kumimoji="0" lang="en-GB" sz="9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148806A2-2AA7-4EC7-8FA5-6DD8E9FC1AD1}"/>
              </a:ext>
            </a:extLst>
          </p:cNvPr>
          <p:cNvSpPr>
            <a:spLocks noGrp="1"/>
          </p:cNvSpPr>
          <p:nvPr>
            <p:ph type="dt" sz="half" idx="10"/>
          </p:nvPr>
        </p:nvSpPr>
        <p:spPr/>
        <p:txBody>
          <a:bodyPr/>
          <a:lstStyle>
            <a:lvl1pPr>
              <a:defRPr/>
            </a:lvl1pPr>
          </a:lstStyle>
          <a:p>
            <a:r>
              <a:rPr lang="en-US" dirty="0"/>
              <a:t>29 October 2021</a:t>
            </a:r>
          </a:p>
        </p:txBody>
      </p:sp>
      <p:sp>
        <p:nvSpPr>
          <p:cNvPr id="5" name="Footer Placeholder 4">
            <a:extLst>
              <a:ext uri="{FF2B5EF4-FFF2-40B4-BE49-F238E27FC236}">
                <a16:creationId xmlns:a16="http://schemas.microsoft.com/office/drawing/2014/main" id="{8C56F6B4-9E49-490D-8FE1-DB9035090F2D}"/>
              </a:ext>
            </a:extLst>
          </p:cNvPr>
          <p:cNvSpPr>
            <a:spLocks noGrp="1"/>
          </p:cNvSpPr>
          <p:nvPr>
            <p:ph type="ftr" sz="quarter" idx="11"/>
          </p:nvPr>
        </p:nvSpPr>
        <p:spPr/>
        <p:txBody>
          <a:bodyPr/>
          <a:lstStyle>
            <a:lvl1pPr>
              <a:defRPr/>
            </a:lvl1pPr>
          </a:lstStyle>
          <a:p>
            <a:r>
              <a:rPr lang="en-US" dirty="0"/>
              <a:t>Auditing under extreme uncertainty</a:t>
            </a:r>
          </a:p>
        </p:txBody>
      </p:sp>
      <p:sp>
        <p:nvSpPr>
          <p:cNvPr id="6" name="Slide Number Placeholder 5">
            <a:extLst>
              <a:ext uri="{FF2B5EF4-FFF2-40B4-BE49-F238E27FC236}">
                <a16:creationId xmlns:a16="http://schemas.microsoft.com/office/drawing/2014/main" id="{B3C35AEC-478D-4BBF-9883-4CE09EB36AB9}"/>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0968854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94200"/>
            <a:ext cx="8229600" cy="590400"/>
          </a:xfrm>
        </p:spPr>
        <p:txBody>
          <a:bodyPr/>
          <a:lstStyle>
            <a:lvl1pPr>
              <a:defRPr sz="1799">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3" name="Date Placeholder 2">
            <a:extLst>
              <a:ext uri="{FF2B5EF4-FFF2-40B4-BE49-F238E27FC236}">
                <a16:creationId xmlns:a16="http://schemas.microsoft.com/office/drawing/2014/main" id="{40F0AABF-D862-4E52-856A-98A908BD81E4}"/>
              </a:ext>
            </a:extLst>
          </p:cNvPr>
          <p:cNvSpPr>
            <a:spLocks noGrp="1"/>
          </p:cNvSpPr>
          <p:nvPr>
            <p:ph type="dt" sz="half" idx="10"/>
          </p:nvPr>
        </p:nvSpPr>
        <p:spPr/>
        <p:txBody>
          <a:bodyPr/>
          <a:lstStyle/>
          <a:p>
            <a:fld id="{D4764B8C-A770-4438-A6A9-5903BFD521A1}" type="datetime4">
              <a:rPr lang="en-US" smtClean="0"/>
              <a:t>November 3, 2021</a:t>
            </a:fld>
            <a:endParaRPr lang="en-IN" dirty="0"/>
          </a:p>
        </p:txBody>
      </p:sp>
      <p:sp>
        <p:nvSpPr>
          <p:cNvPr id="4" name="Footer Placeholder 3">
            <a:extLst>
              <a:ext uri="{FF2B5EF4-FFF2-40B4-BE49-F238E27FC236}">
                <a16:creationId xmlns:a16="http://schemas.microsoft.com/office/drawing/2014/main" id="{7F5FDC76-F946-4827-A773-FCD68068B859}"/>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2ABF873B-E40B-4AF7-8D2F-967775EB8EA6}"/>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4254064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US" dirty="0"/>
              <a:t>PAC Professional Accounting Futures 2021</a:t>
            </a:r>
            <a:endParaRPr lang="en-CA" dirty="0"/>
          </a:p>
        </p:txBody>
      </p:sp>
      <p:sp>
        <p:nvSpPr>
          <p:cNvPr id="7" name="Slide Number Placeholder 6"/>
          <p:cNvSpPr>
            <a:spLocks noGrp="1"/>
          </p:cNvSpPr>
          <p:nvPr>
            <p:ph type="sldNum" sz="quarter" idx="12"/>
          </p:nvPr>
        </p:nvSpPr>
        <p:spPr/>
        <p:txBody>
          <a:bodyPr/>
          <a:lstStyle/>
          <a:p>
            <a:fld id="{1922BD0D-169D-4E79-8896-91849D654FE9}" type="slidenum">
              <a:rPr lang="en-CA" smtClean="0"/>
              <a:t>‹#›</a:t>
            </a:fld>
            <a:endParaRPr lang="en-C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6146139" y="1"/>
            <a:ext cx="2997862" cy="6156104"/>
          </a:xfrm>
        </p:spPr>
        <p:txBody>
          <a:bodyPr/>
          <a:lstStyle/>
          <a:p>
            <a:endParaRPr lang="en-IN" dirty="0"/>
          </a:p>
        </p:txBody>
      </p:sp>
      <p:sp>
        <p:nvSpPr>
          <p:cNvPr id="2" name="Title 1"/>
          <p:cNvSpPr>
            <a:spLocks noGrp="1"/>
          </p:cNvSpPr>
          <p:nvPr>
            <p:ph type="title"/>
          </p:nvPr>
        </p:nvSpPr>
        <p:spPr>
          <a:xfrm>
            <a:off x="457201" y="294200"/>
            <a:ext cx="5580410" cy="590400"/>
          </a:xfrm>
        </p:spPr>
        <p:txBody>
          <a:bodyPr/>
          <a:lstStyle>
            <a:lvl1pPr>
              <a:defRPr sz="1799">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457200" y="1137921"/>
            <a:ext cx="5471882" cy="873760"/>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457201" y="2311401"/>
            <a:ext cx="2683690" cy="384470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3245392" y="2311402"/>
            <a:ext cx="2683690" cy="1254759"/>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3245392" y="4236721"/>
            <a:ext cx="2683690" cy="1944160"/>
          </a:xfrm>
        </p:spPr>
        <p:txBody>
          <a:bodyPr numCol="1"/>
          <a:lstStyle>
            <a:lvl1pPr marL="0" indent="0">
              <a:buNone/>
              <a:defRPr sz="1349">
                <a:solidFill>
                  <a:schemeClr val="bg1"/>
                </a:solidFill>
                <a:latin typeface="Georgia" panose="02040502050405020303" pitchFamily="18" charset="0"/>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457200" y="907750"/>
            <a:ext cx="5789875"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38FDA286-FC7C-4768-AFFF-1618056D687D}"/>
              </a:ext>
            </a:extLst>
          </p:cNvPr>
          <p:cNvSpPr>
            <a:spLocks noGrp="1"/>
          </p:cNvSpPr>
          <p:nvPr>
            <p:ph type="dt" sz="half" idx="14"/>
          </p:nvPr>
        </p:nvSpPr>
        <p:spPr/>
        <p:txBody>
          <a:bodyPr/>
          <a:lstStyle/>
          <a:p>
            <a:fld id="{B2F4281B-95E6-4902-971E-8F5A42D63974}" type="datetime4">
              <a:rPr lang="en-US" smtClean="0"/>
              <a:t>November 3, 2021</a:t>
            </a:fld>
            <a:endParaRPr lang="en-IN" dirty="0"/>
          </a:p>
        </p:txBody>
      </p:sp>
      <p:sp>
        <p:nvSpPr>
          <p:cNvPr id="6" name="Footer Placeholder 5">
            <a:extLst>
              <a:ext uri="{FF2B5EF4-FFF2-40B4-BE49-F238E27FC236}">
                <a16:creationId xmlns:a16="http://schemas.microsoft.com/office/drawing/2014/main" id="{69C73E4D-1EBD-404A-B8F4-9B8AD7336F33}"/>
              </a:ext>
            </a:extLst>
          </p:cNvPr>
          <p:cNvSpPr>
            <a:spLocks noGrp="1"/>
          </p:cNvSpPr>
          <p:nvPr>
            <p:ph type="ftr" sz="quarter" idx="15"/>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D159C267-49E7-46A8-B353-C5EB81154AB5}"/>
              </a:ext>
            </a:extLst>
          </p:cNvPr>
          <p:cNvSpPr>
            <a:spLocks noGrp="1"/>
          </p:cNvSpPr>
          <p:nvPr>
            <p:ph type="sldNum" sz="quarter" idx="16"/>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474516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1"/>
            <a:ext cx="1787414" cy="6857999"/>
          </a:xfrm>
        </p:spPr>
        <p:txBody>
          <a:bodyPr/>
          <a:lstStyle/>
          <a:p>
            <a:endParaRPr lang="en-IN" dirty="0"/>
          </a:p>
        </p:txBody>
      </p:sp>
      <p:sp>
        <p:nvSpPr>
          <p:cNvPr id="2" name="Title 1"/>
          <p:cNvSpPr>
            <a:spLocks noGrp="1"/>
          </p:cNvSpPr>
          <p:nvPr>
            <p:ph type="title"/>
          </p:nvPr>
        </p:nvSpPr>
        <p:spPr>
          <a:xfrm>
            <a:off x="2020418" y="294200"/>
            <a:ext cx="6665528" cy="590400"/>
          </a:xfrm>
        </p:spPr>
        <p:txBody>
          <a:bodyPr/>
          <a:lstStyle>
            <a:lvl1pPr>
              <a:defRPr sz="1799">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020417" y="1137921"/>
            <a:ext cx="2056091" cy="5018184"/>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4293076" y="1137921"/>
            <a:ext cx="2101787" cy="501818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6611431" y="1137922"/>
            <a:ext cx="2075369" cy="2796151"/>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020418" y="907750"/>
            <a:ext cx="6665528"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457DDD53-DA5D-4F66-8EAA-913A40461E30}"/>
              </a:ext>
            </a:extLst>
          </p:cNvPr>
          <p:cNvSpPr>
            <a:spLocks noGrp="1"/>
          </p:cNvSpPr>
          <p:nvPr>
            <p:ph type="dt" sz="half" idx="13"/>
          </p:nvPr>
        </p:nvSpPr>
        <p:spPr/>
        <p:txBody>
          <a:bodyPr/>
          <a:lstStyle/>
          <a:p>
            <a:fld id="{C9F144E0-65DF-4AB7-85DE-7786EA533D6D}" type="datetime4">
              <a:rPr lang="en-US" smtClean="0"/>
              <a:t>November 3, 2021</a:t>
            </a:fld>
            <a:endParaRPr lang="en-IN" dirty="0"/>
          </a:p>
        </p:txBody>
      </p:sp>
      <p:sp>
        <p:nvSpPr>
          <p:cNvPr id="6" name="Footer Placeholder 5">
            <a:extLst>
              <a:ext uri="{FF2B5EF4-FFF2-40B4-BE49-F238E27FC236}">
                <a16:creationId xmlns:a16="http://schemas.microsoft.com/office/drawing/2014/main" id="{89A18168-B280-402E-8310-35BC958D390B}"/>
              </a:ext>
            </a:extLst>
          </p:cNvPr>
          <p:cNvSpPr>
            <a:spLocks noGrp="1"/>
          </p:cNvSpPr>
          <p:nvPr>
            <p:ph type="ftr" sz="quarter" idx="14"/>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97D562B9-5194-4705-ABBD-89576E2CC7A3}"/>
              </a:ext>
            </a:extLst>
          </p:cNvPr>
          <p:cNvSpPr>
            <a:spLocks noGrp="1"/>
          </p:cNvSpPr>
          <p:nvPr>
            <p:ph type="sldNum" sz="quarter" idx="15"/>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6265118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457201" y="1137920"/>
            <a:ext cx="6175841" cy="4834800"/>
          </a:xfrm>
        </p:spPr>
        <p:txBody>
          <a:bodyPr/>
          <a:lstStyle>
            <a:lvl1pPr marL="0" indent="0">
              <a:spcBef>
                <a:spcPts val="0"/>
              </a:spcBef>
              <a:buNone/>
              <a:defRPr>
                <a:solidFill>
                  <a:schemeClr val="bg1"/>
                </a:solidFill>
              </a:defRPr>
            </a:lvl1pPr>
            <a:lvl2pPr marL="0" indent="0">
              <a:spcBef>
                <a:spcPts val="0"/>
              </a:spcBef>
              <a:buNone/>
              <a:defRPr sz="1349">
                <a:solidFill>
                  <a:schemeClr val="bg1"/>
                </a:solidFill>
              </a:defRPr>
            </a:lvl2pPr>
            <a:lvl3pPr marL="0" indent="0">
              <a:spcBef>
                <a:spcPts val="0"/>
              </a:spcBef>
              <a:buNone/>
              <a:defRPr sz="1199">
                <a:solidFill>
                  <a:schemeClr val="bg1"/>
                </a:solidFill>
              </a:defRPr>
            </a:lvl3pPr>
            <a:lvl4pPr marL="0" indent="0">
              <a:spcBef>
                <a:spcPts val="0"/>
              </a:spcBef>
              <a:buNone/>
              <a:defRPr sz="1049">
                <a:solidFill>
                  <a:schemeClr val="bg1"/>
                </a:solidFill>
              </a:defRPr>
            </a:lvl4pPr>
            <a:lvl5pPr marL="0" indent="0">
              <a:spcBef>
                <a:spcPts val="0"/>
              </a:spcBef>
              <a:buNone/>
              <a:defRPr sz="9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00869D6F-A030-48CA-9C7C-9FC3A6F1F671}"/>
              </a:ext>
            </a:extLst>
          </p:cNvPr>
          <p:cNvSpPr>
            <a:spLocks noGrp="1"/>
          </p:cNvSpPr>
          <p:nvPr>
            <p:ph type="dt" sz="half" idx="10"/>
          </p:nvPr>
        </p:nvSpPr>
        <p:spPr/>
        <p:txBody>
          <a:bodyPr/>
          <a:lstStyle/>
          <a:p>
            <a:fld id="{8BF2022C-DA3A-450F-A66E-377444103368}" type="datetime4">
              <a:rPr lang="en-US" smtClean="0"/>
              <a:t>November 3, 2021</a:t>
            </a:fld>
            <a:endParaRPr lang="en-IN" dirty="0"/>
          </a:p>
        </p:txBody>
      </p:sp>
      <p:sp>
        <p:nvSpPr>
          <p:cNvPr id="5" name="Footer Placeholder 4">
            <a:extLst>
              <a:ext uri="{FF2B5EF4-FFF2-40B4-BE49-F238E27FC236}">
                <a16:creationId xmlns:a16="http://schemas.microsoft.com/office/drawing/2014/main" id="{2F02C3F7-BD0A-4AD4-95D8-328DA6F539AD}"/>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DE4422C8-68BE-4650-89F1-3BECCFF9B514}"/>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9417767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264463" y="2851522"/>
            <a:ext cx="3334113" cy="1202318"/>
          </a:xfrm>
        </p:spPr>
        <p:txBody>
          <a:bodyPr vert="horz" lIns="0" tIns="0" rIns="0" bIns="0" rtlCol="0" anchor="ctr" anchorCtr="0">
            <a:noAutofit/>
          </a:bodyPr>
          <a:lstStyle>
            <a:lvl1pPr marL="0" indent="0">
              <a:buNone/>
              <a:defRPr kumimoji="0" lang="en-IN" sz="2699"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984443D1-37A3-4969-A6D3-4E99E05604B9}"/>
              </a:ext>
            </a:extLst>
          </p:cNvPr>
          <p:cNvSpPr>
            <a:spLocks noGrp="1"/>
          </p:cNvSpPr>
          <p:nvPr>
            <p:ph type="dt" sz="half" idx="11"/>
          </p:nvPr>
        </p:nvSpPr>
        <p:spPr/>
        <p:txBody>
          <a:bodyPr/>
          <a:lstStyle/>
          <a:p>
            <a:fld id="{B11084E0-75D3-414C-8A28-7E16CB7AA47E}" type="datetime4">
              <a:rPr lang="en-US" smtClean="0"/>
              <a:t>November 3, 2021</a:t>
            </a:fld>
            <a:endParaRPr lang="en-IN" dirty="0"/>
          </a:p>
        </p:txBody>
      </p:sp>
      <p:sp>
        <p:nvSpPr>
          <p:cNvPr id="3" name="Footer Placeholder 2">
            <a:extLst>
              <a:ext uri="{FF2B5EF4-FFF2-40B4-BE49-F238E27FC236}">
                <a16:creationId xmlns:a16="http://schemas.microsoft.com/office/drawing/2014/main" id="{61AB04F4-59F4-4102-9BBD-DB62B48E184D}"/>
              </a:ext>
            </a:extLst>
          </p:cNvPr>
          <p:cNvSpPr>
            <a:spLocks noGrp="1"/>
          </p:cNvSpPr>
          <p:nvPr>
            <p:ph type="ftr" sz="quarter" idx="12"/>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E499AB0A-887B-46B8-BA72-781970F002C7}"/>
              </a:ext>
            </a:extLst>
          </p:cNvPr>
          <p:cNvSpPr>
            <a:spLocks noGrp="1"/>
          </p:cNvSpPr>
          <p:nvPr>
            <p:ph type="sldNum" sz="quarter" idx="13"/>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3095346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4667954" y="0"/>
            <a:ext cx="4476046" cy="6858000"/>
          </a:xfrm>
        </p:spPr>
        <p:txBody>
          <a:bodyPr/>
          <a:lstStyle/>
          <a:p>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277135" y="2578743"/>
            <a:ext cx="3401698" cy="1055708"/>
          </a:xfrm>
        </p:spPr>
        <p:txBody>
          <a:bodyPr/>
          <a:lstStyle>
            <a:lvl1pPr marL="0" indent="0">
              <a:buNone/>
              <a:defRPr sz="2249"/>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277135" y="3840384"/>
            <a:ext cx="3401698" cy="1055708"/>
          </a:xfrm>
        </p:spPr>
        <p:txBody>
          <a:bodyPr/>
          <a:lstStyle>
            <a:lvl1pPr marL="0" indent="0">
              <a:buNone/>
              <a:defRPr sz="1199"/>
            </a:lvl1pPr>
          </a:lstStyle>
          <a:p>
            <a:pPr lvl="0"/>
            <a:r>
              <a:rPr lang="en-IN" dirty="0"/>
              <a:t>text</a:t>
            </a:r>
          </a:p>
        </p:txBody>
      </p:sp>
      <p:sp>
        <p:nvSpPr>
          <p:cNvPr id="2" name="Date Placeholder 1">
            <a:extLst>
              <a:ext uri="{FF2B5EF4-FFF2-40B4-BE49-F238E27FC236}">
                <a16:creationId xmlns:a16="http://schemas.microsoft.com/office/drawing/2014/main" id="{F656DB61-969F-46BA-942C-3600269FA4D1}"/>
              </a:ext>
            </a:extLst>
          </p:cNvPr>
          <p:cNvSpPr>
            <a:spLocks noGrp="1"/>
          </p:cNvSpPr>
          <p:nvPr>
            <p:ph type="dt" sz="half" idx="13"/>
          </p:nvPr>
        </p:nvSpPr>
        <p:spPr/>
        <p:txBody>
          <a:bodyPr/>
          <a:lstStyle/>
          <a:p>
            <a:fld id="{0FFE28C5-2B93-4174-BE6E-6C178C1C4BD6}" type="datetime4">
              <a:rPr lang="en-US" smtClean="0"/>
              <a:t>November 3, 2021</a:t>
            </a:fld>
            <a:endParaRPr lang="en-IN" dirty="0"/>
          </a:p>
        </p:txBody>
      </p:sp>
      <p:sp>
        <p:nvSpPr>
          <p:cNvPr id="3" name="Footer Placeholder 2">
            <a:extLst>
              <a:ext uri="{FF2B5EF4-FFF2-40B4-BE49-F238E27FC236}">
                <a16:creationId xmlns:a16="http://schemas.microsoft.com/office/drawing/2014/main" id="{C7C562FF-E912-4424-B259-AED677C026AF}"/>
              </a:ext>
            </a:extLst>
          </p:cNvPr>
          <p:cNvSpPr>
            <a:spLocks noGrp="1"/>
          </p:cNvSpPr>
          <p:nvPr>
            <p:ph type="ftr" sz="quarter" idx="14"/>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E82C1B82-1A85-4CFD-98C3-C21698A96B67}"/>
              </a:ext>
            </a:extLst>
          </p:cNvPr>
          <p:cNvSpPr>
            <a:spLocks noGrp="1"/>
          </p:cNvSpPr>
          <p:nvPr>
            <p:ph type="sldNum" sz="quarter" idx="15"/>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651729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457200" y="1137921"/>
            <a:ext cx="3716193" cy="4267457"/>
          </a:xfrm>
        </p:spPr>
        <p:txBody>
          <a:bodyPr/>
          <a:lstStyle/>
          <a:p>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5347311" y="3813288"/>
            <a:ext cx="2315750" cy="180000"/>
          </a:xfrm>
        </p:spPr>
        <p:txBody>
          <a:bodyPr/>
          <a:lstStyle>
            <a:lvl1pPr marL="0" indent="0">
              <a:buNone/>
              <a:defRPr sz="9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5347311" y="4055931"/>
            <a:ext cx="2315750" cy="180000"/>
          </a:xfrm>
        </p:spPr>
        <p:txBody>
          <a:bodyPr/>
          <a:lstStyle>
            <a:lvl1pPr marL="0" indent="0">
              <a:buNone/>
              <a:defRPr sz="9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4589865" y="3578084"/>
            <a:ext cx="583915" cy="778959"/>
          </a:xfrm>
          <a:prstGeom prst="ellipse">
            <a:avLst/>
          </a:prstGeom>
        </p:spPr>
        <p:txBody>
          <a:bodyPr anchor="ctr"/>
          <a:lstStyle>
            <a:lvl1pPr marL="0" indent="0" algn="ctr">
              <a:buNone/>
              <a:defRPr sz="675">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4589866" y="1137921"/>
            <a:ext cx="409693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4589866" y="1635009"/>
            <a:ext cx="4096935" cy="1611554"/>
          </a:xfrm>
        </p:spPr>
        <p:txBody>
          <a:bodyPr/>
          <a:lstStyle>
            <a:lvl1pPr marL="0" indent="0">
              <a:buNone/>
              <a:defRPr sz="1199"/>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3" name="Date Placeholder 2">
            <a:extLst>
              <a:ext uri="{FF2B5EF4-FFF2-40B4-BE49-F238E27FC236}">
                <a16:creationId xmlns:a16="http://schemas.microsoft.com/office/drawing/2014/main" id="{C5822E28-B24F-4CF6-8F50-70ED7C22A114}"/>
              </a:ext>
            </a:extLst>
          </p:cNvPr>
          <p:cNvSpPr>
            <a:spLocks noGrp="1"/>
          </p:cNvSpPr>
          <p:nvPr>
            <p:ph type="dt" sz="half" idx="19"/>
          </p:nvPr>
        </p:nvSpPr>
        <p:spPr/>
        <p:txBody>
          <a:bodyPr/>
          <a:lstStyle/>
          <a:p>
            <a:fld id="{6A9DC1C0-DECD-46CC-8421-0A765DF310E0}" type="datetime4">
              <a:rPr lang="en-US" smtClean="0"/>
              <a:t>November 3, 2021</a:t>
            </a:fld>
            <a:endParaRPr lang="en-IN" dirty="0"/>
          </a:p>
        </p:txBody>
      </p:sp>
      <p:sp>
        <p:nvSpPr>
          <p:cNvPr id="4" name="Footer Placeholder 3">
            <a:extLst>
              <a:ext uri="{FF2B5EF4-FFF2-40B4-BE49-F238E27FC236}">
                <a16:creationId xmlns:a16="http://schemas.microsoft.com/office/drawing/2014/main" id="{6865E1CD-A05B-41DC-B488-E4BA204E7AE5}"/>
              </a:ext>
            </a:extLst>
          </p:cNvPr>
          <p:cNvSpPr>
            <a:spLocks noGrp="1"/>
          </p:cNvSpPr>
          <p:nvPr>
            <p:ph type="ftr" sz="quarter" idx="20"/>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5716ABDB-CF45-4001-9487-F3BA3DD8DACD}"/>
              </a:ext>
            </a:extLst>
          </p:cNvPr>
          <p:cNvSpPr>
            <a:spLocks noGrp="1"/>
          </p:cNvSpPr>
          <p:nvPr>
            <p:ph type="sldNum" sz="quarter" idx="21"/>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4440158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CD06B42-27A8-4223-AE57-EB729EB5FC27}"/>
              </a:ext>
            </a:extLst>
          </p:cNvPr>
          <p:cNvSpPr>
            <a:spLocks noGrp="1"/>
          </p:cNvSpPr>
          <p:nvPr>
            <p:ph type="dt" sz="half" idx="10"/>
          </p:nvPr>
        </p:nvSpPr>
        <p:spPr/>
        <p:txBody>
          <a:bodyPr/>
          <a:lstStyle/>
          <a:p>
            <a:fld id="{0E27E644-A70E-422C-8133-F0DC666C5F7F}" type="datetime4">
              <a:rPr lang="en-US" smtClean="0"/>
              <a:t>November 3, 2021</a:t>
            </a:fld>
            <a:endParaRPr lang="en-IN" dirty="0"/>
          </a:p>
        </p:txBody>
      </p:sp>
      <p:sp>
        <p:nvSpPr>
          <p:cNvPr id="4" name="Footer Placeholder 3">
            <a:extLst>
              <a:ext uri="{FF2B5EF4-FFF2-40B4-BE49-F238E27FC236}">
                <a16:creationId xmlns:a16="http://schemas.microsoft.com/office/drawing/2014/main" id="{5C1F4AD2-0FC3-4A7D-B553-FC19C918C14E}"/>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C7E89B92-9E6D-4E4B-A5F6-7BC8B1612D1D}"/>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7344703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2588533" y="2060235"/>
            <a:ext cx="3966934" cy="3025522"/>
          </a:xfrm>
        </p:spPr>
        <p:txBody>
          <a:bodyPr lIns="0" tIns="0" rIns="0" bIns="0">
            <a:noAutofit/>
          </a:bodyPr>
          <a:lstStyle>
            <a:lvl1pPr marL="0" indent="0" algn="ctr">
              <a:buNone/>
              <a:defRPr lang="en-US" sz="2099" dirty="0" smtClean="0">
                <a:latin typeface="Georgia" panose="02040502050405020303" pitchFamily="18" charset="0"/>
              </a:defRPr>
            </a:lvl1pPr>
          </a:lstStyle>
          <a:p>
            <a:pPr marL="267319" lvl="0" indent="-267319"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2588533" y="5506678"/>
            <a:ext cx="3966934" cy="316838"/>
          </a:xfrm>
        </p:spPr>
        <p:txBody>
          <a:bodyPr lIns="0" tIns="0" rIns="0" bIns="0">
            <a:noAutofit/>
          </a:bodyPr>
          <a:lstStyle>
            <a:lvl1pPr marL="0" indent="0" algn="ctr">
              <a:buNone/>
              <a:defRPr lang="en-US" sz="1199" dirty="0" smtClean="0">
                <a:solidFill>
                  <a:srgbClr val="FFE600"/>
                </a:solidFill>
                <a:latin typeface="+mn-lt"/>
              </a:defRPr>
            </a:lvl1pPr>
          </a:lstStyle>
          <a:p>
            <a:pPr marL="267319" lvl="0" indent="-267319" algn="ctr">
              <a:spcBef>
                <a:spcPts val="0"/>
              </a:spcBef>
              <a:spcAft>
                <a:spcPts val="45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2588533" y="5818717"/>
            <a:ext cx="3966934" cy="316838"/>
          </a:xfrm>
        </p:spPr>
        <p:txBody>
          <a:bodyPr vert="horz" lIns="0" tIns="0" rIns="0" bIns="0" rtlCol="0" anchor="t" anchorCtr="0">
            <a:noAutofit/>
          </a:bodyPr>
          <a:lstStyle>
            <a:lvl1pPr marL="0" indent="0" algn="ctr">
              <a:buNone/>
              <a:defRPr lang="en-US" sz="1199" dirty="0" smtClean="0">
                <a:latin typeface="+mn-lt"/>
              </a:defRPr>
            </a:lvl1pPr>
          </a:lstStyle>
          <a:p>
            <a:pPr marL="267319" lvl="0" indent="-267319" algn="ctr">
              <a:spcBef>
                <a:spcPts val="0"/>
              </a:spcBef>
              <a:spcAft>
                <a:spcPts val="45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3695561" y="979788"/>
            <a:ext cx="175287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8396"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30622433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357827" y="1488927"/>
            <a:ext cx="175287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8396"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384812" y="2526765"/>
            <a:ext cx="3966934" cy="1800000"/>
          </a:xfrm>
        </p:spPr>
        <p:txBody>
          <a:bodyPr lIns="90000" tIns="46800" rIns="90000" bIns="46800"/>
          <a:lstStyle>
            <a:lvl1pPr marL="0" indent="0">
              <a:buNone/>
              <a:defRPr lang="en-US" sz="2099" dirty="0" smtClean="0">
                <a:latin typeface="Georgia" panose="02040502050405020303" pitchFamily="18" charset="0"/>
              </a:defRPr>
            </a:lvl1pPr>
          </a:lstStyle>
          <a:p>
            <a:pPr marL="267319" lvl="0" indent="-267319">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384812" y="4632765"/>
            <a:ext cx="3966934" cy="316838"/>
          </a:xfrm>
        </p:spPr>
        <p:txBody>
          <a:bodyPr lIns="90000" tIns="46800" rIns="90000" bIns="46800"/>
          <a:lstStyle>
            <a:lvl1pPr marL="0" indent="0" algn="l" defTabSz="685434" rtl="0" eaLnBrk="1" latinLnBrk="0" hangingPunct="1">
              <a:spcBef>
                <a:spcPts val="0"/>
              </a:spcBef>
              <a:spcAft>
                <a:spcPts val="450"/>
              </a:spcAft>
              <a:buClr>
                <a:schemeClr val="tx2"/>
              </a:buClr>
              <a:buSzPct val="70000"/>
              <a:buFont typeface="Arial" pitchFamily="34" charset="0"/>
              <a:buNone/>
              <a:defRPr lang="en-US" sz="1199" kern="1200" dirty="0" smtClean="0">
                <a:solidFill>
                  <a:schemeClr val="tx2"/>
                </a:solidFill>
                <a:latin typeface="+mn-lt"/>
                <a:ea typeface="+mn-ea"/>
                <a:cs typeface="+mn-cs"/>
              </a:defRPr>
            </a:lvl1pPr>
            <a:lvl2pPr marL="267319" indent="0">
              <a:buNone/>
              <a:defRPr lang="en-US" sz="1499" smtClean="0">
                <a:latin typeface="+mn-lt"/>
              </a:defRPr>
            </a:lvl2pPr>
            <a:lvl3pPr>
              <a:defRPr lang="en-US" sz="1349" smtClean="0">
                <a:latin typeface="+mn-lt"/>
              </a:defRPr>
            </a:lvl3pPr>
            <a:lvl4pPr>
              <a:defRPr lang="en-US" sz="1199" smtClean="0">
                <a:latin typeface="+mn-lt"/>
              </a:defRPr>
            </a:lvl4pPr>
            <a:lvl5pPr>
              <a:defRPr lang="en-IN" sz="1199">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384812" y="4971442"/>
            <a:ext cx="3966934" cy="316838"/>
          </a:xfrm>
        </p:spPr>
        <p:txBody>
          <a:bodyPr lIns="90000" tIns="46800" rIns="90000" bIns="46800"/>
          <a:lstStyle>
            <a:lvl1pPr marL="0" indent="0" algn="l" defTabSz="685434" rtl="0" eaLnBrk="1" latinLnBrk="0" hangingPunct="1">
              <a:spcBef>
                <a:spcPts val="0"/>
              </a:spcBef>
              <a:spcAft>
                <a:spcPts val="450"/>
              </a:spcAft>
              <a:buClr>
                <a:schemeClr val="tx2"/>
              </a:buClr>
              <a:buSzPct val="70000"/>
              <a:buFont typeface="Arial" pitchFamily="34" charset="0"/>
              <a:buNone/>
              <a:defRPr lang="en-US" sz="1199" kern="1200" dirty="0" smtClean="0">
                <a:solidFill>
                  <a:schemeClr val="bg1"/>
                </a:solidFill>
                <a:latin typeface="+mn-lt"/>
                <a:ea typeface="+mn-ea"/>
                <a:cs typeface="+mn-cs"/>
              </a:defRPr>
            </a:lvl1pPr>
            <a:lvl2pPr marL="267319" indent="0">
              <a:buNone/>
              <a:defRPr lang="en-US" sz="1499" smtClean="0">
                <a:latin typeface="+mn-lt"/>
              </a:defRPr>
            </a:lvl2pPr>
            <a:lvl3pPr>
              <a:defRPr lang="en-US" sz="1349" smtClean="0">
                <a:latin typeface="+mn-lt"/>
              </a:defRPr>
            </a:lvl3pPr>
            <a:lvl4pPr>
              <a:defRPr lang="en-US" sz="1199" smtClean="0">
                <a:latin typeface="+mn-lt"/>
              </a:defRPr>
            </a:lvl4pPr>
            <a:lvl5pPr>
              <a:defRPr lang="en-IN" sz="1199">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27316686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57201" y="1137920"/>
            <a:ext cx="6175841" cy="4834800"/>
          </a:xfrm>
        </p:spPr>
        <p:txBody>
          <a:bodyPr/>
          <a:lstStyle>
            <a:lvl1pPr marL="0" indent="0">
              <a:buNone/>
              <a:defRPr>
                <a:solidFill>
                  <a:schemeClr val="bg1"/>
                </a:solidFill>
              </a:defRPr>
            </a:lvl1pPr>
            <a:lvl2pPr marL="267319">
              <a:defRPr>
                <a:solidFill>
                  <a:schemeClr val="bg1"/>
                </a:solidFill>
              </a:defRPr>
            </a:lvl2pPr>
            <a:lvl3pPr marL="534639">
              <a:defRPr>
                <a:solidFill>
                  <a:schemeClr val="bg1"/>
                </a:solidFill>
              </a:defRPr>
            </a:lvl3pPr>
            <a:lvl4pPr marL="801958">
              <a:defRPr>
                <a:solidFill>
                  <a:schemeClr val="bg1"/>
                </a:solidFill>
              </a:defRPr>
            </a:lvl4pPr>
            <a:lvl5pPr marL="1069277">
              <a:defRPr sz="9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E7DAEB49-9ADD-490C-B904-979B3953B8CD}"/>
              </a:ext>
            </a:extLst>
          </p:cNvPr>
          <p:cNvSpPr>
            <a:spLocks noGrp="1"/>
          </p:cNvSpPr>
          <p:nvPr>
            <p:ph type="dt" sz="half" idx="10"/>
          </p:nvPr>
        </p:nvSpPr>
        <p:spPr/>
        <p:txBody>
          <a:bodyPr/>
          <a:lstStyle/>
          <a:p>
            <a:fld id="{0C8859C7-C573-4520-8F21-D8F56E82B362}" type="datetime4">
              <a:rPr lang="en-US" smtClean="0"/>
              <a:t>November 3, 2021</a:t>
            </a:fld>
            <a:endParaRPr lang="en-IN" dirty="0"/>
          </a:p>
        </p:txBody>
      </p:sp>
      <p:sp>
        <p:nvSpPr>
          <p:cNvPr id="5" name="Footer Placeholder 4">
            <a:extLst>
              <a:ext uri="{FF2B5EF4-FFF2-40B4-BE49-F238E27FC236}">
                <a16:creationId xmlns:a16="http://schemas.microsoft.com/office/drawing/2014/main" id="{36528C68-2511-4745-B448-A5AA41E7BFE8}"/>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1B5C8157-0191-4E69-819F-DB443768675C}"/>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689550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7" name="Date Placeholder 6"/>
          <p:cNvSpPr>
            <a:spLocks noGrp="1"/>
          </p:cNvSpPr>
          <p:nvPr>
            <p:ph type="dt" sz="half" idx="10"/>
          </p:nvPr>
        </p:nvSpPr>
        <p:spPr/>
        <p:txBody>
          <a:bodyPr/>
          <a:lstStyle/>
          <a:p>
            <a:endParaRPr lang="en-CA"/>
          </a:p>
        </p:txBody>
      </p:sp>
      <p:sp>
        <p:nvSpPr>
          <p:cNvPr id="8" name="Footer Placeholder 7"/>
          <p:cNvSpPr>
            <a:spLocks noGrp="1"/>
          </p:cNvSpPr>
          <p:nvPr>
            <p:ph type="ftr" sz="quarter" idx="11"/>
          </p:nvPr>
        </p:nvSpPr>
        <p:spPr/>
        <p:txBody>
          <a:bodyPr/>
          <a:lstStyle/>
          <a:p>
            <a:r>
              <a:rPr lang="en-US" dirty="0"/>
              <a:t>PAC Professional Accounting Futures 2021</a:t>
            </a:r>
            <a:endParaRPr lang="en-CA" dirty="0"/>
          </a:p>
        </p:txBody>
      </p:sp>
      <p:sp>
        <p:nvSpPr>
          <p:cNvPr id="9" name="Slide Number Placeholder 8"/>
          <p:cNvSpPr>
            <a:spLocks noGrp="1"/>
          </p:cNvSpPr>
          <p:nvPr>
            <p:ph type="sldNum" sz="quarter" idx="12"/>
          </p:nvPr>
        </p:nvSpPr>
        <p:spPr/>
        <p:txBody>
          <a:bodyPr/>
          <a:lstStyle/>
          <a:p>
            <a:fld id="{1922BD0D-169D-4E79-8896-91849D654FE9}" type="slidenum">
              <a:rPr lang="en-CA" smtClean="0"/>
              <a:t>‹#›</a:t>
            </a:fld>
            <a:endParaRPr lang="en-CA"/>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880"/>
          </a:xfrm>
        </p:spPr>
        <p:txBody>
          <a:bodyPr/>
          <a:lstStyle>
            <a:lvl1pPr>
              <a:defRPr>
                <a:solidFill>
                  <a:schemeClr val="bg1"/>
                </a:solidFill>
              </a:defRPr>
            </a:lvl1pPr>
          </a:lstStyle>
          <a:p>
            <a:r>
              <a:rPr lang="en-US" dirty="0"/>
              <a:t>Click to edit Master title style</a:t>
            </a:r>
            <a:endParaRPr lang="en-GB" dirty="0"/>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3" name="Date Placeholder 2">
            <a:extLst>
              <a:ext uri="{FF2B5EF4-FFF2-40B4-BE49-F238E27FC236}">
                <a16:creationId xmlns:a16="http://schemas.microsoft.com/office/drawing/2014/main" id="{0B88B559-CD59-4D3D-87C0-5D51BCF9B731}"/>
              </a:ext>
            </a:extLst>
          </p:cNvPr>
          <p:cNvSpPr>
            <a:spLocks noGrp="1"/>
          </p:cNvSpPr>
          <p:nvPr>
            <p:ph type="dt" sz="half" idx="10"/>
          </p:nvPr>
        </p:nvSpPr>
        <p:spPr/>
        <p:txBody>
          <a:bodyPr/>
          <a:lstStyle/>
          <a:p>
            <a:fld id="{1BD538B9-2BCA-43BF-BA2D-38569E11F765}" type="datetime4">
              <a:rPr lang="en-US" smtClean="0"/>
              <a:t>November 3, 2021</a:t>
            </a:fld>
            <a:endParaRPr lang="en-IN" dirty="0"/>
          </a:p>
        </p:txBody>
      </p:sp>
      <p:sp>
        <p:nvSpPr>
          <p:cNvPr id="4" name="Footer Placeholder 3">
            <a:extLst>
              <a:ext uri="{FF2B5EF4-FFF2-40B4-BE49-F238E27FC236}">
                <a16:creationId xmlns:a16="http://schemas.microsoft.com/office/drawing/2014/main" id="{136FB98F-FBCE-4F2C-978B-A5576B577450}"/>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01A95690-F0A7-4101-82DB-B17CE6B7A487}"/>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0430534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88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1" y="1137919"/>
            <a:ext cx="4038600" cy="4834800"/>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1" y="1137919"/>
            <a:ext cx="4038600" cy="4834800"/>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5" name="Date Placeholder 4">
            <a:extLst>
              <a:ext uri="{FF2B5EF4-FFF2-40B4-BE49-F238E27FC236}">
                <a16:creationId xmlns:a16="http://schemas.microsoft.com/office/drawing/2014/main" id="{B20B9B26-E95B-4DC1-A613-4C0C0933C72B}"/>
              </a:ext>
            </a:extLst>
          </p:cNvPr>
          <p:cNvSpPr>
            <a:spLocks noGrp="1"/>
          </p:cNvSpPr>
          <p:nvPr>
            <p:ph type="dt" sz="half" idx="10"/>
          </p:nvPr>
        </p:nvSpPr>
        <p:spPr/>
        <p:txBody>
          <a:bodyPr/>
          <a:lstStyle/>
          <a:p>
            <a:fld id="{C6C6D2D6-0A17-4ABC-A57D-ED173FEB4F7E}" type="datetime4">
              <a:rPr lang="en-US" smtClean="0"/>
              <a:t>November 3, 2021</a:t>
            </a:fld>
            <a:endParaRPr lang="en-IN" dirty="0"/>
          </a:p>
        </p:txBody>
      </p:sp>
      <p:sp>
        <p:nvSpPr>
          <p:cNvPr id="6" name="Footer Placeholder 5">
            <a:extLst>
              <a:ext uri="{FF2B5EF4-FFF2-40B4-BE49-F238E27FC236}">
                <a16:creationId xmlns:a16="http://schemas.microsoft.com/office/drawing/2014/main" id="{ED7373D8-2AB5-4625-822C-B1F2B5CDC39C}"/>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E76E3B4B-D68B-4AFA-A20D-2ECE69120F7E}"/>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2526808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9247" y="1869441"/>
            <a:ext cx="4042800"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7304" y="1869441"/>
            <a:ext cx="4042800"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457201" y="1137920"/>
            <a:ext cx="4042800"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4647304" y="1137920"/>
            <a:ext cx="4042800"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457201" y="294200"/>
            <a:ext cx="8229600"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5" name="Date Placeholder 4">
            <a:extLst>
              <a:ext uri="{FF2B5EF4-FFF2-40B4-BE49-F238E27FC236}">
                <a16:creationId xmlns:a16="http://schemas.microsoft.com/office/drawing/2014/main" id="{409FCCF0-19BC-4024-9BCA-E14DB77EAF2F}"/>
              </a:ext>
            </a:extLst>
          </p:cNvPr>
          <p:cNvSpPr>
            <a:spLocks noGrp="1"/>
          </p:cNvSpPr>
          <p:nvPr>
            <p:ph type="dt" sz="half" idx="14"/>
          </p:nvPr>
        </p:nvSpPr>
        <p:spPr/>
        <p:txBody>
          <a:bodyPr/>
          <a:lstStyle/>
          <a:p>
            <a:fld id="{BF07D572-F9C3-4F4B-AC50-6DCAB708BE1F}" type="datetime4">
              <a:rPr lang="en-US" smtClean="0"/>
              <a:t>November 3, 2021</a:t>
            </a:fld>
            <a:endParaRPr lang="en-IN" dirty="0"/>
          </a:p>
        </p:txBody>
      </p:sp>
      <p:sp>
        <p:nvSpPr>
          <p:cNvPr id="6" name="Footer Placeholder 5">
            <a:extLst>
              <a:ext uri="{FF2B5EF4-FFF2-40B4-BE49-F238E27FC236}">
                <a16:creationId xmlns:a16="http://schemas.microsoft.com/office/drawing/2014/main" id="{12B54F7E-BDC4-4386-B2E2-1FC66609D14F}"/>
              </a:ext>
            </a:extLst>
          </p:cNvPr>
          <p:cNvSpPr>
            <a:spLocks noGrp="1"/>
          </p:cNvSpPr>
          <p:nvPr>
            <p:ph type="ftr" sz="quarter" idx="15"/>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B94FBF9A-EC9A-41E4-A24C-ECB5DC15CCD7}"/>
              </a:ext>
            </a:extLst>
          </p:cNvPr>
          <p:cNvSpPr>
            <a:spLocks noGrp="1"/>
          </p:cNvSpPr>
          <p:nvPr>
            <p:ph type="sldNum" sz="quarter" idx="16"/>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8025348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EDF149-816A-4257-A64D-E23E91A5063C}"/>
              </a:ext>
            </a:extLst>
          </p:cNvPr>
          <p:cNvSpPr>
            <a:spLocks noGrp="1"/>
          </p:cNvSpPr>
          <p:nvPr>
            <p:ph type="dt" sz="half" idx="10"/>
          </p:nvPr>
        </p:nvSpPr>
        <p:spPr/>
        <p:txBody>
          <a:bodyPr/>
          <a:lstStyle/>
          <a:p>
            <a:fld id="{9B9DD67D-1788-49E9-8A72-D51BBDC35ED5}" type="datetime4">
              <a:rPr lang="en-US" smtClean="0"/>
              <a:t>November 3, 2021</a:t>
            </a:fld>
            <a:endParaRPr lang="en-IN" dirty="0"/>
          </a:p>
        </p:txBody>
      </p:sp>
      <p:sp>
        <p:nvSpPr>
          <p:cNvPr id="4" name="Footer Placeholder 3">
            <a:extLst>
              <a:ext uri="{FF2B5EF4-FFF2-40B4-BE49-F238E27FC236}">
                <a16:creationId xmlns:a16="http://schemas.microsoft.com/office/drawing/2014/main" id="{4678256F-B716-4FA1-B0CC-85D20C72FCE5}"/>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32344F6A-D6D0-4CE3-8495-873C004D38DC}"/>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3582393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9B669-D18F-448E-A005-0A353671C9CB}"/>
              </a:ext>
            </a:extLst>
          </p:cNvPr>
          <p:cNvSpPr>
            <a:spLocks noGrp="1"/>
          </p:cNvSpPr>
          <p:nvPr>
            <p:ph type="dt" sz="half" idx="10"/>
          </p:nvPr>
        </p:nvSpPr>
        <p:spPr/>
        <p:txBody>
          <a:bodyPr/>
          <a:lstStyle/>
          <a:p>
            <a:fld id="{B4E68E19-67BD-479F-86A4-83562D16088A}" type="datetime4">
              <a:rPr lang="en-US" smtClean="0"/>
              <a:t>November 3, 2021</a:t>
            </a:fld>
            <a:endParaRPr lang="en-IN" dirty="0"/>
          </a:p>
        </p:txBody>
      </p:sp>
      <p:sp>
        <p:nvSpPr>
          <p:cNvPr id="3" name="Footer Placeholder 2">
            <a:extLst>
              <a:ext uri="{FF2B5EF4-FFF2-40B4-BE49-F238E27FC236}">
                <a16:creationId xmlns:a16="http://schemas.microsoft.com/office/drawing/2014/main" id="{A7031300-352D-4FEE-9216-28FB241372A5}"/>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CAADEB71-FD7D-4974-99DD-0F48E0466750}"/>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6911796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70B882-5FC5-4C48-9562-890886DDEDF3}"/>
              </a:ext>
            </a:extLst>
          </p:cNvPr>
          <p:cNvSpPr>
            <a:spLocks noGrp="1"/>
          </p:cNvSpPr>
          <p:nvPr>
            <p:ph type="dt" sz="half" idx="10"/>
          </p:nvPr>
        </p:nvSpPr>
        <p:spPr/>
        <p:txBody>
          <a:bodyPr/>
          <a:lstStyle/>
          <a:p>
            <a:fld id="{620B560F-DDF3-445C-BCFF-188940BE86C9}" type="datetime4">
              <a:rPr lang="en-US" smtClean="0"/>
              <a:t>November 3, 2021</a:t>
            </a:fld>
            <a:endParaRPr lang="en-IN" dirty="0"/>
          </a:p>
        </p:txBody>
      </p:sp>
      <p:sp>
        <p:nvSpPr>
          <p:cNvPr id="3" name="Footer Placeholder 2">
            <a:extLst>
              <a:ext uri="{FF2B5EF4-FFF2-40B4-BE49-F238E27FC236}">
                <a16:creationId xmlns:a16="http://schemas.microsoft.com/office/drawing/2014/main" id="{992E7899-FE60-4FDA-8608-58147D09186A}"/>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BAA32B5C-3285-477F-B755-A6F2F0F4D3A2}"/>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4172751277"/>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7416E9-5919-4213-81D7-5E74B3B61EAA}"/>
              </a:ext>
            </a:extLst>
          </p:cNvPr>
          <p:cNvSpPr>
            <a:spLocks noGrp="1"/>
          </p:cNvSpPr>
          <p:nvPr>
            <p:ph type="dt" sz="half" idx="10"/>
          </p:nvPr>
        </p:nvSpPr>
        <p:spPr/>
        <p:txBody>
          <a:bodyPr/>
          <a:lstStyle/>
          <a:p>
            <a:fld id="{360EB28F-9241-4A81-98DA-E2D7B604AE84}" type="datetime4">
              <a:rPr lang="en-US" smtClean="0"/>
              <a:t>November 3, 2021</a:t>
            </a:fld>
            <a:endParaRPr lang="en-IN" dirty="0"/>
          </a:p>
        </p:txBody>
      </p:sp>
      <p:sp>
        <p:nvSpPr>
          <p:cNvPr id="3" name="Footer Placeholder 2">
            <a:extLst>
              <a:ext uri="{FF2B5EF4-FFF2-40B4-BE49-F238E27FC236}">
                <a16:creationId xmlns:a16="http://schemas.microsoft.com/office/drawing/2014/main" id="{6BDFF1B2-A745-40FB-B885-B3638A4F4178}"/>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0DC9AD96-7B7E-4E05-90E8-1F98943B0720}"/>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621587245"/>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28459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914400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711B3654-4C35-482F-B580-02C23F975B92}"/>
              </a:ext>
            </a:extLst>
          </p:cNvPr>
          <p:cNvSpPr>
            <a:spLocks noGrp="1"/>
          </p:cNvSpPr>
          <p:nvPr>
            <p:ph type="dt" sz="half" idx="11"/>
          </p:nvPr>
        </p:nvSpPr>
        <p:spPr/>
        <p:txBody>
          <a:bodyPr/>
          <a:lstStyle/>
          <a:p>
            <a:fld id="{573453E7-DB68-4F83-8DFF-04AFBEC97959}" type="datetime4">
              <a:rPr lang="en-US" smtClean="0"/>
              <a:t>November 3, 2021</a:t>
            </a:fld>
            <a:endParaRPr lang="en-IN" dirty="0"/>
          </a:p>
        </p:txBody>
      </p:sp>
      <p:sp>
        <p:nvSpPr>
          <p:cNvPr id="4" name="Footer Placeholder 3">
            <a:extLst>
              <a:ext uri="{FF2B5EF4-FFF2-40B4-BE49-F238E27FC236}">
                <a16:creationId xmlns:a16="http://schemas.microsoft.com/office/drawing/2014/main" id="{162EFEC5-10C4-4E79-B06E-F14B8F305F91}"/>
              </a:ext>
            </a:extLst>
          </p:cNvPr>
          <p:cNvSpPr>
            <a:spLocks noGrp="1"/>
          </p:cNvSpPr>
          <p:nvPr>
            <p:ph type="ftr" sz="quarter" idx="12"/>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0CC05763-C066-4818-A1DF-64ED4D64BE2E}"/>
              </a:ext>
            </a:extLst>
          </p:cNvPr>
          <p:cNvSpPr>
            <a:spLocks noGrp="1"/>
          </p:cNvSpPr>
          <p:nvPr>
            <p:ph type="sldNum" sz="quarter" idx="13"/>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5855670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129049-E3D5-4C0A-BB1F-72BEDB1FB5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0"/>
            <a:ext cx="9139240" cy="6858000"/>
          </a:xfrm>
          <a:prstGeom prst="rect">
            <a:avLst/>
          </a:prstGeom>
        </p:spPr>
      </p:pic>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271910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p>
        </p:txBody>
      </p:sp>
      <p:sp>
        <p:nvSpPr>
          <p:cNvPr id="3" name="Date Placeholder 2"/>
          <p:cNvSpPr>
            <a:spLocks noGrp="1"/>
          </p:cNvSpPr>
          <p:nvPr>
            <p:ph type="dt" sz="half" idx="10"/>
          </p:nvPr>
        </p:nvSpPr>
        <p:spPr/>
        <p:txBody>
          <a:bodyPr/>
          <a:lstStyle/>
          <a:p>
            <a:endParaRPr lang="en-CA"/>
          </a:p>
        </p:txBody>
      </p:sp>
      <p:sp>
        <p:nvSpPr>
          <p:cNvPr id="4" name="Footer Placeholder 3"/>
          <p:cNvSpPr>
            <a:spLocks noGrp="1"/>
          </p:cNvSpPr>
          <p:nvPr>
            <p:ph type="ftr" sz="quarter" idx="11"/>
          </p:nvPr>
        </p:nvSpPr>
        <p:spPr/>
        <p:txBody>
          <a:bodyPr/>
          <a:lstStyle/>
          <a:p>
            <a:r>
              <a:rPr lang="en-US" dirty="0"/>
              <a:t>PAC Professional Accounting Futures 2021</a:t>
            </a:r>
            <a:endParaRPr lang="en-CA" dirty="0"/>
          </a:p>
        </p:txBody>
      </p:sp>
      <p:sp>
        <p:nvSpPr>
          <p:cNvPr id="5" name="Slide Number Placeholder 4"/>
          <p:cNvSpPr>
            <a:spLocks noGrp="1"/>
          </p:cNvSpPr>
          <p:nvPr>
            <p:ph type="sldNum" sz="quarter" idx="12"/>
          </p:nvPr>
        </p:nvSpPr>
        <p:spPr/>
        <p:txBody>
          <a:bodyPr/>
          <a:lstStyle/>
          <a:p>
            <a:fld id="{1922BD0D-169D-4E79-8896-91849D654FE9}" type="slidenum">
              <a:rPr lang="en-CA" smtClean="0"/>
              <a:t>‹#›</a:t>
            </a:fld>
            <a:endParaRPr lang="en-CA"/>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501A2F11-32A0-4526-A5F7-F4382DA5B4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3" y="0"/>
            <a:ext cx="9139240" cy="6858000"/>
          </a:xfrm>
          <a:prstGeom prst="rect">
            <a:avLst/>
          </a:prstGeom>
        </p:spPr>
      </p:pic>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9304351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3BDE2E-2BCF-4140-945E-7D5610CDE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1" y="0"/>
            <a:ext cx="9139244" cy="6858000"/>
          </a:xfrm>
          <a:prstGeom prst="rect">
            <a:avLst/>
          </a:prstGeom>
        </p:spPr>
      </p:pic>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2699988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3909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2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373392" y="795662"/>
            <a:ext cx="3695884"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11" name="Title 1"/>
          <p:cNvSpPr>
            <a:spLocks noGrp="1"/>
          </p:cNvSpPr>
          <p:nvPr>
            <p:ph type="ctrTitle"/>
          </p:nvPr>
        </p:nvSpPr>
        <p:spPr>
          <a:xfrm>
            <a:off x="581325" y="1954221"/>
            <a:ext cx="3245009" cy="979702"/>
          </a:xfrm>
        </p:spPr>
        <p:txBody>
          <a:bodyPr/>
          <a:lstStyle>
            <a:lvl1pPr>
              <a:defRPr sz="2249"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581325" y="3046159"/>
            <a:ext cx="3245009" cy="1046323"/>
          </a:xfrm>
        </p:spPr>
        <p:txBody>
          <a:bodyPr/>
          <a:lstStyle>
            <a:lvl1pPr marL="0" indent="0" algn="l">
              <a:spcAft>
                <a:spcPts val="900"/>
              </a:spcAft>
              <a:buNone/>
              <a:defRPr sz="1499">
                <a:solidFill>
                  <a:schemeClr val="bg1"/>
                </a:solidFill>
                <a:latin typeface="EYInterstate" panose="02000503020000020004" pitchFamily="2" charset="0"/>
                <a:cs typeface="Arial" pitchFamily="34" charset="0"/>
              </a:defRPr>
            </a:lvl1pPr>
            <a:lvl2pPr marL="0" indent="0" algn="l">
              <a:buNone/>
              <a:defRPr sz="1199" b="1">
                <a:solidFill>
                  <a:srgbClr val="404040"/>
                </a:solidFill>
              </a:defRPr>
            </a:lvl2pPr>
            <a:lvl3pPr marL="685434" indent="0" algn="ctr">
              <a:buNone/>
              <a:defRPr>
                <a:solidFill>
                  <a:schemeClr val="tx1">
                    <a:tint val="75000"/>
                  </a:schemeClr>
                </a:solidFill>
              </a:defRPr>
            </a:lvl3pPr>
            <a:lvl4pPr marL="1028151" indent="0" algn="ctr">
              <a:buNone/>
              <a:defRPr>
                <a:solidFill>
                  <a:schemeClr val="tx1">
                    <a:tint val="75000"/>
                  </a:schemeClr>
                </a:solidFill>
              </a:defRPr>
            </a:lvl4pPr>
            <a:lvl5pPr marL="1370868" indent="0" algn="ctr">
              <a:buNone/>
              <a:defRPr>
                <a:solidFill>
                  <a:schemeClr val="tx1">
                    <a:tint val="75000"/>
                  </a:schemeClr>
                </a:solidFill>
              </a:defRPr>
            </a:lvl5pPr>
            <a:lvl6pPr marL="1713586" indent="0" algn="ctr">
              <a:buNone/>
              <a:defRPr>
                <a:solidFill>
                  <a:schemeClr val="tx1">
                    <a:tint val="75000"/>
                  </a:schemeClr>
                </a:solidFill>
              </a:defRPr>
            </a:lvl6pPr>
            <a:lvl7pPr marL="2056303" indent="0" algn="ctr">
              <a:buNone/>
              <a:defRPr>
                <a:solidFill>
                  <a:schemeClr val="tx1">
                    <a:tint val="75000"/>
                  </a:schemeClr>
                </a:solidFill>
              </a:defRPr>
            </a:lvl7pPr>
            <a:lvl8pPr marL="2399020" indent="0" algn="ctr">
              <a:buNone/>
              <a:defRPr>
                <a:solidFill>
                  <a:schemeClr val="tx1">
                    <a:tint val="75000"/>
                  </a:schemeClr>
                </a:solidFill>
              </a:defRPr>
            </a:lvl8pPr>
            <a:lvl9pPr marL="2741737"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999368" y="5709060"/>
            <a:ext cx="6088405"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346308" y="5605201"/>
            <a:ext cx="783397" cy="197581"/>
          </a:xfrm>
          <a:prstGeom prst="rect">
            <a:avLst/>
          </a:prstGeom>
          <a:noFill/>
        </p:spPr>
        <p:txBody>
          <a:bodyPr wrap="square" lIns="0" tIns="0" rIns="0" bIns="0" rtlCol="0" anchor="ctr" anchorCtr="0">
            <a:noAutofit/>
          </a:bodyPr>
          <a:lstStyle/>
          <a:p>
            <a:r>
              <a:rPr lang="en-GB" sz="9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999368" y="6019189"/>
            <a:ext cx="2315750" cy="180000"/>
          </a:xfrm>
        </p:spPr>
        <p:txBody>
          <a:bodyPr/>
          <a:lstStyle>
            <a:lvl1pPr marL="0" indent="0">
              <a:buNone/>
              <a:defRPr sz="9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999368" y="6216807"/>
            <a:ext cx="2315750" cy="180000"/>
          </a:xfrm>
        </p:spPr>
        <p:txBody>
          <a:bodyPr/>
          <a:lstStyle>
            <a:lvl1pPr marL="0" indent="0">
              <a:buNone/>
              <a:defRPr sz="900">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346307" y="5914642"/>
            <a:ext cx="431775" cy="576000"/>
          </a:xfrm>
          <a:prstGeom prst="ellipse">
            <a:avLst/>
          </a:prstGeom>
        </p:spPr>
        <p:txBody>
          <a:bodyPr anchor="ctr"/>
          <a:lstStyle>
            <a:lvl1pPr marL="0" indent="0" algn="ctr">
              <a:buNone/>
              <a:defRPr sz="675">
                <a:solidFill>
                  <a:schemeClr val="bg1"/>
                </a:solidFill>
              </a:defRPr>
            </a:lvl1pPr>
          </a:lstStyle>
          <a:p>
            <a:endParaRPr lang="en-GB" dirty="0"/>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7769544" y="4960938"/>
            <a:ext cx="918684"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grpSp>
    </p:spTree>
    <p:extLst>
      <p:ext uri="{BB962C8B-B14F-4D97-AF65-F5344CB8AC3E}">
        <p14:creationId xmlns:p14="http://schemas.microsoft.com/office/powerpoint/2010/main" val="1425911185"/>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1_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373392" y="5826613"/>
            <a:ext cx="290700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708291" y="2158329"/>
            <a:ext cx="2998765" cy="860400"/>
          </a:xfrm>
          <a:prstGeom prst="rect">
            <a:avLst/>
          </a:prstGeom>
        </p:spPr>
        <p:txBody>
          <a:bodyPr/>
          <a:lstStyle>
            <a:lvl1pPr>
              <a:defRPr sz="2249"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708435" y="3200329"/>
            <a:ext cx="3013901" cy="645742"/>
          </a:xfrm>
          <a:prstGeom prst="rect">
            <a:avLst/>
          </a:prstGeom>
        </p:spPr>
        <p:txBody>
          <a:bodyPr/>
          <a:lstStyle>
            <a:lvl1pPr marL="0" indent="0" algn="l">
              <a:buNone/>
              <a:defRPr sz="1499">
                <a:solidFill>
                  <a:schemeClr val="bg1"/>
                </a:solidFill>
                <a:latin typeface="EYInterstate Light" panose="02000506000000020004" pitchFamily="2" charset="0"/>
                <a:cs typeface="Arial" pitchFamily="34" charset="0"/>
              </a:defRPr>
            </a:lvl1pPr>
            <a:lvl2pPr marL="0" indent="0" algn="l">
              <a:buNone/>
              <a:defRPr sz="1199">
                <a:solidFill>
                  <a:schemeClr val="tx1">
                    <a:lumMod val="75000"/>
                    <a:lumOff val="25000"/>
                  </a:schemeClr>
                </a:solidFill>
              </a:defRPr>
            </a:lvl2pPr>
            <a:lvl3pPr marL="685434" indent="0" algn="ctr">
              <a:buNone/>
              <a:defRPr>
                <a:solidFill>
                  <a:schemeClr val="tx1">
                    <a:tint val="75000"/>
                  </a:schemeClr>
                </a:solidFill>
              </a:defRPr>
            </a:lvl3pPr>
            <a:lvl4pPr marL="1028151" indent="0" algn="ctr">
              <a:buNone/>
              <a:defRPr>
                <a:solidFill>
                  <a:schemeClr val="tx1">
                    <a:tint val="75000"/>
                  </a:schemeClr>
                </a:solidFill>
              </a:defRPr>
            </a:lvl4pPr>
            <a:lvl5pPr marL="1370868" indent="0" algn="ctr">
              <a:buNone/>
              <a:defRPr>
                <a:solidFill>
                  <a:schemeClr val="tx1">
                    <a:tint val="75000"/>
                  </a:schemeClr>
                </a:solidFill>
              </a:defRPr>
            </a:lvl5pPr>
            <a:lvl6pPr marL="1713586" indent="0" algn="ctr">
              <a:buNone/>
              <a:defRPr>
                <a:solidFill>
                  <a:schemeClr val="tx1">
                    <a:tint val="75000"/>
                  </a:schemeClr>
                </a:solidFill>
              </a:defRPr>
            </a:lvl6pPr>
            <a:lvl7pPr marL="2056303" indent="0" algn="ctr">
              <a:buNone/>
              <a:defRPr>
                <a:solidFill>
                  <a:schemeClr val="tx1">
                    <a:tint val="75000"/>
                  </a:schemeClr>
                </a:solidFill>
              </a:defRPr>
            </a:lvl7pPr>
            <a:lvl8pPr marL="2399020" indent="0" algn="ctr">
              <a:buNone/>
              <a:defRPr>
                <a:solidFill>
                  <a:schemeClr val="tx1">
                    <a:tint val="75000"/>
                  </a:schemeClr>
                </a:solidFill>
              </a:defRPr>
            </a:lvl8pPr>
            <a:lvl9pPr marL="2741737" indent="0" algn="ctr">
              <a:buNone/>
              <a:defRPr>
                <a:solidFill>
                  <a:schemeClr val="tx1">
                    <a:tint val="75000"/>
                  </a:schemeClr>
                </a:solidFill>
              </a:defRPr>
            </a:lvl9pPr>
          </a:lstStyle>
          <a:p>
            <a:pPr lvl="0"/>
            <a:r>
              <a:rPr lang="en-US" dirty="0"/>
              <a:t>Click to edit Master subtitle style</a:t>
            </a:r>
            <a:endParaRPr lang="en-GB" dirty="0"/>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366834" y="876059"/>
            <a:ext cx="3639576"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sz="1349" dirty="0"/>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349" dirty="0"/>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349" dirty="0"/>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349" dirty="0"/>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7769544" y="4960938"/>
            <a:ext cx="918684"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grpSp>
    </p:spTree>
    <p:extLst>
      <p:ext uri="{BB962C8B-B14F-4D97-AF65-F5344CB8AC3E}">
        <p14:creationId xmlns:p14="http://schemas.microsoft.com/office/powerpoint/2010/main" val="4287329124"/>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1_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373392" y="5826613"/>
            <a:ext cx="290700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349" dirty="0">
                <a:solidFill>
                  <a:schemeClr val="bg1"/>
                </a:solidFill>
              </a:endParaRPr>
            </a:p>
          </p:txBody>
        </p:sp>
      </p:grpSp>
      <p:sp>
        <p:nvSpPr>
          <p:cNvPr id="18" name="Title 1"/>
          <p:cNvSpPr>
            <a:spLocks noGrp="1"/>
          </p:cNvSpPr>
          <p:nvPr userDrawn="1">
            <p:ph type="ctrTitle"/>
          </p:nvPr>
        </p:nvSpPr>
        <p:spPr>
          <a:xfrm>
            <a:off x="708291" y="2158329"/>
            <a:ext cx="3586044" cy="860400"/>
          </a:xfrm>
          <a:prstGeom prst="rect">
            <a:avLst/>
          </a:prstGeom>
        </p:spPr>
        <p:txBody>
          <a:bodyPr/>
          <a:lstStyle>
            <a:lvl1pPr>
              <a:defRPr sz="2249"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708435" y="3200329"/>
            <a:ext cx="3604144" cy="645742"/>
          </a:xfrm>
          <a:prstGeom prst="rect">
            <a:avLst/>
          </a:prstGeom>
        </p:spPr>
        <p:txBody>
          <a:bodyPr/>
          <a:lstStyle>
            <a:lvl1pPr marL="0" indent="0" algn="l">
              <a:buNone/>
              <a:defRPr sz="1499">
                <a:solidFill>
                  <a:schemeClr val="bg1"/>
                </a:solidFill>
                <a:latin typeface="EYInterstate Light" panose="02000506000000020004" pitchFamily="2" charset="0"/>
                <a:cs typeface="Arial" pitchFamily="34" charset="0"/>
              </a:defRPr>
            </a:lvl1pPr>
            <a:lvl2pPr marL="0" indent="0" algn="l">
              <a:buNone/>
              <a:defRPr sz="1199">
                <a:solidFill>
                  <a:schemeClr val="tx1">
                    <a:lumMod val="75000"/>
                    <a:lumOff val="25000"/>
                  </a:schemeClr>
                </a:solidFill>
              </a:defRPr>
            </a:lvl2pPr>
            <a:lvl3pPr marL="685434" indent="0" algn="ctr">
              <a:buNone/>
              <a:defRPr>
                <a:solidFill>
                  <a:schemeClr val="tx1">
                    <a:tint val="75000"/>
                  </a:schemeClr>
                </a:solidFill>
              </a:defRPr>
            </a:lvl3pPr>
            <a:lvl4pPr marL="1028151" indent="0" algn="ctr">
              <a:buNone/>
              <a:defRPr>
                <a:solidFill>
                  <a:schemeClr val="tx1">
                    <a:tint val="75000"/>
                  </a:schemeClr>
                </a:solidFill>
              </a:defRPr>
            </a:lvl4pPr>
            <a:lvl5pPr marL="1370868" indent="0" algn="ctr">
              <a:buNone/>
              <a:defRPr>
                <a:solidFill>
                  <a:schemeClr val="tx1">
                    <a:tint val="75000"/>
                  </a:schemeClr>
                </a:solidFill>
              </a:defRPr>
            </a:lvl5pPr>
            <a:lvl6pPr marL="1713586" indent="0" algn="ctr">
              <a:buNone/>
              <a:defRPr>
                <a:solidFill>
                  <a:schemeClr val="tx1">
                    <a:tint val="75000"/>
                  </a:schemeClr>
                </a:solidFill>
              </a:defRPr>
            </a:lvl6pPr>
            <a:lvl7pPr marL="2056303" indent="0" algn="ctr">
              <a:buNone/>
              <a:defRPr>
                <a:solidFill>
                  <a:schemeClr val="tx1">
                    <a:tint val="75000"/>
                  </a:schemeClr>
                </a:solidFill>
              </a:defRPr>
            </a:lvl7pPr>
            <a:lvl8pPr marL="2399020" indent="0" algn="ctr">
              <a:buNone/>
              <a:defRPr>
                <a:solidFill>
                  <a:schemeClr val="tx1">
                    <a:tint val="75000"/>
                  </a:schemeClr>
                </a:solidFill>
              </a:defRPr>
            </a:lvl8pPr>
            <a:lvl9pPr marL="2741737"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366834" y="723658"/>
            <a:ext cx="4258491"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sz="1349" dirty="0"/>
          </a:p>
        </p:txBody>
      </p:sp>
      <p:sp>
        <p:nvSpPr>
          <p:cNvPr id="4" name="Freeform: Shape 3">
            <a:extLst>
              <a:ext uri="{FF2B5EF4-FFF2-40B4-BE49-F238E27FC236}">
                <a16:creationId xmlns:a16="http://schemas.microsoft.com/office/drawing/2014/main" id="{15324C54-B75E-4AC0-90C2-FA558C7716F7}"/>
              </a:ext>
            </a:extLst>
          </p:cNvPr>
          <p:cNvSpPr/>
          <p:nvPr/>
        </p:nvSpPr>
        <p:spPr>
          <a:xfrm>
            <a:off x="366834" y="4021756"/>
            <a:ext cx="113676"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349" dirty="0"/>
          </a:p>
        </p:txBody>
      </p:sp>
      <p:sp>
        <p:nvSpPr>
          <p:cNvPr id="5" name="Freeform: Shape 4">
            <a:extLst>
              <a:ext uri="{FF2B5EF4-FFF2-40B4-BE49-F238E27FC236}">
                <a16:creationId xmlns:a16="http://schemas.microsoft.com/office/drawing/2014/main" id="{CAA95478-C099-485F-AD95-A617656C6C7C}"/>
              </a:ext>
            </a:extLst>
          </p:cNvPr>
          <p:cNvSpPr/>
          <p:nvPr/>
        </p:nvSpPr>
        <p:spPr>
          <a:xfrm>
            <a:off x="580721" y="4021756"/>
            <a:ext cx="113676"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349" dirty="0"/>
          </a:p>
        </p:txBody>
      </p:sp>
      <p:sp>
        <p:nvSpPr>
          <p:cNvPr id="6" name="Freeform: Shape 5">
            <a:extLst>
              <a:ext uri="{FF2B5EF4-FFF2-40B4-BE49-F238E27FC236}">
                <a16:creationId xmlns:a16="http://schemas.microsoft.com/office/drawing/2014/main" id="{D65680A1-86D1-44C2-AA38-0DF5735F1F26}"/>
              </a:ext>
            </a:extLst>
          </p:cNvPr>
          <p:cNvSpPr/>
          <p:nvPr/>
        </p:nvSpPr>
        <p:spPr>
          <a:xfrm>
            <a:off x="794519" y="4021756"/>
            <a:ext cx="113676"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349" dirty="0"/>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7769544" y="4960938"/>
            <a:ext cx="918684"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grpSp>
    </p:spTree>
    <p:extLst>
      <p:ext uri="{BB962C8B-B14F-4D97-AF65-F5344CB8AC3E}">
        <p14:creationId xmlns:p14="http://schemas.microsoft.com/office/powerpoint/2010/main" val="3528566653"/>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4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457200" y="1137921"/>
            <a:ext cx="3716193" cy="4267457"/>
          </a:xfrm>
        </p:spPr>
        <p:txBody>
          <a:bodyPr/>
          <a:lstStyle/>
          <a:p>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5347311" y="3813288"/>
            <a:ext cx="2315750" cy="180000"/>
          </a:xfrm>
        </p:spPr>
        <p:txBody>
          <a:bodyPr/>
          <a:lstStyle>
            <a:lvl1pPr marL="0" indent="0">
              <a:buNone/>
              <a:defRPr sz="9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5347311" y="4055931"/>
            <a:ext cx="2315750" cy="180000"/>
          </a:xfrm>
        </p:spPr>
        <p:txBody>
          <a:bodyPr/>
          <a:lstStyle>
            <a:lvl1pPr marL="0" indent="0">
              <a:buNone/>
              <a:defRPr sz="9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4589865" y="3578084"/>
            <a:ext cx="583915" cy="778959"/>
          </a:xfrm>
          <a:prstGeom prst="ellipse">
            <a:avLst/>
          </a:prstGeom>
        </p:spPr>
        <p:txBody>
          <a:bodyPr anchor="ctr"/>
          <a:lstStyle>
            <a:lvl1pPr marL="0" indent="0" algn="ctr">
              <a:buNone/>
              <a:defRPr sz="675">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4589866" y="1137921"/>
            <a:ext cx="409693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4589866" y="1635009"/>
            <a:ext cx="4096935" cy="1611554"/>
          </a:xfrm>
        </p:spPr>
        <p:txBody>
          <a:bodyPr/>
          <a:lstStyle>
            <a:lvl1pPr marL="0" indent="0">
              <a:buNone/>
              <a:defRPr sz="1199"/>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p:txBody>
          <a:bodyPr/>
          <a:lstStyle/>
          <a:p>
            <a:fld id="{5A370AE8-5791-42C9-8C21-9CF7134D1D4C}" type="datetime4">
              <a:rPr lang="en-US" smtClean="0"/>
              <a:t>November 3, 2021</a:t>
            </a:fld>
            <a:endParaRPr lang="en-IN" dirty="0"/>
          </a:p>
        </p:txBody>
      </p:sp>
      <p:sp>
        <p:nvSpPr>
          <p:cNvPr id="4" name="Footer Placeholder 3">
            <a:extLst>
              <a:ext uri="{FF2B5EF4-FFF2-40B4-BE49-F238E27FC236}">
                <a16:creationId xmlns:a16="http://schemas.microsoft.com/office/drawing/2014/main" id="{F21FBA45-9D10-4CA1-B5FE-DF08BC4B79DE}"/>
              </a:ext>
            </a:extLst>
          </p:cNvPr>
          <p:cNvSpPr>
            <a:spLocks noGrp="1"/>
          </p:cNvSpPr>
          <p:nvPr>
            <p:ph type="ftr" sz="quarter" idx="20"/>
          </p:nvPr>
        </p:nvSpPr>
        <p:spPr/>
        <p:txBody>
          <a:bodyPr/>
          <a:lstStyle/>
          <a:p>
            <a:r>
              <a:rPr lang="en-IN" dirty="0"/>
              <a:t>Presentation title</a:t>
            </a:r>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0584535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4_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sz="1799">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457201" y="1137920"/>
            <a:ext cx="8229600"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a:extLst>
              <a:ext uri="{FF2B5EF4-FFF2-40B4-BE49-F238E27FC236}">
                <a16:creationId xmlns:a16="http://schemas.microsoft.com/office/drawing/2014/main" id="{39369FE1-2141-4E78-8B01-84E57EEFE06A}"/>
              </a:ext>
            </a:extLst>
          </p:cNvPr>
          <p:cNvSpPr>
            <a:spLocks noGrp="1"/>
          </p:cNvSpPr>
          <p:nvPr>
            <p:ph type="dt" sz="half" idx="10"/>
          </p:nvPr>
        </p:nvSpPr>
        <p:spPr/>
        <p:txBody>
          <a:bodyPr/>
          <a:lstStyle/>
          <a:p>
            <a:fld id="{8B4BD5EB-DEFD-48AB-A88F-6438635F6CA4}" type="datetime4">
              <a:rPr lang="en-US" smtClean="0"/>
              <a:t>November 3, 2021</a:t>
            </a:fld>
            <a:endParaRPr lang="en-IN" dirty="0"/>
          </a:p>
        </p:txBody>
      </p:sp>
      <p:sp>
        <p:nvSpPr>
          <p:cNvPr id="4" name="Footer Placeholder 3">
            <a:extLst>
              <a:ext uri="{FF2B5EF4-FFF2-40B4-BE49-F238E27FC236}">
                <a16:creationId xmlns:a16="http://schemas.microsoft.com/office/drawing/2014/main" id="{714482B3-B946-42D6-98EA-72EE48EEB847}"/>
              </a:ext>
            </a:extLst>
          </p:cNvPr>
          <p:cNvSpPr>
            <a:spLocks noGrp="1"/>
          </p:cNvSpPr>
          <p:nvPr>
            <p:ph type="ftr" sz="quarter" idx="11"/>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41083359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5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6146139" y="1"/>
            <a:ext cx="2997862" cy="6156104"/>
          </a:xfrm>
        </p:spPr>
        <p:txBody>
          <a:bodyPr/>
          <a:lstStyle/>
          <a:p>
            <a:endParaRPr lang="en-IN" dirty="0"/>
          </a:p>
        </p:txBody>
      </p:sp>
      <p:sp>
        <p:nvSpPr>
          <p:cNvPr id="2" name="Title 1"/>
          <p:cNvSpPr>
            <a:spLocks noGrp="1"/>
          </p:cNvSpPr>
          <p:nvPr>
            <p:ph type="title"/>
          </p:nvPr>
        </p:nvSpPr>
        <p:spPr>
          <a:xfrm>
            <a:off x="457201" y="294200"/>
            <a:ext cx="5580410" cy="590400"/>
          </a:xfrm>
        </p:spPr>
        <p:txBody>
          <a:bodyPr/>
          <a:lstStyle>
            <a:lvl1pPr>
              <a:defRPr sz="1799">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457200" y="1137921"/>
            <a:ext cx="5471882" cy="873760"/>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457201" y="2311401"/>
            <a:ext cx="2683690" cy="384470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3245392" y="2311402"/>
            <a:ext cx="2683690" cy="1254759"/>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3245392" y="4236721"/>
            <a:ext cx="2683690" cy="1944160"/>
          </a:xfrm>
        </p:spPr>
        <p:txBody>
          <a:bodyPr numCol="1"/>
          <a:lstStyle>
            <a:lvl1pPr marL="0" indent="0">
              <a:buNone/>
              <a:defRPr sz="1349">
                <a:solidFill>
                  <a:schemeClr val="bg1"/>
                </a:solidFill>
                <a:latin typeface="Georgia" panose="02040502050405020303" pitchFamily="18" charset="0"/>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457200" y="907750"/>
            <a:ext cx="5789875"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2073C7F4-1F66-48B4-8A7F-96C64986A204}"/>
              </a:ext>
            </a:extLst>
          </p:cNvPr>
          <p:cNvSpPr>
            <a:spLocks noGrp="1"/>
          </p:cNvSpPr>
          <p:nvPr>
            <p:ph type="dt" sz="half" idx="14"/>
          </p:nvPr>
        </p:nvSpPr>
        <p:spPr/>
        <p:txBody>
          <a:bodyPr/>
          <a:lstStyle/>
          <a:p>
            <a:fld id="{E5293FA5-D54B-4508-82BB-BEB484CC4644}" type="datetime4">
              <a:rPr lang="en-US" smtClean="0"/>
              <a:t>November 3, 2021</a:t>
            </a:fld>
            <a:endParaRPr lang="en-IN" dirty="0"/>
          </a:p>
        </p:txBody>
      </p:sp>
      <p:sp>
        <p:nvSpPr>
          <p:cNvPr id="6" name="Footer Placeholder 5">
            <a:extLst>
              <a:ext uri="{FF2B5EF4-FFF2-40B4-BE49-F238E27FC236}">
                <a16:creationId xmlns:a16="http://schemas.microsoft.com/office/drawing/2014/main" id="{628F1198-1F5C-4C8B-A7E4-2658430FBCFA}"/>
              </a:ext>
            </a:extLst>
          </p:cNvPr>
          <p:cNvSpPr>
            <a:spLocks noGrp="1"/>
          </p:cNvSpPr>
          <p:nvPr>
            <p:ph type="ftr" sz="quarter" idx="15"/>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41172383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6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1"/>
            <a:ext cx="1787414" cy="6857999"/>
          </a:xfrm>
        </p:spPr>
        <p:txBody>
          <a:bodyPr/>
          <a:lstStyle/>
          <a:p>
            <a:endParaRPr lang="en-IN" dirty="0"/>
          </a:p>
        </p:txBody>
      </p:sp>
      <p:sp>
        <p:nvSpPr>
          <p:cNvPr id="2" name="Title 1"/>
          <p:cNvSpPr>
            <a:spLocks noGrp="1"/>
          </p:cNvSpPr>
          <p:nvPr>
            <p:ph type="title"/>
          </p:nvPr>
        </p:nvSpPr>
        <p:spPr>
          <a:xfrm>
            <a:off x="2020418" y="294200"/>
            <a:ext cx="6665528" cy="590400"/>
          </a:xfrm>
        </p:spPr>
        <p:txBody>
          <a:bodyPr/>
          <a:lstStyle>
            <a:lvl1pPr>
              <a:defRPr sz="1799">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020417" y="1137921"/>
            <a:ext cx="2056091" cy="5018184"/>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4293076" y="1137921"/>
            <a:ext cx="2101787" cy="501818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6611431" y="1137922"/>
            <a:ext cx="2075369" cy="2796151"/>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020418" y="907750"/>
            <a:ext cx="6665528"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p:txBody>
          <a:bodyPr/>
          <a:lstStyle/>
          <a:p>
            <a:fld id="{67D1B2F7-0718-400F-90B9-394B2BE3DC15}" type="datetime4">
              <a:rPr lang="en-US" smtClean="0"/>
              <a:t>November 3, 2021</a:t>
            </a:fld>
            <a:endParaRPr lang="en-IN" dirty="0"/>
          </a:p>
        </p:txBody>
      </p:sp>
      <p:sp>
        <p:nvSpPr>
          <p:cNvPr id="6" name="Footer Placeholder 5">
            <a:extLst>
              <a:ext uri="{FF2B5EF4-FFF2-40B4-BE49-F238E27FC236}">
                <a16:creationId xmlns:a16="http://schemas.microsoft.com/office/drawing/2014/main" id="{A5178D09-F6E9-4981-B6E0-209D099207E6}"/>
              </a:ext>
            </a:extLst>
          </p:cNvPr>
          <p:cNvSpPr>
            <a:spLocks noGrp="1"/>
          </p:cNvSpPr>
          <p:nvPr>
            <p:ph type="ftr" sz="quarter" idx="14"/>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884428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a:p>
        </p:txBody>
      </p:sp>
      <p:sp>
        <p:nvSpPr>
          <p:cNvPr id="3" name="Footer Placeholder 2"/>
          <p:cNvSpPr>
            <a:spLocks noGrp="1"/>
          </p:cNvSpPr>
          <p:nvPr>
            <p:ph type="ftr" sz="quarter" idx="11"/>
          </p:nvPr>
        </p:nvSpPr>
        <p:spPr/>
        <p:txBody>
          <a:bodyPr/>
          <a:lstStyle/>
          <a:p>
            <a:r>
              <a:rPr lang="en-US" dirty="0"/>
              <a:t>PAC Professional Accounting Futures 2021</a:t>
            </a:r>
            <a:endParaRPr lang="en-CA" dirty="0"/>
          </a:p>
        </p:txBody>
      </p:sp>
      <p:sp>
        <p:nvSpPr>
          <p:cNvPr id="4" name="Slide Number Placeholder 3"/>
          <p:cNvSpPr>
            <a:spLocks noGrp="1"/>
          </p:cNvSpPr>
          <p:nvPr>
            <p:ph type="sldNum" sz="quarter" idx="12"/>
          </p:nvPr>
        </p:nvSpPr>
        <p:spPr/>
        <p:txBody>
          <a:bodyPr/>
          <a:lstStyle/>
          <a:p>
            <a:fld id="{1922BD0D-169D-4E79-8896-91849D654FE9}" type="slidenum">
              <a:rPr lang="en-CA" smtClean="0"/>
              <a:t>‹#›</a:t>
            </a:fld>
            <a:endParaRPr lang="en-CA"/>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3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357827" y="1488927"/>
            <a:ext cx="175287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8396"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384812" y="2526765"/>
            <a:ext cx="3966934" cy="1800000"/>
          </a:xfrm>
        </p:spPr>
        <p:txBody>
          <a:bodyPr lIns="90000" tIns="46800" rIns="90000" bIns="46800"/>
          <a:lstStyle>
            <a:lvl1pPr marL="0" indent="0">
              <a:buNone/>
              <a:defRPr lang="en-US" sz="2099" dirty="0" smtClean="0">
                <a:latin typeface="Georgia" panose="02040502050405020303" pitchFamily="18" charset="0"/>
              </a:defRPr>
            </a:lvl1pPr>
          </a:lstStyle>
          <a:p>
            <a:pPr marL="267319" lvl="0" indent="-267319">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384812" y="4632765"/>
            <a:ext cx="3966934" cy="316838"/>
          </a:xfrm>
        </p:spPr>
        <p:txBody>
          <a:bodyPr lIns="90000" tIns="46800" rIns="90000" bIns="46800"/>
          <a:lstStyle>
            <a:lvl1pPr marL="0" indent="0" algn="l" defTabSz="685434" rtl="0" eaLnBrk="1" latinLnBrk="0" hangingPunct="1">
              <a:spcBef>
                <a:spcPts val="0"/>
              </a:spcBef>
              <a:spcAft>
                <a:spcPts val="450"/>
              </a:spcAft>
              <a:buClr>
                <a:schemeClr val="tx2"/>
              </a:buClr>
              <a:buSzPct val="70000"/>
              <a:buFont typeface="Arial" pitchFamily="34" charset="0"/>
              <a:buNone/>
              <a:defRPr lang="en-US" sz="1199" kern="1200" dirty="0" smtClean="0">
                <a:solidFill>
                  <a:srgbClr val="2E2E38"/>
                </a:solidFill>
                <a:latin typeface="+mn-lt"/>
                <a:ea typeface="+mn-ea"/>
                <a:cs typeface="+mn-cs"/>
              </a:defRPr>
            </a:lvl1pPr>
            <a:lvl2pPr marL="267319" indent="0">
              <a:buNone/>
              <a:defRPr lang="en-US" sz="1499" smtClean="0">
                <a:latin typeface="+mn-lt"/>
              </a:defRPr>
            </a:lvl2pPr>
            <a:lvl3pPr>
              <a:defRPr lang="en-US" sz="1349" smtClean="0">
                <a:latin typeface="+mn-lt"/>
              </a:defRPr>
            </a:lvl3pPr>
            <a:lvl4pPr>
              <a:defRPr lang="en-US" sz="1199" smtClean="0">
                <a:latin typeface="+mn-lt"/>
              </a:defRPr>
            </a:lvl4pPr>
            <a:lvl5pPr>
              <a:defRPr lang="en-IN" sz="1199">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384812" y="4971442"/>
            <a:ext cx="3966934" cy="316838"/>
          </a:xfrm>
        </p:spPr>
        <p:txBody>
          <a:bodyPr lIns="90000" tIns="46800" rIns="90000" bIns="46800"/>
          <a:lstStyle>
            <a:lvl1pPr marL="0" indent="0" algn="l" defTabSz="685434" rtl="0" eaLnBrk="1" latinLnBrk="0" hangingPunct="1">
              <a:spcBef>
                <a:spcPts val="0"/>
              </a:spcBef>
              <a:spcAft>
                <a:spcPts val="450"/>
              </a:spcAft>
              <a:buClr>
                <a:schemeClr val="tx2"/>
              </a:buClr>
              <a:buSzPct val="70000"/>
              <a:buFont typeface="Arial" pitchFamily="34" charset="0"/>
              <a:buNone/>
              <a:defRPr lang="en-US" sz="1199" kern="1200" dirty="0" smtClean="0">
                <a:solidFill>
                  <a:srgbClr val="2E2E38"/>
                </a:solidFill>
                <a:latin typeface="+mn-lt"/>
                <a:ea typeface="+mn-ea"/>
                <a:cs typeface="+mn-cs"/>
              </a:defRPr>
            </a:lvl1pPr>
            <a:lvl2pPr marL="267319" indent="0">
              <a:buNone/>
              <a:defRPr lang="en-US" sz="1499" smtClean="0">
                <a:latin typeface="+mn-lt"/>
              </a:defRPr>
            </a:lvl2pPr>
            <a:lvl3pPr>
              <a:defRPr lang="en-US" sz="1349" smtClean="0">
                <a:latin typeface="+mn-lt"/>
              </a:defRPr>
            </a:lvl3pPr>
            <a:lvl4pPr>
              <a:defRPr lang="en-US" sz="1199" smtClean="0">
                <a:latin typeface="+mn-lt"/>
              </a:defRPr>
            </a:lvl4pPr>
            <a:lvl5pPr>
              <a:defRPr lang="en-IN" sz="1199">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4086718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4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2588533" y="2060235"/>
            <a:ext cx="3966934" cy="3025522"/>
          </a:xfrm>
        </p:spPr>
        <p:txBody>
          <a:bodyPr lIns="0" tIns="0" rIns="0" bIns="0">
            <a:noAutofit/>
          </a:bodyPr>
          <a:lstStyle>
            <a:lvl1pPr marL="0" indent="0" algn="ctr">
              <a:buNone/>
              <a:defRPr lang="en-US" sz="2099" dirty="0" smtClean="0">
                <a:latin typeface="Georgia" panose="02040502050405020303" pitchFamily="18" charset="0"/>
              </a:defRPr>
            </a:lvl1pPr>
          </a:lstStyle>
          <a:p>
            <a:pPr marL="267319" lvl="0" indent="-267319"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2588533" y="5506678"/>
            <a:ext cx="3966934" cy="316838"/>
          </a:xfrm>
        </p:spPr>
        <p:txBody>
          <a:bodyPr lIns="0" tIns="0" rIns="0" bIns="0">
            <a:noAutofit/>
          </a:bodyPr>
          <a:lstStyle>
            <a:lvl1pPr marL="0" indent="0" algn="ctr">
              <a:buNone/>
              <a:defRPr lang="en-US" sz="1199" dirty="0" smtClean="0">
                <a:solidFill>
                  <a:srgbClr val="2E2E38"/>
                </a:solidFill>
                <a:latin typeface="+mn-lt"/>
              </a:defRPr>
            </a:lvl1pPr>
          </a:lstStyle>
          <a:p>
            <a:pPr marL="267319" lvl="0" indent="-267319" algn="ctr">
              <a:spcBef>
                <a:spcPts val="0"/>
              </a:spcBef>
              <a:spcAft>
                <a:spcPts val="45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2588533" y="5818717"/>
            <a:ext cx="3966934" cy="316838"/>
          </a:xfrm>
        </p:spPr>
        <p:txBody>
          <a:bodyPr vert="horz" lIns="0" tIns="0" rIns="0" bIns="0" rtlCol="0" anchor="t" anchorCtr="0">
            <a:noAutofit/>
          </a:bodyPr>
          <a:lstStyle>
            <a:lvl1pPr marL="0" indent="0" algn="ctr">
              <a:buNone/>
              <a:defRPr lang="en-US" sz="1199" dirty="0" smtClean="0">
                <a:solidFill>
                  <a:srgbClr val="2E2E38"/>
                </a:solidFill>
                <a:latin typeface="+mn-lt"/>
              </a:defRPr>
            </a:lvl1pPr>
          </a:lstStyle>
          <a:p>
            <a:pPr marL="267319" lvl="0" indent="-267319" algn="ctr">
              <a:spcBef>
                <a:spcPts val="0"/>
              </a:spcBef>
              <a:spcAft>
                <a:spcPts val="45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3695561" y="979788"/>
            <a:ext cx="175287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8396"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15343743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5_Standard slide_Quotes">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63659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9F631-BCA2-47E9-B382-A1254CE498E4}"/>
              </a:ext>
            </a:extLst>
          </p:cNvPr>
          <p:cNvSpPr>
            <a:spLocks noGrp="1"/>
          </p:cNvSpPr>
          <p:nvPr>
            <p:ph type="dt" sz="half" idx="10"/>
          </p:nvPr>
        </p:nvSpPr>
        <p:spPr/>
        <p:txBody>
          <a:bodyPr/>
          <a:lstStyle/>
          <a:p>
            <a:fld id="{80F9C882-A881-4260-AAAC-844B16F9678C}" type="datetime4">
              <a:rPr lang="en-US" smtClean="0"/>
              <a:t>November 3, 2021</a:t>
            </a:fld>
            <a:endParaRPr lang="en-IN" dirty="0"/>
          </a:p>
        </p:txBody>
      </p:sp>
      <p:sp>
        <p:nvSpPr>
          <p:cNvPr id="3" name="Footer Placeholder 2">
            <a:extLst>
              <a:ext uri="{FF2B5EF4-FFF2-40B4-BE49-F238E27FC236}">
                <a16:creationId xmlns:a16="http://schemas.microsoft.com/office/drawing/2014/main" id="{EC1D1872-1F65-44DE-8D43-3328C27B5870}"/>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A06C50CF-7368-4D25-B2B5-360BA59E76C3}"/>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698766621"/>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914400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E943830C-23AE-48E4-B9DE-E91E6CE0B8B9}"/>
              </a:ext>
            </a:extLst>
          </p:cNvPr>
          <p:cNvSpPr>
            <a:spLocks noGrp="1"/>
          </p:cNvSpPr>
          <p:nvPr>
            <p:ph type="dt" sz="half" idx="11"/>
          </p:nvPr>
        </p:nvSpPr>
        <p:spPr/>
        <p:txBody>
          <a:bodyPr/>
          <a:lstStyle/>
          <a:p>
            <a:fld id="{01361EE7-DFEE-414F-B3DC-5DB03EF15E7F}" type="datetime4">
              <a:rPr lang="en-US" smtClean="0"/>
              <a:t>November 3, 2021</a:t>
            </a:fld>
            <a:endParaRPr lang="en-IN" dirty="0"/>
          </a:p>
        </p:txBody>
      </p:sp>
      <p:sp>
        <p:nvSpPr>
          <p:cNvPr id="4" name="Footer Placeholder 3">
            <a:extLst>
              <a:ext uri="{FF2B5EF4-FFF2-40B4-BE49-F238E27FC236}">
                <a16:creationId xmlns:a16="http://schemas.microsoft.com/office/drawing/2014/main" id="{B0F742A9-BF69-4BF2-966C-3D76FC687FBA}"/>
              </a:ext>
            </a:extLst>
          </p:cNvPr>
          <p:cNvSpPr>
            <a:spLocks noGrp="1"/>
          </p:cNvSpPr>
          <p:nvPr>
            <p:ph type="ftr" sz="quarter" idx="12"/>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9B65F912-EBE8-413B-A241-0FB3A540BA82}"/>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7811052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Key statem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7B5C6B-B98B-4A4C-A8A7-B006989B59BC}"/>
              </a:ext>
            </a:extLst>
          </p:cNvPr>
          <p:cNvSpPr>
            <a:spLocks noGrp="1"/>
          </p:cNvSpPr>
          <p:nvPr>
            <p:ph type="dt" sz="half" idx="10"/>
          </p:nvPr>
        </p:nvSpPr>
        <p:spPr/>
        <p:txBody>
          <a:bodyPr/>
          <a:lstStyle/>
          <a:p>
            <a:fld id="{BF6D9845-C7A4-4150-B24B-DD81DE2D7277}" type="datetime4">
              <a:rPr lang="en-US" smtClean="0"/>
              <a:t>November 3, 2021</a:t>
            </a:fld>
            <a:endParaRPr lang="en-IN" dirty="0"/>
          </a:p>
        </p:txBody>
      </p:sp>
      <p:sp>
        <p:nvSpPr>
          <p:cNvPr id="6" name="Footer Placeholder 5">
            <a:extLst>
              <a:ext uri="{FF2B5EF4-FFF2-40B4-BE49-F238E27FC236}">
                <a16:creationId xmlns:a16="http://schemas.microsoft.com/office/drawing/2014/main" id="{3CEF6675-2050-4038-B9E1-B80DB63D730E}"/>
              </a:ext>
            </a:extLst>
          </p:cNvPr>
          <p:cNvSpPr>
            <a:spLocks noGrp="1"/>
          </p:cNvSpPr>
          <p:nvPr>
            <p:ph type="ftr" sz="quarter" idx="11"/>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BBA4D6F3-1431-4069-B814-25584667728F}"/>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871594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97186E-D73E-46D0-965A-D83686BA73F7}"/>
              </a:ext>
            </a:extLst>
          </p:cNvPr>
          <p:cNvSpPr>
            <a:spLocks noGrp="1"/>
          </p:cNvSpPr>
          <p:nvPr>
            <p:ph type="dt" sz="half" idx="10"/>
          </p:nvPr>
        </p:nvSpPr>
        <p:spPr/>
        <p:txBody>
          <a:bodyPr/>
          <a:lstStyle/>
          <a:p>
            <a:fld id="{A06946B5-2A95-4A78-8EFA-3CFE00AFADD5}" type="datetime4">
              <a:rPr lang="en-US" smtClean="0"/>
              <a:t>November 3, 2021</a:t>
            </a:fld>
            <a:endParaRPr lang="en-IN" dirty="0"/>
          </a:p>
        </p:txBody>
      </p:sp>
      <p:sp>
        <p:nvSpPr>
          <p:cNvPr id="3" name="Footer Placeholder 2">
            <a:extLst>
              <a:ext uri="{FF2B5EF4-FFF2-40B4-BE49-F238E27FC236}">
                <a16:creationId xmlns:a16="http://schemas.microsoft.com/office/drawing/2014/main" id="{9DEF40EA-FE63-4D50-8C90-EC25A860C0C3}"/>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3F37420B-CF82-4784-8E9C-5C496E27C509}"/>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9719730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7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94200"/>
            <a:ext cx="8229600" cy="590400"/>
          </a:xfrm>
        </p:spPr>
        <p:txBody>
          <a:bodyPr/>
          <a:lstStyle>
            <a:lvl1pPr>
              <a:defRPr sz="1799">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p:txBody>
          <a:bodyPr/>
          <a:lstStyle/>
          <a:p>
            <a:fld id="{6060B22F-2B20-4843-8416-9051DA6FDC64}" type="datetime4">
              <a:rPr lang="en-US" smtClean="0"/>
              <a:t>November 3, 2021</a:t>
            </a:fld>
            <a:endParaRPr lang="en-IN" dirty="0"/>
          </a:p>
        </p:txBody>
      </p:sp>
      <p:sp>
        <p:nvSpPr>
          <p:cNvPr id="4" name="Footer Placeholder 3">
            <a:extLst>
              <a:ext uri="{FF2B5EF4-FFF2-40B4-BE49-F238E27FC236}">
                <a16:creationId xmlns:a16="http://schemas.microsoft.com/office/drawing/2014/main" id="{D4EEA008-3E80-49A8-A128-C1EEB8A02F06}"/>
              </a:ext>
            </a:extLst>
          </p:cNvPr>
          <p:cNvSpPr>
            <a:spLocks noGrp="1"/>
          </p:cNvSpPr>
          <p:nvPr>
            <p:ph type="ftr" sz="quarter" idx="11"/>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2410651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9247" y="1869441"/>
            <a:ext cx="4042800"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7304" y="1869441"/>
            <a:ext cx="4042800"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457201" y="1137920"/>
            <a:ext cx="4042800"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4647304" y="1137920"/>
            <a:ext cx="4042800"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457201" y="294200"/>
            <a:ext cx="8229600"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457200"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p:txBody>
          <a:bodyPr/>
          <a:lstStyle/>
          <a:p>
            <a:fld id="{2FCE0D9C-07D8-49FC-A49C-4F98B480A5E7}" type="datetime4">
              <a:rPr lang="en-US" smtClean="0"/>
              <a:t>November 3, 2021</a:t>
            </a:fld>
            <a:endParaRPr lang="en-IN" dirty="0"/>
          </a:p>
        </p:txBody>
      </p:sp>
      <p:sp>
        <p:nvSpPr>
          <p:cNvPr id="6" name="Footer Placeholder 5">
            <a:extLst>
              <a:ext uri="{FF2B5EF4-FFF2-40B4-BE49-F238E27FC236}">
                <a16:creationId xmlns:a16="http://schemas.microsoft.com/office/drawing/2014/main" id="{4BD2EC01-3D34-4D32-9B76-5269D1AA4651}"/>
              </a:ext>
            </a:extLst>
          </p:cNvPr>
          <p:cNvSpPr>
            <a:spLocks noGrp="1"/>
          </p:cNvSpPr>
          <p:nvPr>
            <p:ph type="ftr" sz="quarter" idx="15"/>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5318005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5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4667954" y="0"/>
            <a:ext cx="4476046" cy="6858000"/>
          </a:xfrm>
        </p:spPr>
        <p:txBody>
          <a:bodyPr/>
          <a:lstStyle/>
          <a:p>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277135" y="2578743"/>
            <a:ext cx="3401698" cy="1055708"/>
          </a:xfrm>
        </p:spPr>
        <p:txBody>
          <a:bodyPr/>
          <a:lstStyle>
            <a:lvl1pPr marL="0" indent="0">
              <a:buNone/>
              <a:defRPr sz="2249"/>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277135" y="3840384"/>
            <a:ext cx="3401698" cy="1055708"/>
          </a:xfrm>
        </p:spPr>
        <p:txBody>
          <a:bodyPr/>
          <a:lstStyle>
            <a:lvl1pPr marL="0" indent="0">
              <a:buNone/>
              <a:defRPr sz="1199"/>
            </a:lvl1pPr>
          </a:lstStyle>
          <a:p>
            <a:pPr lvl="0"/>
            <a:r>
              <a:rPr lang="en-IN" dirty="0"/>
              <a:t>text</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p:txBody>
          <a:bodyPr/>
          <a:lstStyle/>
          <a:p>
            <a:fld id="{B2426A3F-B3E8-4480-9463-4E27D8D11866}" type="datetime4">
              <a:rPr lang="en-US" smtClean="0"/>
              <a:t>November 3, 2021</a:t>
            </a:fld>
            <a:endParaRPr lang="en-IN" dirty="0"/>
          </a:p>
        </p:txBody>
      </p:sp>
      <p:sp>
        <p:nvSpPr>
          <p:cNvPr id="3" name="Footer Placeholder 2">
            <a:extLst>
              <a:ext uri="{FF2B5EF4-FFF2-40B4-BE49-F238E27FC236}">
                <a16:creationId xmlns:a16="http://schemas.microsoft.com/office/drawing/2014/main" id="{0F883B36-3BA3-42B4-A811-65C0AF01A86F}"/>
              </a:ext>
            </a:extLst>
          </p:cNvPr>
          <p:cNvSpPr>
            <a:spLocks noGrp="1"/>
          </p:cNvSpPr>
          <p:nvPr>
            <p:ph type="ftr" sz="quarter" idx="14"/>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114308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US"/>
              <a:t>PAC Professional Accounting Futures 2019</a:t>
            </a:r>
            <a:endParaRPr lang="en-CA"/>
          </a:p>
        </p:txBody>
      </p:sp>
      <p:sp>
        <p:nvSpPr>
          <p:cNvPr id="7" name="Slide Number Placeholder 6"/>
          <p:cNvSpPr>
            <a:spLocks noGrp="1"/>
          </p:cNvSpPr>
          <p:nvPr>
            <p:ph type="sldNum" sz="quarter" idx="12"/>
          </p:nvPr>
        </p:nvSpPr>
        <p:spPr/>
        <p:txBody>
          <a:bodyPr/>
          <a:lstStyle/>
          <a:p>
            <a:fld id="{1922BD0D-169D-4E79-8896-91849D654FE9}" type="slidenum">
              <a:rPr lang="en-CA" smtClean="0"/>
              <a:t>‹#›</a:t>
            </a:fld>
            <a:endParaRPr lang="en-CA"/>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6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264463" y="2851522"/>
            <a:ext cx="3334113" cy="1202318"/>
          </a:xfrm>
        </p:spPr>
        <p:txBody>
          <a:bodyPr vert="horz" lIns="0" tIns="0" rIns="0" bIns="0" rtlCol="0" anchor="ctr" anchorCtr="0">
            <a:noAutofit/>
          </a:bodyPr>
          <a:lstStyle>
            <a:lvl1pPr marL="0" indent="0">
              <a:buNone/>
              <a:defRPr kumimoji="0" lang="en-IN" sz="2699"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p:txBody>
          <a:bodyPr/>
          <a:lstStyle/>
          <a:p>
            <a:fld id="{63AAEBB3-7564-493B-8E44-143A8BF3AE15}" type="datetime4">
              <a:rPr lang="en-US" smtClean="0"/>
              <a:t>November 3, 2021</a:t>
            </a:fld>
            <a:endParaRPr lang="en-IN" dirty="0"/>
          </a:p>
        </p:txBody>
      </p:sp>
      <p:sp>
        <p:nvSpPr>
          <p:cNvPr id="3" name="Footer Placeholder 2">
            <a:extLst>
              <a:ext uri="{FF2B5EF4-FFF2-40B4-BE49-F238E27FC236}">
                <a16:creationId xmlns:a16="http://schemas.microsoft.com/office/drawing/2014/main" id="{587FD91A-AB40-450B-8784-9A5D99C62D81}"/>
              </a:ext>
            </a:extLst>
          </p:cNvPr>
          <p:cNvSpPr>
            <a:spLocks noGrp="1"/>
          </p:cNvSpPr>
          <p:nvPr>
            <p:ph type="ftr" sz="quarter" idx="12"/>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1046712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p:txBody>
          <a:bodyPr/>
          <a:lstStyle/>
          <a:p>
            <a:fld id="{CE60F04C-3DD0-4111-94CC-B11DDDAF9904}" type="datetime4">
              <a:rPr lang="en-US" smtClean="0"/>
              <a:t>November 3, 2021</a:t>
            </a:fld>
            <a:endParaRPr lang="en-IN" dirty="0"/>
          </a:p>
        </p:txBody>
      </p:sp>
      <p:sp>
        <p:nvSpPr>
          <p:cNvPr id="3" name="Footer Placeholder 2">
            <a:extLst>
              <a:ext uri="{FF2B5EF4-FFF2-40B4-BE49-F238E27FC236}">
                <a16:creationId xmlns:a16="http://schemas.microsoft.com/office/drawing/2014/main" id="{7297E548-6FF4-4D89-ADE0-60181F5365D0}"/>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840754989"/>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3_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718699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US"/>
              <a:t>PAC Professional Accounting Futures 2019</a:t>
            </a:r>
            <a:endParaRPr lang="en-CA"/>
          </a:p>
        </p:txBody>
      </p:sp>
      <p:sp>
        <p:nvSpPr>
          <p:cNvPr id="7" name="Slide Number Placeholder 6"/>
          <p:cNvSpPr>
            <a:spLocks noGrp="1"/>
          </p:cNvSpPr>
          <p:nvPr>
            <p:ph type="sldNum" sz="quarter" idx="12"/>
          </p:nvPr>
        </p:nvSpPr>
        <p:spPr/>
        <p:txBody>
          <a:bodyPr/>
          <a:lstStyle/>
          <a:p>
            <a:fld id="{1922BD0D-169D-4E79-8896-91849D654FE9}"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4.xml"/><Relationship Id="rId4"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9" Type="http://schemas.openxmlformats.org/officeDocument/2006/relationships/slideLayout" Target="../slideLayouts/slideLayout73.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42" Type="http://schemas.openxmlformats.org/officeDocument/2006/relationships/slideLayout" Target="../slideLayouts/slideLayout76.xml"/><Relationship Id="rId47" Type="http://schemas.openxmlformats.org/officeDocument/2006/relationships/slideLayout" Target="../slideLayouts/slideLayout81.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9" Type="http://schemas.openxmlformats.org/officeDocument/2006/relationships/slideLayout" Target="../slideLayouts/slideLayout63.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slideLayout" Target="../slideLayouts/slideLayout71.xml"/><Relationship Id="rId40" Type="http://schemas.openxmlformats.org/officeDocument/2006/relationships/slideLayout" Target="../slideLayouts/slideLayout74.xml"/><Relationship Id="rId45" Type="http://schemas.openxmlformats.org/officeDocument/2006/relationships/slideLayout" Target="../slideLayouts/slideLayout79.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slideLayout" Target="../slideLayouts/slideLayout70.xml"/><Relationship Id="rId49" Type="http://schemas.openxmlformats.org/officeDocument/2006/relationships/theme" Target="../theme/theme7.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4" Type="http://schemas.openxmlformats.org/officeDocument/2006/relationships/slideLayout" Target="../slideLayouts/slideLayout78.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 Id="rId43" Type="http://schemas.openxmlformats.org/officeDocument/2006/relationships/slideLayout" Target="../slideLayouts/slideLayout77.xml"/><Relationship Id="rId48" Type="http://schemas.openxmlformats.org/officeDocument/2006/relationships/slideLayout" Target="../slideLayouts/slideLayout82.xml"/><Relationship Id="rId8" Type="http://schemas.openxmlformats.org/officeDocument/2006/relationships/slideLayout" Target="../slideLayouts/slideLayout42.xml"/><Relationship Id="rId3" Type="http://schemas.openxmlformats.org/officeDocument/2006/relationships/slideLayout" Target="../slideLayouts/slideLayout37.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38" Type="http://schemas.openxmlformats.org/officeDocument/2006/relationships/slideLayout" Target="../slideLayouts/slideLayout72.xml"/><Relationship Id="rId46" Type="http://schemas.openxmlformats.org/officeDocument/2006/relationships/slideLayout" Target="../slideLayouts/slideLayout80.xml"/><Relationship Id="rId20" Type="http://schemas.openxmlformats.org/officeDocument/2006/relationships/slideLayout" Target="../slideLayouts/slideLayout54.xml"/><Relationship Id="rId41" Type="http://schemas.openxmlformats.org/officeDocument/2006/relationships/slideLayout" Target="../slideLayouts/slideLayout75.xml"/><Relationship Id="rId1" Type="http://schemas.openxmlformats.org/officeDocument/2006/relationships/slideLayout" Target="../slideLayouts/slideLayout35.xml"/><Relationship Id="rId6"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PAC Professional Accounting Futures 2021</a:t>
            </a: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22BD0D-169D-4E79-8896-91849D654FE9}" type="slidenum">
              <a:rPr lang="en-CA" smtClean="0"/>
              <a:t>‹#›</a:t>
            </a:fld>
            <a:endParaRPr lang="en-CA"/>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rgbClr val="FFFF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wrap="square" lIns="0" tIns="0" rIns="0" bIns="0" numCol="1" anchor="ctr" anchorCtr="0" compatLnSpc="1">
            <a:prstTxWarp prst="textNoShape">
              <a:avLst/>
            </a:prstTxWarp>
            <a:normAutofit/>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endParaRPr lang="en-CA" altLang="fr-FR"/>
          </a:p>
        </p:txBody>
      </p:sp>
      <p:cxnSp>
        <p:nvCxnSpPr>
          <p:cNvPr id="8" name="Straight Connector 7"/>
          <p:cNvCxnSpPr/>
          <p:nvPr/>
        </p:nvCxnSpPr>
        <p:spPr>
          <a:xfrm>
            <a:off x="457200" y="273050"/>
            <a:ext cx="8229600" cy="0"/>
          </a:xfrm>
          <a:prstGeom prst="line">
            <a:avLst/>
          </a:prstGeom>
          <a:ln w="38100" cmpd="sng">
            <a:solidFill>
              <a:srgbClr val="D5D4C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71148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fontAlgn="base" hangingPunct="1">
        <a:spcBef>
          <a:spcPct val="0"/>
        </a:spcBef>
        <a:spcAft>
          <a:spcPct val="0"/>
        </a:spcAft>
        <a:defRPr sz="4000" b="1" kern="1200" spc="-100">
          <a:solidFill>
            <a:srgbClr val="AB1500"/>
          </a:solidFill>
          <a:latin typeface="Arial" pitchFamily="34" charset="0"/>
          <a:ea typeface="Arial" charset="0"/>
          <a:cs typeface="Arial" pitchFamily="34" charset="0"/>
        </a:defRPr>
      </a:lvl1pPr>
      <a:lvl2pPr algn="l" rtl="0" eaLnBrk="1" fontAlgn="base" hangingPunct="1">
        <a:spcBef>
          <a:spcPct val="0"/>
        </a:spcBef>
        <a:spcAft>
          <a:spcPct val="0"/>
        </a:spcAft>
        <a:defRPr sz="4000" b="1">
          <a:solidFill>
            <a:schemeClr val="accent1"/>
          </a:solidFill>
          <a:latin typeface="Arial" charset="0"/>
          <a:ea typeface="Arial" charset="0"/>
          <a:cs typeface="Arial" charset="0"/>
        </a:defRPr>
      </a:lvl2pPr>
      <a:lvl3pPr algn="l" rtl="0" eaLnBrk="1" fontAlgn="base" hangingPunct="1">
        <a:spcBef>
          <a:spcPct val="0"/>
        </a:spcBef>
        <a:spcAft>
          <a:spcPct val="0"/>
        </a:spcAft>
        <a:defRPr sz="4000" b="1">
          <a:solidFill>
            <a:schemeClr val="accent1"/>
          </a:solidFill>
          <a:latin typeface="Arial" charset="0"/>
          <a:ea typeface="Arial" charset="0"/>
          <a:cs typeface="Arial" charset="0"/>
        </a:defRPr>
      </a:lvl3pPr>
      <a:lvl4pPr algn="l" rtl="0" eaLnBrk="1" fontAlgn="base" hangingPunct="1">
        <a:spcBef>
          <a:spcPct val="0"/>
        </a:spcBef>
        <a:spcAft>
          <a:spcPct val="0"/>
        </a:spcAft>
        <a:defRPr sz="4000" b="1">
          <a:solidFill>
            <a:schemeClr val="accent1"/>
          </a:solidFill>
          <a:latin typeface="Arial" charset="0"/>
          <a:ea typeface="Arial" charset="0"/>
          <a:cs typeface="Arial" charset="0"/>
        </a:defRPr>
      </a:lvl4pPr>
      <a:lvl5pPr algn="l" rtl="0" eaLnBrk="1" fontAlgn="base" hangingPunct="1">
        <a:spcBef>
          <a:spcPct val="0"/>
        </a:spcBef>
        <a:spcAft>
          <a:spcPct val="0"/>
        </a:spcAft>
        <a:defRPr sz="4000" b="1">
          <a:solidFill>
            <a:schemeClr val="accent1"/>
          </a:solidFill>
          <a:latin typeface="Arial" charset="0"/>
          <a:ea typeface="Arial" charset="0"/>
          <a:cs typeface="Arial" charset="0"/>
        </a:defRPr>
      </a:lvl5pPr>
      <a:lvl6pPr marL="457200" algn="l" rtl="0" eaLnBrk="1" fontAlgn="base" hangingPunct="1">
        <a:spcBef>
          <a:spcPct val="0"/>
        </a:spcBef>
        <a:spcAft>
          <a:spcPct val="0"/>
        </a:spcAft>
        <a:defRPr sz="4000" b="1">
          <a:solidFill>
            <a:srgbClr val="6D1700"/>
          </a:solidFill>
          <a:latin typeface="Arial" charset="0"/>
          <a:cs typeface="Arial" charset="0"/>
        </a:defRPr>
      </a:lvl6pPr>
      <a:lvl7pPr marL="914400" algn="l" rtl="0" eaLnBrk="1" fontAlgn="base" hangingPunct="1">
        <a:spcBef>
          <a:spcPct val="0"/>
        </a:spcBef>
        <a:spcAft>
          <a:spcPct val="0"/>
        </a:spcAft>
        <a:defRPr sz="4000" b="1">
          <a:solidFill>
            <a:srgbClr val="6D1700"/>
          </a:solidFill>
          <a:latin typeface="Arial" charset="0"/>
          <a:cs typeface="Arial" charset="0"/>
        </a:defRPr>
      </a:lvl7pPr>
      <a:lvl8pPr marL="1371600" algn="l" rtl="0" eaLnBrk="1" fontAlgn="base" hangingPunct="1">
        <a:spcBef>
          <a:spcPct val="0"/>
        </a:spcBef>
        <a:spcAft>
          <a:spcPct val="0"/>
        </a:spcAft>
        <a:defRPr sz="4000" b="1">
          <a:solidFill>
            <a:srgbClr val="6D1700"/>
          </a:solidFill>
          <a:latin typeface="Arial" charset="0"/>
          <a:cs typeface="Arial" charset="0"/>
        </a:defRPr>
      </a:lvl8pPr>
      <a:lvl9pPr marL="1828800" algn="l" rtl="0" eaLnBrk="1" fontAlgn="base" hangingPunct="1">
        <a:spcBef>
          <a:spcPct val="0"/>
        </a:spcBef>
        <a:spcAft>
          <a:spcPct val="0"/>
        </a:spcAft>
        <a:defRPr sz="4000" b="1">
          <a:solidFill>
            <a:srgbClr val="6D1700"/>
          </a:solidFill>
          <a:latin typeface="Arial" charset="0"/>
          <a:cs typeface="Arial" charset="0"/>
        </a:defRPr>
      </a:lvl9pPr>
    </p:titleStyle>
    <p:bodyStyle>
      <a:lvl1pPr marL="342900" indent="-723900" algn="l" rtl="0" eaLnBrk="1" fontAlgn="base" hangingPunct="1">
        <a:lnSpc>
          <a:spcPts val="3300"/>
        </a:lnSpc>
        <a:spcBef>
          <a:spcPts val="1500"/>
        </a:spcBef>
        <a:spcAft>
          <a:spcPct val="0"/>
        </a:spcAft>
        <a:buFont typeface="Arial" charset="0"/>
        <a:buChar char="•"/>
        <a:defRPr sz="3000" kern="1200">
          <a:solidFill>
            <a:schemeClr val="tx1"/>
          </a:solidFill>
          <a:latin typeface="Arial" pitchFamily="34" charset="0"/>
          <a:ea typeface="Arial" charset="0"/>
          <a:cs typeface="Arial" pitchFamily="34" charset="0"/>
        </a:defRPr>
      </a:lvl1pPr>
      <a:lvl2pPr marL="762000" indent="-381000" algn="l" rtl="0" eaLnBrk="1" fontAlgn="base" hangingPunct="1">
        <a:lnSpc>
          <a:spcPts val="3000"/>
        </a:lnSpc>
        <a:spcBef>
          <a:spcPts val="750"/>
        </a:spcBef>
        <a:spcAft>
          <a:spcPct val="0"/>
        </a:spcAft>
        <a:buFont typeface="Arial" charset="0"/>
        <a:buChar char="–"/>
        <a:defRPr sz="2500" kern="1200">
          <a:solidFill>
            <a:schemeClr val="tx1"/>
          </a:solidFill>
          <a:latin typeface="Arial" pitchFamily="34" charset="0"/>
          <a:ea typeface="Arial" charset="0"/>
          <a:cs typeface="Arial" pitchFamily="34" charset="0"/>
        </a:defRPr>
      </a:lvl2pPr>
      <a:lvl3pPr marL="1143000" indent="-381000" algn="l" rtl="0" eaLnBrk="1" fontAlgn="base" hangingPunct="1">
        <a:lnSpc>
          <a:spcPts val="3000"/>
        </a:lnSpc>
        <a:spcBef>
          <a:spcPts val="500"/>
        </a:spcBef>
        <a:spcAft>
          <a:spcPct val="0"/>
        </a:spcAft>
        <a:buSzPct val="75000"/>
        <a:buFont typeface="Arial" charset="0"/>
        <a:buChar char="○"/>
        <a:defRPr sz="2500" kern="1200">
          <a:solidFill>
            <a:schemeClr val="tx1"/>
          </a:solidFill>
          <a:latin typeface="Arial" pitchFamily="34" charset="0"/>
          <a:ea typeface="Arial" charset="0"/>
          <a:cs typeface="Arial" pitchFamily="34" charset="0"/>
        </a:defRPr>
      </a:lvl3pPr>
      <a:lvl4pPr marL="1524000" indent="-381000" algn="l" rtl="0" eaLnBrk="1" fontAlgn="base" hangingPunct="1">
        <a:lnSpc>
          <a:spcPts val="2500"/>
        </a:lnSpc>
        <a:spcBef>
          <a:spcPts val="5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1905000" indent="-381000" algn="l" rtl="0" eaLnBrk="1" fontAlgn="base" hangingPunct="1">
        <a:lnSpc>
          <a:spcPts val="2500"/>
        </a:lnSpc>
        <a:spcBef>
          <a:spcPts val="500"/>
        </a:spcBef>
        <a:spcAft>
          <a:spcPct val="0"/>
        </a:spcAft>
        <a:buSzPct val="75000"/>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wrap="square" lIns="0" tIns="0" rIns="0" bIns="0" numCol="1" anchor="ctr" anchorCtr="0" compatLnSpc="1">
            <a:prstTxWarp prst="textNoShape">
              <a:avLst/>
            </a:prstTxWarp>
            <a:normAutofit/>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endParaRPr lang="en-CA" altLang="fr-FR"/>
          </a:p>
        </p:txBody>
      </p:sp>
      <p:cxnSp>
        <p:nvCxnSpPr>
          <p:cNvPr id="8" name="Straight Connector 7"/>
          <p:cNvCxnSpPr/>
          <p:nvPr/>
        </p:nvCxnSpPr>
        <p:spPr>
          <a:xfrm>
            <a:off x="457200" y="273050"/>
            <a:ext cx="8229600" cy="0"/>
          </a:xfrm>
          <a:prstGeom prst="line">
            <a:avLst/>
          </a:prstGeom>
          <a:ln w="38100" cmpd="sng">
            <a:solidFill>
              <a:srgbClr val="D5D4C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6185527"/>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dt="0"/>
  <p:txStyles>
    <p:titleStyle>
      <a:lvl1pPr algn="l" rtl="0" eaLnBrk="1" fontAlgn="base" hangingPunct="1">
        <a:spcBef>
          <a:spcPct val="0"/>
        </a:spcBef>
        <a:spcAft>
          <a:spcPct val="0"/>
        </a:spcAft>
        <a:defRPr sz="4000" b="1" kern="1200" spc="-100">
          <a:solidFill>
            <a:srgbClr val="AB1500"/>
          </a:solidFill>
          <a:latin typeface="Arial" pitchFamily="34" charset="0"/>
          <a:ea typeface="Arial" charset="0"/>
          <a:cs typeface="Arial" pitchFamily="34" charset="0"/>
        </a:defRPr>
      </a:lvl1pPr>
      <a:lvl2pPr algn="l" rtl="0" eaLnBrk="1" fontAlgn="base" hangingPunct="1">
        <a:spcBef>
          <a:spcPct val="0"/>
        </a:spcBef>
        <a:spcAft>
          <a:spcPct val="0"/>
        </a:spcAft>
        <a:defRPr sz="4000" b="1">
          <a:solidFill>
            <a:schemeClr val="accent1"/>
          </a:solidFill>
          <a:latin typeface="Arial" charset="0"/>
          <a:ea typeface="Arial" charset="0"/>
          <a:cs typeface="Arial" charset="0"/>
        </a:defRPr>
      </a:lvl2pPr>
      <a:lvl3pPr algn="l" rtl="0" eaLnBrk="1" fontAlgn="base" hangingPunct="1">
        <a:spcBef>
          <a:spcPct val="0"/>
        </a:spcBef>
        <a:spcAft>
          <a:spcPct val="0"/>
        </a:spcAft>
        <a:defRPr sz="4000" b="1">
          <a:solidFill>
            <a:schemeClr val="accent1"/>
          </a:solidFill>
          <a:latin typeface="Arial" charset="0"/>
          <a:ea typeface="Arial" charset="0"/>
          <a:cs typeface="Arial" charset="0"/>
        </a:defRPr>
      </a:lvl3pPr>
      <a:lvl4pPr algn="l" rtl="0" eaLnBrk="1" fontAlgn="base" hangingPunct="1">
        <a:spcBef>
          <a:spcPct val="0"/>
        </a:spcBef>
        <a:spcAft>
          <a:spcPct val="0"/>
        </a:spcAft>
        <a:defRPr sz="4000" b="1">
          <a:solidFill>
            <a:schemeClr val="accent1"/>
          </a:solidFill>
          <a:latin typeface="Arial" charset="0"/>
          <a:ea typeface="Arial" charset="0"/>
          <a:cs typeface="Arial" charset="0"/>
        </a:defRPr>
      </a:lvl4pPr>
      <a:lvl5pPr algn="l" rtl="0" eaLnBrk="1" fontAlgn="base" hangingPunct="1">
        <a:spcBef>
          <a:spcPct val="0"/>
        </a:spcBef>
        <a:spcAft>
          <a:spcPct val="0"/>
        </a:spcAft>
        <a:defRPr sz="4000" b="1">
          <a:solidFill>
            <a:schemeClr val="accent1"/>
          </a:solidFill>
          <a:latin typeface="Arial" charset="0"/>
          <a:ea typeface="Arial" charset="0"/>
          <a:cs typeface="Arial" charset="0"/>
        </a:defRPr>
      </a:lvl5pPr>
      <a:lvl6pPr marL="457200" algn="l" rtl="0" eaLnBrk="1" fontAlgn="base" hangingPunct="1">
        <a:spcBef>
          <a:spcPct val="0"/>
        </a:spcBef>
        <a:spcAft>
          <a:spcPct val="0"/>
        </a:spcAft>
        <a:defRPr sz="4000" b="1">
          <a:solidFill>
            <a:srgbClr val="6D1700"/>
          </a:solidFill>
          <a:latin typeface="Arial" charset="0"/>
          <a:cs typeface="Arial" charset="0"/>
        </a:defRPr>
      </a:lvl6pPr>
      <a:lvl7pPr marL="914400" algn="l" rtl="0" eaLnBrk="1" fontAlgn="base" hangingPunct="1">
        <a:spcBef>
          <a:spcPct val="0"/>
        </a:spcBef>
        <a:spcAft>
          <a:spcPct val="0"/>
        </a:spcAft>
        <a:defRPr sz="4000" b="1">
          <a:solidFill>
            <a:srgbClr val="6D1700"/>
          </a:solidFill>
          <a:latin typeface="Arial" charset="0"/>
          <a:cs typeface="Arial" charset="0"/>
        </a:defRPr>
      </a:lvl7pPr>
      <a:lvl8pPr marL="1371600" algn="l" rtl="0" eaLnBrk="1" fontAlgn="base" hangingPunct="1">
        <a:spcBef>
          <a:spcPct val="0"/>
        </a:spcBef>
        <a:spcAft>
          <a:spcPct val="0"/>
        </a:spcAft>
        <a:defRPr sz="4000" b="1">
          <a:solidFill>
            <a:srgbClr val="6D1700"/>
          </a:solidFill>
          <a:latin typeface="Arial" charset="0"/>
          <a:cs typeface="Arial" charset="0"/>
        </a:defRPr>
      </a:lvl8pPr>
      <a:lvl9pPr marL="1828800" algn="l" rtl="0" eaLnBrk="1" fontAlgn="base" hangingPunct="1">
        <a:spcBef>
          <a:spcPct val="0"/>
        </a:spcBef>
        <a:spcAft>
          <a:spcPct val="0"/>
        </a:spcAft>
        <a:defRPr sz="4000" b="1">
          <a:solidFill>
            <a:srgbClr val="6D1700"/>
          </a:solidFill>
          <a:latin typeface="Arial" charset="0"/>
          <a:cs typeface="Arial" charset="0"/>
        </a:defRPr>
      </a:lvl9pPr>
    </p:titleStyle>
    <p:bodyStyle>
      <a:lvl1pPr marL="342900" indent="-723900" algn="l" rtl="0" eaLnBrk="1" fontAlgn="base" hangingPunct="1">
        <a:lnSpc>
          <a:spcPts val="3300"/>
        </a:lnSpc>
        <a:spcBef>
          <a:spcPts val="1500"/>
        </a:spcBef>
        <a:spcAft>
          <a:spcPct val="0"/>
        </a:spcAft>
        <a:buFont typeface="Arial" charset="0"/>
        <a:buChar char="•"/>
        <a:defRPr sz="3000" kern="1200">
          <a:solidFill>
            <a:schemeClr val="tx1"/>
          </a:solidFill>
          <a:latin typeface="Arial" pitchFamily="34" charset="0"/>
          <a:ea typeface="Arial" charset="0"/>
          <a:cs typeface="Arial" pitchFamily="34" charset="0"/>
        </a:defRPr>
      </a:lvl1pPr>
      <a:lvl2pPr marL="762000" indent="-381000" algn="l" rtl="0" eaLnBrk="1" fontAlgn="base" hangingPunct="1">
        <a:lnSpc>
          <a:spcPts val="3000"/>
        </a:lnSpc>
        <a:spcBef>
          <a:spcPts val="750"/>
        </a:spcBef>
        <a:spcAft>
          <a:spcPct val="0"/>
        </a:spcAft>
        <a:buFont typeface="Arial" charset="0"/>
        <a:buChar char="–"/>
        <a:defRPr sz="2500" kern="1200">
          <a:solidFill>
            <a:schemeClr val="tx1"/>
          </a:solidFill>
          <a:latin typeface="Arial" pitchFamily="34" charset="0"/>
          <a:ea typeface="Arial" charset="0"/>
          <a:cs typeface="Arial" pitchFamily="34" charset="0"/>
        </a:defRPr>
      </a:lvl2pPr>
      <a:lvl3pPr marL="1143000" indent="-381000" algn="l" rtl="0" eaLnBrk="1" fontAlgn="base" hangingPunct="1">
        <a:lnSpc>
          <a:spcPts val="3000"/>
        </a:lnSpc>
        <a:spcBef>
          <a:spcPts val="500"/>
        </a:spcBef>
        <a:spcAft>
          <a:spcPct val="0"/>
        </a:spcAft>
        <a:buSzPct val="75000"/>
        <a:buFont typeface="Arial" charset="0"/>
        <a:buChar char="○"/>
        <a:defRPr sz="2500" kern="1200">
          <a:solidFill>
            <a:schemeClr val="tx1"/>
          </a:solidFill>
          <a:latin typeface="Arial" pitchFamily="34" charset="0"/>
          <a:ea typeface="Arial" charset="0"/>
          <a:cs typeface="Arial" pitchFamily="34" charset="0"/>
        </a:defRPr>
      </a:lvl3pPr>
      <a:lvl4pPr marL="1524000" indent="-381000" algn="l" rtl="0" eaLnBrk="1" fontAlgn="base" hangingPunct="1">
        <a:lnSpc>
          <a:spcPts val="2500"/>
        </a:lnSpc>
        <a:spcBef>
          <a:spcPts val="5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1905000" indent="-381000" algn="l" rtl="0" eaLnBrk="1" fontAlgn="base" hangingPunct="1">
        <a:lnSpc>
          <a:spcPts val="2500"/>
        </a:lnSpc>
        <a:spcBef>
          <a:spcPts val="500"/>
        </a:spcBef>
        <a:spcAft>
          <a:spcPct val="0"/>
        </a:spcAft>
        <a:buSzPct val="75000"/>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wrap="square" lIns="0" tIns="0" rIns="0" bIns="0" numCol="1" anchor="ctr" anchorCtr="0" compatLnSpc="1">
            <a:prstTxWarp prst="textNoShape">
              <a:avLst/>
            </a:prstTxWarp>
            <a:normAutofit/>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endParaRPr lang="en-CA" altLang="fr-FR"/>
          </a:p>
        </p:txBody>
      </p:sp>
      <p:cxnSp>
        <p:nvCxnSpPr>
          <p:cNvPr id="8" name="Straight Connector 7"/>
          <p:cNvCxnSpPr/>
          <p:nvPr/>
        </p:nvCxnSpPr>
        <p:spPr>
          <a:xfrm>
            <a:off x="457200" y="273050"/>
            <a:ext cx="8229600" cy="0"/>
          </a:xfrm>
          <a:prstGeom prst="line">
            <a:avLst/>
          </a:prstGeom>
          <a:ln w="38100" cmpd="sng">
            <a:solidFill>
              <a:srgbClr val="D5D4C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33251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hf hdr="0" dt="0"/>
  <p:txStyles>
    <p:titleStyle>
      <a:lvl1pPr algn="l" rtl="0" eaLnBrk="1" fontAlgn="base" hangingPunct="1">
        <a:spcBef>
          <a:spcPct val="0"/>
        </a:spcBef>
        <a:spcAft>
          <a:spcPct val="0"/>
        </a:spcAft>
        <a:defRPr sz="4000" b="1" kern="1200" spc="-100">
          <a:solidFill>
            <a:srgbClr val="AB1500"/>
          </a:solidFill>
          <a:latin typeface="Arial" pitchFamily="34" charset="0"/>
          <a:ea typeface="Arial" charset="0"/>
          <a:cs typeface="Arial" pitchFamily="34" charset="0"/>
        </a:defRPr>
      </a:lvl1pPr>
      <a:lvl2pPr algn="l" rtl="0" eaLnBrk="1" fontAlgn="base" hangingPunct="1">
        <a:spcBef>
          <a:spcPct val="0"/>
        </a:spcBef>
        <a:spcAft>
          <a:spcPct val="0"/>
        </a:spcAft>
        <a:defRPr sz="4000" b="1">
          <a:solidFill>
            <a:schemeClr val="accent1"/>
          </a:solidFill>
          <a:latin typeface="Arial" charset="0"/>
          <a:ea typeface="Arial" charset="0"/>
          <a:cs typeface="Arial" charset="0"/>
        </a:defRPr>
      </a:lvl2pPr>
      <a:lvl3pPr algn="l" rtl="0" eaLnBrk="1" fontAlgn="base" hangingPunct="1">
        <a:spcBef>
          <a:spcPct val="0"/>
        </a:spcBef>
        <a:spcAft>
          <a:spcPct val="0"/>
        </a:spcAft>
        <a:defRPr sz="4000" b="1">
          <a:solidFill>
            <a:schemeClr val="accent1"/>
          </a:solidFill>
          <a:latin typeface="Arial" charset="0"/>
          <a:ea typeface="Arial" charset="0"/>
          <a:cs typeface="Arial" charset="0"/>
        </a:defRPr>
      </a:lvl3pPr>
      <a:lvl4pPr algn="l" rtl="0" eaLnBrk="1" fontAlgn="base" hangingPunct="1">
        <a:spcBef>
          <a:spcPct val="0"/>
        </a:spcBef>
        <a:spcAft>
          <a:spcPct val="0"/>
        </a:spcAft>
        <a:defRPr sz="4000" b="1">
          <a:solidFill>
            <a:schemeClr val="accent1"/>
          </a:solidFill>
          <a:latin typeface="Arial" charset="0"/>
          <a:ea typeface="Arial" charset="0"/>
          <a:cs typeface="Arial" charset="0"/>
        </a:defRPr>
      </a:lvl4pPr>
      <a:lvl5pPr algn="l" rtl="0" eaLnBrk="1" fontAlgn="base" hangingPunct="1">
        <a:spcBef>
          <a:spcPct val="0"/>
        </a:spcBef>
        <a:spcAft>
          <a:spcPct val="0"/>
        </a:spcAft>
        <a:defRPr sz="4000" b="1">
          <a:solidFill>
            <a:schemeClr val="accent1"/>
          </a:solidFill>
          <a:latin typeface="Arial" charset="0"/>
          <a:ea typeface="Arial" charset="0"/>
          <a:cs typeface="Arial" charset="0"/>
        </a:defRPr>
      </a:lvl5pPr>
      <a:lvl6pPr marL="457200" algn="l" rtl="0" eaLnBrk="1" fontAlgn="base" hangingPunct="1">
        <a:spcBef>
          <a:spcPct val="0"/>
        </a:spcBef>
        <a:spcAft>
          <a:spcPct val="0"/>
        </a:spcAft>
        <a:defRPr sz="4000" b="1">
          <a:solidFill>
            <a:srgbClr val="6D1700"/>
          </a:solidFill>
          <a:latin typeface="Arial" charset="0"/>
          <a:cs typeface="Arial" charset="0"/>
        </a:defRPr>
      </a:lvl6pPr>
      <a:lvl7pPr marL="914400" algn="l" rtl="0" eaLnBrk="1" fontAlgn="base" hangingPunct="1">
        <a:spcBef>
          <a:spcPct val="0"/>
        </a:spcBef>
        <a:spcAft>
          <a:spcPct val="0"/>
        </a:spcAft>
        <a:defRPr sz="4000" b="1">
          <a:solidFill>
            <a:srgbClr val="6D1700"/>
          </a:solidFill>
          <a:latin typeface="Arial" charset="0"/>
          <a:cs typeface="Arial" charset="0"/>
        </a:defRPr>
      </a:lvl7pPr>
      <a:lvl8pPr marL="1371600" algn="l" rtl="0" eaLnBrk="1" fontAlgn="base" hangingPunct="1">
        <a:spcBef>
          <a:spcPct val="0"/>
        </a:spcBef>
        <a:spcAft>
          <a:spcPct val="0"/>
        </a:spcAft>
        <a:defRPr sz="4000" b="1">
          <a:solidFill>
            <a:srgbClr val="6D1700"/>
          </a:solidFill>
          <a:latin typeface="Arial" charset="0"/>
          <a:cs typeface="Arial" charset="0"/>
        </a:defRPr>
      </a:lvl8pPr>
      <a:lvl9pPr marL="1828800" algn="l" rtl="0" eaLnBrk="1" fontAlgn="base" hangingPunct="1">
        <a:spcBef>
          <a:spcPct val="0"/>
        </a:spcBef>
        <a:spcAft>
          <a:spcPct val="0"/>
        </a:spcAft>
        <a:defRPr sz="4000" b="1">
          <a:solidFill>
            <a:srgbClr val="6D1700"/>
          </a:solidFill>
          <a:latin typeface="Arial" charset="0"/>
          <a:cs typeface="Arial" charset="0"/>
        </a:defRPr>
      </a:lvl9pPr>
    </p:titleStyle>
    <p:bodyStyle>
      <a:lvl1pPr marL="342900" indent="-723900" algn="l" rtl="0" eaLnBrk="1" fontAlgn="base" hangingPunct="1">
        <a:lnSpc>
          <a:spcPts val="3300"/>
        </a:lnSpc>
        <a:spcBef>
          <a:spcPts val="1500"/>
        </a:spcBef>
        <a:spcAft>
          <a:spcPct val="0"/>
        </a:spcAft>
        <a:buFont typeface="Arial" charset="0"/>
        <a:buChar char="•"/>
        <a:defRPr sz="3000" kern="1200">
          <a:solidFill>
            <a:schemeClr val="tx1"/>
          </a:solidFill>
          <a:latin typeface="Arial" pitchFamily="34" charset="0"/>
          <a:ea typeface="Arial" charset="0"/>
          <a:cs typeface="Arial" pitchFamily="34" charset="0"/>
        </a:defRPr>
      </a:lvl1pPr>
      <a:lvl2pPr marL="762000" indent="-381000" algn="l" rtl="0" eaLnBrk="1" fontAlgn="base" hangingPunct="1">
        <a:lnSpc>
          <a:spcPts val="3000"/>
        </a:lnSpc>
        <a:spcBef>
          <a:spcPts val="750"/>
        </a:spcBef>
        <a:spcAft>
          <a:spcPct val="0"/>
        </a:spcAft>
        <a:buFont typeface="Arial" charset="0"/>
        <a:buChar char="–"/>
        <a:defRPr sz="2500" kern="1200">
          <a:solidFill>
            <a:schemeClr val="tx1"/>
          </a:solidFill>
          <a:latin typeface="Arial" pitchFamily="34" charset="0"/>
          <a:ea typeface="Arial" charset="0"/>
          <a:cs typeface="Arial" pitchFamily="34" charset="0"/>
        </a:defRPr>
      </a:lvl2pPr>
      <a:lvl3pPr marL="1143000" indent="-381000" algn="l" rtl="0" eaLnBrk="1" fontAlgn="base" hangingPunct="1">
        <a:lnSpc>
          <a:spcPts val="3000"/>
        </a:lnSpc>
        <a:spcBef>
          <a:spcPts val="500"/>
        </a:spcBef>
        <a:spcAft>
          <a:spcPct val="0"/>
        </a:spcAft>
        <a:buSzPct val="75000"/>
        <a:buFont typeface="Arial" charset="0"/>
        <a:buChar char="○"/>
        <a:defRPr sz="2500" kern="1200">
          <a:solidFill>
            <a:schemeClr val="tx1"/>
          </a:solidFill>
          <a:latin typeface="Arial" pitchFamily="34" charset="0"/>
          <a:ea typeface="Arial" charset="0"/>
          <a:cs typeface="Arial" pitchFamily="34" charset="0"/>
        </a:defRPr>
      </a:lvl3pPr>
      <a:lvl4pPr marL="1524000" indent="-381000" algn="l" rtl="0" eaLnBrk="1" fontAlgn="base" hangingPunct="1">
        <a:lnSpc>
          <a:spcPts val="2500"/>
        </a:lnSpc>
        <a:spcBef>
          <a:spcPts val="5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1905000" indent="-381000" algn="l" rtl="0" eaLnBrk="1" fontAlgn="base" hangingPunct="1">
        <a:lnSpc>
          <a:spcPts val="2500"/>
        </a:lnSpc>
        <a:spcBef>
          <a:spcPts val="500"/>
        </a:spcBef>
        <a:spcAft>
          <a:spcPct val="0"/>
        </a:spcAft>
        <a:buSzPct val="75000"/>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wrap="square" lIns="0" tIns="0" rIns="0" bIns="0" numCol="1" anchor="ctr" anchorCtr="0" compatLnSpc="1">
            <a:prstTxWarp prst="textNoShape">
              <a:avLst/>
            </a:prstTxWarp>
            <a:normAutofit/>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fr-FR"/>
              <a:t>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endParaRPr lang="en-CA" altLang="fr-FR"/>
          </a:p>
        </p:txBody>
      </p:sp>
      <p:cxnSp>
        <p:nvCxnSpPr>
          <p:cNvPr id="8" name="Straight Connector 7"/>
          <p:cNvCxnSpPr/>
          <p:nvPr/>
        </p:nvCxnSpPr>
        <p:spPr>
          <a:xfrm>
            <a:off x="457200" y="273050"/>
            <a:ext cx="8229600" cy="0"/>
          </a:xfrm>
          <a:prstGeom prst="line">
            <a:avLst/>
          </a:prstGeom>
          <a:ln w="38100" cmpd="sng">
            <a:solidFill>
              <a:srgbClr val="D5D4C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61795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sldNum="0" hdr="0" ftr="0" dt="0"/>
  <p:txStyles>
    <p:titleStyle>
      <a:lvl1pPr algn="l" rtl="0" eaLnBrk="1" fontAlgn="base" hangingPunct="1">
        <a:spcBef>
          <a:spcPct val="0"/>
        </a:spcBef>
        <a:spcAft>
          <a:spcPct val="0"/>
        </a:spcAft>
        <a:defRPr sz="4000" b="1" kern="1200" spc="-100">
          <a:solidFill>
            <a:srgbClr val="AB1500"/>
          </a:solidFill>
          <a:latin typeface="Arial" pitchFamily="34" charset="0"/>
          <a:ea typeface="Arial" charset="0"/>
          <a:cs typeface="Arial" pitchFamily="34" charset="0"/>
        </a:defRPr>
      </a:lvl1pPr>
      <a:lvl2pPr algn="l" rtl="0" eaLnBrk="1" fontAlgn="base" hangingPunct="1">
        <a:spcBef>
          <a:spcPct val="0"/>
        </a:spcBef>
        <a:spcAft>
          <a:spcPct val="0"/>
        </a:spcAft>
        <a:defRPr sz="4000" b="1">
          <a:solidFill>
            <a:schemeClr val="accent1"/>
          </a:solidFill>
          <a:latin typeface="Arial" charset="0"/>
          <a:ea typeface="Arial" charset="0"/>
          <a:cs typeface="Arial" charset="0"/>
        </a:defRPr>
      </a:lvl2pPr>
      <a:lvl3pPr algn="l" rtl="0" eaLnBrk="1" fontAlgn="base" hangingPunct="1">
        <a:spcBef>
          <a:spcPct val="0"/>
        </a:spcBef>
        <a:spcAft>
          <a:spcPct val="0"/>
        </a:spcAft>
        <a:defRPr sz="4000" b="1">
          <a:solidFill>
            <a:schemeClr val="accent1"/>
          </a:solidFill>
          <a:latin typeface="Arial" charset="0"/>
          <a:ea typeface="Arial" charset="0"/>
          <a:cs typeface="Arial" charset="0"/>
        </a:defRPr>
      </a:lvl3pPr>
      <a:lvl4pPr algn="l" rtl="0" eaLnBrk="1" fontAlgn="base" hangingPunct="1">
        <a:spcBef>
          <a:spcPct val="0"/>
        </a:spcBef>
        <a:spcAft>
          <a:spcPct val="0"/>
        </a:spcAft>
        <a:defRPr sz="4000" b="1">
          <a:solidFill>
            <a:schemeClr val="accent1"/>
          </a:solidFill>
          <a:latin typeface="Arial" charset="0"/>
          <a:ea typeface="Arial" charset="0"/>
          <a:cs typeface="Arial" charset="0"/>
        </a:defRPr>
      </a:lvl4pPr>
      <a:lvl5pPr algn="l" rtl="0" eaLnBrk="1" fontAlgn="base" hangingPunct="1">
        <a:spcBef>
          <a:spcPct val="0"/>
        </a:spcBef>
        <a:spcAft>
          <a:spcPct val="0"/>
        </a:spcAft>
        <a:defRPr sz="4000" b="1">
          <a:solidFill>
            <a:schemeClr val="accent1"/>
          </a:solidFill>
          <a:latin typeface="Arial" charset="0"/>
          <a:ea typeface="Arial" charset="0"/>
          <a:cs typeface="Arial" charset="0"/>
        </a:defRPr>
      </a:lvl5pPr>
      <a:lvl6pPr marL="457200" algn="l" rtl="0" eaLnBrk="1" fontAlgn="base" hangingPunct="1">
        <a:spcBef>
          <a:spcPct val="0"/>
        </a:spcBef>
        <a:spcAft>
          <a:spcPct val="0"/>
        </a:spcAft>
        <a:defRPr sz="4000" b="1">
          <a:solidFill>
            <a:srgbClr val="6D1700"/>
          </a:solidFill>
          <a:latin typeface="Arial" charset="0"/>
          <a:cs typeface="Arial" charset="0"/>
        </a:defRPr>
      </a:lvl6pPr>
      <a:lvl7pPr marL="914400" algn="l" rtl="0" eaLnBrk="1" fontAlgn="base" hangingPunct="1">
        <a:spcBef>
          <a:spcPct val="0"/>
        </a:spcBef>
        <a:spcAft>
          <a:spcPct val="0"/>
        </a:spcAft>
        <a:defRPr sz="4000" b="1">
          <a:solidFill>
            <a:srgbClr val="6D1700"/>
          </a:solidFill>
          <a:latin typeface="Arial" charset="0"/>
          <a:cs typeface="Arial" charset="0"/>
        </a:defRPr>
      </a:lvl7pPr>
      <a:lvl8pPr marL="1371600" algn="l" rtl="0" eaLnBrk="1" fontAlgn="base" hangingPunct="1">
        <a:spcBef>
          <a:spcPct val="0"/>
        </a:spcBef>
        <a:spcAft>
          <a:spcPct val="0"/>
        </a:spcAft>
        <a:defRPr sz="4000" b="1">
          <a:solidFill>
            <a:srgbClr val="6D1700"/>
          </a:solidFill>
          <a:latin typeface="Arial" charset="0"/>
          <a:cs typeface="Arial" charset="0"/>
        </a:defRPr>
      </a:lvl8pPr>
      <a:lvl9pPr marL="1828800" algn="l" rtl="0" eaLnBrk="1" fontAlgn="base" hangingPunct="1">
        <a:spcBef>
          <a:spcPct val="0"/>
        </a:spcBef>
        <a:spcAft>
          <a:spcPct val="0"/>
        </a:spcAft>
        <a:defRPr sz="4000" b="1">
          <a:solidFill>
            <a:srgbClr val="6D1700"/>
          </a:solidFill>
          <a:latin typeface="Arial" charset="0"/>
          <a:cs typeface="Arial" charset="0"/>
        </a:defRPr>
      </a:lvl9pPr>
    </p:titleStyle>
    <p:bodyStyle>
      <a:lvl1pPr marL="342900" indent="-723900" algn="l" rtl="0" eaLnBrk="1" fontAlgn="base" hangingPunct="1">
        <a:lnSpc>
          <a:spcPts val="3300"/>
        </a:lnSpc>
        <a:spcBef>
          <a:spcPts val="1500"/>
        </a:spcBef>
        <a:spcAft>
          <a:spcPct val="0"/>
        </a:spcAft>
        <a:buFont typeface="Arial" charset="0"/>
        <a:buChar char="•"/>
        <a:defRPr sz="3000" kern="1200">
          <a:solidFill>
            <a:schemeClr val="tx1"/>
          </a:solidFill>
          <a:latin typeface="Arial" pitchFamily="34" charset="0"/>
          <a:ea typeface="Arial" charset="0"/>
          <a:cs typeface="Arial" pitchFamily="34" charset="0"/>
        </a:defRPr>
      </a:lvl1pPr>
      <a:lvl2pPr marL="762000" indent="-381000" algn="l" rtl="0" eaLnBrk="1" fontAlgn="base" hangingPunct="1">
        <a:lnSpc>
          <a:spcPts val="3000"/>
        </a:lnSpc>
        <a:spcBef>
          <a:spcPts val="750"/>
        </a:spcBef>
        <a:spcAft>
          <a:spcPct val="0"/>
        </a:spcAft>
        <a:buFont typeface="Arial" charset="0"/>
        <a:buChar char="–"/>
        <a:defRPr sz="2500" kern="1200">
          <a:solidFill>
            <a:schemeClr val="tx1"/>
          </a:solidFill>
          <a:latin typeface="Arial" pitchFamily="34" charset="0"/>
          <a:ea typeface="Arial" charset="0"/>
          <a:cs typeface="Arial" pitchFamily="34" charset="0"/>
        </a:defRPr>
      </a:lvl2pPr>
      <a:lvl3pPr marL="1143000" indent="-381000" algn="l" rtl="0" eaLnBrk="1" fontAlgn="base" hangingPunct="1">
        <a:lnSpc>
          <a:spcPts val="3000"/>
        </a:lnSpc>
        <a:spcBef>
          <a:spcPts val="500"/>
        </a:spcBef>
        <a:spcAft>
          <a:spcPct val="0"/>
        </a:spcAft>
        <a:buSzPct val="75000"/>
        <a:buFont typeface="Arial" charset="0"/>
        <a:buChar char="○"/>
        <a:defRPr sz="2500" kern="1200">
          <a:solidFill>
            <a:schemeClr val="tx1"/>
          </a:solidFill>
          <a:latin typeface="Arial" pitchFamily="34" charset="0"/>
          <a:ea typeface="Arial" charset="0"/>
          <a:cs typeface="Arial" pitchFamily="34" charset="0"/>
        </a:defRPr>
      </a:lvl3pPr>
      <a:lvl4pPr marL="1524000" indent="-381000" algn="l" rtl="0" eaLnBrk="1" fontAlgn="base" hangingPunct="1">
        <a:lnSpc>
          <a:spcPts val="2500"/>
        </a:lnSpc>
        <a:spcBef>
          <a:spcPts val="5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1905000" indent="-381000" algn="l" rtl="0" eaLnBrk="1" fontAlgn="base" hangingPunct="1">
        <a:lnSpc>
          <a:spcPts val="2500"/>
        </a:lnSpc>
        <a:spcBef>
          <a:spcPts val="500"/>
        </a:spcBef>
        <a:spcAft>
          <a:spcPct val="0"/>
        </a:spcAft>
        <a:buSzPct val="75000"/>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wrap="square" lIns="0" tIns="0" rIns="0" bIns="0" numCol="1" anchor="ctr" anchorCtr="0" compatLnSpc="1">
            <a:prstTxWarp prst="textNoShape">
              <a:avLst/>
            </a:prstTxWarp>
            <a:normAutofit/>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fr-FR"/>
              <a:t>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endParaRPr lang="en-CA" altLang="fr-FR"/>
          </a:p>
        </p:txBody>
      </p:sp>
      <p:cxnSp>
        <p:nvCxnSpPr>
          <p:cNvPr id="8" name="Straight Connector 7"/>
          <p:cNvCxnSpPr/>
          <p:nvPr/>
        </p:nvCxnSpPr>
        <p:spPr>
          <a:xfrm>
            <a:off x="457200" y="273050"/>
            <a:ext cx="8229600" cy="0"/>
          </a:xfrm>
          <a:prstGeom prst="line">
            <a:avLst/>
          </a:prstGeom>
          <a:ln w="38100" cmpd="sng">
            <a:solidFill>
              <a:srgbClr val="D5D4C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5445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sldNum="0" hdr="0" ftr="0" dt="0"/>
  <p:txStyles>
    <p:titleStyle>
      <a:lvl1pPr algn="l" rtl="0" eaLnBrk="1" fontAlgn="base" hangingPunct="1">
        <a:spcBef>
          <a:spcPct val="0"/>
        </a:spcBef>
        <a:spcAft>
          <a:spcPct val="0"/>
        </a:spcAft>
        <a:defRPr sz="4000" b="1" kern="1200" spc="-100">
          <a:solidFill>
            <a:srgbClr val="AB1500"/>
          </a:solidFill>
          <a:latin typeface="Arial" pitchFamily="34" charset="0"/>
          <a:ea typeface="Arial" charset="0"/>
          <a:cs typeface="Arial" pitchFamily="34" charset="0"/>
        </a:defRPr>
      </a:lvl1pPr>
      <a:lvl2pPr algn="l" rtl="0" eaLnBrk="1" fontAlgn="base" hangingPunct="1">
        <a:spcBef>
          <a:spcPct val="0"/>
        </a:spcBef>
        <a:spcAft>
          <a:spcPct val="0"/>
        </a:spcAft>
        <a:defRPr sz="4000" b="1">
          <a:solidFill>
            <a:schemeClr val="accent1"/>
          </a:solidFill>
          <a:latin typeface="Arial" charset="0"/>
          <a:ea typeface="Arial" charset="0"/>
          <a:cs typeface="Arial" charset="0"/>
        </a:defRPr>
      </a:lvl2pPr>
      <a:lvl3pPr algn="l" rtl="0" eaLnBrk="1" fontAlgn="base" hangingPunct="1">
        <a:spcBef>
          <a:spcPct val="0"/>
        </a:spcBef>
        <a:spcAft>
          <a:spcPct val="0"/>
        </a:spcAft>
        <a:defRPr sz="4000" b="1">
          <a:solidFill>
            <a:schemeClr val="accent1"/>
          </a:solidFill>
          <a:latin typeface="Arial" charset="0"/>
          <a:ea typeface="Arial" charset="0"/>
          <a:cs typeface="Arial" charset="0"/>
        </a:defRPr>
      </a:lvl3pPr>
      <a:lvl4pPr algn="l" rtl="0" eaLnBrk="1" fontAlgn="base" hangingPunct="1">
        <a:spcBef>
          <a:spcPct val="0"/>
        </a:spcBef>
        <a:spcAft>
          <a:spcPct val="0"/>
        </a:spcAft>
        <a:defRPr sz="4000" b="1">
          <a:solidFill>
            <a:schemeClr val="accent1"/>
          </a:solidFill>
          <a:latin typeface="Arial" charset="0"/>
          <a:ea typeface="Arial" charset="0"/>
          <a:cs typeface="Arial" charset="0"/>
        </a:defRPr>
      </a:lvl4pPr>
      <a:lvl5pPr algn="l" rtl="0" eaLnBrk="1" fontAlgn="base" hangingPunct="1">
        <a:spcBef>
          <a:spcPct val="0"/>
        </a:spcBef>
        <a:spcAft>
          <a:spcPct val="0"/>
        </a:spcAft>
        <a:defRPr sz="4000" b="1">
          <a:solidFill>
            <a:schemeClr val="accent1"/>
          </a:solidFill>
          <a:latin typeface="Arial" charset="0"/>
          <a:ea typeface="Arial" charset="0"/>
          <a:cs typeface="Arial" charset="0"/>
        </a:defRPr>
      </a:lvl5pPr>
      <a:lvl6pPr marL="457200" algn="l" rtl="0" eaLnBrk="1" fontAlgn="base" hangingPunct="1">
        <a:spcBef>
          <a:spcPct val="0"/>
        </a:spcBef>
        <a:spcAft>
          <a:spcPct val="0"/>
        </a:spcAft>
        <a:defRPr sz="4000" b="1">
          <a:solidFill>
            <a:srgbClr val="6D1700"/>
          </a:solidFill>
          <a:latin typeface="Arial" charset="0"/>
          <a:cs typeface="Arial" charset="0"/>
        </a:defRPr>
      </a:lvl6pPr>
      <a:lvl7pPr marL="914400" algn="l" rtl="0" eaLnBrk="1" fontAlgn="base" hangingPunct="1">
        <a:spcBef>
          <a:spcPct val="0"/>
        </a:spcBef>
        <a:spcAft>
          <a:spcPct val="0"/>
        </a:spcAft>
        <a:defRPr sz="4000" b="1">
          <a:solidFill>
            <a:srgbClr val="6D1700"/>
          </a:solidFill>
          <a:latin typeface="Arial" charset="0"/>
          <a:cs typeface="Arial" charset="0"/>
        </a:defRPr>
      </a:lvl7pPr>
      <a:lvl8pPr marL="1371600" algn="l" rtl="0" eaLnBrk="1" fontAlgn="base" hangingPunct="1">
        <a:spcBef>
          <a:spcPct val="0"/>
        </a:spcBef>
        <a:spcAft>
          <a:spcPct val="0"/>
        </a:spcAft>
        <a:defRPr sz="4000" b="1">
          <a:solidFill>
            <a:srgbClr val="6D1700"/>
          </a:solidFill>
          <a:latin typeface="Arial" charset="0"/>
          <a:cs typeface="Arial" charset="0"/>
        </a:defRPr>
      </a:lvl8pPr>
      <a:lvl9pPr marL="1828800" algn="l" rtl="0" eaLnBrk="1" fontAlgn="base" hangingPunct="1">
        <a:spcBef>
          <a:spcPct val="0"/>
        </a:spcBef>
        <a:spcAft>
          <a:spcPct val="0"/>
        </a:spcAft>
        <a:defRPr sz="4000" b="1">
          <a:solidFill>
            <a:srgbClr val="6D1700"/>
          </a:solidFill>
          <a:latin typeface="Arial" charset="0"/>
          <a:cs typeface="Arial" charset="0"/>
        </a:defRPr>
      </a:lvl9pPr>
    </p:titleStyle>
    <p:bodyStyle>
      <a:lvl1pPr marL="342900" indent="-723900" algn="l" rtl="0" eaLnBrk="1" fontAlgn="base" hangingPunct="1">
        <a:lnSpc>
          <a:spcPts val="3300"/>
        </a:lnSpc>
        <a:spcBef>
          <a:spcPts val="1500"/>
        </a:spcBef>
        <a:spcAft>
          <a:spcPct val="0"/>
        </a:spcAft>
        <a:buFont typeface="Arial" charset="0"/>
        <a:buChar char="•"/>
        <a:defRPr sz="3000" kern="1200">
          <a:solidFill>
            <a:schemeClr val="tx1"/>
          </a:solidFill>
          <a:latin typeface="Arial" pitchFamily="34" charset="0"/>
          <a:ea typeface="Arial" charset="0"/>
          <a:cs typeface="Arial" pitchFamily="34" charset="0"/>
        </a:defRPr>
      </a:lvl1pPr>
      <a:lvl2pPr marL="762000" indent="-381000" algn="l" rtl="0" eaLnBrk="1" fontAlgn="base" hangingPunct="1">
        <a:lnSpc>
          <a:spcPts val="3000"/>
        </a:lnSpc>
        <a:spcBef>
          <a:spcPts val="750"/>
        </a:spcBef>
        <a:spcAft>
          <a:spcPct val="0"/>
        </a:spcAft>
        <a:buFont typeface="Arial" charset="0"/>
        <a:buChar char="–"/>
        <a:defRPr sz="2500" kern="1200">
          <a:solidFill>
            <a:schemeClr val="tx1"/>
          </a:solidFill>
          <a:latin typeface="Arial" pitchFamily="34" charset="0"/>
          <a:ea typeface="Arial" charset="0"/>
          <a:cs typeface="Arial" pitchFamily="34" charset="0"/>
        </a:defRPr>
      </a:lvl2pPr>
      <a:lvl3pPr marL="1143000" indent="-381000" algn="l" rtl="0" eaLnBrk="1" fontAlgn="base" hangingPunct="1">
        <a:lnSpc>
          <a:spcPts val="3000"/>
        </a:lnSpc>
        <a:spcBef>
          <a:spcPts val="500"/>
        </a:spcBef>
        <a:spcAft>
          <a:spcPct val="0"/>
        </a:spcAft>
        <a:buSzPct val="75000"/>
        <a:buFont typeface="Arial" charset="0"/>
        <a:buChar char="○"/>
        <a:defRPr sz="2500" kern="1200">
          <a:solidFill>
            <a:schemeClr val="tx1"/>
          </a:solidFill>
          <a:latin typeface="Arial" pitchFamily="34" charset="0"/>
          <a:ea typeface="Arial" charset="0"/>
          <a:cs typeface="Arial" pitchFamily="34" charset="0"/>
        </a:defRPr>
      </a:lvl3pPr>
      <a:lvl4pPr marL="1524000" indent="-381000" algn="l" rtl="0" eaLnBrk="1" fontAlgn="base" hangingPunct="1">
        <a:lnSpc>
          <a:spcPts val="2500"/>
        </a:lnSpc>
        <a:spcBef>
          <a:spcPts val="5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1905000" indent="-381000" algn="l" rtl="0" eaLnBrk="1" fontAlgn="base" hangingPunct="1">
        <a:lnSpc>
          <a:spcPts val="2500"/>
        </a:lnSpc>
        <a:spcBef>
          <a:spcPts val="500"/>
        </a:spcBef>
        <a:spcAft>
          <a:spcPct val="0"/>
        </a:spcAft>
        <a:buSzPct val="75000"/>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94200"/>
            <a:ext cx="8229600"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1" y="1137920"/>
            <a:ext cx="8229600"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9" name="Group 4">
            <a:extLst>
              <a:ext uri="{FF2B5EF4-FFF2-40B4-BE49-F238E27FC236}">
                <a16:creationId xmlns:a16="http://schemas.microsoft.com/office/drawing/2014/main" id="{ABA621AC-91DA-4716-A450-56540FA39C36}"/>
              </a:ext>
            </a:extLst>
          </p:cNvPr>
          <p:cNvGrpSpPr>
            <a:grpSpLocks noChangeAspect="1"/>
          </p:cNvGrpSpPr>
          <p:nvPr userDrawn="1"/>
        </p:nvGrpSpPr>
        <p:grpSpPr bwMode="auto">
          <a:xfrm>
            <a:off x="8460938" y="6356350"/>
            <a:ext cx="227291" cy="311150"/>
            <a:chOff x="7110" y="4004"/>
            <a:chExt cx="191" cy="196"/>
          </a:xfrm>
        </p:grpSpPr>
        <p:sp>
          <p:nvSpPr>
            <p:cNvPr id="11" name="Freeform 5">
              <a:extLst>
                <a:ext uri="{FF2B5EF4-FFF2-40B4-BE49-F238E27FC236}">
                  <a16:creationId xmlns:a16="http://schemas.microsoft.com/office/drawing/2014/main" id="{76E3EDA9-8EAC-419E-8C11-4E1E158AF762}"/>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2" name="Freeform 6">
              <a:extLst>
                <a:ext uri="{FF2B5EF4-FFF2-40B4-BE49-F238E27FC236}">
                  <a16:creationId xmlns:a16="http://schemas.microsoft.com/office/drawing/2014/main" id="{ABC9458B-8C2C-486A-8ADE-F22CCDC7E2F8}"/>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sp>
          <p:nvSpPr>
            <p:cNvPr id="14" name="Freeform 7">
              <a:extLst>
                <a:ext uri="{FF2B5EF4-FFF2-40B4-BE49-F238E27FC236}">
                  <a16:creationId xmlns:a16="http://schemas.microsoft.com/office/drawing/2014/main" id="{0A4C4046-69B4-41DA-AA2E-E892AEC9AA9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49" dirty="0"/>
            </a:p>
          </p:txBody>
        </p:sp>
      </p:grpSp>
      <p:sp>
        <p:nvSpPr>
          <p:cNvPr id="19" name="Date Placeholder 3">
            <a:extLst>
              <a:ext uri="{FF2B5EF4-FFF2-40B4-BE49-F238E27FC236}">
                <a16:creationId xmlns:a16="http://schemas.microsoft.com/office/drawing/2014/main" id="{600772EA-C6B0-4F5D-AA59-01C0858EFADB}"/>
              </a:ext>
            </a:extLst>
          </p:cNvPr>
          <p:cNvSpPr>
            <a:spLocks noGrp="1"/>
          </p:cNvSpPr>
          <p:nvPr>
            <p:ph type="dt" sz="half" idx="2"/>
          </p:nvPr>
        </p:nvSpPr>
        <p:spPr>
          <a:xfrm>
            <a:off x="1071138" y="6471244"/>
            <a:ext cx="892978" cy="180000"/>
          </a:xfrm>
          <a:prstGeom prst="rect">
            <a:avLst/>
          </a:prstGeom>
        </p:spPr>
        <p:txBody>
          <a:bodyPr vert="horz" lIns="0" tIns="0" rIns="0" bIns="0" rtlCol="0" anchor="ctr"/>
          <a:lstStyle>
            <a:lvl1pPr marL="0" algn="l" defTabSz="685434" rtl="0" eaLnBrk="1" latinLnBrk="0" hangingPunct="1">
              <a:defRPr lang="en-IN" sz="600" kern="1200" smtClean="0">
                <a:solidFill>
                  <a:schemeClr val="bg1"/>
                </a:solidFill>
                <a:latin typeface="EYInterstate" panose="02000503020000020004" pitchFamily="2" charset="0"/>
                <a:ea typeface="+mn-ea"/>
                <a:cs typeface="+mn-cs"/>
              </a:defRPr>
            </a:lvl1pPr>
          </a:lstStyle>
          <a:p>
            <a:fld id="{89A61CBE-FBDD-48CA-B236-AF8D92935707}" type="datetime4">
              <a:rPr lang="en-US" smtClean="0"/>
              <a:t>November 3, 2021</a:t>
            </a:fld>
            <a:endParaRPr lang="en-IN" dirty="0"/>
          </a:p>
        </p:txBody>
      </p:sp>
      <p:sp>
        <p:nvSpPr>
          <p:cNvPr id="20" name="Footer Placeholder 4">
            <a:extLst>
              <a:ext uri="{FF2B5EF4-FFF2-40B4-BE49-F238E27FC236}">
                <a16:creationId xmlns:a16="http://schemas.microsoft.com/office/drawing/2014/main" id="{AC28FA70-87E4-49F4-AFDE-345AA28E0BE7}"/>
              </a:ext>
            </a:extLst>
          </p:cNvPr>
          <p:cNvSpPr>
            <a:spLocks noGrp="1"/>
          </p:cNvSpPr>
          <p:nvPr>
            <p:ph type="ftr" sz="quarter" idx="3"/>
          </p:nvPr>
        </p:nvSpPr>
        <p:spPr>
          <a:xfrm>
            <a:off x="2428126" y="6471244"/>
            <a:ext cx="2313370" cy="180000"/>
          </a:xfrm>
          <a:prstGeom prst="rect">
            <a:avLst/>
          </a:prstGeom>
        </p:spPr>
        <p:txBody>
          <a:bodyPr vert="horz" lIns="0" tIns="0" rIns="0" bIns="0" rtlCol="0" anchor="ctr"/>
          <a:lstStyle>
            <a:lvl1pPr marL="0" algn="l" defTabSz="685434" rtl="0" eaLnBrk="1" latinLnBrk="0" hangingPunct="1">
              <a:defRPr lang="en-IN" sz="600" kern="1200" dirty="0">
                <a:solidFill>
                  <a:schemeClr val="bg1"/>
                </a:solidFill>
                <a:latin typeface="EYInterstate" panose="02000503020000020004" pitchFamily="2" charset="0"/>
                <a:ea typeface="+mn-ea"/>
                <a:cs typeface="+mn-cs"/>
              </a:defRPr>
            </a:lvl1pPr>
          </a:lstStyle>
          <a:p>
            <a:r>
              <a:rPr lang="en-US" dirty="0"/>
              <a:t>Presentation title</a:t>
            </a:r>
          </a:p>
        </p:txBody>
      </p:sp>
      <p:sp>
        <p:nvSpPr>
          <p:cNvPr id="21" name="Slide Number Placeholder 5">
            <a:extLst>
              <a:ext uri="{FF2B5EF4-FFF2-40B4-BE49-F238E27FC236}">
                <a16:creationId xmlns:a16="http://schemas.microsoft.com/office/drawing/2014/main" id="{3B540F9A-D485-4BD0-B905-41F8A52593F8}"/>
              </a:ext>
            </a:extLst>
          </p:cNvPr>
          <p:cNvSpPr>
            <a:spLocks noGrp="1"/>
          </p:cNvSpPr>
          <p:nvPr>
            <p:ph type="sldNum" sz="quarter" idx="4"/>
          </p:nvPr>
        </p:nvSpPr>
        <p:spPr>
          <a:xfrm>
            <a:off x="462675" y="6471244"/>
            <a:ext cx="497041" cy="180000"/>
          </a:xfrm>
          <a:prstGeom prst="rect">
            <a:avLst/>
          </a:prstGeom>
        </p:spPr>
        <p:txBody>
          <a:bodyPr vert="horz" lIns="0" tIns="0" rIns="0" bIns="0" rtlCol="0" anchor="ctr"/>
          <a:lstStyle>
            <a:lvl1pPr marL="0" algn="l" defTabSz="685434" rtl="0" eaLnBrk="1" latinLnBrk="0" hangingPunct="1">
              <a:defRPr lang="en-IN" sz="600" kern="1200" smtClean="0">
                <a:solidFill>
                  <a:schemeClr val="bg1"/>
                </a:solidFill>
                <a:latin typeface="EYInterstate" panose="02000503020000020004" pitchFamily="2" charset="0"/>
                <a:ea typeface="+mn-ea"/>
                <a:cs typeface="+mn-cs"/>
              </a:defRPr>
            </a:lvl1p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022060266"/>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 id="2147483850" r:id="rId15"/>
    <p:sldLayoutId id="2147483851" r:id="rId16"/>
    <p:sldLayoutId id="2147483852" r:id="rId17"/>
    <p:sldLayoutId id="2147483853" r:id="rId18"/>
    <p:sldLayoutId id="2147483854" r:id="rId19"/>
    <p:sldLayoutId id="2147483855" r:id="rId20"/>
    <p:sldLayoutId id="2147483856" r:id="rId21"/>
    <p:sldLayoutId id="2147483857" r:id="rId22"/>
    <p:sldLayoutId id="2147483858" r:id="rId23"/>
    <p:sldLayoutId id="2147483859" r:id="rId24"/>
    <p:sldLayoutId id="2147483860" r:id="rId25"/>
    <p:sldLayoutId id="2147483861" r:id="rId26"/>
    <p:sldLayoutId id="2147483862" r:id="rId27"/>
    <p:sldLayoutId id="2147483863" r:id="rId28"/>
    <p:sldLayoutId id="2147483865" r:id="rId29"/>
    <p:sldLayoutId id="2147483866" r:id="rId30"/>
    <p:sldLayoutId id="2147483867" r:id="rId31"/>
    <p:sldLayoutId id="2147483868" r:id="rId32"/>
    <p:sldLayoutId id="2147483869" r:id="rId33"/>
    <p:sldLayoutId id="2147483870" r:id="rId34"/>
    <p:sldLayoutId id="2147483871" r:id="rId35"/>
    <p:sldLayoutId id="2147483872" r:id="rId36"/>
    <p:sldLayoutId id="2147483873" r:id="rId37"/>
    <p:sldLayoutId id="2147483874" r:id="rId38"/>
    <p:sldLayoutId id="2147483875" r:id="rId39"/>
    <p:sldLayoutId id="2147483876" r:id="rId40"/>
    <p:sldLayoutId id="2147483877" r:id="rId41"/>
    <p:sldLayoutId id="2147483878" r:id="rId42"/>
    <p:sldLayoutId id="2147483879" r:id="rId43"/>
    <p:sldLayoutId id="2147483880" r:id="rId44"/>
    <p:sldLayoutId id="2147483881" r:id="rId45"/>
    <p:sldLayoutId id="2147483882" r:id="rId46"/>
    <p:sldLayoutId id="2147483883" r:id="rId47"/>
    <p:sldLayoutId id="2147483884" r:id="rId48"/>
  </p:sldLayoutIdLst>
  <p:hf hdr="0"/>
  <p:txStyles>
    <p:titleStyle>
      <a:lvl1pPr algn="l" defTabSz="685434" rtl="0" eaLnBrk="1" latinLnBrk="0" hangingPunct="1">
        <a:lnSpc>
          <a:spcPct val="85000"/>
        </a:lnSpc>
        <a:spcBef>
          <a:spcPct val="0"/>
        </a:spcBef>
        <a:buNone/>
        <a:defRPr sz="1799" b="0" kern="1200">
          <a:solidFill>
            <a:schemeClr val="bg1"/>
          </a:solidFill>
          <a:latin typeface="EYInterstate Light" panose="02000506000000020004" pitchFamily="2" charset="0"/>
          <a:ea typeface="+mj-ea"/>
          <a:cs typeface="Arial" pitchFamily="34" charset="0"/>
        </a:defRPr>
      </a:lvl1pPr>
    </p:titleStyle>
    <p:bodyStyle>
      <a:lvl1pPr marL="267319" indent="-267319" algn="l" defTabSz="685434" rtl="0" eaLnBrk="1" latinLnBrk="0" hangingPunct="1">
        <a:spcBef>
          <a:spcPct val="20000"/>
        </a:spcBef>
        <a:buClr>
          <a:schemeClr val="tx2"/>
        </a:buClr>
        <a:buSzPct val="70000"/>
        <a:buFont typeface="Arial" pitchFamily="34" charset="0"/>
        <a:buChar char="►"/>
        <a:defRPr sz="1499"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ct val="20000"/>
        </a:spcBef>
        <a:buClr>
          <a:schemeClr val="tx2"/>
        </a:buClr>
        <a:buSzPct val="70000"/>
        <a:buFont typeface="Arial" pitchFamily="34" charset="0"/>
        <a:buChar char="►"/>
        <a:defRPr sz="1349"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ct val="20000"/>
        </a:spcBef>
        <a:buClr>
          <a:schemeClr val="tx2"/>
        </a:buClr>
        <a:buSzPct val="70000"/>
        <a:buFont typeface="Arial" pitchFamily="34" charset="0"/>
        <a:buChar char="►"/>
        <a:defRPr sz="1199"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ct val="20000"/>
        </a:spcBef>
        <a:buClr>
          <a:schemeClr val="tx2"/>
        </a:buClr>
        <a:buSzPct val="70000"/>
        <a:buFont typeface="Arial" pitchFamily="34" charset="0"/>
        <a:buChar char="►"/>
        <a:defRPr sz="1049"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ct val="20000"/>
        </a:spcBef>
        <a:buClr>
          <a:schemeClr val="tx2"/>
        </a:buClr>
        <a:buSzPct val="70000"/>
        <a:buFont typeface="Arial" pitchFamily="34" charset="0"/>
        <a:buChar char="►"/>
        <a:defRPr sz="9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434" rtl="0" eaLnBrk="1" latinLnBrk="0" hangingPunct="1">
        <a:defRPr sz="1349" kern="1200">
          <a:solidFill>
            <a:schemeClr val="tx1"/>
          </a:solidFill>
          <a:latin typeface="+mn-lt"/>
          <a:ea typeface="+mn-ea"/>
          <a:cs typeface="+mn-cs"/>
        </a:defRPr>
      </a:lvl1pPr>
      <a:lvl2pPr marL="342717" algn="l" defTabSz="685434" rtl="0" eaLnBrk="1" latinLnBrk="0" hangingPunct="1">
        <a:defRPr sz="1349" kern="1200">
          <a:solidFill>
            <a:schemeClr val="tx1"/>
          </a:solidFill>
          <a:latin typeface="+mn-lt"/>
          <a:ea typeface="+mn-ea"/>
          <a:cs typeface="+mn-cs"/>
        </a:defRPr>
      </a:lvl2pPr>
      <a:lvl3pPr marL="685434" algn="l" defTabSz="685434" rtl="0" eaLnBrk="1" latinLnBrk="0" hangingPunct="1">
        <a:defRPr sz="1349" kern="1200">
          <a:solidFill>
            <a:schemeClr val="tx1"/>
          </a:solidFill>
          <a:latin typeface="+mn-lt"/>
          <a:ea typeface="+mn-ea"/>
          <a:cs typeface="+mn-cs"/>
        </a:defRPr>
      </a:lvl3pPr>
      <a:lvl4pPr marL="1028151" algn="l" defTabSz="685434" rtl="0" eaLnBrk="1" latinLnBrk="0" hangingPunct="1">
        <a:defRPr sz="1349" kern="1200">
          <a:solidFill>
            <a:schemeClr val="tx1"/>
          </a:solidFill>
          <a:latin typeface="+mn-lt"/>
          <a:ea typeface="+mn-ea"/>
          <a:cs typeface="+mn-cs"/>
        </a:defRPr>
      </a:lvl4pPr>
      <a:lvl5pPr marL="1370868" algn="l" defTabSz="685434" rtl="0" eaLnBrk="1" latinLnBrk="0" hangingPunct="1">
        <a:defRPr sz="1349" kern="1200">
          <a:solidFill>
            <a:schemeClr val="tx1"/>
          </a:solidFill>
          <a:latin typeface="+mn-lt"/>
          <a:ea typeface="+mn-ea"/>
          <a:cs typeface="+mn-cs"/>
        </a:defRPr>
      </a:lvl5pPr>
      <a:lvl6pPr marL="1713586" algn="l" defTabSz="685434" rtl="0" eaLnBrk="1" latinLnBrk="0" hangingPunct="1">
        <a:defRPr sz="1349" kern="1200">
          <a:solidFill>
            <a:schemeClr val="tx1"/>
          </a:solidFill>
          <a:latin typeface="+mn-lt"/>
          <a:ea typeface="+mn-ea"/>
          <a:cs typeface="+mn-cs"/>
        </a:defRPr>
      </a:lvl6pPr>
      <a:lvl7pPr marL="2056303" algn="l" defTabSz="685434" rtl="0" eaLnBrk="1" latinLnBrk="0" hangingPunct="1">
        <a:defRPr sz="1349" kern="1200">
          <a:solidFill>
            <a:schemeClr val="tx1"/>
          </a:solidFill>
          <a:latin typeface="+mn-lt"/>
          <a:ea typeface="+mn-ea"/>
          <a:cs typeface="+mn-cs"/>
        </a:defRPr>
      </a:lvl7pPr>
      <a:lvl8pPr marL="2399020" algn="l" defTabSz="685434" rtl="0" eaLnBrk="1" latinLnBrk="0" hangingPunct="1">
        <a:defRPr sz="1349" kern="1200">
          <a:solidFill>
            <a:schemeClr val="tx1"/>
          </a:solidFill>
          <a:latin typeface="+mn-lt"/>
          <a:ea typeface="+mn-ea"/>
          <a:cs typeface="+mn-cs"/>
        </a:defRPr>
      </a:lvl8pPr>
      <a:lvl9pPr marL="2741737" algn="l" defTabSz="685434" rtl="0" eaLnBrk="1" latinLnBrk="0" hangingPunct="1">
        <a:defRPr sz="134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22.png"/><Relationship Id="rId7" Type="http://schemas.openxmlformats.org/officeDocument/2006/relationships/diagramQuickStyle" Target="../diagrams/quickStyle6.xml"/><Relationship Id="rId2" Type="http://schemas.openxmlformats.org/officeDocument/2006/relationships/notesSlide" Target="../notesSlides/notesSlide9.xml"/><Relationship Id="rId1" Type="http://schemas.openxmlformats.org/officeDocument/2006/relationships/slideLayout" Target="../slideLayouts/slideLayout27.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23.svg"/><Relationship Id="rId9" Type="http://schemas.microsoft.com/office/2007/relationships/diagramDrawing" Target="../diagrams/drawing6.xml"/></Relationships>
</file>

<file path=ppt/slides/_rels/slide13.xml.rels><?xml version="1.0" encoding="UTF-8" standalone="yes"?>
<Relationships xmlns="http://schemas.openxmlformats.org/package/2006/relationships"><Relationship Id="rId3" Type="http://schemas.openxmlformats.org/officeDocument/2006/relationships/hyperlink" Target="https://www.frascanada.ca/en/news-listings/covid-19-news-resources" TargetMode="External"/><Relationship Id="rId2" Type="http://schemas.openxmlformats.org/officeDocument/2006/relationships/notesSlide" Target="../notesSlides/notesSlide10.xml"/><Relationship Id="rId1" Type="http://schemas.openxmlformats.org/officeDocument/2006/relationships/slideLayout" Target="../slideLayouts/slideLayout30.xml"/><Relationship Id="rId5" Type="http://schemas.openxmlformats.org/officeDocument/2006/relationships/image" Target="../media/image24.png"/><Relationship Id="rId4" Type="http://schemas.openxmlformats.org/officeDocument/2006/relationships/hyperlink" Target="https://www.frascanada.ca/en/acsb/news-listings/covid-19-news-resource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7.xml"/><Relationship Id="rId4" Type="http://schemas.openxmlformats.org/officeDocument/2006/relationships/hyperlink" Target="https://www.frascanada.ca/-/media/frascanada/acsb/news/covid19resource_debt-modification.pdf?la=en&amp;hash=78F61B96EECE7017E121179BC4215098E342F571" TargetMode="Externa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33.xml"/><Relationship Id="rId6" Type="http://schemas.openxmlformats.org/officeDocument/2006/relationships/diagramColors" Target="../diagrams/colors8.xml"/><Relationship Id="rId11" Type="http://schemas.openxmlformats.org/officeDocument/2006/relationships/image" Target="../media/image29.svg"/><Relationship Id="rId5" Type="http://schemas.openxmlformats.org/officeDocument/2006/relationships/diagramQuickStyle" Target="../diagrams/quickStyle8.xml"/><Relationship Id="rId10" Type="http://schemas.openxmlformats.org/officeDocument/2006/relationships/image" Target="../media/image28.png"/><Relationship Id="rId4" Type="http://schemas.openxmlformats.org/officeDocument/2006/relationships/diagramLayout" Target="../diagrams/layout8.xml"/><Relationship Id="rId9" Type="http://schemas.openxmlformats.org/officeDocument/2006/relationships/image" Target="../media/image27.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3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can01.safelinks.protection.outlook.com/?url=https%3A%2F%2Fwww.frascanada.ca%2Fen%2Facsb%2Fabout%2Fstrategic-plan%2F05-25-2021-strategic-plan-2022-2027&amp;data=04%7C01%7CCColantonio%40cpacanada.ca%7C7fbb2f0809fc4eab2fa108d91f8c0153%7C39e3566e8a9548908a14b6054c752634%7C1%7C0%7C637575508453770300%7CUnknown%7CTWFpbGZsb3d8eyJWIjoiMC4wLjAwMDAiLCJQIjoiV2luMzIiLCJBTiI6Ik1haWwiLCJXVCI6Mn0%3D%7C1000&amp;sdata=DdMC7HSFXttLLFviCknZrU2RbwopXYiDLUFgM0Hx9EE%3D&amp;reserved=0"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0.xml"/><Relationship Id="rId1" Type="http://schemas.openxmlformats.org/officeDocument/2006/relationships/slideLayout" Target="../slideLayouts/slideLayout2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4.xml.rels><?xml version="1.0" encoding="UTF-8" standalone="yes"?>
<Relationships xmlns="http://schemas.openxmlformats.org/package/2006/relationships"><Relationship Id="rId3" Type="http://schemas.openxmlformats.org/officeDocument/2006/relationships/hyperlink" Target="https://www.frascanada.ca/en/acsb/news-listings/framework-for-performance-measures" TargetMode="External"/><Relationship Id="rId2" Type="http://schemas.openxmlformats.org/officeDocument/2006/relationships/notesSlide" Target="../notesSlides/notesSlide21.xml"/><Relationship Id="rId1" Type="http://schemas.openxmlformats.org/officeDocument/2006/relationships/slideLayout" Target="../slideLayouts/slideLayout30.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6.xml"/><Relationship Id="rId1" Type="http://schemas.openxmlformats.org/officeDocument/2006/relationships/tags" Target="../tags/tag2.xml"/><Relationship Id="rId5" Type="http://schemas.openxmlformats.org/officeDocument/2006/relationships/hyperlink" Target="mailto:lmezon@acsbcanada.ca" TargetMode="External"/><Relationship Id="rId4" Type="http://schemas.openxmlformats.org/officeDocument/2006/relationships/hyperlink" Target="mailto:tricia.omalley@cica.ca"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266" y="346647"/>
            <a:ext cx="8229600" cy="1714202"/>
          </a:xfrm>
        </p:spPr>
        <p:txBody>
          <a:bodyPr>
            <a:noAutofit/>
          </a:bodyPr>
          <a:lstStyle/>
          <a:p>
            <a:r>
              <a:rPr lang="en-CA" sz="3200" dirty="0">
                <a:solidFill>
                  <a:prstClr val="white"/>
                </a:solidFill>
                <a:latin typeface="Times New Roman" panose="02020603050405020304" pitchFamily="18" charset="0"/>
              </a:rPr>
              <a:t>PAC ANNUAL CONFERENCE</a:t>
            </a:r>
            <a:br>
              <a:rPr lang="en-US" sz="2800" dirty="0"/>
            </a:br>
            <a:r>
              <a:rPr lang="en-CA" sz="3600" cap="small" dirty="0">
                <a:latin typeface="Times New Roman" panose="02020603050405020304" pitchFamily="18" charset="0"/>
              </a:rPr>
              <a:t>Professional Accounting Futures</a:t>
            </a:r>
            <a:r>
              <a:rPr lang="en-CA" sz="3600" dirty="0">
                <a:solidFill>
                  <a:prstClr val="white"/>
                </a:solidFill>
                <a:latin typeface="Times New Roman" panose="02020603050405020304" pitchFamily="18" charset="0"/>
              </a:rPr>
              <a:t> </a:t>
            </a:r>
            <a:br>
              <a:rPr lang="en-CA" sz="2000" dirty="0">
                <a:solidFill>
                  <a:prstClr val="white"/>
                </a:solidFill>
                <a:latin typeface="Times New Roman" panose="02020603050405020304" pitchFamily="18" charset="0"/>
              </a:rPr>
            </a:br>
            <a:r>
              <a:rPr lang="en-CA" sz="2400" dirty="0">
                <a:solidFill>
                  <a:prstClr val="white"/>
                </a:solidFill>
                <a:latin typeface="Times New Roman" panose="02020603050405020304" pitchFamily="18" charset="0"/>
              </a:rPr>
              <a:t>October 28, 2021</a:t>
            </a:r>
            <a:endParaRPr lang="en-US" sz="4000" dirty="0"/>
          </a:p>
        </p:txBody>
      </p:sp>
      <p:sp>
        <p:nvSpPr>
          <p:cNvPr id="3" name="Content Placeholder 2"/>
          <p:cNvSpPr>
            <a:spLocks noGrp="1"/>
          </p:cNvSpPr>
          <p:nvPr>
            <p:ph idx="1"/>
          </p:nvPr>
        </p:nvSpPr>
        <p:spPr>
          <a:xfrm>
            <a:off x="457200" y="2276872"/>
            <a:ext cx="8229600" cy="2448273"/>
          </a:xfrm>
        </p:spPr>
        <p:txBody>
          <a:bodyPr>
            <a:noAutofit/>
          </a:bodyPr>
          <a:lstStyle/>
          <a:p>
            <a:pPr marL="0" indent="0" algn="ctr">
              <a:buNone/>
            </a:pPr>
            <a:r>
              <a:rPr lang="en-CA" sz="3000" dirty="0">
                <a:ea typeface="Calibri" panose="020F0502020204030204" pitchFamily="34" charset="0"/>
                <a:cs typeface="Times New Roman" panose="02020603050405020304" pitchFamily="18" charset="0"/>
              </a:rPr>
              <a:t>COVID-19 Impacts: Financial Reporting, Investing, Auditing, and Governance Challenges in a Fast Changing and Chaotic Environment</a:t>
            </a:r>
          </a:p>
          <a:p>
            <a:pPr marL="0" indent="0" algn="ctr">
              <a:buNone/>
            </a:pPr>
            <a:r>
              <a:rPr lang="en-CA" sz="3000" dirty="0">
                <a:solidFill>
                  <a:srgbClr val="FFFF00"/>
                </a:solidFill>
                <a:ea typeface="Calibri" panose="020F0502020204030204" pitchFamily="34" charset="0"/>
                <a:cs typeface="Times New Roman" panose="02020603050405020304" pitchFamily="18" charset="0"/>
              </a:rPr>
              <a:t>Linda Mezon-</a:t>
            </a:r>
            <a:r>
              <a:rPr lang="en-CA" sz="3000" dirty="0" err="1">
                <a:solidFill>
                  <a:srgbClr val="FFFF00"/>
                </a:solidFill>
                <a:ea typeface="Calibri" panose="020F0502020204030204" pitchFamily="34" charset="0"/>
                <a:cs typeface="Times New Roman" panose="02020603050405020304" pitchFamily="18" charset="0"/>
              </a:rPr>
              <a:t>Hutter</a:t>
            </a:r>
            <a:br>
              <a:rPr lang="en-CA" sz="3000" dirty="0">
                <a:ea typeface="Calibri" panose="020F0502020204030204" pitchFamily="34" charset="0"/>
                <a:cs typeface="Times New Roman" panose="02020603050405020304" pitchFamily="18" charset="0"/>
              </a:rPr>
            </a:br>
            <a:r>
              <a:rPr lang="en-CA" sz="3000" dirty="0">
                <a:ea typeface="Calibri" panose="020F0502020204030204" pitchFamily="34" charset="0"/>
                <a:cs typeface="Times New Roman" panose="02020603050405020304" pitchFamily="18" charset="0"/>
              </a:rPr>
              <a:t>Chair, Accounting Standards Board</a:t>
            </a:r>
            <a:endParaRPr lang="en-US" sz="3000" dirty="0"/>
          </a:p>
        </p:txBody>
      </p:sp>
      <p:pic>
        <p:nvPicPr>
          <p:cNvPr id="1026" name="Picture 2" descr="D:\My Docs\z Ryan's Stuff\Branding + Logos\PAC-logo-KO-redon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4941168"/>
            <a:ext cx="5328592" cy="1278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418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B0131-F195-44A8-B436-57182562DC4D}"/>
              </a:ext>
            </a:extLst>
          </p:cNvPr>
          <p:cNvSpPr>
            <a:spLocks noGrp="1"/>
          </p:cNvSpPr>
          <p:nvPr>
            <p:ph type="title"/>
          </p:nvPr>
        </p:nvSpPr>
        <p:spPr>
          <a:xfrm>
            <a:off x="404091" y="335280"/>
            <a:ext cx="8229600" cy="1143000"/>
          </a:xfrm>
        </p:spPr>
        <p:txBody>
          <a:bodyPr>
            <a:normAutofit/>
          </a:bodyPr>
          <a:lstStyle/>
          <a:p>
            <a:r>
              <a:rPr lang="en-US"/>
              <a:t>Reassessed Priorities</a:t>
            </a:r>
            <a:endParaRPr lang="en-CA"/>
          </a:p>
        </p:txBody>
      </p:sp>
      <p:graphicFrame>
        <p:nvGraphicFramePr>
          <p:cNvPr id="4" name="Content Placeholder 3">
            <a:extLst>
              <a:ext uri="{FF2B5EF4-FFF2-40B4-BE49-F238E27FC236}">
                <a16:creationId xmlns:a16="http://schemas.microsoft.com/office/drawing/2014/main" id="{9F2CCF46-4F53-400B-9C02-6EDE425D9F4A}"/>
              </a:ext>
            </a:extLst>
          </p:cNvPr>
          <p:cNvGraphicFramePr>
            <a:graphicFrameLocks noGrp="1"/>
          </p:cNvGraphicFramePr>
          <p:nvPr>
            <p:ph idx="1"/>
          </p:nvPr>
        </p:nvGraphicFramePr>
        <p:xfrm>
          <a:off x="457200" y="2219036"/>
          <a:ext cx="8123382" cy="29902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8010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C302C-68BB-4599-B5C9-C8360D7261E3}"/>
              </a:ext>
            </a:extLst>
          </p:cNvPr>
          <p:cNvSpPr>
            <a:spLocks noGrp="1"/>
          </p:cNvSpPr>
          <p:nvPr>
            <p:ph type="title"/>
          </p:nvPr>
        </p:nvSpPr>
        <p:spPr>
          <a:xfrm>
            <a:off x="457200" y="274638"/>
            <a:ext cx="8229600" cy="1143000"/>
          </a:xfrm>
        </p:spPr>
        <p:txBody>
          <a:bodyPr wrap="square" anchor="ctr">
            <a:normAutofit fontScale="90000"/>
          </a:bodyPr>
          <a:lstStyle/>
          <a:p>
            <a:r>
              <a:rPr lang="en-US" err="1"/>
              <a:t>AcSB</a:t>
            </a:r>
            <a:r>
              <a:rPr lang="en-US"/>
              <a:t> acted quickly to provide support </a:t>
            </a:r>
          </a:p>
        </p:txBody>
      </p:sp>
      <p:graphicFrame>
        <p:nvGraphicFramePr>
          <p:cNvPr id="5" name="Content Placeholder 2" descr="Image depicting key decisions made to date by the Accounting Standards Board related to the COVID-19 pandemic">
            <a:extLst>
              <a:ext uri="{FF2B5EF4-FFF2-40B4-BE49-F238E27FC236}">
                <a16:creationId xmlns:a16="http://schemas.microsoft.com/office/drawing/2014/main" id="{E359D2A7-962F-4C63-AA1A-ED28FD6112CF}"/>
              </a:ext>
              <a:ext uri="{C183D7F6-B498-43B3-948B-1728B52AA6E4}">
                <adec:decorative xmlns:adec="http://schemas.microsoft.com/office/drawing/2017/decorative" val="0"/>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6589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96C7E-37D2-4713-A179-F9F3E9FB9684}"/>
              </a:ext>
            </a:extLst>
          </p:cNvPr>
          <p:cNvSpPr>
            <a:spLocks noGrp="1"/>
          </p:cNvSpPr>
          <p:nvPr>
            <p:ph type="title"/>
          </p:nvPr>
        </p:nvSpPr>
        <p:spPr>
          <a:xfrm>
            <a:off x="457200" y="274638"/>
            <a:ext cx="8229600" cy="1143000"/>
          </a:xfrm>
        </p:spPr>
        <p:txBody>
          <a:bodyPr wrap="square" anchor="ctr">
            <a:normAutofit fontScale="90000"/>
          </a:bodyPr>
          <a:lstStyle/>
          <a:p>
            <a:r>
              <a:rPr lang="en-US"/>
              <a:t>Resources to support the Going Concern Assessment</a:t>
            </a:r>
          </a:p>
        </p:txBody>
      </p:sp>
      <p:pic>
        <p:nvPicPr>
          <p:cNvPr id="8" name="Content Placeholder 7" descr="Repeat with solid fill">
            <a:extLst>
              <a:ext uri="{FF2B5EF4-FFF2-40B4-BE49-F238E27FC236}">
                <a16:creationId xmlns:a16="http://schemas.microsoft.com/office/drawing/2014/main" id="{2CF2A80D-133F-46BC-A33A-A68376E7B12D}"/>
              </a:ext>
            </a:extLst>
          </p:cNvPr>
          <p:cNvPicPr>
            <a:picLocks noGrp="1" noChangeAspect="1"/>
          </p:cNvPicPr>
          <p:nvPr>
            <p:ph sz="half"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7201" y="2017922"/>
            <a:ext cx="3456122" cy="3456122"/>
          </a:xfrm>
        </p:spPr>
      </p:pic>
      <p:graphicFrame>
        <p:nvGraphicFramePr>
          <p:cNvPr id="5" name="Content Placeholder 2">
            <a:extLst>
              <a:ext uri="{FF2B5EF4-FFF2-40B4-BE49-F238E27FC236}">
                <a16:creationId xmlns:a16="http://schemas.microsoft.com/office/drawing/2014/main" id="{2B965B7A-E543-4228-B0DD-CDC2884A113A}"/>
              </a:ext>
            </a:extLst>
          </p:cNvPr>
          <p:cNvGraphicFramePr>
            <a:graphicFrameLocks noGrp="1"/>
          </p:cNvGraphicFramePr>
          <p:nvPr>
            <p:ph sz="half" idx="2"/>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06227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C302C-68BB-4599-B5C9-C8360D7261E3}"/>
              </a:ext>
            </a:extLst>
          </p:cNvPr>
          <p:cNvSpPr>
            <a:spLocks noGrp="1"/>
          </p:cNvSpPr>
          <p:nvPr>
            <p:ph type="title"/>
          </p:nvPr>
        </p:nvSpPr>
        <p:spPr>
          <a:xfrm>
            <a:off x="457200" y="274638"/>
            <a:ext cx="8229600" cy="1143000"/>
          </a:xfrm>
        </p:spPr>
        <p:txBody>
          <a:bodyPr vert="horz" wrap="square" lIns="0" tIns="0" rIns="0" bIns="0" numCol="1" anchor="ctr" anchorCtr="0" compatLnSpc="1">
            <a:prstTxWarp prst="textNoShape">
              <a:avLst/>
            </a:prstTxWarp>
            <a:normAutofit/>
          </a:bodyPr>
          <a:lstStyle/>
          <a:p>
            <a:r>
              <a:rPr lang="en-US"/>
              <a:t>Other COVID-19 Resources Issued</a:t>
            </a:r>
          </a:p>
        </p:txBody>
      </p:sp>
      <p:sp>
        <p:nvSpPr>
          <p:cNvPr id="6" name="Content Placeholder 2">
            <a:extLst>
              <a:ext uri="{FF2B5EF4-FFF2-40B4-BE49-F238E27FC236}">
                <a16:creationId xmlns:a16="http://schemas.microsoft.com/office/drawing/2014/main" id="{0DD41AE3-AA0E-4950-973D-0C29392E3C2D}"/>
              </a:ext>
            </a:extLst>
          </p:cNvPr>
          <p:cNvSpPr txBox="1">
            <a:spLocks/>
          </p:cNvSpPr>
          <p:nvPr/>
        </p:nvSpPr>
        <p:spPr bwMode="auto">
          <a:xfrm>
            <a:off x="457200" y="1600200"/>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381000" indent="-381000" algn="l" rtl="0" eaLnBrk="1" fontAlgn="base" hangingPunct="1">
              <a:lnSpc>
                <a:spcPts val="3300"/>
              </a:lnSpc>
              <a:spcBef>
                <a:spcPts val="1500"/>
              </a:spcBef>
              <a:spcAft>
                <a:spcPct val="0"/>
              </a:spcAft>
              <a:buFont typeface="Arial" charset="0"/>
              <a:buChar char="•"/>
              <a:defRPr sz="3000" kern="1200">
                <a:solidFill>
                  <a:srgbClr val="424242"/>
                </a:solidFill>
                <a:latin typeface="Arial" pitchFamily="34" charset="0"/>
                <a:ea typeface="Arial" charset="0"/>
                <a:cs typeface="Arial" pitchFamily="34" charset="0"/>
              </a:defRPr>
            </a:lvl1pPr>
            <a:lvl2pPr marL="762000" indent="-381000" algn="l" rtl="0" eaLnBrk="1" fontAlgn="base" hangingPunct="1">
              <a:lnSpc>
                <a:spcPts val="3000"/>
              </a:lnSpc>
              <a:spcBef>
                <a:spcPts val="750"/>
              </a:spcBef>
              <a:spcAft>
                <a:spcPct val="0"/>
              </a:spcAft>
              <a:buFont typeface="Arial" charset="0"/>
              <a:buChar char="–"/>
              <a:defRPr sz="2500" kern="1200">
                <a:solidFill>
                  <a:srgbClr val="424242"/>
                </a:solidFill>
                <a:latin typeface="Arial" pitchFamily="34" charset="0"/>
                <a:ea typeface="Arial" charset="0"/>
                <a:cs typeface="Arial" pitchFamily="34" charset="0"/>
              </a:defRPr>
            </a:lvl2pPr>
            <a:lvl3pPr marL="1143000" indent="-381000" algn="l" rtl="0" eaLnBrk="1" fontAlgn="base" hangingPunct="1">
              <a:lnSpc>
                <a:spcPts val="3000"/>
              </a:lnSpc>
              <a:spcBef>
                <a:spcPts val="500"/>
              </a:spcBef>
              <a:spcAft>
                <a:spcPct val="0"/>
              </a:spcAft>
              <a:buSzPct val="75000"/>
              <a:buFont typeface="Arial" charset="0"/>
              <a:buChar char="○"/>
              <a:defRPr sz="2500" kern="1200">
                <a:solidFill>
                  <a:srgbClr val="424242"/>
                </a:solidFill>
                <a:latin typeface="Arial" pitchFamily="34" charset="0"/>
                <a:ea typeface="Arial" charset="0"/>
                <a:cs typeface="Arial" pitchFamily="34" charset="0"/>
              </a:defRPr>
            </a:lvl3pPr>
            <a:lvl4pPr marL="1524000" indent="-381000" algn="l" rtl="0" eaLnBrk="1" fontAlgn="base" hangingPunct="1">
              <a:lnSpc>
                <a:spcPts val="2500"/>
              </a:lnSpc>
              <a:spcBef>
                <a:spcPts val="500"/>
              </a:spcBef>
              <a:spcAft>
                <a:spcPct val="0"/>
              </a:spcAft>
              <a:buFont typeface="Arial" charset="0"/>
              <a:buChar char="»"/>
              <a:defRPr sz="2000" kern="1200">
                <a:solidFill>
                  <a:srgbClr val="424242"/>
                </a:solidFill>
                <a:latin typeface="Arial" pitchFamily="34" charset="0"/>
                <a:ea typeface="Arial" charset="0"/>
                <a:cs typeface="Arial" pitchFamily="34" charset="0"/>
              </a:defRPr>
            </a:lvl4pPr>
            <a:lvl5pPr marL="1905000" indent="-381000" algn="l" rtl="0" eaLnBrk="1" fontAlgn="base" hangingPunct="1">
              <a:lnSpc>
                <a:spcPts val="2500"/>
              </a:lnSpc>
              <a:spcBef>
                <a:spcPts val="500"/>
              </a:spcBef>
              <a:spcAft>
                <a:spcPct val="0"/>
              </a:spcAft>
              <a:buSzPct val="75000"/>
              <a:buFont typeface="Arial" charset="0"/>
              <a:buChar char="■"/>
              <a:defRPr sz="2000" kern="1200">
                <a:solidFill>
                  <a:srgbClr val="424242"/>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81000" marR="0" lvl="0" indent="-381000" algn="l" defTabSz="914400" rtl="0" eaLnBrk="1" fontAlgn="base" latinLnBrk="0" hangingPunct="1">
              <a:lnSpc>
                <a:spcPct val="90000"/>
              </a:lnSpc>
              <a:spcBef>
                <a:spcPts val="1500"/>
              </a:spcBef>
              <a:spcAft>
                <a:spcPct val="0"/>
              </a:spcAft>
              <a:buClrTx/>
              <a:buSzTx/>
              <a:buFont typeface="Arial" charset="0"/>
              <a:buChar char="•"/>
              <a:tabLst/>
              <a:defRPr/>
            </a:pPr>
            <a:r>
              <a:rPr kumimoji="0" lang="en-US" sz="2000" b="0" i="0" u="none" strike="noStrike" kern="1200" cap="none" spc="0" normalizeH="0" baseline="0" noProof="0">
                <a:ln>
                  <a:noFill/>
                </a:ln>
                <a:solidFill>
                  <a:srgbClr val="424242"/>
                </a:solidFill>
                <a:effectLst/>
                <a:uLnTx/>
                <a:uFillTx/>
                <a:latin typeface="Arial" pitchFamily="34" charset="0"/>
                <a:cs typeface="Arial" pitchFamily="34" charset="0"/>
              </a:rPr>
              <a:t>Created </a:t>
            </a:r>
            <a:r>
              <a:rPr kumimoji="0" lang="en-US" sz="2000" b="0" i="0" u="none" strike="noStrike" kern="1200" cap="none" spc="0" normalizeH="0" baseline="0" noProof="0">
                <a:ln>
                  <a:noFill/>
                </a:ln>
                <a:solidFill>
                  <a:srgbClr val="424242"/>
                </a:solidFill>
                <a:effectLst/>
                <a:uLnTx/>
                <a:uFillTx/>
                <a:latin typeface="Arial" pitchFamily="34" charset="0"/>
                <a:cs typeface="Arial" pitchFamily="34" charset="0"/>
                <a:hlinkClick r:id="rId3"/>
              </a:rPr>
              <a:t>webpage</a:t>
            </a:r>
            <a:r>
              <a:rPr kumimoji="0" lang="en-US" sz="2000" b="0" i="0" u="none" strike="noStrike" kern="1200" cap="none" spc="0" normalizeH="0" baseline="0" noProof="0">
                <a:ln>
                  <a:noFill/>
                </a:ln>
                <a:solidFill>
                  <a:srgbClr val="424242"/>
                </a:solidFill>
                <a:effectLst/>
                <a:uLnTx/>
                <a:uFillTx/>
                <a:latin typeface="Arial" pitchFamily="34" charset="0"/>
                <a:cs typeface="Arial" pitchFamily="34" charset="0"/>
              </a:rPr>
              <a:t> dedicated to COVID-19 News and Resources</a:t>
            </a:r>
          </a:p>
          <a:p>
            <a:pPr marL="381000" marR="0" lvl="0" indent="-381000" algn="l" defTabSz="914400" rtl="0" eaLnBrk="1" fontAlgn="base" latinLnBrk="0" hangingPunct="1">
              <a:lnSpc>
                <a:spcPct val="90000"/>
              </a:lnSpc>
              <a:spcBef>
                <a:spcPts val="1500"/>
              </a:spcBef>
              <a:spcAft>
                <a:spcPct val="0"/>
              </a:spcAft>
              <a:buClrTx/>
              <a:buSzTx/>
              <a:buFont typeface="Arial" charset="0"/>
              <a:buChar char="•"/>
              <a:tabLst/>
              <a:defRPr/>
            </a:pPr>
            <a:r>
              <a:rPr kumimoji="0" lang="en-US" sz="2000" b="0" i="0" u="none" strike="noStrike" kern="1200" cap="none" spc="0" normalizeH="0" baseline="0" noProof="0">
                <a:ln>
                  <a:noFill/>
                </a:ln>
                <a:solidFill>
                  <a:srgbClr val="424242"/>
                </a:solidFill>
                <a:effectLst/>
                <a:uLnTx/>
                <a:uFillTx/>
                <a:latin typeface="Arial" pitchFamily="34" charset="0"/>
                <a:cs typeface="Arial" pitchFamily="34" charset="0"/>
              </a:rPr>
              <a:t>Developed resources to help stakeholders address financial reporting challenges</a:t>
            </a:r>
          </a:p>
          <a:p>
            <a:pPr marL="762000" marR="0" lvl="1" indent="-381000" algn="l" defTabSz="914400" rtl="0" eaLnBrk="1" fontAlgn="base" latinLnBrk="0" hangingPunct="1">
              <a:lnSpc>
                <a:spcPct val="90000"/>
              </a:lnSpc>
              <a:spcBef>
                <a:spcPts val="750"/>
              </a:spcBef>
              <a:spcAft>
                <a:spcPct val="0"/>
              </a:spcAft>
              <a:buClrTx/>
              <a:buSzTx/>
              <a:buFont typeface="Arial" charset="0"/>
              <a:buChar char="–"/>
              <a:tabLst/>
              <a:defRPr/>
            </a:pPr>
            <a:r>
              <a:rPr kumimoji="0" lang="en-US" sz="2000" b="0" i="0" u="none" strike="noStrike" kern="1200" cap="none" spc="0" normalizeH="0" baseline="0" noProof="0">
                <a:ln>
                  <a:noFill/>
                </a:ln>
                <a:solidFill>
                  <a:srgbClr val="424242"/>
                </a:solidFill>
                <a:effectLst/>
                <a:uLnTx/>
                <a:uFillTx/>
                <a:latin typeface="Arial" pitchFamily="34" charset="0"/>
                <a:cs typeface="Arial" pitchFamily="34" charset="0"/>
              </a:rPr>
              <a:t>Topic-specific resources</a:t>
            </a:r>
          </a:p>
          <a:p>
            <a:pPr marL="762000" marR="0" lvl="1" indent="-381000" algn="l" defTabSz="914400" rtl="0" eaLnBrk="1" fontAlgn="base" latinLnBrk="0" hangingPunct="1">
              <a:lnSpc>
                <a:spcPct val="90000"/>
              </a:lnSpc>
              <a:spcBef>
                <a:spcPts val="750"/>
              </a:spcBef>
              <a:spcAft>
                <a:spcPct val="0"/>
              </a:spcAft>
              <a:buClrTx/>
              <a:buSzTx/>
              <a:buFont typeface="Arial" charset="0"/>
              <a:buChar char="–"/>
              <a:tabLst/>
              <a:defRPr/>
            </a:pPr>
            <a:r>
              <a:rPr kumimoji="0" lang="en-US" sz="2000" b="0" i="0" u="none" strike="noStrike" kern="1200" cap="none" spc="0" normalizeH="0" baseline="0" noProof="0">
                <a:ln>
                  <a:noFill/>
                </a:ln>
                <a:solidFill>
                  <a:srgbClr val="424242"/>
                </a:solidFill>
                <a:effectLst/>
                <a:uLnTx/>
                <a:uFillTx/>
                <a:latin typeface="Arial" pitchFamily="34" charset="0"/>
                <a:cs typeface="Arial" pitchFamily="34" charset="0"/>
              </a:rPr>
              <a:t>Covering Parts I – III of the Handbook</a:t>
            </a:r>
          </a:p>
        </p:txBody>
      </p:sp>
      <p:pic>
        <p:nvPicPr>
          <p:cNvPr id="5" name="Picture 4" descr="Image from the Accounting Standards Board's webpage on COVID-19 News and Resources">
            <a:hlinkClick r:id="rId4"/>
            <a:extLst>
              <a:ext uri="{FF2B5EF4-FFF2-40B4-BE49-F238E27FC236}">
                <a16:creationId xmlns:a16="http://schemas.microsoft.com/office/drawing/2014/main" id="{26DF8A3D-5A12-4635-92F8-39C6A70000AA}"/>
              </a:ext>
            </a:extLst>
          </p:cNvPr>
          <p:cNvPicPr>
            <a:picLocks noChangeAspect="1"/>
          </p:cNvPicPr>
          <p:nvPr/>
        </p:nvPicPr>
        <p:blipFill>
          <a:blip r:embed="rId5"/>
          <a:stretch>
            <a:fillRect/>
          </a:stretch>
        </p:blipFill>
        <p:spPr>
          <a:xfrm>
            <a:off x="4648200" y="2702084"/>
            <a:ext cx="4038600" cy="2322194"/>
          </a:xfrm>
          <a:prstGeom prst="rect">
            <a:avLst/>
          </a:prstGeom>
          <a:noFill/>
          <a:ln>
            <a:solidFill>
              <a:schemeClr val="accent1"/>
            </a:solidFill>
          </a:ln>
        </p:spPr>
      </p:pic>
    </p:spTree>
    <p:extLst>
      <p:ext uri="{BB962C8B-B14F-4D97-AF65-F5344CB8AC3E}">
        <p14:creationId xmlns:p14="http://schemas.microsoft.com/office/powerpoint/2010/main" val="3173288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936E5-040D-46F0-B687-4666A1C27371}"/>
              </a:ext>
            </a:extLst>
          </p:cNvPr>
          <p:cNvSpPr>
            <a:spLocks noGrp="1"/>
          </p:cNvSpPr>
          <p:nvPr>
            <p:ph type="title"/>
          </p:nvPr>
        </p:nvSpPr>
        <p:spPr>
          <a:xfrm>
            <a:off x="457200" y="274638"/>
            <a:ext cx="8229600" cy="1143000"/>
          </a:xfrm>
        </p:spPr>
        <p:txBody>
          <a:bodyPr wrap="square" anchor="ctr">
            <a:normAutofit/>
          </a:bodyPr>
          <a:lstStyle/>
          <a:p>
            <a:pPr>
              <a:lnSpc>
                <a:spcPct val="90000"/>
              </a:lnSpc>
            </a:pPr>
            <a:r>
              <a:rPr lang="en-US"/>
              <a:t>Other COVID-19 Resources Issued (continued)</a:t>
            </a:r>
          </a:p>
        </p:txBody>
      </p:sp>
      <p:pic>
        <p:nvPicPr>
          <p:cNvPr id="5" name="Content Placeholder 4">
            <a:extLst>
              <a:ext uri="{FF2B5EF4-FFF2-40B4-BE49-F238E27FC236}">
                <a16:creationId xmlns:a16="http://schemas.microsoft.com/office/drawing/2014/main" id="{2877669E-14A0-437F-A29F-9F068EFCC715}"/>
              </a:ext>
            </a:extLst>
          </p:cNvPr>
          <p:cNvPicPr>
            <a:picLocks noGrp="1" noChangeAspect="1"/>
          </p:cNvPicPr>
          <p:nvPr>
            <p:ph sz="half" idx="1"/>
          </p:nvPr>
        </p:nvPicPr>
        <p:blipFill>
          <a:blip r:embed="rId3"/>
          <a:stretch>
            <a:fillRect/>
          </a:stretch>
        </p:blipFill>
        <p:spPr>
          <a:xfrm>
            <a:off x="457200" y="1709262"/>
            <a:ext cx="4038600" cy="4307839"/>
          </a:xfrm>
          <a:noFill/>
        </p:spPr>
      </p:pic>
      <p:sp>
        <p:nvSpPr>
          <p:cNvPr id="10" name="Content Placeholder 2">
            <a:extLst>
              <a:ext uri="{FF2B5EF4-FFF2-40B4-BE49-F238E27FC236}">
                <a16:creationId xmlns:a16="http://schemas.microsoft.com/office/drawing/2014/main" id="{23856A6E-F395-4089-8740-1114DE7F8DA2}"/>
              </a:ext>
            </a:extLst>
          </p:cNvPr>
          <p:cNvSpPr>
            <a:spLocks noGrp="1"/>
          </p:cNvSpPr>
          <p:nvPr>
            <p:ph sz="half" idx="2"/>
          </p:nvPr>
        </p:nvSpPr>
        <p:spPr>
          <a:xfrm>
            <a:off x="4648200" y="1600200"/>
            <a:ext cx="4038600" cy="4525963"/>
          </a:xfrm>
        </p:spPr>
        <p:txBody>
          <a:bodyPr wrap="square" anchor="t">
            <a:normAutofit/>
          </a:bodyPr>
          <a:lstStyle/>
          <a:p>
            <a:r>
              <a:rPr lang="en-US"/>
              <a:t>As an example, this </a:t>
            </a:r>
            <a:r>
              <a:rPr lang="en-US">
                <a:hlinkClick r:id="rId4"/>
              </a:rPr>
              <a:t>resource</a:t>
            </a:r>
            <a:r>
              <a:rPr lang="en-US"/>
              <a:t> provides key considerations on debt modification accounting for borrowers and lenders</a:t>
            </a:r>
          </a:p>
        </p:txBody>
      </p:sp>
    </p:spTree>
    <p:extLst>
      <p:ext uri="{BB962C8B-B14F-4D97-AF65-F5344CB8AC3E}">
        <p14:creationId xmlns:p14="http://schemas.microsoft.com/office/powerpoint/2010/main" val="4088553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627AE93-46E9-4D53-B3C9-2C5F65F6CF35}"/>
              </a:ext>
            </a:extLst>
          </p:cNvPr>
          <p:cNvGraphicFramePr/>
          <p:nvPr/>
        </p:nvGraphicFramePr>
        <p:xfrm>
          <a:off x="615891" y="407098"/>
          <a:ext cx="7912217" cy="5297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8291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5D3E0-6177-4A0A-8467-F06D088E9345}"/>
              </a:ext>
            </a:extLst>
          </p:cNvPr>
          <p:cNvSpPr>
            <a:spLocks noGrp="1"/>
          </p:cNvSpPr>
          <p:nvPr>
            <p:ph type="title"/>
          </p:nvPr>
        </p:nvSpPr>
        <p:spPr>
          <a:xfrm>
            <a:off x="457200" y="274638"/>
            <a:ext cx="8229600" cy="1143000"/>
          </a:xfrm>
          <a:prstGeom prst="rect">
            <a:avLst/>
          </a:prstGeom>
        </p:spPr>
        <p:txBody>
          <a:bodyPr wrap="square" anchor="ctr">
            <a:normAutofit/>
          </a:bodyPr>
          <a:lstStyle/>
          <a:p>
            <a:r>
              <a:rPr lang="en-US"/>
              <a:t>COVID-19 Disclosure Analysis</a:t>
            </a:r>
          </a:p>
        </p:txBody>
      </p:sp>
      <p:graphicFrame>
        <p:nvGraphicFramePr>
          <p:cNvPr id="5" name="Content Placeholder 2">
            <a:extLst>
              <a:ext uri="{FF2B5EF4-FFF2-40B4-BE49-F238E27FC236}">
                <a16:creationId xmlns:a16="http://schemas.microsoft.com/office/drawing/2014/main" id="{D4AFF796-7EB5-41FB-9388-0F4B6F1D2666}"/>
              </a:ext>
            </a:extLst>
          </p:cNvPr>
          <p:cNvGraphicFramePr>
            <a:graphicFrameLocks noGrp="1"/>
          </p:cNvGraphicFramePr>
          <p:nvPr>
            <p:ph idx="1"/>
          </p:nvPr>
        </p:nvGraphicFramePr>
        <p:xfrm>
          <a:off x="457200" y="1532824"/>
          <a:ext cx="8229600" cy="4584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3" descr="Bullseye">
            <a:extLst>
              <a:ext uri="{FF2B5EF4-FFF2-40B4-BE49-F238E27FC236}">
                <a16:creationId xmlns:a16="http://schemas.microsoft.com/office/drawing/2014/main" id="{94B3A1DD-AB13-497A-B296-D14008F07BA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30496" y="1625283"/>
            <a:ext cx="565896" cy="488091"/>
          </a:xfrm>
          <a:prstGeom prst="rect">
            <a:avLst/>
          </a:prstGeom>
        </p:spPr>
      </p:pic>
      <p:pic>
        <p:nvPicPr>
          <p:cNvPr id="6" name="Graphic 5" descr="Document">
            <a:extLst>
              <a:ext uri="{FF2B5EF4-FFF2-40B4-BE49-F238E27FC236}">
                <a16:creationId xmlns:a16="http://schemas.microsoft.com/office/drawing/2014/main" id="{11CBB051-8D5D-444E-81B8-E1CAC708735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69603" y="3259819"/>
            <a:ext cx="487682" cy="487682"/>
          </a:xfrm>
          <a:prstGeom prst="rect">
            <a:avLst/>
          </a:prstGeom>
        </p:spPr>
      </p:pic>
    </p:spTree>
    <p:extLst>
      <p:ext uri="{BB962C8B-B14F-4D97-AF65-F5344CB8AC3E}">
        <p14:creationId xmlns:p14="http://schemas.microsoft.com/office/powerpoint/2010/main" val="1569880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18AC892-FA48-43A7-AFF9-302E29B62B35}"/>
              </a:ext>
            </a:extLst>
          </p:cNvPr>
          <p:cNvSpPr/>
          <p:nvPr/>
        </p:nvSpPr>
        <p:spPr bwMode="auto">
          <a:xfrm>
            <a:off x="464668" y="1475372"/>
            <a:ext cx="8242021" cy="435473"/>
          </a:xfrm>
          <a:prstGeom prst="rect">
            <a:avLst/>
          </a:prstGeom>
          <a:solidFill>
            <a:srgbClr val="AB1500"/>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
                <a:srgbClr val="B31E3B"/>
              </a:buClr>
              <a:buSzTx/>
              <a:buFontTx/>
              <a:buNone/>
              <a:tabLst/>
              <a:defRPr/>
            </a:pPr>
            <a:r>
              <a:rPr kumimoji="0" lang="en-US" sz="1875" b="0" i="0" u="none" strike="noStrike" kern="1200" cap="none" spc="0" normalizeH="0" baseline="0" noProof="0">
                <a:ln>
                  <a:noFill/>
                </a:ln>
                <a:solidFill>
                  <a:srgbClr val="FFFFFF"/>
                </a:solidFill>
                <a:effectLst/>
                <a:uLnTx/>
                <a:uFillTx/>
                <a:latin typeface="Arial"/>
                <a:cs typeface="Arial" charset="0"/>
                <a:sym typeface="Wingdings" panose="05000000000000000000" pitchFamily="2" charset="2"/>
              </a:rPr>
              <a:t>COVID-19 impacts observed</a:t>
            </a:r>
            <a:r>
              <a:rPr kumimoji="0" lang="en-GB" sz="1875" b="0" i="0" u="none" strike="noStrike" kern="1200" cap="none" spc="0" normalizeH="0" baseline="0" noProof="0">
                <a:ln>
                  <a:noFill/>
                </a:ln>
                <a:solidFill>
                  <a:srgbClr val="FFFFFF"/>
                </a:solidFill>
                <a:effectLst/>
                <a:uLnTx/>
                <a:uFillTx/>
                <a:latin typeface="Arial"/>
                <a:cs typeface="Arial" charset="0"/>
                <a:sym typeface="Wingdings" panose="05000000000000000000" pitchFamily="2" charset="2"/>
              </a:rPr>
              <a:t>:</a:t>
            </a:r>
          </a:p>
        </p:txBody>
      </p:sp>
      <p:sp>
        <p:nvSpPr>
          <p:cNvPr id="35" name="Rectangle 34">
            <a:extLst>
              <a:ext uri="{FF2B5EF4-FFF2-40B4-BE49-F238E27FC236}">
                <a16:creationId xmlns:a16="http://schemas.microsoft.com/office/drawing/2014/main" id="{014D6357-BF92-47D0-8F66-764012EDD471}"/>
              </a:ext>
            </a:extLst>
          </p:cNvPr>
          <p:cNvSpPr/>
          <p:nvPr/>
        </p:nvSpPr>
        <p:spPr bwMode="auto">
          <a:xfrm>
            <a:off x="478028" y="1988638"/>
            <a:ext cx="2612493" cy="954108"/>
          </a:xfrm>
          <a:prstGeom prst="rect">
            <a:avLst/>
          </a:prstGeom>
          <a:solidFill>
            <a:schemeClr val="accent1">
              <a:lumMod val="40000"/>
              <a:lumOff val="60000"/>
              <a:alpha val="69804"/>
            </a:schemeClr>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5F6062"/>
              </a:solidFill>
              <a:effectLst/>
              <a:uLnTx/>
              <a:uFillTx/>
              <a:latin typeface="Arial" charset="0"/>
              <a:ea typeface="ヒラギノ角ゴ ProN W3" charset="0"/>
              <a:cs typeface="ヒラギノ角ゴ ProN W3" charset="0"/>
              <a:sym typeface="Arial" charset="0"/>
            </a:endParaRPr>
          </a:p>
        </p:txBody>
      </p:sp>
      <p:sp>
        <p:nvSpPr>
          <p:cNvPr id="37" name="Rectangle 36">
            <a:extLst>
              <a:ext uri="{FF2B5EF4-FFF2-40B4-BE49-F238E27FC236}">
                <a16:creationId xmlns:a16="http://schemas.microsoft.com/office/drawing/2014/main" id="{B87F2062-DE76-4445-B422-CAE7282CA210}"/>
              </a:ext>
            </a:extLst>
          </p:cNvPr>
          <p:cNvSpPr/>
          <p:nvPr/>
        </p:nvSpPr>
        <p:spPr bwMode="auto">
          <a:xfrm>
            <a:off x="3171783" y="1988670"/>
            <a:ext cx="2619000" cy="969104"/>
          </a:xfrm>
          <a:prstGeom prst="rect">
            <a:avLst/>
          </a:prstGeom>
          <a:solidFill>
            <a:schemeClr val="accent1">
              <a:lumMod val="40000"/>
              <a:lumOff val="60000"/>
              <a:alpha val="69804"/>
            </a:schemeClr>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5F6062"/>
              </a:solidFill>
              <a:effectLst/>
              <a:uLnTx/>
              <a:uFillTx/>
              <a:latin typeface="Arial" charset="0"/>
              <a:ea typeface="ヒラギノ角ゴ ProN W3" charset="0"/>
              <a:cs typeface="ヒラギノ角ゴ ProN W3" charset="0"/>
              <a:sym typeface="Arial" charset="0"/>
            </a:endParaRPr>
          </a:p>
        </p:txBody>
      </p:sp>
      <p:sp>
        <p:nvSpPr>
          <p:cNvPr id="39" name="Title 1">
            <a:extLst>
              <a:ext uri="{FF2B5EF4-FFF2-40B4-BE49-F238E27FC236}">
                <a16:creationId xmlns:a16="http://schemas.microsoft.com/office/drawing/2014/main" id="{EEB22DAD-F0CB-4ED2-A429-83B980A60462}"/>
              </a:ext>
            </a:extLst>
          </p:cNvPr>
          <p:cNvSpPr>
            <a:spLocks noGrp="1"/>
          </p:cNvSpPr>
          <p:nvPr>
            <p:ph type="title"/>
          </p:nvPr>
        </p:nvSpPr>
        <p:spPr/>
        <p:txBody>
          <a:bodyPr>
            <a:noAutofit/>
          </a:bodyPr>
          <a:lstStyle/>
          <a:p>
            <a:r>
              <a:rPr lang="en-GB"/>
              <a:t>Overview of Findings</a:t>
            </a:r>
          </a:p>
        </p:txBody>
      </p:sp>
      <p:sp>
        <p:nvSpPr>
          <p:cNvPr id="14" name="Rectangle 13">
            <a:extLst>
              <a:ext uri="{FF2B5EF4-FFF2-40B4-BE49-F238E27FC236}">
                <a16:creationId xmlns:a16="http://schemas.microsoft.com/office/drawing/2014/main" id="{97A13799-42C5-4379-AB67-4C479861F1EC}"/>
              </a:ext>
            </a:extLst>
          </p:cNvPr>
          <p:cNvSpPr/>
          <p:nvPr/>
        </p:nvSpPr>
        <p:spPr bwMode="auto">
          <a:xfrm>
            <a:off x="4679885" y="3030674"/>
            <a:ext cx="4026804" cy="908176"/>
          </a:xfrm>
          <a:prstGeom prst="rect">
            <a:avLst/>
          </a:prstGeom>
          <a:solidFill>
            <a:schemeClr val="accent1">
              <a:lumMod val="40000"/>
              <a:lumOff val="60000"/>
              <a:alpha val="69804"/>
            </a:schemeClr>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5F6062"/>
              </a:solidFill>
              <a:effectLst/>
              <a:uLnTx/>
              <a:uFillTx/>
              <a:latin typeface="Arial" charset="0"/>
              <a:ea typeface="ヒラギノ角ゴ ProN W3" charset="0"/>
              <a:cs typeface="ヒラギノ角ゴ ProN W3" charset="0"/>
              <a:sym typeface="Arial" charset="0"/>
            </a:endParaRPr>
          </a:p>
        </p:txBody>
      </p:sp>
      <p:sp>
        <p:nvSpPr>
          <p:cNvPr id="15" name="TextBox 14">
            <a:extLst>
              <a:ext uri="{FF2B5EF4-FFF2-40B4-BE49-F238E27FC236}">
                <a16:creationId xmlns:a16="http://schemas.microsoft.com/office/drawing/2014/main" id="{1A6E5CA2-210D-4788-ABC2-77F457495CE1}"/>
              </a:ext>
            </a:extLst>
          </p:cNvPr>
          <p:cNvSpPr txBox="1"/>
          <p:nvPr/>
        </p:nvSpPr>
        <p:spPr>
          <a:xfrm>
            <a:off x="3147078" y="2024697"/>
            <a:ext cx="2628755" cy="73866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Increased estimation uncertainty (</a:t>
            </a:r>
            <a:r>
              <a:rPr kumimoji="0" lang="en-US" sz="14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F/S - significant judgements and estimates</a:t>
            </a:r>
            <a:r>
              <a:rPr kumimoji="0" 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a:t>
            </a:r>
          </a:p>
        </p:txBody>
      </p:sp>
      <p:sp>
        <p:nvSpPr>
          <p:cNvPr id="20" name="Rectangle 19">
            <a:extLst>
              <a:ext uri="{FF2B5EF4-FFF2-40B4-BE49-F238E27FC236}">
                <a16:creationId xmlns:a16="http://schemas.microsoft.com/office/drawing/2014/main" id="{D35801E1-955D-4606-BE1B-1771A3935C1C}"/>
              </a:ext>
            </a:extLst>
          </p:cNvPr>
          <p:cNvSpPr/>
          <p:nvPr/>
        </p:nvSpPr>
        <p:spPr bwMode="auto">
          <a:xfrm>
            <a:off x="454035" y="3985939"/>
            <a:ext cx="4122522" cy="865842"/>
          </a:xfrm>
          <a:prstGeom prst="rect">
            <a:avLst/>
          </a:prstGeom>
          <a:solidFill>
            <a:schemeClr val="accent1">
              <a:lumMod val="40000"/>
              <a:lumOff val="60000"/>
              <a:alpha val="69804"/>
            </a:schemeClr>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5F6062"/>
              </a:solidFill>
              <a:effectLst/>
              <a:uLnTx/>
              <a:uFillTx/>
              <a:latin typeface="Arial" charset="0"/>
              <a:ea typeface="ヒラギノ角ゴ ProN W3" charset="0"/>
              <a:cs typeface="ヒラギノ角ゴ ProN W3" charset="0"/>
              <a:sym typeface="Arial" charset="0"/>
            </a:endParaRPr>
          </a:p>
        </p:txBody>
      </p:sp>
      <p:sp>
        <p:nvSpPr>
          <p:cNvPr id="21" name="TextBox 20">
            <a:extLst>
              <a:ext uri="{FF2B5EF4-FFF2-40B4-BE49-F238E27FC236}">
                <a16:creationId xmlns:a16="http://schemas.microsoft.com/office/drawing/2014/main" id="{166FB977-BAD3-4B9E-811D-297F2478C63A}"/>
              </a:ext>
            </a:extLst>
          </p:cNvPr>
          <p:cNvSpPr txBox="1"/>
          <p:nvPr/>
        </p:nvSpPr>
        <p:spPr>
          <a:xfrm>
            <a:off x="460997" y="4084514"/>
            <a:ext cx="4108851"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Participating in government assistance programs </a:t>
            </a:r>
            <a:r>
              <a:rPr kumimoji="0" lang="en-US" sz="14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(F/S - government grant accounting)</a:t>
            </a:r>
          </a:p>
        </p:txBody>
      </p:sp>
      <p:sp>
        <p:nvSpPr>
          <p:cNvPr id="32" name="TextBox 31">
            <a:extLst>
              <a:ext uri="{FF2B5EF4-FFF2-40B4-BE49-F238E27FC236}">
                <a16:creationId xmlns:a16="http://schemas.microsoft.com/office/drawing/2014/main" id="{51DBE6ED-7287-4A58-9B5C-762B726935BC}"/>
              </a:ext>
            </a:extLst>
          </p:cNvPr>
          <p:cNvSpPr txBox="1"/>
          <p:nvPr/>
        </p:nvSpPr>
        <p:spPr>
          <a:xfrm>
            <a:off x="4626613" y="3116091"/>
            <a:ext cx="3876493" cy="73866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Accessing credit lines and additional forms of financing and liquidity to sustain operations (</a:t>
            </a:r>
            <a:r>
              <a:rPr kumimoji="0" lang="en-US" sz="14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F/S - financial risk disclosure</a:t>
            </a:r>
            <a:r>
              <a:rPr kumimoji="0" 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a:t>
            </a:r>
          </a:p>
        </p:txBody>
      </p:sp>
      <p:sp>
        <p:nvSpPr>
          <p:cNvPr id="27" name="TextBox 26">
            <a:extLst>
              <a:ext uri="{FF2B5EF4-FFF2-40B4-BE49-F238E27FC236}">
                <a16:creationId xmlns:a16="http://schemas.microsoft.com/office/drawing/2014/main" id="{3B63C699-35B7-48B7-8DB3-F6E9AC813F47}"/>
              </a:ext>
            </a:extLst>
          </p:cNvPr>
          <p:cNvSpPr txBox="1"/>
          <p:nvPr/>
        </p:nvSpPr>
        <p:spPr>
          <a:xfrm>
            <a:off x="478027" y="1996034"/>
            <a:ext cx="2642015" cy="954107"/>
          </a:xfrm>
          <a:prstGeom prst="rect">
            <a:avLst/>
          </a:prstGeom>
          <a:solidFill>
            <a:schemeClr val="accent2">
              <a:lumMod val="20000"/>
              <a:lumOff val="80000"/>
            </a:schemeClr>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Operational disruptions and other knock-on effects from the pandemic (</a:t>
            </a:r>
            <a:r>
              <a:rPr kumimoji="0" lang="en-US" sz="14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MD&amp;A – business impact disclosures</a:t>
            </a:r>
            <a:r>
              <a:rPr kumimoji="0" 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a:t>
            </a:r>
          </a:p>
        </p:txBody>
      </p:sp>
      <p:sp>
        <p:nvSpPr>
          <p:cNvPr id="28" name="Rectangle 27">
            <a:extLst>
              <a:ext uri="{FF2B5EF4-FFF2-40B4-BE49-F238E27FC236}">
                <a16:creationId xmlns:a16="http://schemas.microsoft.com/office/drawing/2014/main" id="{DD9D3ECA-8A05-4960-A277-6C4EDCBC1BAA}"/>
              </a:ext>
            </a:extLst>
          </p:cNvPr>
          <p:cNvSpPr/>
          <p:nvPr/>
        </p:nvSpPr>
        <p:spPr bwMode="auto">
          <a:xfrm>
            <a:off x="456249" y="4918489"/>
            <a:ext cx="4120308" cy="865842"/>
          </a:xfrm>
          <a:prstGeom prst="rect">
            <a:avLst/>
          </a:prstGeom>
          <a:solidFill>
            <a:schemeClr val="accent2">
              <a:lumMod val="40000"/>
              <a:lumOff val="60000"/>
              <a:alpha val="69804"/>
            </a:schemeClr>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Operational and other risks introduced by the pandemic (</a:t>
            </a:r>
            <a:r>
              <a:rPr kumimoji="0" lang="en-US" sz="14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MD&amp;A – risk disclosures</a:t>
            </a:r>
            <a:r>
              <a:rPr kumimoji="0" 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a:t>
            </a:r>
          </a:p>
        </p:txBody>
      </p:sp>
      <p:sp>
        <p:nvSpPr>
          <p:cNvPr id="16" name="Rectangle 15">
            <a:extLst>
              <a:ext uri="{FF2B5EF4-FFF2-40B4-BE49-F238E27FC236}">
                <a16:creationId xmlns:a16="http://schemas.microsoft.com/office/drawing/2014/main" id="{FB15D323-3B5C-4648-A71F-3F6CD76F4D71}"/>
              </a:ext>
            </a:extLst>
          </p:cNvPr>
          <p:cNvSpPr/>
          <p:nvPr/>
        </p:nvSpPr>
        <p:spPr bwMode="auto">
          <a:xfrm>
            <a:off x="455870" y="3020538"/>
            <a:ext cx="4113979" cy="922968"/>
          </a:xfrm>
          <a:prstGeom prst="rect">
            <a:avLst/>
          </a:prstGeom>
          <a:solidFill>
            <a:schemeClr val="accent1">
              <a:lumMod val="40000"/>
              <a:lumOff val="60000"/>
              <a:alpha val="69804"/>
            </a:schemeClr>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5F6062"/>
              </a:solidFill>
              <a:effectLst/>
              <a:uLnTx/>
              <a:uFillTx/>
              <a:latin typeface="Arial" charset="0"/>
              <a:ea typeface="ヒラギノ角ゴ ProN W3" charset="0"/>
              <a:cs typeface="ヒラギノ角ゴ ProN W3" charset="0"/>
              <a:sym typeface="Arial" charset="0"/>
            </a:endParaRPr>
          </a:p>
        </p:txBody>
      </p:sp>
      <p:sp>
        <p:nvSpPr>
          <p:cNvPr id="38" name="TextBox 37">
            <a:extLst>
              <a:ext uri="{FF2B5EF4-FFF2-40B4-BE49-F238E27FC236}">
                <a16:creationId xmlns:a16="http://schemas.microsoft.com/office/drawing/2014/main" id="{F6B489A9-A796-473C-BAD9-9A998732483C}"/>
              </a:ext>
            </a:extLst>
          </p:cNvPr>
          <p:cNvSpPr txBox="1"/>
          <p:nvPr/>
        </p:nvSpPr>
        <p:spPr>
          <a:xfrm>
            <a:off x="462579" y="3032115"/>
            <a:ext cx="4109420" cy="95410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Reduced profitability and future cash flow expectations impacting the recoverability of assets (</a:t>
            </a:r>
            <a:r>
              <a:rPr kumimoji="0" lang="en-US" sz="14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F/S - impairment of goodwill and non-financial assets</a:t>
            </a:r>
            <a:r>
              <a:rPr kumimoji="0" 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a:t>
            </a:r>
          </a:p>
        </p:txBody>
      </p:sp>
      <p:sp>
        <p:nvSpPr>
          <p:cNvPr id="30" name="Rectangle 29">
            <a:extLst>
              <a:ext uri="{FF2B5EF4-FFF2-40B4-BE49-F238E27FC236}">
                <a16:creationId xmlns:a16="http://schemas.microsoft.com/office/drawing/2014/main" id="{C50B2D7D-EE82-4317-B8AF-DB2160BD036B}"/>
              </a:ext>
            </a:extLst>
          </p:cNvPr>
          <p:cNvSpPr/>
          <p:nvPr/>
        </p:nvSpPr>
        <p:spPr bwMode="auto">
          <a:xfrm>
            <a:off x="4679885" y="3978351"/>
            <a:ext cx="4026804" cy="854669"/>
          </a:xfrm>
          <a:prstGeom prst="rect">
            <a:avLst/>
          </a:prstGeom>
          <a:solidFill>
            <a:schemeClr val="accent2">
              <a:lumMod val="40000"/>
              <a:lumOff val="60000"/>
              <a:alpha val="69804"/>
            </a:schemeClr>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Uncertainty about the future operations of the business and the withdrawal of previously issued guidance </a:t>
            </a:r>
            <a:r>
              <a:rPr kumimoji="0" lang="en-US" sz="14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(MD&amp;A – forward looking information)</a:t>
            </a:r>
          </a:p>
        </p:txBody>
      </p:sp>
      <p:sp>
        <p:nvSpPr>
          <p:cNvPr id="34" name="Rectangle 33">
            <a:extLst>
              <a:ext uri="{FF2B5EF4-FFF2-40B4-BE49-F238E27FC236}">
                <a16:creationId xmlns:a16="http://schemas.microsoft.com/office/drawing/2014/main" id="{201E9095-D6F1-44B3-92C2-7FF88AD8D717}"/>
              </a:ext>
            </a:extLst>
          </p:cNvPr>
          <p:cNvSpPr/>
          <p:nvPr/>
        </p:nvSpPr>
        <p:spPr bwMode="auto">
          <a:xfrm>
            <a:off x="4679885" y="4887488"/>
            <a:ext cx="4026804" cy="865842"/>
          </a:xfrm>
          <a:prstGeom prst="rect">
            <a:avLst/>
          </a:prstGeom>
          <a:solidFill>
            <a:schemeClr val="accent1">
              <a:lumMod val="40000"/>
              <a:lumOff val="60000"/>
              <a:alpha val="69804"/>
            </a:schemeClr>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charset="0"/>
              </a:rPr>
              <a:t>Going concern </a:t>
            </a:r>
            <a:r>
              <a:rPr kumimoji="0" lang="en-US" sz="14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charset="0"/>
              </a:rPr>
              <a:t>(F/S - going concern assumptions)</a:t>
            </a:r>
          </a:p>
        </p:txBody>
      </p:sp>
      <p:sp>
        <p:nvSpPr>
          <p:cNvPr id="40" name="Rectangle 39">
            <a:extLst>
              <a:ext uri="{FF2B5EF4-FFF2-40B4-BE49-F238E27FC236}">
                <a16:creationId xmlns:a16="http://schemas.microsoft.com/office/drawing/2014/main" id="{D2D3DCAC-9C09-457D-897A-97E6EE90EA9C}"/>
              </a:ext>
            </a:extLst>
          </p:cNvPr>
          <p:cNvSpPr/>
          <p:nvPr/>
        </p:nvSpPr>
        <p:spPr bwMode="auto">
          <a:xfrm>
            <a:off x="5872045" y="1983745"/>
            <a:ext cx="2864164" cy="961460"/>
          </a:xfrm>
          <a:prstGeom prst="rect">
            <a:avLst/>
          </a:prstGeom>
          <a:solidFill>
            <a:schemeClr val="accent1">
              <a:lumMod val="40000"/>
              <a:lumOff val="60000"/>
              <a:alpha val="69804"/>
            </a:schemeClr>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Negotiating lease concessions </a:t>
            </a:r>
            <a:r>
              <a:rPr kumimoji="0" lang="en-US" sz="14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(F/S - lease accounting) </a:t>
            </a:r>
          </a:p>
        </p:txBody>
      </p:sp>
    </p:spTree>
    <p:extLst>
      <p:ext uri="{BB962C8B-B14F-4D97-AF65-F5344CB8AC3E}">
        <p14:creationId xmlns:p14="http://schemas.microsoft.com/office/powerpoint/2010/main" val="4039478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627AE93-46E9-4D53-B3C9-2C5F65F6CF35}"/>
              </a:ext>
            </a:extLst>
          </p:cNvPr>
          <p:cNvGraphicFramePr/>
          <p:nvPr/>
        </p:nvGraphicFramePr>
        <p:xfrm>
          <a:off x="615891" y="407098"/>
          <a:ext cx="7912217" cy="5297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1553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CBDD2-9E40-46E1-9DE3-791213C05C0F}"/>
              </a:ext>
            </a:extLst>
          </p:cNvPr>
          <p:cNvSpPr>
            <a:spLocks noGrp="1"/>
          </p:cNvSpPr>
          <p:nvPr>
            <p:ph type="title"/>
          </p:nvPr>
        </p:nvSpPr>
        <p:spPr>
          <a:xfrm>
            <a:off x="457200" y="274638"/>
            <a:ext cx="8229600" cy="1143000"/>
          </a:xfrm>
        </p:spPr>
        <p:txBody>
          <a:bodyPr wrap="square" anchor="ctr">
            <a:normAutofit fontScale="90000"/>
          </a:bodyPr>
          <a:lstStyle/>
          <a:p>
            <a:r>
              <a:rPr lang="en-US"/>
              <a:t>Key Considerations in our Strategic Planning</a:t>
            </a:r>
          </a:p>
        </p:txBody>
      </p:sp>
      <p:sp>
        <p:nvSpPr>
          <p:cNvPr id="3" name="Content Placeholder 2">
            <a:extLst>
              <a:ext uri="{FF2B5EF4-FFF2-40B4-BE49-F238E27FC236}">
                <a16:creationId xmlns:a16="http://schemas.microsoft.com/office/drawing/2014/main" id="{58B8B9D1-EFDE-49BD-B008-0C9A8AB40BD6}"/>
              </a:ext>
            </a:extLst>
          </p:cNvPr>
          <p:cNvSpPr>
            <a:spLocks noGrp="1"/>
          </p:cNvSpPr>
          <p:nvPr>
            <p:ph idx="1"/>
          </p:nvPr>
        </p:nvSpPr>
        <p:spPr/>
        <p:txBody>
          <a:bodyPr/>
          <a:lstStyle/>
          <a:p>
            <a:pPr lvl="0"/>
            <a:r>
              <a:rPr lang="en-US" sz="2800"/>
              <a:t>Recognizing the evolving needs of stakeholders</a:t>
            </a:r>
          </a:p>
          <a:p>
            <a:pPr lvl="1"/>
            <a:r>
              <a:rPr lang="en-US" sz="2300"/>
              <a:t>Information needs of stakeholders have expanded</a:t>
            </a:r>
          </a:p>
          <a:p>
            <a:pPr lvl="1"/>
            <a:r>
              <a:rPr lang="en-US" sz="2300"/>
              <a:t>Increased demand for information reported outside of the financial statements</a:t>
            </a:r>
          </a:p>
          <a:p>
            <a:pPr lvl="1"/>
            <a:r>
              <a:rPr lang="en-US" sz="2300"/>
              <a:t>Changes in technologies and the digital environment</a:t>
            </a:r>
            <a:endParaRPr lang="en-US" sz="2800"/>
          </a:p>
          <a:p>
            <a:pPr lvl="0"/>
            <a:r>
              <a:rPr lang="en-US" sz="2800"/>
              <a:t>Diverse range of reporting entities in Canada</a:t>
            </a:r>
          </a:p>
          <a:p>
            <a:r>
              <a:rPr lang="en-US" sz="2800"/>
              <a:t>Focus on </a:t>
            </a:r>
            <a:r>
              <a:rPr lang="en-US" sz="2800" b="1"/>
              <a:t>enhancing relevance </a:t>
            </a:r>
            <a:r>
              <a:rPr lang="en-US" sz="2800"/>
              <a:t>continues to be important in the current era of COVID-19</a:t>
            </a:r>
          </a:p>
          <a:p>
            <a:pPr lvl="0"/>
            <a:endParaRPr lang="en-US" sz="2800"/>
          </a:p>
          <a:p>
            <a:pPr lvl="0"/>
            <a:endParaRPr lang="en-US" sz="2800"/>
          </a:p>
          <a:p>
            <a:pPr marL="0" lvl="0" indent="0">
              <a:buNone/>
            </a:pPr>
            <a:endParaRPr lang="en-US"/>
          </a:p>
          <a:p>
            <a:pPr lvl="0"/>
            <a:endParaRPr lang="en-US"/>
          </a:p>
        </p:txBody>
      </p:sp>
    </p:spTree>
    <p:extLst>
      <p:ext uri="{BB962C8B-B14F-4D97-AF65-F5344CB8AC3E}">
        <p14:creationId xmlns:p14="http://schemas.microsoft.com/office/powerpoint/2010/main" val="2621365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1" y="3538330"/>
            <a:ext cx="7839712" cy="1732170"/>
          </a:xfrm>
        </p:spPr>
        <p:txBody>
          <a:bodyPr>
            <a:noAutofit/>
          </a:bodyPr>
          <a:lstStyle/>
          <a:p>
            <a:pPr eaLnBrk="1" hangingPunct="1">
              <a:defRPr/>
            </a:pPr>
            <a:r>
              <a:rPr lang="en-CA" sz="2800">
                <a:effectLst/>
                <a:ea typeface="Calibri" panose="020F0502020204030204" pitchFamily="34" charset="0"/>
              </a:rPr>
              <a:t>COVID-19 Impact: Financial Reporting, Investing, Auditing, and Governance Challenges in a Fast Changing and Chaotic Environment</a:t>
            </a:r>
            <a:endParaRPr lang="en-US" altLang="en-US" sz="6000">
              <a:solidFill>
                <a:srgbClr val="993333"/>
              </a:solidFill>
              <a:highlight>
                <a:srgbClr val="FFFF00"/>
              </a:highlight>
              <a:ea typeface="+mj-ea"/>
            </a:endParaRPr>
          </a:p>
        </p:txBody>
      </p:sp>
      <p:sp>
        <p:nvSpPr>
          <p:cNvPr id="3" name="Rectangle 2"/>
          <p:cNvSpPr/>
          <p:nvPr/>
        </p:nvSpPr>
        <p:spPr>
          <a:xfrm>
            <a:off x="536404" y="6239053"/>
            <a:ext cx="7139385" cy="584775"/>
          </a:xfrm>
          <a:prstGeom prst="rect">
            <a:avLst/>
          </a:prstGeom>
        </p:spPr>
        <p:txBody>
          <a:bodyPr wrap="square">
            <a:spAutoFit/>
          </a:bodyPr>
          <a:lstStyle/>
          <a:p>
            <a:pPr marL="0" marR="0" lvl="0" indent="0" algn="l" defTabSz="914400" rtl="0" eaLnBrk="1" fontAlgn="base" latinLnBrk="0" hangingPunct="1">
              <a:lnSpc>
                <a:spcPct val="100000"/>
              </a:lnSpc>
              <a:spcBef>
                <a:spcPts val="1800"/>
              </a:spcBef>
              <a:spcAft>
                <a:spcPct val="0"/>
              </a:spcAft>
              <a:buClrTx/>
              <a:buSzTx/>
              <a:buFontTx/>
              <a:buNone/>
              <a:tabLst/>
              <a:defRPr/>
            </a:pPr>
            <a:r>
              <a:rPr kumimoji="0" lang="en-GB" sz="1600" b="0" i="0" u="none" strike="noStrike" kern="1200" cap="none" spc="0" normalizeH="0" baseline="0" noProof="0">
                <a:ln>
                  <a:noFill/>
                </a:ln>
                <a:solidFill>
                  <a:srgbClr val="7F7F7F"/>
                </a:solidFill>
                <a:effectLst/>
                <a:uLnTx/>
                <a:uFillTx/>
                <a:latin typeface="Arial" panose="020B0604020202020204" pitchFamily="34" charset="0"/>
                <a:cs typeface="Arial" panose="020B0604020202020204" pitchFamily="34" charset="0"/>
              </a:rPr>
              <a:t>The views expressed in this presentation are those of the presenter, not necessarily those of the AcSB</a:t>
            </a:r>
            <a:r>
              <a:rPr kumimoji="0" lang="en-GB" sz="1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FABC40E9-B3C0-4523-BF7B-698376C6BECA}"/>
              </a:ext>
            </a:extLst>
          </p:cNvPr>
          <p:cNvSpPr txBox="1"/>
          <p:nvPr/>
        </p:nvSpPr>
        <p:spPr>
          <a:xfrm>
            <a:off x="6096000" y="776898"/>
            <a:ext cx="2580456"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PAC Conference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October 28, 2021</a:t>
            </a:r>
          </a:p>
        </p:txBody>
      </p:sp>
      <p:sp>
        <p:nvSpPr>
          <p:cNvPr id="6" name="Subtitle 4">
            <a:extLst>
              <a:ext uri="{FF2B5EF4-FFF2-40B4-BE49-F238E27FC236}">
                <a16:creationId xmlns:a16="http://schemas.microsoft.com/office/drawing/2014/main" id="{47A2DE1F-FFD7-4787-8CFA-214246E1BFC6}"/>
              </a:ext>
            </a:extLst>
          </p:cNvPr>
          <p:cNvSpPr>
            <a:spLocks noGrp="1"/>
          </p:cNvSpPr>
          <p:nvPr>
            <p:ph type="subTitle" idx="1"/>
          </p:nvPr>
        </p:nvSpPr>
        <p:spPr>
          <a:xfrm>
            <a:off x="611559" y="5419837"/>
            <a:ext cx="8291513" cy="1142381"/>
          </a:xfrm>
        </p:spPr>
        <p:txBody>
          <a:bodyPr>
            <a:normAutofit/>
          </a:bodyPr>
          <a:lstStyle/>
          <a:p>
            <a:pPr>
              <a:lnSpc>
                <a:spcPct val="100000"/>
              </a:lnSpc>
              <a:spcBef>
                <a:spcPts val="0"/>
              </a:spcBef>
              <a:defRPr/>
            </a:pPr>
            <a:r>
              <a:rPr lang="en-CA" altLang="en-US" sz="2400">
                <a:solidFill>
                  <a:schemeClr val="bg1">
                    <a:lumMod val="50000"/>
                  </a:schemeClr>
                </a:solidFill>
              </a:rPr>
              <a:t>Linda Mezon-</a:t>
            </a:r>
            <a:r>
              <a:rPr lang="en-CA" altLang="en-US" sz="2400" err="1">
                <a:solidFill>
                  <a:schemeClr val="bg1">
                    <a:lumMod val="50000"/>
                  </a:schemeClr>
                </a:solidFill>
              </a:rPr>
              <a:t>Hutter</a:t>
            </a:r>
            <a:r>
              <a:rPr lang="en-CA" altLang="en-US" sz="2400">
                <a:solidFill>
                  <a:schemeClr val="bg1">
                    <a:lumMod val="50000"/>
                  </a:schemeClr>
                </a:solidFill>
              </a:rPr>
              <a:t>, FCPA, FCA, CPA (MI), </a:t>
            </a:r>
            <a:r>
              <a:rPr lang="it-IT" altLang="en-US" sz="2400">
                <a:solidFill>
                  <a:schemeClr val="bg1">
                    <a:lumMod val="50000"/>
                  </a:schemeClr>
                </a:solidFill>
              </a:rPr>
              <a:t>CGMA</a:t>
            </a:r>
            <a:endParaRPr lang="en-CA" altLang="en-US" sz="2400">
              <a:solidFill>
                <a:schemeClr val="bg1">
                  <a:lumMod val="50000"/>
                </a:schemeClr>
              </a:solidFill>
            </a:endParaRPr>
          </a:p>
          <a:p>
            <a:pPr>
              <a:lnSpc>
                <a:spcPct val="100000"/>
              </a:lnSpc>
              <a:spcBef>
                <a:spcPts val="0"/>
              </a:spcBef>
              <a:defRPr/>
            </a:pPr>
            <a:r>
              <a:rPr lang="en-CA" altLang="en-US" sz="2400">
                <a:solidFill>
                  <a:schemeClr val="bg1">
                    <a:lumMod val="50000"/>
                  </a:schemeClr>
                </a:solidFill>
              </a:rPr>
              <a:t>Chair, Accounting Standards Board</a:t>
            </a:r>
          </a:p>
          <a:p>
            <a:pPr eaLnBrk="1" hangingPunct="1">
              <a:defRPr/>
            </a:pPr>
            <a:endParaRPr lang="en-CA">
              <a:solidFill>
                <a:schemeClr val="bg1">
                  <a:lumMod val="50000"/>
                </a:schemeClr>
              </a:solidFill>
              <a:ea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542BE-3508-49B8-B6BA-CB823C852B73}"/>
              </a:ext>
            </a:extLst>
          </p:cNvPr>
          <p:cNvSpPr>
            <a:spLocks noGrp="1"/>
          </p:cNvSpPr>
          <p:nvPr>
            <p:ph type="title"/>
          </p:nvPr>
        </p:nvSpPr>
        <p:spPr/>
        <p:txBody>
          <a:bodyPr wrap="square" anchor="ctr">
            <a:normAutofit/>
          </a:bodyPr>
          <a:lstStyle/>
          <a:p>
            <a:pPr>
              <a:lnSpc>
                <a:spcPct val="90000"/>
              </a:lnSpc>
            </a:pPr>
            <a:r>
              <a:rPr lang="en-US" b="1"/>
              <a:t>AcSB Draft Strategic Plan</a:t>
            </a:r>
          </a:p>
        </p:txBody>
      </p:sp>
      <p:sp>
        <p:nvSpPr>
          <p:cNvPr id="3" name="Content Placeholder 2">
            <a:extLst>
              <a:ext uri="{FF2B5EF4-FFF2-40B4-BE49-F238E27FC236}">
                <a16:creationId xmlns:a16="http://schemas.microsoft.com/office/drawing/2014/main" id="{0D13D4A3-E2E3-4F34-BBD3-6B682DB415F0}"/>
              </a:ext>
            </a:extLst>
          </p:cNvPr>
          <p:cNvSpPr>
            <a:spLocks noGrp="1"/>
          </p:cNvSpPr>
          <p:nvPr>
            <p:ph idx="1"/>
          </p:nvPr>
        </p:nvSpPr>
        <p:spPr>
          <a:xfrm>
            <a:off x="457200" y="1600200"/>
            <a:ext cx="4567382" cy="4525963"/>
          </a:xfrm>
        </p:spPr>
        <p:txBody>
          <a:bodyPr wrap="square" anchor="t">
            <a:normAutofit/>
          </a:bodyPr>
          <a:lstStyle/>
          <a:p>
            <a:pPr>
              <a:lnSpc>
                <a:spcPct val="90000"/>
              </a:lnSpc>
            </a:pPr>
            <a:r>
              <a:rPr lang="en-US" sz="2000"/>
              <a:t>In May 2021, the AcSB issued its 2022-2027 </a:t>
            </a:r>
            <a:r>
              <a:rPr lang="en-US" sz="2000">
                <a:hlinkClick r:id="rId3"/>
              </a:rPr>
              <a:t>Draft Strategic Plan </a:t>
            </a:r>
            <a:endParaRPr lang="en-US" sz="2000"/>
          </a:p>
          <a:p>
            <a:pPr lvl="1">
              <a:lnSpc>
                <a:spcPct val="90000"/>
              </a:lnSpc>
            </a:pPr>
            <a:r>
              <a:rPr lang="en-US" sz="2000"/>
              <a:t>Closed for comment on October 15, 2021</a:t>
            </a:r>
          </a:p>
          <a:p>
            <a:pPr marL="381000" lvl="1">
              <a:lnSpc>
                <a:spcPct val="90000"/>
              </a:lnSpc>
              <a:spcBef>
                <a:spcPts val="800"/>
              </a:spcBef>
              <a:buFont typeface="Arial" charset="0"/>
              <a:buChar char="•"/>
            </a:pPr>
            <a:r>
              <a:rPr lang="en-US" sz="2000"/>
              <a:t>Extensive stakeholder outreach conducted throughout the comment period</a:t>
            </a:r>
          </a:p>
          <a:p>
            <a:pPr marL="381000" lvl="1">
              <a:lnSpc>
                <a:spcPct val="90000"/>
              </a:lnSpc>
              <a:spcBef>
                <a:spcPts val="800"/>
              </a:spcBef>
              <a:buFont typeface="Arial" charset="0"/>
              <a:buChar char="•"/>
            </a:pPr>
            <a:r>
              <a:rPr lang="en-US" sz="2000"/>
              <a:t>The AcSB is currently deliberating feedback received and expects to finalize its plan in March 2022 and </a:t>
            </a:r>
            <a:r>
              <a:rPr lang="en-US" sz="2000" spc="-50"/>
              <a:t>begin implementing it on April 1, 2022</a:t>
            </a:r>
          </a:p>
          <a:p>
            <a:pPr>
              <a:lnSpc>
                <a:spcPct val="90000"/>
              </a:lnSpc>
            </a:pPr>
            <a:endParaRPr lang="en-US" sz="1800"/>
          </a:p>
        </p:txBody>
      </p:sp>
      <p:pic>
        <p:nvPicPr>
          <p:cNvPr id="5" name="Picture 4" descr="This image is the cover page of the AcSB’s Draft Strategic Plan Consultation Paper.">
            <a:extLst>
              <a:ext uri="{FF2B5EF4-FFF2-40B4-BE49-F238E27FC236}">
                <a16:creationId xmlns:a16="http://schemas.microsoft.com/office/drawing/2014/main" id="{881FBF07-D5A5-4D4D-B7D2-A43336C152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8472" y="1600200"/>
            <a:ext cx="3449782" cy="4465484"/>
          </a:xfrm>
          <a:prstGeom prst="rect">
            <a:avLst/>
          </a:prstGeom>
        </p:spPr>
      </p:pic>
    </p:spTree>
    <p:extLst>
      <p:ext uri="{BB962C8B-B14F-4D97-AF65-F5344CB8AC3E}">
        <p14:creationId xmlns:p14="http://schemas.microsoft.com/office/powerpoint/2010/main" val="3707172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687B5-DAEB-45BB-9902-7CB83940507D}"/>
              </a:ext>
            </a:extLst>
          </p:cNvPr>
          <p:cNvSpPr>
            <a:spLocks noGrp="1"/>
          </p:cNvSpPr>
          <p:nvPr>
            <p:ph type="title"/>
          </p:nvPr>
        </p:nvSpPr>
        <p:spPr/>
        <p:txBody>
          <a:bodyPr/>
          <a:lstStyle/>
          <a:p>
            <a:r>
              <a:rPr lang="en-US" b="1"/>
              <a:t>Proposed Strategies</a:t>
            </a:r>
          </a:p>
        </p:txBody>
      </p:sp>
      <p:pic>
        <p:nvPicPr>
          <p:cNvPr id="6" name="Picture 5" descr="A picture containing text&#10;&#10;Description automatically generated">
            <a:extLst>
              <a:ext uri="{FF2B5EF4-FFF2-40B4-BE49-F238E27FC236}">
                <a16:creationId xmlns:a16="http://schemas.microsoft.com/office/drawing/2014/main" id="{593FCD41-7231-4C96-AC1C-2EE90F027B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251" y="1972896"/>
            <a:ext cx="7467600" cy="2588768"/>
          </a:xfrm>
          <a:prstGeom prst="rect">
            <a:avLst/>
          </a:prstGeom>
        </p:spPr>
      </p:pic>
      <p:sp>
        <p:nvSpPr>
          <p:cNvPr id="8" name="Arrow: Left-Right 7">
            <a:extLst>
              <a:ext uri="{FF2B5EF4-FFF2-40B4-BE49-F238E27FC236}">
                <a16:creationId xmlns:a16="http://schemas.microsoft.com/office/drawing/2014/main" id="{569D4233-F8D5-4572-95D2-EE9F62B1B950}"/>
              </a:ext>
            </a:extLst>
          </p:cNvPr>
          <p:cNvSpPr/>
          <p:nvPr/>
        </p:nvSpPr>
        <p:spPr>
          <a:xfrm>
            <a:off x="1181100" y="4650417"/>
            <a:ext cx="6781800" cy="112712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Enhance the relevance of financial and non-financial information reported</a:t>
            </a:r>
          </a:p>
        </p:txBody>
      </p:sp>
    </p:spTree>
    <p:extLst>
      <p:ext uri="{BB962C8B-B14F-4D97-AF65-F5344CB8AC3E}">
        <p14:creationId xmlns:p14="http://schemas.microsoft.com/office/powerpoint/2010/main" val="493377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627AE93-46E9-4D53-B3C9-2C5F65F6CF35}"/>
              </a:ext>
            </a:extLst>
          </p:cNvPr>
          <p:cNvGraphicFramePr/>
          <p:nvPr/>
        </p:nvGraphicFramePr>
        <p:xfrm>
          <a:off x="615891" y="407098"/>
          <a:ext cx="7912217" cy="5297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8124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B41EB-822F-49A9-8436-EFAFF07B437A}"/>
              </a:ext>
            </a:extLst>
          </p:cNvPr>
          <p:cNvSpPr>
            <a:spLocks noGrp="1"/>
          </p:cNvSpPr>
          <p:nvPr>
            <p:ph type="title"/>
          </p:nvPr>
        </p:nvSpPr>
        <p:spPr/>
        <p:txBody>
          <a:bodyPr/>
          <a:lstStyle/>
          <a:p>
            <a:r>
              <a:rPr lang="en-US"/>
              <a:t>Relevance of Financial Reporting</a:t>
            </a:r>
          </a:p>
        </p:txBody>
      </p:sp>
      <p:graphicFrame>
        <p:nvGraphicFramePr>
          <p:cNvPr id="4" name="Content Placeholder 3">
            <a:extLst>
              <a:ext uri="{FF2B5EF4-FFF2-40B4-BE49-F238E27FC236}">
                <a16:creationId xmlns:a16="http://schemas.microsoft.com/office/drawing/2014/main" id="{B436860E-D8AE-4DF1-9777-1880E901DDC7}"/>
              </a:ext>
            </a:extLst>
          </p:cNvPr>
          <p:cNvGraphicFramePr>
            <a:graphicFrameLocks noGrp="1"/>
          </p:cNvGraphicFramePr>
          <p:nvPr>
            <p:ph idx="1"/>
          </p:nvPr>
        </p:nvGraphicFramePr>
        <p:xfrm>
          <a:off x="228600" y="1628570"/>
          <a:ext cx="8686800" cy="45256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506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2C668-6AD3-4E2D-80E7-DF4927DA3677}"/>
              </a:ext>
            </a:extLst>
          </p:cNvPr>
          <p:cNvSpPr>
            <a:spLocks noGrp="1"/>
          </p:cNvSpPr>
          <p:nvPr>
            <p:ph type="title"/>
          </p:nvPr>
        </p:nvSpPr>
        <p:spPr>
          <a:xfrm>
            <a:off x="457200" y="274638"/>
            <a:ext cx="8229600" cy="1143000"/>
          </a:xfrm>
        </p:spPr>
        <p:txBody>
          <a:bodyPr wrap="square" anchor="ctr">
            <a:normAutofit fontScale="90000"/>
          </a:bodyPr>
          <a:lstStyle/>
          <a:p>
            <a:r>
              <a:rPr lang="en-CA"/>
              <a:t>AcSB’s Framework for Reporting Performance Measures</a:t>
            </a:r>
          </a:p>
        </p:txBody>
      </p:sp>
      <p:sp>
        <p:nvSpPr>
          <p:cNvPr id="3" name="Content Placeholder 2">
            <a:extLst>
              <a:ext uri="{FF2B5EF4-FFF2-40B4-BE49-F238E27FC236}">
                <a16:creationId xmlns:a16="http://schemas.microsoft.com/office/drawing/2014/main" id="{194A26A5-F142-477C-B39C-1D251479A791}"/>
              </a:ext>
            </a:extLst>
          </p:cNvPr>
          <p:cNvSpPr>
            <a:spLocks noGrp="1"/>
          </p:cNvSpPr>
          <p:nvPr>
            <p:ph sz="half" idx="2"/>
          </p:nvPr>
        </p:nvSpPr>
        <p:spPr bwMode="auto">
          <a:xfrm>
            <a:off x="4648200" y="1600200"/>
            <a:ext cx="4038600" cy="45259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chor="t">
            <a:normAutofit lnSpcReduction="10000"/>
          </a:bodyPr>
          <a:lstStyle/>
          <a:p>
            <a:pPr marL="285750" indent="-285750">
              <a:lnSpc>
                <a:spcPct val="120000"/>
              </a:lnSpc>
            </a:pPr>
            <a:r>
              <a:rPr lang="en-US" sz="1600"/>
              <a:t>To encourage conversations and actions for developing and reporting performance measures that are relevant for decision making</a:t>
            </a:r>
          </a:p>
          <a:p>
            <a:pPr marL="285750" indent="-285750">
              <a:lnSpc>
                <a:spcPct val="120000"/>
              </a:lnSpc>
            </a:pPr>
            <a:r>
              <a:rPr lang="en-US" sz="1600"/>
              <a:t>Created to help all types of reporting entities improve the quality of financial and non-financial performance measures they choose to report outside of the financial statements</a:t>
            </a:r>
          </a:p>
          <a:p>
            <a:pPr marL="285750" indent="-285750">
              <a:lnSpc>
                <a:spcPct val="120000"/>
              </a:lnSpc>
            </a:pPr>
            <a:r>
              <a:rPr lang="en-US" sz="1600"/>
              <a:t>Sets out best practices for:</a:t>
            </a:r>
          </a:p>
          <a:p>
            <a:pPr lvl="1">
              <a:lnSpc>
                <a:spcPct val="120000"/>
              </a:lnSpc>
            </a:pPr>
            <a:r>
              <a:rPr lang="en-US" sz="1400"/>
              <a:t>Selecting, developing and reporting performance measures; and</a:t>
            </a:r>
          </a:p>
          <a:p>
            <a:pPr lvl="1">
              <a:lnSpc>
                <a:spcPct val="120000"/>
              </a:lnSpc>
            </a:pPr>
            <a:r>
              <a:rPr lang="en-US" sz="1400"/>
              <a:t>Implementing and maintaining controls and governance practices.</a:t>
            </a:r>
          </a:p>
        </p:txBody>
      </p:sp>
      <p:pic>
        <p:nvPicPr>
          <p:cNvPr id="5" name="Picture 4">
            <a:hlinkClick r:id="rId3"/>
            <a:extLst>
              <a:ext uri="{FF2B5EF4-FFF2-40B4-BE49-F238E27FC236}">
                <a16:creationId xmlns:a16="http://schemas.microsoft.com/office/drawing/2014/main" id="{FE6D7780-649F-43FB-9EB6-F031944DD23E}"/>
              </a:ext>
            </a:extLst>
          </p:cNvPr>
          <p:cNvPicPr>
            <a:picLocks noChangeAspect="1"/>
          </p:cNvPicPr>
          <p:nvPr/>
        </p:nvPicPr>
        <p:blipFill rotWithShape="1">
          <a:blip r:embed="rId4" cstate="print">
            <a:extLst>
              <a:ext uri="{28A0092B-C50C-407E-A947-70E740481C1C}">
                <a14:useLocalDpi xmlns:a14="http://schemas.microsoft.com/office/drawing/2010/main"/>
              </a:ext>
            </a:extLst>
          </a:blip>
          <a:stretch/>
        </p:blipFill>
        <p:spPr>
          <a:xfrm>
            <a:off x="722690" y="1600200"/>
            <a:ext cx="3507620" cy="4525963"/>
          </a:xfrm>
          <a:prstGeom prst="rect">
            <a:avLst/>
          </a:prstGeom>
          <a:no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32052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90026-749E-4D1D-99B5-7BB805C0C1D6}"/>
              </a:ext>
            </a:extLst>
          </p:cNvPr>
          <p:cNvSpPr>
            <a:spLocks noGrp="1"/>
          </p:cNvSpPr>
          <p:nvPr>
            <p:ph type="title"/>
          </p:nvPr>
        </p:nvSpPr>
        <p:spPr>
          <a:xfrm>
            <a:off x="457200" y="274638"/>
            <a:ext cx="8229600" cy="1143000"/>
          </a:xfrm>
        </p:spPr>
        <p:txBody>
          <a:bodyPr wrap="square" anchor="ctr">
            <a:normAutofit/>
          </a:bodyPr>
          <a:lstStyle/>
          <a:p>
            <a:pPr>
              <a:lnSpc>
                <a:spcPct val="90000"/>
              </a:lnSpc>
            </a:pPr>
            <a:r>
              <a:rPr lang="en-US"/>
              <a:t>Reporting beyond traditional financial statements</a:t>
            </a:r>
          </a:p>
        </p:txBody>
      </p:sp>
      <p:graphicFrame>
        <p:nvGraphicFramePr>
          <p:cNvPr id="5" name="Content Placeholder 2">
            <a:extLst>
              <a:ext uri="{FF2B5EF4-FFF2-40B4-BE49-F238E27FC236}">
                <a16:creationId xmlns:a16="http://schemas.microsoft.com/office/drawing/2014/main" id="{E026F802-0D65-478C-A53A-166407EADB4D}"/>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0815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1268" y="3513762"/>
            <a:ext cx="5015242" cy="1714021"/>
          </a:xfrm>
        </p:spPr>
        <p:txBody>
          <a:bodyPr>
            <a:normAutofit/>
          </a:bodyPr>
          <a:lstStyle/>
          <a:p>
            <a:r>
              <a:rPr lang="en-US" sz="5400">
                <a:solidFill>
                  <a:srgbClr val="993333"/>
                </a:solidFill>
              </a:rPr>
              <a:t>Let’s start the conversation</a:t>
            </a:r>
          </a:p>
        </p:txBody>
      </p:sp>
    </p:spTree>
    <p:extLst>
      <p:ext uri="{BB962C8B-B14F-4D97-AF65-F5344CB8AC3E}">
        <p14:creationId xmlns:p14="http://schemas.microsoft.com/office/powerpoint/2010/main" val="1869809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7CD2F55-DBE5-4CDD-A369-22CD22C2C42A}"/>
              </a:ext>
            </a:extLst>
          </p:cNvPr>
          <p:cNvSpPr txBox="1">
            <a:spLocks/>
          </p:cNvSpPr>
          <p:nvPr>
            <p:custDataLst>
              <p:tags r:id="rId1"/>
            </p:custDataLst>
          </p:nvPr>
        </p:nvSpPr>
        <p:spPr bwMode="auto">
          <a:xfrm>
            <a:off x="457200" y="3060646"/>
            <a:ext cx="8229600" cy="354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ts val="3300"/>
              </a:lnSpc>
              <a:spcBef>
                <a:spcPts val="1500"/>
              </a:spcBef>
              <a:buFont typeface="Arial" charset="0"/>
              <a:buChar char="•"/>
              <a:defRPr sz="3000">
                <a:solidFill>
                  <a:schemeClr val="tx1"/>
                </a:solidFill>
                <a:latin typeface="Arial" charset="0"/>
                <a:ea typeface="Arial" charset="0"/>
                <a:cs typeface="Arial" charset="0"/>
              </a:defRPr>
            </a:lvl1pPr>
            <a:lvl2pPr marL="762000" indent="-381000" eaLnBrk="0" hangingPunct="0">
              <a:lnSpc>
                <a:spcPts val="3000"/>
              </a:lnSpc>
              <a:spcBef>
                <a:spcPts val="750"/>
              </a:spcBef>
              <a:buFont typeface="Arial" charset="0"/>
              <a:buChar char="–"/>
              <a:defRPr sz="2500">
                <a:solidFill>
                  <a:schemeClr val="tx1"/>
                </a:solidFill>
                <a:latin typeface="Arial" charset="0"/>
                <a:ea typeface="Arial" charset="0"/>
                <a:cs typeface="Arial" charset="0"/>
              </a:defRPr>
            </a:lvl2pPr>
            <a:lvl3pPr marL="1143000" indent="-381000" eaLnBrk="0" hangingPunct="0">
              <a:lnSpc>
                <a:spcPts val="3000"/>
              </a:lnSpc>
              <a:spcBef>
                <a:spcPts val="500"/>
              </a:spcBef>
              <a:buSzPct val="75000"/>
              <a:buFont typeface="Arial" charset="0"/>
              <a:buChar char="○"/>
              <a:defRPr sz="2500">
                <a:solidFill>
                  <a:schemeClr val="tx1"/>
                </a:solidFill>
                <a:latin typeface="Arial" charset="0"/>
                <a:ea typeface="Arial" charset="0"/>
                <a:cs typeface="Arial" charset="0"/>
              </a:defRPr>
            </a:lvl3pPr>
            <a:lvl4pPr marL="1524000" indent="-381000" eaLnBrk="0" hangingPunct="0">
              <a:lnSpc>
                <a:spcPts val="2500"/>
              </a:lnSpc>
              <a:spcBef>
                <a:spcPts val="500"/>
              </a:spcBef>
              <a:buFont typeface="Arial" charset="0"/>
              <a:buChar char="»"/>
              <a:defRPr sz="2000">
                <a:solidFill>
                  <a:schemeClr val="tx1"/>
                </a:solidFill>
                <a:latin typeface="Arial" charset="0"/>
                <a:ea typeface="Arial" charset="0"/>
                <a:cs typeface="Arial" charset="0"/>
              </a:defRPr>
            </a:lvl4pPr>
            <a:lvl5pPr marL="1905000" indent="-381000" eaLnBrk="0" hangingPunct="0">
              <a:lnSpc>
                <a:spcPts val="2500"/>
              </a:lnSpc>
              <a:spcBef>
                <a:spcPts val="500"/>
              </a:spcBef>
              <a:buSzPct val="75000"/>
              <a:buFont typeface="Arial" charset="0"/>
              <a:buChar char="■"/>
              <a:defRPr sz="2000">
                <a:solidFill>
                  <a:schemeClr val="tx1"/>
                </a:solidFill>
                <a:latin typeface="Arial" charset="0"/>
                <a:ea typeface="Arial" charset="0"/>
                <a:cs typeface="Arial" charset="0"/>
              </a:defRPr>
            </a:lvl5pPr>
            <a:lvl6pPr marL="2362200" indent="-381000" eaLnBrk="0" fontAlgn="base" hangingPunct="0">
              <a:lnSpc>
                <a:spcPts val="2500"/>
              </a:lnSpc>
              <a:spcBef>
                <a:spcPts val="500"/>
              </a:spcBef>
              <a:spcAft>
                <a:spcPct val="0"/>
              </a:spcAft>
              <a:buSzPct val="75000"/>
              <a:buFont typeface="Arial" charset="0"/>
              <a:buChar char="■"/>
              <a:defRPr sz="2000">
                <a:solidFill>
                  <a:schemeClr val="tx1"/>
                </a:solidFill>
                <a:latin typeface="Arial" charset="0"/>
                <a:ea typeface="Arial" charset="0"/>
                <a:cs typeface="Arial" charset="0"/>
              </a:defRPr>
            </a:lvl6pPr>
            <a:lvl7pPr marL="2819400" indent="-381000" eaLnBrk="0" fontAlgn="base" hangingPunct="0">
              <a:lnSpc>
                <a:spcPts val="2500"/>
              </a:lnSpc>
              <a:spcBef>
                <a:spcPts val="500"/>
              </a:spcBef>
              <a:spcAft>
                <a:spcPct val="0"/>
              </a:spcAft>
              <a:buSzPct val="75000"/>
              <a:buFont typeface="Arial" charset="0"/>
              <a:buChar char="■"/>
              <a:defRPr sz="2000">
                <a:solidFill>
                  <a:schemeClr val="tx1"/>
                </a:solidFill>
                <a:latin typeface="Arial" charset="0"/>
                <a:ea typeface="Arial" charset="0"/>
                <a:cs typeface="Arial" charset="0"/>
              </a:defRPr>
            </a:lvl7pPr>
            <a:lvl8pPr marL="3276600" indent="-381000" eaLnBrk="0" fontAlgn="base" hangingPunct="0">
              <a:lnSpc>
                <a:spcPts val="2500"/>
              </a:lnSpc>
              <a:spcBef>
                <a:spcPts val="500"/>
              </a:spcBef>
              <a:spcAft>
                <a:spcPct val="0"/>
              </a:spcAft>
              <a:buSzPct val="75000"/>
              <a:buFont typeface="Arial" charset="0"/>
              <a:buChar char="■"/>
              <a:defRPr sz="2000">
                <a:solidFill>
                  <a:schemeClr val="tx1"/>
                </a:solidFill>
                <a:latin typeface="Arial" charset="0"/>
                <a:ea typeface="Arial" charset="0"/>
                <a:cs typeface="Arial" charset="0"/>
              </a:defRPr>
            </a:lvl8pPr>
            <a:lvl9pPr marL="3733800" indent="-381000" eaLnBrk="0" fontAlgn="base" hangingPunct="0">
              <a:lnSpc>
                <a:spcPts val="2500"/>
              </a:lnSpc>
              <a:spcBef>
                <a:spcPts val="500"/>
              </a:spcBef>
              <a:spcAft>
                <a:spcPct val="0"/>
              </a:spcAft>
              <a:buSzPct val="75000"/>
              <a:buFont typeface="Arial" charset="0"/>
              <a:buChar char="■"/>
              <a:defRPr sz="20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 typeface="Arial" charset="0"/>
              <a:buNone/>
              <a:tabLst/>
              <a:defRPr/>
            </a:pPr>
            <a:endParaRPr kumimoji="0" lang="en-US" altLang="en-US" sz="2400" b="0" i="0" u="none" strike="noStrike" kern="1200" cap="none" spc="0" normalizeH="0" baseline="0" noProof="0">
              <a:ln>
                <a:noFill/>
              </a:ln>
              <a:solidFill>
                <a:srgbClr val="000000"/>
              </a:solidFill>
              <a:effectLst/>
              <a:uLnTx/>
              <a:uFillTx/>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 typeface="Arial" charset="0"/>
              <a:buNone/>
              <a:tabLst/>
              <a:defRPr/>
            </a:pPr>
            <a:r>
              <a:rPr kumimoji="0" lang="en-US" altLang="en-US" sz="2400" b="1" i="0" u="none" strike="noStrike" kern="1200" cap="none" spc="0" normalizeH="0" baseline="0" noProof="0">
                <a:ln>
                  <a:noFill/>
                </a:ln>
                <a:solidFill>
                  <a:srgbClr val="000000"/>
                </a:solidFill>
                <a:effectLst/>
                <a:uLnTx/>
                <a:uFillTx/>
                <a:latin typeface="Arial" charset="0"/>
                <a:cs typeface="Arial" charset="0"/>
              </a:rPr>
              <a:t>Contact</a:t>
            </a:r>
          </a:p>
          <a:p>
            <a:pPr marL="0" marR="0" lvl="0" indent="0" algn="ctr" defTabSz="914400" rtl="0" eaLnBrk="1" fontAlgn="base" latinLnBrk="0" hangingPunct="1">
              <a:lnSpc>
                <a:spcPct val="100000"/>
              </a:lnSpc>
              <a:spcBef>
                <a:spcPct val="0"/>
              </a:spcBef>
              <a:spcAft>
                <a:spcPct val="0"/>
              </a:spcAft>
              <a:buClrTx/>
              <a:buSzTx/>
              <a:buFont typeface="Arial" charset="0"/>
              <a:buNone/>
              <a:tabLst/>
              <a:defRPr/>
            </a:pPr>
            <a:r>
              <a:rPr kumimoji="0" lang="en-US" altLang="en-US" sz="2400" b="0" i="0" u="none" strike="noStrike" kern="1200" cap="none" spc="0" normalizeH="0" baseline="0" noProof="0">
                <a:ln>
                  <a:noFill/>
                </a:ln>
                <a:solidFill>
                  <a:srgbClr val="000000"/>
                </a:solidFill>
                <a:effectLst/>
                <a:uLnTx/>
                <a:uFillTx/>
                <a:latin typeface="Arial" charset="0"/>
                <a:cs typeface="Arial" charset="0"/>
              </a:rPr>
              <a:t>Linda F. Mezon-</a:t>
            </a:r>
            <a:r>
              <a:rPr kumimoji="0" lang="en-US" altLang="en-US" sz="2400" b="0" i="0" u="none" strike="noStrike" kern="1200" cap="none" spc="0" normalizeH="0" baseline="0" noProof="0" err="1">
                <a:ln>
                  <a:noFill/>
                </a:ln>
                <a:solidFill>
                  <a:srgbClr val="000000"/>
                </a:solidFill>
                <a:effectLst/>
                <a:uLnTx/>
                <a:uFillTx/>
                <a:latin typeface="Arial" charset="0"/>
                <a:cs typeface="Arial" charset="0"/>
              </a:rPr>
              <a:t>Hutter</a:t>
            </a:r>
            <a:r>
              <a:rPr kumimoji="0" lang="en-US" altLang="en-US" sz="2400" b="0" i="0" u="none" strike="noStrike" kern="1200" cap="none" spc="0" normalizeH="0" baseline="0" noProof="0">
                <a:ln>
                  <a:noFill/>
                </a:ln>
                <a:solidFill>
                  <a:srgbClr val="000000"/>
                </a:solidFill>
                <a:effectLst/>
                <a:uLnTx/>
                <a:uFillTx/>
                <a:latin typeface="Arial" charset="0"/>
                <a:cs typeface="Arial" charset="0"/>
              </a:rPr>
              <a:t>, FCPA, FCA, CPA (MI), CGMA</a:t>
            </a:r>
            <a:br>
              <a:rPr kumimoji="0" lang="en-US" altLang="en-US" sz="2400" b="0" i="0" u="none" strike="noStrike" kern="1200" cap="none" spc="0" normalizeH="0" baseline="0" noProof="0">
                <a:ln>
                  <a:noFill/>
                </a:ln>
                <a:solidFill>
                  <a:srgbClr val="000000"/>
                </a:solidFill>
                <a:effectLst/>
                <a:uLnTx/>
                <a:uFillTx/>
                <a:latin typeface="Arial" charset="0"/>
                <a:cs typeface="Arial" charset="0"/>
                <a:hlinkClick r:id="rId4"/>
              </a:rPr>
            </a:br>
            <a:r>
              <a:rPr kumimoji="0" lang="en-US" altLang="en-US" sz="2400" b="0" i="0" u="none" strike="noStrike" kern="1200" cap="none" spc="0" normalizeH="0" baseline="0" noProof="0">
                <a:ln>
                  <a:noFill/>
                </a:ln>
                <a:solidFill>
                  <a:srgbClr val="000000"/>
                </a:solidFill>
                <a:effectLst/>
                <a:uLnTx/>
                <a:uFillTx/>
                <a:latin typeface="Arial" charset="0"/>
                <a:cs typeface="Arial" charset="0"/>
              </a:rPr>
              <a:t>Chair, Accounting Standards Board</a:t>
            </a:r>
            <a:br>
              <a:rPr kumimoji="0" lang="en-US" altLang="en-US" sz="2400" b="0" i="0" u="none" strike="noStrike" kern="1200" cap="none" spc="0" normalizeH="0" baseline="0" noProof="0">
                <a:ln>
                  <a:noFill/>
                </a:ln>
                <a:solidFill>
                  <a:srgbClr val="000000"/>
                </a:solidFill>
                <a:effectLst/>
                <a:uLnTx/>
                <a:uFillTx/>
                <a:latin typeface="Arial" charset="0"/>
                <a:cs typeface="Arial" charset="0"/>
              </a:rPr>
            </a:br>
            <a:r>
              <a:rPr kumimoji="0" lang="en-US" altLang="en-US" sz="2400" b="0" i="0" u="none" strike="noStrike" kern="1200" cap="none" spc="0" normalizeH="0" baseline="0" noProof="0">
                <a:ln>
                  <a:noFill/>
                </a:ln>
                <a:solidFill>
                  <a:srgbClr val="000000"/>
                </a:solidFill>
                <a:effectLst/>
                <a:uLnTx/>
                <a:uFillTx/>
                <a:latin typeface="Arial" charset="0"/>
                <a:cs typeface="Arial" charset="0"/>
              </a:rPr>
              <a:t>Cell: +1 </a:t>
            </a:r>
            <a:r>
              <a:rPr kumimoji="0" lang="fr-CA" sz="2400" b="0" i="0" u="none" strike="noStrike" kern="1200" cap="none" spc="0" normalizeH="0" baseline="0" noProof="0">
                <a:ln>
                  <a:noFill/>
                </a:ln>
                <a:solidFill>
                  <a:srgbClr val="000000"/>
                </a:solidFill>
                <a:effectLst/>
                <a:uLnTx/>
                <a:uFillTx/>
                <a:latin typeface="Arial" charset="0"/>
                <a:cs typeface="Arial" charset="0"/>
              </a:rPr>
              <a:t>(416) 560-1429</a:t>
            </a:r>
            <a:br>
              <a:rPr kumimoji="0" lang="en-US" altLang="en-US" sz="2400" b="0" i="0" u="none" strike="noStrike" kern="1200" cap="none" spc="0" normalizeH="0" baseline="0" noProof="0">
                <a:ln>
                  <a:noFill/>
                </a:ln>
                <a:solidFill>
                  <a:srgbClr val="000000"/>
                </a:solidFill>
                <a:effectLst/>
                <a:uLnTx/>
                <a:uFillTx/>
                <a:latin typeface="Arial" charset="0"/>
                <a:cs typeface="Arial" charset="0"/>
              </a:rPr>
            </a:br>
            <a:r>
              <a:rPr kumimoji="0" lang="en-US" altLang="en-US" sz="2400" b="0" i="0" u="none" strike="noStrike" kern="1200" cap="none" spc="0" normalizeH="0" baseline="0" noProof="0">
                <a:ln>
                  <a:noFill/>
                </a:ln>
                <a:solidFill>
                  <a:srgbClr val="000000"/>
                </a:solidFill>
                <a:effectLst/>
                <a:uLnTx/>
                <a:uFillTx/>
                <a:latin typeface="Arial" charset="0"/>
                <a:cs typeface="Arial" charset="0"/>
              </a:rPr>
              <a:t>Email: </a:t>
            </a:r>
            <a:r>
              <a:rPr kumimoji="0" lang="en-US" altLang="en-US" sz="2400" b="0" i="0" u="none" strike="noStrike" kern="1200" cap="none" spc="0" normalizeH="0" baseline="0" noProof="0">
                <a:ln>
                  <a:noFill/>
                </a:ln>
                <a:solidFill>
                  <a:srgbClr val="000000"/>
                </a:solidFill>
                <a:effectLst/>
                <a:uLnTx/>
                <a:uFillTx/>
                <a:latin typeface="Arial" charset="0"/>
                <a:cs typeface="Arial" charset="0"/>
                <a:hlinkClick r:id="rId5"/>
              </a:rPr>
              <a:t>lmezon@acsbcanada.ca</a:t>
            </a:r>
            <a:r>
              <a:rPr kumimoji="0" lang="en-US" altLang="en-US" sz="2400" b="0" i="0" u="none" strike="noStrike" kern="1200" cap="none" spc="0" normalizeH="0" baseline="0" noProof="0">
                <a:ln>
                  <a:noFill/>
                </a:ln>
                <a:solidFill>
                  <a:srgbClr val="000000"/>
                </a:solidFill>
                <a:effectLst/>
                <a:uLnTx/>
                <a:uFillTx/>
                <a:latin typeface="Arial" charset="0"/>
                <a:cs typeface="Arial" charset="0"/>
              </a:rPr>
              <a:t> </a:t>
            </a:r>
          </a:p>
          <a:p>
            <a:pPr marL="0" marR="0" lvl="0" indent="0" algn="ctr" defTabSz="914400" rtl="0" eaLnBrk="1" fontAlgn="base" latinLnBrk="0" hangingPunct="1">
              <a:lnSpc>
                <a:spcPct val="100000"/>
              </a:lnSpc>
              <a:spcBef>
                <a:spcPct val="0"/>
              </a:spcBef>
              <a:spcAft>
                <a:spcPct val="0"/>
              </a:spcAft>
              <a:buClrTx/>
              <a:buSzTx/>
              <a:buFont typeface="Arial" charset="0"/>
              <a:buNone/>
              <a:tabLst/>
              <a:defRPr/>
            </a:pPr>
            <a:endParaRPr kumimoji="0" lang="en-US" altLang="en-US" sz="2400" b="0" i="0" u="none" strike="noStrike" kern="1200" cap="none" spc="0" normalizeH="0" baseline="0" noProof="0">
              <a:ln>
                <a:noFill/>
              </a:ln>
              <a:solidFill>
                <a:srgbClr val="000000"/>
              </a:solidFill>
              <a:effectLst/>
              <a:uLnTx/>
              <a:uFillTx/>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 typeface="Arial" charset="0"/>
              <a:buNone/>
              <a:tabLst/>
              <a:defRPr/>
            </a:pPr>
            <a:endParaRPr kumimoji="0" lang="en-US" altLang="en-US" sz="2400" b="0" i="0" u="none" strike="noStrike" kern="1200" cap="none" spc="0" normalizeH="0" baseline="0" noProof="0">
              <a:ln>
                <a:noFill/>
              </a:ln>
              <a:solidFill>
                <a:srgbClr val="000000"/>
              </a:solidFill>
              <a:effectLst/>
              <a:uLnTx/>
              <a:uFillTx/>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 typeface="Arial" charset="0"/>
              <a:buNone/>
              <a:tabLst/>
              <a:defRPr/>
            </a:pPr>
            <a:endParaRPr kumimoji="0" lang="en-US" altLang="en-US" sz="2400" b="0" i="0" u="none" strike="noStrike" kern="1200" cap="none" spc="0" normalizeH="0" baseline="0" noProof="0">
              <a:ln>
                <a:noFill/>
              </a:ln>
              <a:solidFill>
                <a:srgbClr val="000000"/>
              </a:solidFill>
              <a:effectLst/>
              <a:uLnTx/>
              <a:uFillTx/>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 typeface="Arial" charset="0"/>
              <a:buNone/>
              <a:tabLst/>
              <a:defRPr/>
            </a:pPr>
            <a:endParaRPr kumimoji="0" lang="en-US" altLang="en-US" sz="2400" b="0" i="0" u="none" strike="noStrike" kern="1200" cap="none" spc="0" normalizeH="0" baseline="0" noProof="0">
              <a:ln>
                <a:noFill/>
              </a:ln>
              <a:solidFill>
                <a:srgbClr val="000000"/>
              </a:solidFill>
              <a:effectLst/>
              <a:uLnTx/>
              <a:uFillTx/>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 typeface="Arial" charset="0"/>
              <a:buNone/>
              <a:tabLst/>
              <a:defRPr/>
            </a:pPr>
            <a:endParaRPr kumimoji="0" lang="en-US" altLang="en-US" sz="2400" b="0" i="0" u="none" strike="noStrike" kern="1200" cap="none" spc="0" normalizeH="0" baseline="0" noProof="0">
              <a:ln>
                <a:noFill/>
              </a:ln>
              <a:solidFill>
                <a:srgbClr val="000000"/>
              </a:solidFill>
              <a:effectLst/>
              <a:uLnTx/>
              <a:uFillTx/>
              <a:latin typeface="Arial" charset="0"/>
              <a:cs typeface="Arial" charset="0"/>
            </a:endParaRPr>
          </a:p>
        </p:txBody>
      </p:sp>
    </p:spTree>
    <p:extLst>
      <p:ext uri="{BB962C8B-B14F-4D97-AF65-F5344CB8AC3E}">
        <p14:creationId xmlns:p14="http://schemas.microsoft.com/office/powerpoint/2010/main" val="1055417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266" y="562670"/>
            <a:ext cx="8229600" cy="1714202"/>
          </a:xfrm>
        </p:spPr>
        <p:txBody>
          <a:bodyPr>
            <a:noAutofit/>
          </a:bodyPr>
          <a:lstStyle/>
          <a:p>
            <a:r>
              <a:rPr lang="en-CA" sz="3200" dirty="0">
                <a:solidFill>
                  <a:prstClr val="white"/>
                </a:solidFill>
                <a:latin typeface="Times New Roman" panose="02020603050405020304" pitchFamily="18" charset="0"/>
              </a:rPr>
              <a:t>PAC ANNUAL CONFERENCE</a:t>
            </a:r>
            <a:br>
              <a:rPr lang="en-US" sz="2800" dirty="0"/>
            </a:br>
            <a:r>
              <a:rPr lang="en-CA" sz="3600" b="1" cap="small" dirty="0">
                <a:latin typeface="Times New Roman" panose="02020603050405020304" pitchFamily="18" charset="0"/>
              </a:rPr>
              <a:t>Professional Accounting Futures</a:t>
            </a:r>
            <a:r>
              <a:rPr lang="en-CA" sz="2000" dirty="0">
                <a:solidFill>
                  <a:prstClr val="white"/>
                </a:solidFill>
                <a:latin typeface="Times New Roman" panose="02020603050405020304" pitchFamily="18" charset="0"/>
              </a:rPr>
              <a:t> </a:t>
            </a:r>
            <a:br>
              <a:rPr lang="en-CA" sz="2000" dirty="0">
                <a:solidFill>
                  <a:prstClr val="white"/>
                </a:solidFill>
                <a:latin typeface="Times New Roman" panose="02020603050405020304" pitchFamily="18" charset="0"/>
              </a:rPr>
            </a:br>
            <a:r>
              <a:rPr lang="en-CA" sz="2400" dirty="0">
                <a:solidFill>
                  <a:prstClr val="white"/>
                </a:solidFill>
                <a:latin typeface="Times New Roman" panose="02020603050405020304" pitchFamily="18" charset="0"/>
              </a:rPr>
              <a:t>October 28 &amp; 29, 2021</a:t>
            </a:r>
            <a:endParaRPr lang="en-US" sz="4000" dirty="0"/>
          </a:p>
        </p:txBody>
      </p:sp>
      <p:sp>
        <p:nvSpPr>
          <p:cNvPr id="3" name="Content Placeholder 2"/>
          <p:cNvSpPr>
            <a:spLocks noGrp="1"/>
          </p:cNvSpPr>
          <p:nvPr>
            <p:ph idx="1"/>
          </p:nvPr>
        </p:nvSpPr>
        <p:spPr>
          <a:xfrm>
            <a:off x="457200" y="3068960"/>
            <a:ext cx="8229600" cy="864096"/>
          </a:xfrm>
        </p:spPr>
        <p:txBody>
          <a:bodyPr>
            <a:noAutofit/>
          </a:bodyPr>
          <a:lstStyle/>
          <a:p>
            <a:pPr marL="0" indent="0" algn="ctr">
              <a:buNone/>
            </a:pPr>
            <a:r>
              <a:rPr lang="en-US" sz="5000" dirty="0"/>
              <a:t>Questions &amp; Answers</a:t>
            </a:r>
          </a:p>
        </p:txBody>
      </p:sp>
      <p:pic>
        <p:nvPicPr>
          <p:cNvPr id="1026" name="Picture 2" descr="D:\My Docs\z Ryan's Stuff\Branding + Logos\PAC-logo-KO-redon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5770" y="5157192"/>
            <a:ext cx="5328592" cy="1278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876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266" y="346647"/>
            <a:ext cx="8229600" cy="1714202"/>
          </a:xfrm>
        </p:spPr>
        <p:txBody>
          <a:bodyPr>
            <a:noAutofit/>
          </a:bodyPr>
          <a:lstStyle/>
          <a:p>
            <a:r>
              <a:rPr lang="en-CA" sz="3200" dirty="0">
                <a:solidFill>
                  <a:prstClr val="white"/>
                </a:solidFill>
                <a:latin typeface="Times New Roman" panose="02020603050405020304" pitchFamily="18" charset="0"/>
              </a:rPr>
              <a:t>PAC ANNUAL CONFERENCE</a:t>
            </a:r>
            <a:br>
              <a:rPr lang="en-US" sz="2800" dirty="0"/>
            </a:br>
            <a:r>
              <a:rPr lang="en-CA" sz="3600" b="1" cap="small" dirty="0">
                <a:latin typeface="Times New Roman" panose="02020603050405020304" pitchFamily="18" charset="0"/>
              </a:rPr>
              <a:t>Professional Accounting Futures</a:t>
            </a:r>
            <a:r>
              <a:rPr lang="en-CA" sz="2000" dirty="0">
                <a:solidFill>
                  <a:prstClr val="white"/>
                </a:solidFill>
                <a:latin typeface="Times New Roman" panose="02020603050405020304" pitchFamily="18" charset="0"/>
              </a:rPr>
              <a:t> </a:t>
            </a:r>
            <a:br>
              <a:rPr lang="en-CA" sz="2000" dirty="0">
                <a:solidFill>
                  <a:prstClr val="white"/>
                </a:solidFill>
                <a:latin typeface="Times New Roman" panose="02020603050405020304" pitchFamily="18" charset="0"/>
              </a:rPr>
            </a:br>
            <a:r>
              <a:rPr lang="en-CA" sz="2400" dirty="0">
                <a:solidFill>
                  <a:prstClr val="white"/>
                </a:solidFill>
                <a:latin typeface="Times New Roman" panose="02020603050405020304" pitchFamily="18" charset="0"/>
              </a:rPr>
              <a:t>October 28 &amp; 29, 2021</a:t>
            </a:r>
            <a:endParaRPr lang="en-US" sz="4000" dirty="0"/>
          </a:p>
        </p:txBody>
      </p:sp>
      <p:sp>
        <p:nvSpPr>
          <p:cNvPr id="3" name="Content Placeholder 2"/>
          <p:cNvSpPr>
            <a:spLocks noGrp="1"/>
          </p:cNvSpPr>
          <p:nvPr>
            <p:ph idx="1"/>
          </p:nvPr>
        </p:nvSpPr>
        <p:spPr>
          <a:xfrm>
            <a:off x="457200" y="2276872"/>
            <a:ext cx="8229600" cy="2448273"/>
          </a:xfrm>
        </p:spPr>
        <p:txBody>
          <a:bodyPr>
            <a:noAutofit/>
          </a:bodyPr>
          <a:lstStyle/>
          <a:p>
            <a:pPr marL="0" indent="0" algn="ctr">
              <a:buNone/>
            </a:pPr>
            <a:r>
              <a:rPr lang="en-US" dirty="0"/>
              <a:t>Thank you for attending</a:t>
            </a:r>
            <a:br>
              <a:rPr lang="en-US" dirty="0"/>
            </a:br>
            <a:endParaRPr lang="en-US" sz="1200" dirty="0"/>
          </a:p>
          <a:p>
            <a:pPr marL="0" indent="0" algn="ctr">
              <a:buNone/>
            </a:pPr>
            <a:r>
              <a:rPr lang="en-US" dirty="0"/>
              <a:t>Visit our PAC website at </a:t>
            </a:r>
          </a:p>
          <a:p>
            <a:pPr marL="0" indent="0" algn="ctr">
              <a:buNone/>
            </a:pPr>
            <a:r>
              <a:rPr lang="en-US" dirty="0"/>
              <a:t>https://www.utm.utoronto.ca/pac/</a:t>
            </a:r>
            <a:br>
              <a:rPr lang="en-US" dirty="0"/>
            </a:br>
            <a:endParaRPr lang="en-US" sz="1200" dirty="0"/>
          </a:p>
          <a:p>
            <a:pPr marL="0" indent="0" algn="ctr">
              <a:buNone/>
            </a:pPr>
            <a:r>
              <a:rPr lang="en-US" dirty="0"/>
              <a:t>Please join us tomorrow</a:t>
            </a:r>
          </a:p>
        </p:txBody>
      </p:sp>
      <p:pic>
        <p:nvPicPr>
          <p:cNvPr id="1026" name="Picture 2" descr="D:\My Docs\z Ryan's Stuff\Branding + Logos\PAC-logo-KO-redon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5770" y="5301208"/>
            <a:ext cx="5328592" cy="1278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573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627AE93-46E9-4D53-B3C9-2C5F65F6CF35}"/>
              </a:ext>
            </a:extLst>
          </p:cNvPr>
          <p:cNvGraphicFramePr/>
          <p:nvPr/>
        </p:nvGraphicFramePr>
        <p:xfrm>
          <a:off x="615891" y="407098"/>
          <a:ext cx="7912217" cy="5297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7451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ECCE4-9F3A-4818-BF9D-A59A219057DB}"/>
              </a:ext>
            </a:extLst>
          </p:cNvPr>
          <p:cNvSpPr>
            <a:spLocks noGrp="1"/>
          </p:cNvSpPr>
          <p:nvPr>
            <p:ph type="title"/>
          </p:nvPr>
        </p:nvSpPr>
        <p:spPr>
          <a:xfrm>
            <a:off x="457200" y="274638"/>
            <a:ext cx="8229600" cy="1143000"/>
          </a:xfrm>
        </p:spPr>
        <p:txBody>
          <a:bodyPr wrap="square" anchor="ctr">
            <a:normAutofit/>
          </a:bodyPr>
          <a:lstStyle/>
          <a:p>
            <a:pPr>
              <a:lnSpc>
                <a:spcPct val="90000"/>
              </a:lnSpc>
            </a:pPr>
            <a:r>
              <a:rPr lang="en-US"/>
              <a:t>Pressures on Financial Reporting Before COVID-19</a:t>
            </a:r>
          </a:p>
        </p:txBody>
      </p:sp>
      <p:grpSp>
        <p:nvGrpSpPr>
          <p:cNvPr id="23" name="Group 22">
            <a:extLst>
              <a:ext uri="{FF2B5EF4-FFF2-40B4-BE49-F238E27FC236}">
                <a16:creationId xmlns:a16="http://schemas.microsoft.com/office/drawing/2014/main" id="{1C6EDBB9-F702-4796-BE32-3D632ECC2872}"/>
              </a:ext>
            </a:extLst>
          </p:cNvPr>
          <p:cNvGrpSpPr/>
          <p:nvPr/>
        </p:nvGrpSpPr>
        <p:grpSpPr>
          <a:xfrm>
            <a:off x="204648" y="1507692"/>
            <a:ext cx="8734704" cy="4826475"/>
            <a:chOff x="460698" y="1870257"/>
            <a:chExt cx="8734704" cy="4826475"/>
          </a:xfrm>
        </p:grpSpPr>
        <p:sp>
          <p:nvSpPr>
            <p:cNvPr id="24" name="Oval 23">
              <a:extLst>
                <a:ext uri="{FF2B5EF4-FFF2-40B4-BE49-F238E27FC236}">
                  <a16:creationId xmlns:a16="http://schemas.microsoft.com/office/drawing/2014/main" id="{D9904DBF-2D6B-4E15-AAA2-875045C774E5}"/>
                </a:ext>
              </a:extLst>
            </p:cNvPr>
            <p:cNvSpPr/>
            <p:nvPr/>
          </p:nvSpPr>
          <p:spPr>
            <a:xfrm>
              <a:off x="580756" y="5038017"/>
              <a:ext cx="2740927" cy="1510696"/>
            </a:xfrm>
            <a:prstGeom prst="ellipse">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441394" tIns="290744" rIns="441394" bIns="290744" numCol="1" spcCol="1270" anchor="ctr" anchorCtr="0">
              <a:noAutofit/>
            </a:bodyPr>
            <a:lstStyle/>
            <a:p>
              <a:pPr marL="0" marR="0" lvl="0" indent="0" algn="ctr" defTabSz="755650" rtl="0" eaLnBrk="1" fontAlgn="base"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Changing public confidence in audits</a:t>
              </a:r>
            </a:p>
          </p:txBody>
        </p:sp>
        <p:sp>
          <p:nvSpPr>
            <p:cNvPr id="25" name="Oval 24">
              <a:extLst>
                <a:ext uri="{FF2B5EF4-FFF2-40B4-BE49-F238E27FC236}">
                  <a16:creationId xmlns:a16="http://schemas.microsoft.com/office/drawing/2014/main" id="{EB1961D4-35DB-4E86-9F43-7BFD53E7DF1D}"/>
                </a:ext>
              </a:extLst>
            </p:cNvPr>
            <p:cNvSpPr/>
            <p:nvPr/>
          </p:nvSpPr>
          <p:spPr>
            <a:xfrm>
              <a:off x="5588557" y="5110055"/>
              <a:ext cx="3168482" cy="1586677"/>
            </a:xfrm>
            <a:prstGeom prst="ellipse">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441394" tIns="290744" rIns="441394" bIns="290744" numCol="1" spcCol="1270" anchor="ctr" anchorCtr="0">
              <a:noAutofit/>
            </a:bodyPr>
            <a:lstStyle/>
            <a:p>
              <a:pPr marL="0" marR="0" lvl="0" indent="0" algn="ctr" defTabSz="755650" rtl="0" eaLnBrk="1" fontAlgn="base"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Disorganized approach to ESG Reporting</a:t>
              </a:r>
            </a:p>
          </p:txBody>
        </p:sp>
        <p:sp>
          <p:nvSpPr>
            <p:cNvPr id="26" name="Oval 25">
              <a:extLst>
                <a:ext uri="{FF2B5EF4-FFF2-40B4-BE49-F238E27FC236}">
                  <a16:creationId xmlns:a16="http://schemas.microsoft.com/office/drawing/2014/main" id="{C5FA30F2-3E3B-4F71-BC81-7FC99D0095E4}"/>
                </a:ext>
              </a:extLst>
            </p:cNvPr>
            <p:cNvSpPr/>
            <p:nvPr/>
          </p:nvSpPr>
          <p:spPr>
            <a:xfrm>
              <a:off x="6214357" y="3236394"/>
              <a:ext cx="2981045" cy="1506490"/>
            </a:xfrm>
            <a:prstGeom prst="ellipse">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441394" tIns="290744" rIns="441394" bIns="290744" numCol="1" spcCol="1270" anchor="ctr" anchorCtr="0">
              <a:noAutofit/>
            </a:bodyPr>
            <a:lstStyle/>
            <a:p>
              <a:pPr marL="0" marR="0" lvl="0" indent="0" algn="ctr" defTabSz="755650" rtl="0" eaLnBrk="1" fontAlgn="base"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Changes in technologies </a:t>
              </a:r>
            </a:p>
          </p:txBody>
        </p:sp>
        <p:sp>
          <p:nvSpPr>
            <p:cNvPr id="27" name="Oval 26">
              <a:extLst>
                <a:ext uri="{FF2B5EF4-FFF2-40B4-BE49-F238E27FC236}">
                  <a16:creationId xmlns:a16="http://schemas.microsoft.com/office/drawing/2014/main" id="{A0244E38-9266-4DEC-AD08-2B951D96B27B}"/>
                </a:ext>
              </a:extLst>
            </p:cNvPr>
            <p:cNvSpPr/>
            <p:nvPr/>
          </p:nvSpPr>
          <p:spPr>
            <a:xfrm>
              <a:off x="460698" y="1870257"/>
              <a:ext cx="2981045" cy="1774304"/>
            </a:xfrm>
            <a:prstGeom prst="ellipse">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441394" tIns="290744" rIns="441394" bIns="290744" numCol="1" spcCol="1270" anchor="ctr" anchorCtr="0">
              <a:noAutofit/>
            </a:bodyPr>
            <a:lstStyle/>
            <a:p>
              <a:pPr marL="0" marR="0" lvl="0" indent="0" algn="ctr" defTabSz="755650" rtl="0" eaLnBrk="1" fontAlgn="base"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Proliferation of non-GAAP measures and KPIs</a:t>
              </a:r>
            </a:p>
          </p:txBody>
        </p:sp>
        <p:sp>
          <p:nvSpPr>
            <p:cNvPr id="28" name="Oval 27">
              <a:extLst>
                <a:ext uri="{FF2B5EF4-FFF2-40B4-BE49-F238E27FC236}">
                  <a16:creationId xmlns:a16="http://schemas.microsoft.com/office/drawing/2014/main" id="{9718BA63-3F1C-4864-98C9-5CB8C3DA2DCE}"/>
                </a:ext>
              </a:extLst>
            </p:cNvPr>
            <p:cNvSpPr/>
            <p:nvPr/>
          </p:nvSpPr>
          <p:spPr>
            <a:xfrm>
              <a:off x="4032230" y="1927770"/>
              <a:ext cx="3112654" cy="1586676"/>
            </a:xfrm>
            <a:prstGeom prst="ellipse">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441394" tIns="290744" rIns="441394" bIns="290744" numCol="1" spcCol="1270" anchor="ctr" anchorCtr="0">
              <a:noAutofit/>
            </a:bodyPr>
            <a:lstStyle/>
            <a:p>
              <a:pPr marL="0" marR="0" lvl="0" indent="0" algn="ctr" defTabSz="755650" rtl="0" eaLnBrk="1" fontAlgn="base"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Pressures on globalization</a:t>
              </a:r>
            </a:p>
          </p:txBody>
        </p:sp>
        <p:sp>
          <p:nvSpPr>
            <p:cNvPr id="29" name="Oval 28">
              <a:extLst>
                <a:ext uri="{FF2B5EF4-FFF2-40B4-BE49-F238E27FC236}">
                  <a16:creationId xmlns:a16="http://schemas.microsoft.com/office/drawing/2014/main" id="{4AE3807D-7F26-40FA-88F2-52F51A83B27B}"/>
                </a:ext>
              </a:extLst>
            </p:cNvPr>
            <p:cNvSpPr/>
            <p:nvPr/>
          </p:nvSpPr>
          <p:spPr>
            <a:xfrm>
              <a:off x="1613392" y="3662013"/>
              <a:ext cx="2740927" cy="1228437"/>
            </a:xfrm>
            <a:prstGeom prst="ellipse">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441394" tIns="290744" rIns="441394" bIns="290744" numCol="1" spcCol="1270" anchor="ctr" anchorCtr="0">
              <a:noAutofit/>
            </a:bodyPr>
            <a:lstStyle/>
            <a:p>
              <a:pPr marL="0" marR="0" lvl="0" indent="0" algn="ctr" defTabSz="755650" rtl="0" eaLnBrk="1" fontAlgn="base"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Initiatives to reduce regulatory burden</a:t>
              </a:r>
            </a:p>
          </p:txBody>
        </p:sp>
      </p:grpSp>
      <p:pic>
        <p:nvPicPr>
          <p:cNvPr id="31" name="Picture 30" descr="Woman hand on face">
            <a:extLst>
              <a:ext uri="{FF2B5EF4-FFF2-40B4-BE49-F238E27FC236}">
                <a16:creationId xmlns:a16="http://schemas.microsoft.com/office/drawing/2014/main" id="{A7EBAA7A-A803-433A-96C6-B9BD2C9F84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9431" y="3597537"/>
            <a:ext cx="725138" cy="2985825"/>
          </a:xfrm>
          <a:prstGeom prst="rect">
            <a:avLst/>
          </a:prstGeom>
        </p:spPr>
      </p:pic>
    </p:spTree>
    <p:extLst>
      <p:ext uri="{BB962C8B-B14F-4D97-AF65-F5344CB8AC3E}">
        <p14:creationId xmlns:p14="http://schemas.microsoft.com/office/powerpoint/2010/main" val="3383212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9F5AB-C166-4403-8368-3A1941F7543E}"/>
              </a:ext>
            </a:extLst>
          </p:cNvPr>
          <p:cNvSpPr>
            <a:spLocks noGrp="1"/>
          </p:cNvSpPr>
          <p:nvPr>
            <p:ph type="title"/>
          </p:nvPr>
        </p:nvSpPr>
        <p:spPr/>
        <p:txBody>
          <a:bodyPr>
            <a:normAutofit fontScale="90000"/>
          </a:bodyPr>
          <a:lstStyle/>
          <a:p>
            <a:r>
              <a:rPr lang="en-US"/>
              <a:t>Users are saying there are issues with financial reporting</a:t>
            </a:r>
          </a:p>
        </p:txBody>
      </p:sp>
      <p:grpSp>
        <p:nvGrpSpPr>
          <p:cNvPr id="20" name="Group 19">
            <a:extLst>
              <a:ext uri="{FF2B5EF4-FFF2-40B4-BE49-F238E27FC236}">
                <a16:creationId xmlns:a16="http://schemas.microsoft.com/office/drawing/2014/main" id="{D7604E35-12BB-49DB-A47A-1E2AFA750400}"/>
              </a:ext>
            </a:extLst>
          </p:cNvPr>
          <p:cNvGrpSpPr/>
          <p:nvPr/>
        </p:nvGrpSpPr>
        <p:grpSpPr>
          <a:xfrm>
            <a:off x="1021932" y="1932628"/>
            <a:ext cx="7367916" cy="1030181"/>
            <a:chOff x="1900239" y="3089765"/>
            <a:chExt cx="9189790" cy="1373574"/>
          </a:xfrm>
        </p:grpSpPr>
        <p:sp>
          <p:nvSpPr>
            <p:cNvPr id="21" name="Round Diagonal Corner Rectangle 26">
              <a:extLst>
                <a:ext uri="{FF2B5EF4-FFF2-40B4-BE49-F238E27FC236}">
                  <a16:creationId xmlns:a16="http://schemas.microsoft.com/office/drawing/2014/main" id="{9D35EE6B-BEC9-454D-803F-8CE918B31A1F}"/>
                </a:ext>
              </a:extLst>
            </p:cNvPr>
            <p:cNvSpPr/>
            <p:nvPr/>
          </p:nvSpPr>
          <p:spPr bwMode="gray">
            <a:xfrm>
              <a:off x="2981324" y="3089765"/>
              <a:ext cx="8108705" cy="1373574"/>
            </a:xfrm>
            <a:prstGeom prst="round2DiagRect">
              <a:avLst>
                <a:gd name="adj1" fmla="val 17356"/>
                <a:gd name="adj2" fmla="val 0"/>
              </a:avLst>
            </a:prstGeom>
            <a:solidFill>
              <a:schemeClr val="accent1">
                <a:lumMod val="20000"/>
                <a:lumOff val="80000"/>
              </a:schemeClr>
            </a:solidFill>
            <a:ln w="19050" algn="ctr">
              <a:noFill/>
              <a:miter lim="800000"/>
              <a:headEnd/>
              <a:tailEnd/>
            </a:ln>
          </p:spPr>
          <p:txBody>
            <a:bodyPr wrap="square" lIns="66675" tIns="66675" rIns="66675" bIns="66675" rtlCol="0" anchor="ctr"/>
            <a:lstStyle/>
            <a:p>
              <a:pPr marL="0" marR="0" lvl="0" indent="0" algn="l" defTabSz="914400" rtl="0" eaLnBrk="1" fontAlgn="base" latinLnBrk="0" hangingPunct="1">
                <a:lnSpc>
                  <a:spcPct val="100000"/>
                </a:lnSpc>
                <a:spcBef>
                  <a:spcPts val="450"/>
                </a:spcBef>
                <a:spcAft>
                  <a:spcPts val="45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“The 33-year average tenure of companies on the S&amp;P 500 in 1964 narrowed to 24 years by 2016 and is forecast to shrink to just 12 years by 2027” (</a:t>
              </a:r>
              <a:r>
                <a:rPr kumimoji="0" lang="en-US" sz="1400" b="0" i="0" u="none" strike="noStrike" kern="1200" cap="none" spc="0" normalizeH="0" baseline="0" noProof="0" err="1">
                  <a:ln>
                    <a:noFill/>
                  </a:ln>
                  <a:solidFill>
                    <a:srgbClr val="000000"/>
                  </a:solidFill>
                  <a:effectLst/>
                  <a:uLnTx/>
                  <a:uFillTx/>
                  <a:latin typeface="Arial" panose="020B0604020202020204" pitchFamily="34" charset="0"/>
                  <a:cs typeface="Arial" panose="020B0604020202020204" pitchFamily="34" charset="0"/>
                </a:rPr>
                <a:t>Innosight</a:t>
              </a:r>
              <a:r>
                <a:rPr kumimoji="0" 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Consulting, February 2018)</a:t>
              </a:r>
            </a:p>
          </p:txBody>
        </p:sp>
        <p:cxnSp>
          <p:nvCxnSpPr>
            <p:cNvPr id="22" name="Straight Connector 21">
              <a:extLst>
                <a:ext uri="{FF2B5EF4-FFF2-40B4-BE49-F238E27FC236}">
                  <a16:creationId xmlns:a16="http://schemas.microsoft.com/office/drawing/2014/main" id="{9C4BF95E-42CF-4911-99E4-2DF9F359C75F}"/>
                </a:ext>
              </a:extLst>
            </p:cNvPr>
            <p:cNvCxnSpPr>
              <a:cxnSpLocks/>
              <a:endCxn id="21" idx="2"/>
            </p:cNvCxnSpPr>
            <p:nvPr/>
          </p:nvCxnSpPr>
          <p:spPr>
            <a:xfrm>
              <a:off x="2533787" y="3642857"/>
              <a:ext cx="447537" cy="133696"/>
            </a:xfrm>
            <a:prstGeom prst="line">
              <a:avLst/>
            </a:prstGeom>
            <a:ln>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Flowchart: Connector 22">
              <a:extLst>
                <a:ext uri="{FF2B5EF4-FFF2-40B4-BE49-F238E27FC236}">
                  <a16:creationId xmlns:a16="http://schemas.microsoft.com/office/drawing/2014/main" id="{85EFBC0A-F1D2-4FA3-ACFF-A0F2F7B334CC}"/>
                </a:ext>
              </a:extLst>
            </p:cNvPr>
            <p:cNvSpPr/>
            <p:nvPr/>
          </p:nvSpPr>
          <p:spPr bwMode="gray">
            <a:xfrm>
              <a:off x="1900239" y="3326081"/>
              <a:ext cx="633549" cy="633549"/>
            </a:xfrm>
            <a:prstGeom prst="flowChartConnector">
              <a:avLst/>
            </a:prstGeom>
            <a:solidFill>
              <a:schemeClr val="accent1"/>
            </a:solidFill>
            <a:ln w="19050" algn="ctr">
              <a:noFill/>
              <a:miter lim="800000"/>
              <a:headEnd/>
              <a:tailEnd/>
            </a:ln>
          </p:spPr>
          <p:txBody>
            <a:bodyPr wrap="square" lIns="66675" tIns="66675" rIns="66675" bIns="66675" rtlCol="0" anchor="ctr"/>
            <a:lstStyle/>
            <a:p>
              <a:pPr marL="0" marR="0" lvl="0" indent="0" algn="ctr" defTabSz="914400" rtl="0" eaLnBrk="1" fontAlgn="base" latinLnBrk="0" hangingPunct="1">
                <a:lnSpc>
                  <a:spcPct val="106000"/>
                </a:lnSpc>
                <a:spcBef>
                  <a:spcPct val="0"/>
                </a:spcBef>
                <a:spcAft>
                  <a:spcPct val="0"/>
                </a:spcAft>
                <a:buClrTx/>
                <a:buSzTx/>
                <a:buFont typeface="Wingdings 2" pitchFamily="18" charset="2"/>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nvGrpSpPr>
            <p:cNvPr id="24" name="Group 433">
              <a:extLst>
                <a:ext uri="{FF2B5EF4-FFF2-40B4-BE49-F238E27FC236}">
                  <a16:creationId xmlns:a16="http://schemas.microsoft.com/office/drawing/2014/main" id="{A713500B-9D3B-4A91-AFD5-865D2659E91A}"/>
                </a:ext>
              </a:extLst>
            </p:cNvPr>
            <p:cNvGrpSpPr>
              <a:grpSpLocks noChangeAspect="1"/>
            </p:cNvGrpSpPr>
            <p:nvPr/>
          </p:nvGrpSpPr>
          <p:grpSpPr bwMode="auto">
            <a:xfrm>
              <a:off x="1951494" y="3377175"/>
              <a:ext cx="530352" cy="530352"/>
              <a:chOff x="4725" y="1820"/>
              <a:chExt cx="340" cy="340"/>
            </a:xfrm>
            <a:solidFill>
              <a:schemeClr val="bg1"/>
            </a:solidFill>
          </p:grpSpPr>
          <p:sp>
            <p:nvSpPr>
              <p:cNvPr id="25" name="Freeform 434">
                <a:extLst>
                  <a:ext uri="{FF2B5EF4-FFF2-40B4-BE49-F238E27FC236}">
                    <a16:creationId xmlns:a16="http://schemas.microsoft.com/office/drawing/2014/main" id="{F8775CD5-0196-4A0B-B74A-13C3695EE836}"/>
                  </a:ext>
                </a:extLst>
              </p:cNvPr>
              <p:cNvSpPr>
                <a:spLocks noEditPoints="1"/>
              </p:cNvSpPr>
              <p:nvPr/>
            </p:nvSpPr>
            <p:spPr bwMode="auto">
              <a:xfrm>
                <a:off x="4845" y="1884"/>
                <a:ext cx="100" cy="212"/>
              </a:xfrm>
              <a:custGeom>
                <a:avLst/>
                <a:gdLst>
                  <a:gd name="T0" fmla="*/ 139 w 150"/>
                  <a:gd name="T1" fmla="*/ 320 h 320"/>
                  <a:gd name="T2" fmla="*/ 11 w 150"/>
                  <a:gd name="T3" fmla="*/ 320 h 320"/>
                  <a:gd name="T4" fmla="*/ 0 w 150"/>
                  <a:gd name="T5" fmla="*/ 310 h 320"/>
                  <a:gd name="T6" fmla="*/ 0 w 150"/>
                  <a:gd name="T7" fmla="*/ 267 h 320"/>
                  <a:gd name="T8" fmla="*/ 11 w 150"/>
                  <a:gd name="T9" fmla="*/ 256 h 320"/>
                  <a:gd name="T10" fmla="*/ 43 w 150"/>
                  <a:gd name="T11" fmla="*/ 256 h 320"/>
                  <a:gd name="T12" fmla="*/ 43 w 150"/>
                  <a:gd name="T13" fmla="*/ 171 h 320"/>
                  <a:gd name="T14" fmla="*/ 22 w 150"/>
                  <a:gd name="T15" fmla="*/ 171 h 320"/>
                  <a:gd name="T16" fmla="*/ 11 w 150"/>
                  <a:gd name="T17" fmla="*/ 160 h 320"/>
                  <a:gd name="T18" fmla="*/ 11 w 150"/>
                  <a:gd name="T19" fmla="*/ 118 h 320"/>
                  <a:gd name="T20" fmla="*/ 22 w 150"/>
                  <a:gd name="T21" fmla="*/ 107 h 320"/>
                  <a:gd name="T22" fmla="*/ 96 w 150"/>
                  <a:gd name="T23" fmla="*/ 107 h 320"/>
                  <a:gd name="T24" fmla="*/ 107 w 150"/>
                  <a:gd name="T25" fmla="*/ 118 h 320"/>
                  <a:gd name="T26" fmla="*/ 107 w 150"/>
                  <a:gd name="T27" fmla="*/ 256 h 320"/>
                  <a:gd name="T28" fmla="*/ 139 w 150"/>
                  <a:gd name="T29" fmla="*/ 256 h 320"/>
                  <a:gd name="T30" fmla="*/ 150 w 150"/>
                  <a:gd name="T31" fmla="*/ 267 h 320"/>
                  <a:gd name="T32" fmla="*/ 150 w 150"/>
                  <a:gd name="T33" fmla="*/ 310 h 320"/>
                  <a:gd name="T34" fmla="*/ 139 w 150"/>
                  <a:gd name="T35" fmla="*/ 320 h 320"/>
                  <a:gd name="T36" fmla="*/ 22 w 150"/>
                  <a:gd name="T37" fmla="*/ 299 h 320"/>
                  <a:gd name="T38" fmla="*/ 128 w 150"/>
                  <a:gd name="T39" fmla="*/ 299 h 320"/>
                  <a:gd name="T40" fmla="*/ 128 w 150"/>
                  <a:gd name="T41" fmla="*/ 278 h 320"/>
                  <a:gd name="T42" fmla="*/ 96 w 150"/>
                  <a:gd name="T43" fmla="*/ 278 h 320"/>
                  <a:gd name="T44" fmla="*/ 86 w 150"/>
                  <a:gd name="T45" fmla="*/ 267 h 320"/>
                  <a:gd name="T46" fmla="*/ 86 w 150"/>
                  <a:gd name="T47" fmla="*/ 128 h 320"/>
                  <a:gd name="T48" fmla="*/ 32 w 150"/>
                  <a:gd name="T49" fmla="*/ 128 h 320"/>
                  <a:gd name="T50" fmla="*/ 32 w 150"/>
                  <a:gd name="T51" fmla="*/ 150 h 320"/>
                  <a:gd name="T52" fmla="*/ 54 w 150"/>
                  <a:gd name="T53" fmla="*/ 150 h 320"/>
                  <a:gd name="T54" fmla="*/ 64 w 150"/>
                  <a:gd name="T55" fmla="*/ 160 h 320"/>
                  <a:gd name="T56" fmla="*/ 64 w 150"/>
                  <a:gd name="T57" fmla="*/ 267 h 320"/>
                  <a:gd name="T58" fmla="*/ 54 w 150"/>
                  <a:gd name="T59" fmla="*/ 278 h 320"/>
                  <a:gd name="T60" fmla="*/ 22 w 150"/>
                  <a:gd name="T61" fmla="*/ 278 h 320"/>
                  <a:gd name="T62" fmla="*/ 22 w 150"/>
                  <a:gd name="T63" fmla="*/ 299 h 320"/>
                  <a:gd name="T64" fmla="*/ 75 w 150"/>
                  <a:gd name="T65" fmla="*/ 86 h 320"/>
                  <a:gd name="T66" fmla="*/ 32 w 150"/>
                  <a:gd name="T67" fmla="*/ 43 h 320"/>
                  <a:gd name="T68" fmla="*/ 75 w 150"/>
                  <a:gd name="T69" fmla="*/ 0 h 320"/>
                  <a:gd name="T70" fmla="*/ 118 w 150"/>
                  <a:gd name="T71" fmla="*/ 43 h 320"/>
                  <a:gd name="T72" fmla="*/ 75 w 150"/>
                  <a:gd name="T73" fmla="*/ 86 h 320"/>
                  <a:gd name="T74" fmla="*/ 75 w 150"/>
                  <a:gd name="T75" fmla="*/ 22 h 320"/>
                  <a:gd name="T76" fmla="*/ 54 w 150"/>
                  <a:gd name="T77" fmla="*/ 43 h 320"/>
                  <a:gd name="T78" fmla="*/ 75 w 150"/>
                  <a:gd name="T79" fmla="*/ 64 h 320"/>
                  <a:gd name="T80" fmla="*/ 96 w 150"/>
                  <a:gd name="T81" fmla="*/ 43 h 320"/>
                  <a:gd name="T82" fmla="*/ 75 w 150"/>
                  <a:gd name="T83" fmla="*/ 22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320">
                    <a:moveTo>
                      <a:pt x="139" y="320"/>
                    </a:moveTo>
                    <a:cubicBezTo>
                      <a:pt x="11" y="320"/>
                      <a:pt x="11" y="320"/>
                      <a:pt x="11" y="320"/>
                    </a:cubicBezTo>
                    <a:cubicBezTo>
                      <a:pt x="5" y="320"/>
                      <a:pt x="0" y="316"/>
                      <a:pt x="0" y="310"/>
                    </a:cubicBezTo>
                    <a:cubicBezTo>
                      <a:pt x="0" y="267"/>
                      <a:pt x="0" y="267"/>
                      <a:pt x="0" y="267"/>
                    </a:cubicBezTo>
                    <a:cubicBezTo>
                      <a:pt x="0" y="261"/>
                      <a:pt x="5" y="256"/>
                      <a:pt x="11" y="256"/>
                    </a:cubicBezTo>
                    <a:cubicBezTo>
                      <a:pt x="43" y="256"/>
                      <a:pt x="43" y="256"/>
                      <a:pt x="43" y="256"/>
                    </a:cubicBezTo>
                    <a:cubicBezTo>
                      <a:pt x="43" y="171"/>
                      <a:pt x="43" y="171"/>
                      <a:pt x="43" y="171"/>
                    </a:cubicBezTo>
                    <a:cubicBezTo>
                      <a:pt x="22" y="171"/>
                      <a:pt x="22" y="171"/>
                      <a:pt x="22" y="171"/>
                    </a:cubicBezTo>
                    <a:cubicBezTo>
                      <a:pt x="16" y="171"/>
                      <a:pt x="11" y="166"/>
                      <a:pt x="11" y="160"/>
                    </a:cubicBezTo>
                    <a:cubicBezTo>
                      <a:pt x="11" y="118"/>
                      <a:pt x="11" y="118"/>
                      <a:pt x="11" y="118"/>
                    </a:cubicBezTo>
                    <a:cubicBezTo>
                      <a:pt x="11" y="112"/>
                      <a:pt x="16" y="107"/>
                      <a:pt x="22" y="107"/>
                    </a:cubicBezTo>
                    <a:cubicBezTo>
                      <a:pt x="96" y="107"/>
                      <a:pt x="96" y="107"/>
                      <a:pt x="96" y="107"/>
                    </a:cubicBezTo>
                    <a:cubicBezTo>
                      <a:pt x="102" y="107"/>
                      <a:pt x="107" y="112"/>
                      <a:pt x="107" y="118"/>
                    </a:cubicBezTo>
                    <a:cubicBezTo>
                      <a:pt x="107" y="256"/>
                      <a:pt x="107" y="256"/>
                      <a:pt x="107" y="256"/>
                    </a:cubicBezTo>
                    <a:cubicBezTo>
                      <a:pt x="139" y="256"/>
                      <a:pt x="139" y="256"/>
                      <a:pt x="139" y="256"/>
                    </a:cubicBezTo>
                    <a:cubicBezTo>
                      <a:pt x="145" y="256"/>
                      <a:pt x="150" y="261"/>
                      <a:pt x="150" y="267"/>
                    </a:cubicBezTo>
                    <a:cubicBezTo>
                      <a:pt x="150" y="310"/>
                      <a:pt x="150" y="310"/>
                      <a:pt x="150" y="310"/>
                    </a:cubicBezTo>
                    <a:cubicBezTo>
                      <a:pt x="150" y="316"/>
                      <a:pt x="145" y="320"/>
                      <a:pt x="139" y="320"/>
                    </a:cubicBezTo>
                    <a:close/>
                    <a:moveTo>
                      <a:pt x="22" y="299"/>
                    </a:moveTo>
                    <a:cubicBezTo>
                      <a:pt x="128" y="299"/>
                      <a:pt x="128" y="299"/>
                      <a:pt x="128" y="299"/>
                    </a:cubicBezTo>
                    <a:cubicBezTo>
                      <a:pt x="128" y="278"/>
                      <a:pt x="128" y="278"/>
                      <a:pt x="128" y="278"/>
                    </a:cubicBezTo>
                    <a:cubicBezTo>
                      <a:pt x="96" y="278"/>
                      <a:pt x="96" y="278"/>
                      <a:pt x="96" y="278"/>
                    </a:cubicBezTo>
                    <a:cubicBezTo>
                      <a:pt x="90" y="278"/>
                      <a:pt x="86" y="273"/>
                      <a:pt x="86" y="267"/>
                    </a:cubicBezTo>
                    <a:cubicBezTo>
                      <a:pt x="86" y="128"/>
                      <a:pt x="86" y="128"/>
                      <a:pt x="86" y="128"/>
                    </a:cubicBezTo>
                    <a:cubicBezTo>
                      <a:pt x="32" y="128"/>
                      <a:pt x="32" y="128"/>
                      <a:pt x="32" y="128"/>
                    </a:cubicBezTo>
                    <a:cubicBezTo>
                      <a:pt x="32" y="150"/>
                      <a:pt x="32" y="150"/>
                      <a:pt x="32" y="150"/>
                    </a:cubicBezTo>
                    <a:cubicBezTo>
                      <a:pt x="54" y="150"/>
                      <a:pt x="54" y="150"/>
                      <a:pt x="54" y="150"/>
                    </a:cubicBezTo>
                    <a:cubicBezTo>
                      <a:pt x="60" y="150"/>
                      <a:pt x="64" y="154"/>
                      <a:pt x="64" y="160"/>
                    </a:cubicBezTo>
                    <a:cubicBezTo>
                      <a:pt x="64" y="267"/>
                      <a:pt x="64" y="267"/>
                      <a:pt x="64" y="267"/>
                    </a:cubicBezTo>
                    <a:cubicBezTo>
                      <a:pt x="64" y="273"/>
                      <a:pt x="60" y="278"/>
                      <a:pt x="54" y="278"/>
                    </a:cubicBezTo>
                    <a:cubicBezTo>
                      <a:pt x="22" y="278"/>
                      <a:pt x="22" y="278"/>
                      <a:pt x="22" y="278"/>
                    </a:cubicBezTo>
                    <a:lnTo>
                      <a:pt x="22" y="299"/>
                    </a:lnTo>
                    <a:close/>
                    <a:moveTo>
                      <a:pt x="75" y="86"/>
                    </a:moveTo>
                    <a:cubicBezTo>
                      <a:pt x="51" y="86"/>
                      <a:pt x="32" y="67"/>
                      <a:pt x="32" y="43"/>
                    </a:cubicBezTo>
                    <a:cubicBezTo>
                      <a:pt x="32" y="19"/>
                      <a:pt x="51" y="0"/>
                      <a:pt x="75" y="0"/>
                    </a:cubicBezTo>
                    <a:cubicBezTo>
                      <a:pt x="99" y="0"/>
                      <a:pt x="118" y="19"/>
                      <a:pt x="118" y="43"/>
                    </a:cubicBezTo>
                    <a:cubicBezTo>
                      <a:pt x="118" y="67"/>
                      <a:pt x="99" y="86"/>
                      <a:pt x="75" y="86"/>
                    </a:cubicBezTo>
                    <a:close/>
                    <a:moveTo>
                      <a:pt x="75" y="22"/>
                    </a:moveTo>
                    <a:cubicBezTo>
                      <a:pt x="63" y="22"/>
                      <a:pt x="54" y="31"/>
                      <a:pt x="54" y="43"/>
                    </a:cubicBezTo>
                    <a:cubicBezTo>
                      <a:pt x="54" y="55"/>
                      <a:pt x="63" y="64"/>
                      <a:pt x="75" y="64"/>
                    </a:cubicBezTo>
                    <a:cubicBezTo>
                      <a:pt x="87" y="64"/>
                      <a:pt x="96" y="55"/>
                      <a:pt x="96" y="43"/>
                    </a:cubicBezTo>
                    <a:cubicBezTo>
                      <a:pt x="96" y="31"/>
                      <a:pt x="87" y="22"/>
                      <a:pt x="75"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6" name="Freeform 435">
                <a:extLst>
                  <a:ext uri="{FF2B5EF4-FFF2-40B4-BE49-F238E27FC236}">
                    <a16:creationId xmlns:a16="http://schemas.microsoft.com/office/drawing/2014/main" id="{1354370B-BACB-4866-AD50-3D1A964321D5}"/>
                  </a:ext>
                </a:extLst>
              </p:cNvPr>
              <p:cNvSpPr>
                <a:spLocks noEditPoints="1"/>
              </p:cNvSpPr>
              <p:nvPr/>
            </p:nvSpPr>
            <p:spPr bwMode="auto">
              <a:xfrm>
                <a:off x="4725" y="1820"/>
                <a:ext cx="340" cy="340"/>
              </a:xfrm>
              <a:custGeom>
                <a:avLst/>
                <a:gdLst>
                  <a:gd name="T0" fmla="*/ 256 w 512"/>
                  <a:gd name="T1" fmla="*/ 22 h 512"/>
                  <a:gd name="T2" fmla="*/ 491 w 512"/>
                  <a:gd name="T3" fmla="*/ 256 h 512"/>
                  <a:gd name="T4" fmla="*/ 256 w 512"/>
                  <a:gd name="T5" fmla="*/ 491 h 512"/>
                  <a:gd name="T6" fmla="*/ 21 w 512"/>
                  <a:gd name="T7" fmla="*/ 256 h 512"/>
                  <a:gd name="T8" fmla="*/ 256 w 512"/>
                  <a:gd name="T9" fmla="*/ 22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2"/>
                    </a:moveTo>
                    <a:cubicBezTo>
                      <a:pt x="385" y="22"/>
                      <a:pt x="491" y="127"/>
                      <a:pt x="491" y="256"/>
                    </a:cubicBezTo>
                    <a:cubicBezTo>
                      <a:pt x="491" y="386"/>
                      <a:pt x="385" y="491"/>
                      <a:pt x="256" y="491"/>
                    </a:cubicBezTo>
                    <a:cubicBezTo>
                      <a:pt x="127" y="491"/>
                      <a:pt x="21" y="386"/>
                      <a:pt x="21" y="256"/>
                    </a:cubicBezTo>
                    <a:cubicBezTo>
                      <a:pt x="21" y="127"/>
                      <a:pt x="127" y="22"/>
                      <a:pt x="256" y="22"/>
                    </a:cubicBezTo>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grpSp>
        <p:nvGrpSpPr>
          <p:cNvPr id="29" name="Group 28">
            <a:extLst>
              <a:ext uri="{FF2B5EF4-FFF2-40B4-BE49-F238E27FC236}">
                <a16:creationId xmlns:a16="http://schemas.microsoft.com/office/drawing/2014/main" id="{0F6E1BFC-72F6-4824-AA6B-1C8B12EFD1D2}"/>
              </a:ext>
            </a:extLst>
          </p:cNvPr>
          <p:cNvGrpSpPr/>
          <p:nvPr/>
        </p:nvGrpSpPr>
        <p:grpSpPr>
          <a:xfrm>
            <a:off x="1024522" y="3227127"/>
            <a:ext cx="7367916" cy="1030181"/>
            <a:chOff x="1900239" y="3089765"/>
            <a:chExt cx="9189790" cy="1373574"/>
          </a:xfrm>
        </p:grpSpPr>
        <p:sp>
          <p:nvSpPr>
            <p:cNvPr id="30" name="Round Diagonal Corner Rectangle 26">
              <a:extLst>
                <a:ext uri="{FF2B5EF4-FFF2-40B4-BE49-F238E27FC236}">
                  <a16:creationId xmlns:a16="http://schemas.microsoft.com/office/drawing/2014/main" id="{7575BA14-D86D-4005-8489-78FF968C6997}"/>
                </a:ext>
              </a:extLst>
            </p:cNvPr>
            <p:cNvSpPr/>
            <p:nvPr/>
          </p:nvSpPr>
          <p:spPr bwMode="gray">
            <a:xfrm>
              <a:off x="2981324" y="3089765"/>
              <a:ext cx="8108705" cy="1373574"/>
            </a:xfrm>
            <a:prstGeom prst="round2DiagRect">
              <a:avLst>
                <a:gd name="adj1" fmla="val 17356"/>
                <a:gd name="adj2" fmla="val 0"/>
              </a:avLst>
            </a:prstGeom>
            <a:solidFill>
              <a:schemeClr val="accent1">
                <a:lumMod val="20000"/>
                <a:lumOff val="80000"/>
              </a:schemeClr>
            </a:solidFill>
            <a:ln w="19050" algn="ctr">
              <a:noFill/>
              <a:miter lim="800000"/>
              <a:headEnd/>
              <a:tailEnd/>
            </a:ln>
          </p:spPr>
          <p:txBody>
            <a:bodyPr wrap="square" lIns="66675" tIns="66675" rIns="66675" bIns="66675" rtlCol="0" anchor="ctr"/>
            <a:lstStyle/>
            <a:p>
              <a:pPr marL="0" marR="0" lvl="0" indent="0" algn="l" defTabSz="914400" rtl="0" eaLnBrk="1" fontAlgn="base" latinLnBrk="0" hangingPunct="1">
                <a:lnSpc>
                  <a:spcPct val="100000"/>
                </a:lnSpc>
                <a:spcBef>
                  <a:spcPts val="450"/>
                </a:spcBef>
                <a:spcAft>
                  <a:spcPts val="45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“Companies must benefit all of their stakeholders, including shareholders, employees, customers, and the communities in which they operate…request,…, that you publicly articulate your company’s strategic </a:t>
              </a:r>
              <a:r>
                <a:rPr kumimoji="0" lang="en-US" sz="1400" b="0" i="0" u="none" strike="noStrike" kern="1200" cap="none" spc="-20" normalizeH="0" baseline="0" noProof="0">
                  <a:ln>
                    <a:noFill/>
                  </a:ln>
                  <a:solidFill>
                    <a:srgbClr val="000000"/>
                  </a:solidFill>
                  <a:effectLst/>
                  <a:uLnTx/>
                  <a:uFillTx/>
                  <a:latin typeface="Arial" panose="020B0604020202020204" pitchFamily="34" charset="0"/>
                  <a:cs typeface="Arial" panose="020B0604020202020204" pitchFamily="34" charset="0"/>
                </a:rPr>
                <a:t>framework for long-term value creation” (Blackrock CEO Letter January 12, 2018)</a:t>
              </a:r>
            </a:p>
          </p:txBody>
        </p:sp>
        <p:cxnSp>
          <p:nvCxnSpPr>
            <p:cNvPr id="31" name="Straight Connector 30">
              <a:extLst>
                <a:ext uri="{FF2B5EF4-FFF2-40B4-BE49-F238E27FC236}">
                  <a16:creationId xmlns:a16="http://schemas.microsoft.com/office/drawing/2014/main" id="{F8B3ED9B-25FD-4090-9931-96E86C52AA13}"/>
                </a:ext>
              </a:extLst>
            </p:cNvPr>
            <p:cNvCxnSpPr>
              <a:cxnSpLocks/>
              <a:endCxn id="30" idx="2"/>
            </p:cNvCxnSpPr>
            <p:nvPr/>
          </p:nvCxnSpPr>
          <p:spPr>
            <a:xfrm>
              <a:off x="2533787" y="3642857"/>
              <a:ext cx="447537" cy="133696"/>
            </a:xfrm>
            <a:prstGeom prst="line">
              <a:avLst/>
            </a:prstGeom>
            <a:ln>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Flowchart: Connector 31">
              <a:extLst>
                <a:ext uri="{FF2B5EF4-FFF2-40B4-BE49-F238E27FC236}">
                  <a16:creationId xmlns:a16="http://schemas.microsoft.com/office/drawing/2014/main" id="{31A0AE2B-232F-4CFB-A236-EC604A2E115C}"/>
                </a:ext>
              </a:extLst>
            </p:cNvPr>
            <p:cNvSpPr/>
            <p:nvPr/>
          </p:nvSpPr>
          <p:spPr bwMode="gray">
            <a:xfrm>
              <a:off x="1900239" y="3326081"/>
              <a:ext cx="633549" cy="633549"/>
            </a:xfrm>
            <a:prstGeom prst="flowChartConnector">
              <a:avLst/>
            </a:prstGeom>
            <a:solidFill>
              <a:schemeClr val="accent1"/>
            </a:solidFill>
            <a:ln w="19050" algn="ctr">
              <a:noFill/>
              <a:miter lim="800000"/>
              <a:headEnd/>
              <a:tailEnd/>
            </a:ln>
          </p:spPr>
          <p:txBody>
            <a:bodyPr wrap="square" lIns="66675" tIns="66675" rIns="66675" bIns="66675" rtlCol="0" anchor="ctr"/>
            <a:lstStyle/>
            <a:p>
              <a:pPr marL="0" marR="0" lvl="0" indent="0" algn="ctr" defTabSz="914400" rtl="0" eaLnBrk="1" fontAlgn="base" latinLnBrk="0" hangingPunct="1">
                <a:lnSpc>
                  <a:spcPct val="106000"/>
                </a:lnSpc>
                <a:spcBef>
                  <a:spcPct val="0"/>
                </a:spcBef>
                <a:spcAft>
                  <a:spcPct val="0"/>
                </a:spcAft>
                <a:buClrTx/>
                <a:buSzTx/>
                <a:buFont typeface="Wingdings 2" pitchFamily="18" charset="2"/>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nvGrpSpPr>
            <p:cNvPr id="33" name="Group 433">
              <a:extLst>
                <a:ext uri="{FF2B5EF4-FFF2-40B4-BE49-F238E27FC236}">
                  <a16:creationId xmlns:a16="http://schemas.microsoft.com/office/drawing/2014/main" id="{42F70D81-F3B5-4024-8235-5704FD4187C7}"/>
                </a:ext>
              </a:extLst>
            </p:cNvPr>
            <p:cNvGrpSpPr>
              <a:grpSpLocks noChangeAspect="1"/>
            </p:cNvGrpSpPr>
            <p:nvPr/>
          </p:nvGrpSpPr>
          <p:grpSpPr bwMode="auto">
            <a:xfrm>
              <a:off x="1951494" y="3377175"/>
              <a:ext cx="530352" cy="530352"/>
              <a:chOff x="4725" y="1820"/>
              <a:chExt cx="340" cy="340"/>
            </a:xfrm>
            <a:solidFill>
              <a:schemeClr val="bg1"/>
            </a:solidFill>
          </p:grpSpPr>
          <p:sp>
            <p:nvSpPr>
              <p:cNvPr id="34" name="Freeform 434">
                <a:extLst>
                  <a:ext uri="{FF2B5EF4-FFF2-40B4-BE49-F238E27FC236}">
                    <a16:creationId xmlns:a16="http://schemas.microsoft.com/office/drawing/2014/main" id="{ECE47BA3-581C-4F3C-8E3D-B10C04E96D93}"/>
                  </a:ext>
                </a:extLst>
              </p:cNvPr>
              <p:cNvSpPr>
                <a:spLocks noEditPoints="1"/>
              </p:cNvSpPr>
              <p:nvPr/>
            </p:nvSpPr>
            <p:spPr bwMode="auto">
              <a:xfrm>
                <a:off x="4845" y="1884"/>
                <a:ext cx="100" cy="212"/>
              </a:xfrm>
              <a:custGeom>
                <a:avLst/>
                <a:gdLst>
                  <a:gd name="T0" fmla="*/ 139 w 150"/>
                  <a:gd name="T1" fmla="*/ 320 h 320"/>
                  <a:gd name="T2" fmla="*/ 11 w 150"/>
                  <a:gd name="T3" fmla="*/ 320 h 320"/>
                  <a:gd name="T4" fmla="*/ 0 w 150"/>
                  <a:gd name="T5" fmla="*/ 310 h 320"/>
                  <a:gd name="T6" fmla="*/ 0 w 150"/>
                  <a:gd name="T7" fmla="*/ 267 h 320"/>
                  <a:gd name="T8" fmla="*/ 11 w 150"/>
                  <a:gd name="T9" fmla="*/ 256 h 320"/>
                  <a:gd name="T10" fmla="*/ 43 w 150"/>
                  <a:gd name="T11" fmla="*/ 256 h 320"/>
                  <a:gd name="T12" fmla="*/ 43 w 150"/>
                  <a:gd name="T13" fmla="*/ 171 h 320"/>
                  <a:gd name="T14" fmla="*/ 22 w 150"/>
                  <a:gd name="T15" fmla="*/ 171 h 320"/>
                  <a:gd name="T16" fmla="*/ 11 w 150"/>
                  <a:gd name="T17" fmla="*/ 160 h 320"/>
                  <a:gd name="T18" fmla="*/ 11 w 150"/>
                  <a:gd name="T19" fmla="*/ 118 h 320"/>
                  <a:gd name="T20" fmla="*/ 22 w 150"/>
                  <a:gd name="T21" fmla="*/ 107 h 320"/>
                  <a:gd name="T22" fmla="*/ 96 w 150"/>
                  <a:gd name="T23" fmla="*/ 107 h 320"/>
                  <a:gd name="T24" fmla="*/ 107 w 150"/>
                  <a:gd name="T25" fmla="*/ 118 h 320"/>
                  <a:gd name="T26" fmla="*/ 107 w 150"/>
                  <a:gd name="T27" fmla="*/ 256 h 320"/>
                  <a:gd name="T28" fmla="*/ 139 w 150"/>
                  <a:gd name="T29" fmla="*/ 256 h 320"/>
                  <a:gd name="T30" fmla="*/ 150 w 150"/>
                  <a:gd name="T31" fmla="*/ 267 h 320"/>
                  <a:gd name="T32" fmla="*/ 150 w 150"/>
                  <a:gd name="T33" fmla="*/ 310 h 320"/>
                  <a:gd name="T34" fmla="*/ 139 w 150"/>
                  <a:gd name="T35" fmla="*/ 320 h 320"/>
                  <a:gd name="T36" fmla="*/ 22 w 150"/>
                  <a:gd name="T37" fmla="*/ 299 h 320"/>
                  <a:gd name="T38" fmla="*/ 128 w 150"/>
                  <a:gd name="T39" fmla="*/ 299 h 320"/>
                  <a:gd name="T40" fmla="*/ 128 w 150"/>
                  <a:gd name="T41" fmla="*/ 278 h 320"/>
                  <a:gd name="T42" fmla="*/ 96 w 150"/>
                  <a:gd name="T43" fmla="*/ 278 h 320"/>
                  <a:gd name="T44" fmla="*/ 86 w 150"/>
                  <a:gd name="T45" fmla="*/ 267 h 320"/>
                  <a:gd name="T46" fmla="*/ 86 w 150"/>
                  <a:gd name="T47" fmla="*/ 128 h 320"/>
                  <a:gd name="T48" fmla="*/ 32 w 150"/>
                  <a:gd name="T49" fmla="*/ 128 h 320"/>
                  <a:gd name="T50" fmla="*/ 32 w 150"/>
                  <a:gd name="T51" fmla="*/ 150 h 320"/>
                  <a:gd name="T52" fmla="*/ 54 w 150"/>
                  <a:gd name="T53" fmla="*/ 150 h 320"/>
                  <a:gd name="T54" fmla="*/ 64 w 150"/>
                  <a:gd name="T55" fmla="*/ 160 h 320"/>
                  <a:gd name="T56" fmla="*/ 64 w 150"/>
                  <a:gd name="T57" fmla="*/ 267 h 320"/>
                  <a:gd name="T58" fmla="*/ 54 w 150"/>
                  <a:gd name="T59" fmla="*/ 278 h 320"/>
                  <a:gd name="T60" fmla="*/ 22 w 150"/>
                  <a:gd name="T61" fmla="*/ 278 h 320"/>
                  <a:gd name="T62" fmla="*/ 22 w 150"/>
                  <a:gd name="T63" fmla="*/ 299 h 320"/>
                  <a:gd name="T64" fmla="*/ 75 w 150"/>
                  <a:gd name="T65" fmla="*/ 86 h 320"/>
                  <a:gd name="T66" fmla="*/ 32 w 150"/>
                  <a:gd name="T67" fmla="*/ 43 h 320"/>
                  <a:gd name="T68" fmla="*/ 75 w 150"/>
                  <a:gd name="T69" fmla="*/ 0 h 320"/>
                  <a:gd name="T70" fmla="*/ 118 w 150"/>
                  <a:gd name="T71" fmla="*/ 43 h 320"/>
                  <a:gd name="T72" fmla="*/ 75 w 150"/>
                  <a:gd name="T73" fmla="*/ 86 h 320"/>
                  <a:gd name="T74" fmla="*/ 75 w 150"/>
                  <a:gd name="T75" fmla="*/ 22 h 320"/>
                  <a:gd name="T76" fmla="*/ 54 w 150"/>
                  <a:gd name="T77" fmla="*/ 43 h 320"/>
                  <a:gd name="T78" fmla="*/ 75 w 150"/>
                  <a:gd name="T79" fmla="*/ 64 h 320"/>
                  <a:gd name="T80" fmla="*/ 96 w 150"/>
                  <a:gd name="T81" fmla="*/ 43 h 320"/>
                  <a:gd name="T82" fmla="*/ 75 w 150"/>
                  <a:gd name="T83" fmla="*/ 22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320">
                    <a:moveTo>
                      <a:pt x="139" y="320"/>
                    </a:moveTo>
                    <a:cubicBezTo>
                      <a:pt x="11" y="320"/>
                      <a:pt x="11" y="320"/>
                      <a:pt x="11" y="320"/>
                    </a:cubicBezTo>
                    <a:cubicBezTo>
                      <a:pt x="5" y="320"/>
                      <a:pt x="0" y="316"/>
                      <a:pt x="0" y="310"/>
                    </a:cubicBezTo>
                    <a:cubicBezTo>
                      <a:pt x="0" y="267"/>
                      <a:pt x="0" y="267"/>
                      <a:pt x="0" y="267"/>
                    </a:cubicBezTo>
                    <a:cubicBezTo>
                      <a:pt x="0" y="261"/>
                      <a:pt x="5" y="256"/>
                      <a:pt x="11" y="256"/>
                    </a:cubicBezTo>
                    <a:cubicBezTo>
                      <a:pt x="43" y="256"/>
                      <a:pt x="43" y="256"/>
                      <a:pt x="43" y="256"/>
                    </a:cubicBezTo>
                    <a:cubicBezTo>
                      <a:pt x="43" y="171"/>
                      <a:pt x="43" y="171"/>
                      <a:pt x="43" y="171"/>
                    </a:cubicBezTo>
                    <a:cubicBezTo>
                      <a:pt x="22" y="171"/>
                      <a:pt x="22" y="171"/>
                      <a:pt x="22" y="171"/>
                    </a:cubicBezTo>
                    <a:cubicBezTo>
                      <a:pt x="16" y="171"/>
                      <a:pt x="11" y="166"/>
                      <a:pt x="11" y="160"/>
                    </a:cubicBezTo>
                    <a:cubicBezTo>
                      <a:pt x="11" y="118"/>
                      <a:pt x="11" y="118"/>
                      <a:pt x="11" y="118"/>
                    </a:cubicBezTo>
                    <a:cubicBezTo>
                      <a:pt x="11" y="112"/>
                      <a:pt x="16" y="107"/>
                      <a:pt x="22" y="107"/>
                    </a:cubicBezTo>
                    <a:cubicBezTo>
                      <a:pt x="96" y="107"/>
                      <a:pt x="96" y="107"/>
                      <a:pt x="96" y="107"/>
                    </a:cubicBezTo>
                    <a:cubicBezTo>
                      <a:pt x="102" y="107"/>
                      <a:pt x="107" y="112"/>
                      <a:pt x="107" y="118"/>
                    </a:cubicBezTo>
                    <a:cubicBezTo>
                      <a:pt x="107" y="256"/>
                      <a:pt x="107" y="256"/>
                      <a:pt x="107" y="256"/>
                    </a:cubicBezTo>
                    <a:cubicBezTo>
                      <a:pt x="139" y="256"/>
                      <a:pt x="139" y="256"/>
                      <a:pt x="139" y="256"/>
                    </a:cubicBezTo>
                    <a:cubicBezTo>
                      <a:pt x="145" y="256"/>
                      <a:pt x="150" y="261"/>
                      <a:pt x="150" y="267"/>
                    </a:cubicBezTo>
                    <a:cubicBezTo>
                      <a:pt x="150" y="310"/>
                      <a:pt x="150" y="310"/>
                      <a:pt x="150" y="310"/>
                    </a:cubicBezTo>
                    <a:cubicBezTo>
                      <a:pt x="150" y="316"/>
                      <a:pt x="145" y="320"/>
                      <a:pt x="139" y="320"/>
                    </a:cubicBezTo>
                    <a:close/>
                    <a:moveTo>
                      <a:pt x="22" y="299"/>
                    </a:moveTo>
                    <a:cubicBezTo>
                      <a:pt x="128" y="299"/>
                      <a:pt x="128" y="299"/>
                      <a:pt x="128" y="299"/>
                    </a:cubicBezTo>
                    <a:cubicBezTo>
                      <a:pt x="128" y="278"/>
                      <a:pt x="128" y="278"/>
                      <a:pt x="128" y="278"/>
                    </a:cubicBezTo>
                    <a:cubicBezTo>
                      <a:pt x="96" y="278"/>
                      <a:pt x="96" y="278"/>
                      <a:pt x="96" y="278"/>
                    </a:cubicBezTo>
                    <a:cubicBezTo>
                      <a:pt x="90" y="278"/>
                      <a:pt x="86" y="273"/>
                      <a:pt x="86" y="267"/>
                    </a:cubicBezTo>
                    <a:cubicBezTo>
                      <a:pt x="86" y="128"/>
                      <a:pt x="86" y="128"/>
                      <a:pt x="86" y="128"/>
                    </a:cubicBezTo>
                    <a:cubicBezTo>
                      <a:pt x="32" y="128"/>
                      <a:pt x="32" y="128"/>
                      <a:pt x="32" y="128"/>
                    </a:cubicBezTo>
                    <a:cubicBezTo>
                      <a:pt x="32" y="150"/>
                      <a:pt x="32" y="150"/>
                      <a:pt x="32" y="150"/>
                    </a:cubicBezTo>
                    <a:cubicBezTo>
                      <a:pt x="54" y="150"/>
                      <a:pt x="54" y="150"/>
                      <a:pt x="54" y="150"/>
                    </a:cubicBezTo>
                    <a:cubicBezTo>
                      <a:pt x="60" y="150"/>
                      <a:pt x="64" y="154"/>
                      <a:pt x="64" y="160"/>
                    </a:cubicBezTo>
                    <a:cubicBezTo>
                      <a:pt x="64" y="267"/>
                      <a:pt x="64" y="267"/>
                      <a:pt x="64" y="267"/>
                    </a:cubicBezTo>
                    <a:cubicBezTo>
                      <a:pt x="64" y="273"/>
                      <a:pt x="60" y="278"/>
                      <a:pt x="54" y="278"/>
                    </a:cubicBezTo>
                    <a:cubicBezTo>
                      <a:pt x="22" y="278"/>
                      <a:pt x="22" y="278"/>
                      <a:pt x="22" y="278"/>
                    </a:cubicBezTo>
                    <a:lnTo>
                      <a:pt x="22" y="299"/>
                    </a:lnTo>
                    <a:close/>
                    <a:moveTo>
                      <a:pt x="75" y="86"/>
                    </a:moveTo>
                    <a:cubicBezTo>
                      <a:pt x="51" y="86"/>
                      <a:pt x="32" y="67"/>
                      <a:pt x="32" y="43"/>
                    </a:cubicBezTo>
                    <a:cubicBezTo>
                      <a:pt x="32" y="19"/>
                      <a:pt x="51" y="0"/>
                      <a:pt x="75" y="0"/>
                    </a:cubicBezTo>
                    <a:cubicBezTo>
                      <a:pt x="99" y="0"/>
                      <a:pt x="118" y="19"/>
                      <a:pt x="118" y="43"/>
                    </a:cubicBezTo>
                    <a:cubicBezTo>
                      <a:pt x="118" y="67"/>
                      <a:pt x="99" y="86"/>
                      <a:pt x="75" y="86"/>
                    </a:cubicBezTo>
                    <a:close/>
                    <a:moveTo>
                      <a:pt x="75" y="22"/>
                    </a:moveTo>
                    <a:cubicBezTo>
                      <a:pt x="63" y="22"/>
                      <a:pt x="54" y="31"/>
                      <a:pt x="54" y="43"/>
                    </a:cubicBezTo>
                    <a:cubicBezTo>
                      <a:pt x="54" y="55"/>
                      <a:pt x="63" y="64"/>
                      <a:pt x="75" y="64"/>
                    </a:cubicBezTo>
                    <a:cubicBezTo>
                      <a:pt x="87" y="64"/>
                      <a:pt x="96" y="55"/>
                      <a:pt x="96" y="43"/>
                    </a:cubicBezTo>
                    <a:cubicBezTo>
                      <a:pt x="96" y="31"/>
                      <a:pt x="87" y="22"/>
                      <a:pt x="75"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35" name="Freeform 435">
                <a:extLst>
                  <a:ext uri="{FF2B5EF4-FFF2-40B4-BE49-F238E27FC236}">
                    <a16:creationId xmlns:a16="http://schemas.microsoft.com/office/drawing/2014/main" id="{B94B9918-B170-4C45-8053-668740706739}"/>
                  </a:ext>
                </a:extLst>
              </p:cNvPr>
              <p:cNvSpPr>
                <a:spLocks noEditPoints="1"/>
              </p:cNvSpPr>
              <p:nvPr/>
            </p:nvSpPr>
            <p:spPr bwMode="auto">
              <a:xfrm>
                <a:off x="4725" y="1820"/>
                <a:ext cx="340" cy="340"/>
              </a:xfrm>
              <a:custGeom>
                <a:avLst/>
                <a:gdLst>
                  <a:gd name="T0" fmla="*/ 256 w 512"/>
                  <a:gd name="T1" fmla="*/ 22 h 512"/>
                  <a:gd name="T2" fmla="*/ 491 w 512"/>
                  <a:gd name="T3" fmla="*/ 256 h 512"/>
                  <a:gd name="T4" fmla="*/ 256 w 512"/>
                  <a:gd name="T5" fmla="*/ 491 h 512"/>
                  <a:gd name="T6" fmla="*/ 21 w 512"/>
                  <a:gd name="T7" fmla="*/ 256 h 512"/>
                  <a:gd name="T8" fmla="*/ 256 w 512"/>
                  <a:gd name="T9" fmla="*/ 22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2"/>
                    </a:moveTo>
                    <a:cubicBezTo>
                      <a:pt x="385" y="22"/>
                      <a:pt x="491" y="127"/>
                      <a:pt x="491" y="256"/>
                    </a:cubicBezTo>
                    <a:cubicBezTo>
                      <a:pt x="491" y="386"/>
                      <a:pt x="385" y="491"/>
                      <a:pt x="256" y="491"/>
                    </a:cubicBezTo>
                    <a:cubicBezTo>
                      <a:pt x="127" y="491"/>
                      <a:pt x="21" y="386"/>
                      <a:pt x="21" y="256"/>
                    </a:cubicBezTo>
                    <a:cubicBezTo>
                      <a:pt x="21" y="127"/>
                      <a:pt x="127" y="22"/>
                      <a:pt x="256" y="22"/>
                    </a:cubicBezTo>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grpSp>
        <p:nvGrpSpPr>
          <p:cNvPr id="36" name="Group 35">
            <a:extLst>
              <a:ext uri="{FF2B5EF4-FFF2-40B4-BE49-F238E27FC236}">
                <a16:creationId xmlns:a16="http://schemas.microsoft.com/office/drawing/2014/main" id="{E7E8D5CB-368E-4D2E-887A-26B51A936A40}"/>
              </a:ext>
            </a:extLst>
          </p:cNvPr>
          <p:cNvGrpSpPr/>
          <p:nvPr/>
        </p:nvGrpSpPr>
        <p:grpSpPr>
          <a:xfrm>
            <a:off x="1018660" y="4521626"/>
            <a:ext cx="7367916" cy="1030181"/>
            <a:chOff x="1900239" y="3089765"/>
            <a:chExt cx="9189790" cy="1373574"/>
          </a:xfrm>
        </p:grpSpPr>
        <p:sp>
          <p:nvSpPr>
            <p:cNvPr id="37" name="Round Diagonal Corner Rectangle 26">
              <a:extLst>
                <a:ext uri="{FF2B5EF4-FFF2-40B4-BE49-F238E27FC236}">
                  <a16:creationId xmlns:a16="http://schemas.microsoft.com/office/drawing/2014/main" id="{A602351A-AC2A-4254-A874-32B9549235A5}"/>
                </a:ext>
              </a:extLst>
            </p:cNvPr>
            <p:cNvSpPr/>
            <p:nvPr/>
          </p:nvSpPr>
          <p:spPr bwMode="gray">
            <a:xfrm>
              <a:off x="2981324" y="3089765"/>
              <a:ext cx="8108705" cy="1373574"/>
            </a:xfrm>
            <a:prstGeom prst="round2DiagRect">
              <a:avLst>
                <a:gd name="adj1" fmla="val 17356"/>
                <a:gd name="adj2" fmla="val 0"/>
              </a:avLst>
            </a:prstGeom>
            <a:solidFill>
              <a:schemeClr val="accent1">
                <a:lumMod val="20000"/>
                <a:lumOff val="80000"/>
              </a:schemeClr>
            </a:solidFill>
            <a:ln w="19050" algn="ctr">
              <a:noFill/>
              <a:miter lim="800000"/>
              <a:headEnd/>
              <a:tailEnd/>
            </a:ln>
          </p:spPr>
          <p:txBody>
            <a:bodyPr wrap="square" lIns="66675" tIns="66675" rIns="66675" bIns="66675" rtlCol="0" anchor="ctr"/>
            <a:lstStyle/>
            <a:p>
              <a:pPr marL="0" marR="0" lvl="0" indent="0" algn="l" defTabSz="914400" rtl="0" eaLnBrk="1" fontAlgn="base" latinLnBrk="0" hangingPunct="1">
                <a:lnSpc>
                  <a:spcPct val="100000"/>
                </a:lnSpc>
                <a:spcBef>
                  <a:spcPts val="450"/>
                </a:spcBef>
                <a:spcAft>
                  <a:spcPts val="45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“…over 70 per cent of companies in the S&amp;P/TSX 60 index reporting some form of internally adjusted net income figure in their filings in 2015, compared with fewer than 10 per cent in 2004.” (Globe and Mail, Veritas Investment Research, September 23, 2016) </a:t>
              </a:r>
            </a:p>
          </p:txBody>
        </p:sp>
        <p:cxnSp>
          <p:nvCxnSpPr>
            <p:cNvPr id="38" name="Straight Connector 37">
              <a:extLst>
                <a:ext uri="{FF2B5EF4-FFF2-40B4-BE49-F238E27FC236}">
                  <a16:creationId xmlns:a16="http://schemas.microsoft.com/office/drawing/2014/main" id="{A40EDE97-256F-4D5F-9B41-0AA74E70D8B8}"/>
                </a:ext>
              </a:extLst>
            </p:cNvPr>
            <p:cNvCxnSpPr>
              <a:cxnSpLocks/>
              <a:endCxn id="37" idx="2"/>
            </p:cNvCxnSpPr>
            <p:nvPr/>
          </p:nvCxnSpPr>
          <p:spPr>
            <a:xfrm>
              <a:off x="2533787" y="3642857"/>
              <a:ext cx="447537" cy="133696"/>
            </a:xfrm>
            <a:prstGeom prst="line">
              <a:avLst/>
            </a:prstGeom>
            <a:ln>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39" name="Flowchart: Connector 38">
              <a:extLst>
                <a:ext uri="{FF2B5EF4-FFF2-40B4-BE49-F238E27FC236}">
                  <a16:creationId xmlns:a16="http://schemas.microsoft.com/office/drawing/2014/main" id="{F5BA6AFC-55C4-4751-B411-FAB21F66C910}"/>
                </a:ext>
              </a:extLst>
            </p:cNvPr>
            <p:cNvSpPr/>
            <p:nvPr/>
          </p:nvSpPr>
          <p:spPr bwMode="gray">
            <a:xfrm>
              <a:off x="1900239" y="3326081"/>
              <a:ext cx="633549" cy="633549"/>
            </a:xfrm>
            <a:prstGeom prst="flowChartConnector">
              <a:avLst/>
            </a:prstGeom>
            <a:solidFill>
              <a:schemeClr val="accent1"/>
            </a:solidFill>
            <a:ln w="19050" algn="ctr">
              <a:noFill/>
              <a:miter lim="800000"/>
              <a:headEnd/>
              <a:tailEnd/>
            </a:ln>
          </p:spPr>
          <p:txBody>
            <a:bodyPr wrap="square" lIns="66675" tIns="66675" rIns="66675" bIns="66675" rtlCol="0" anchor="ctr"/>
            <a:lstStyle/>
            <a:p>
              <a:pPr marL="0" marR="0" lvl="0" indent="0" algn="ctr" defTabSz="914400" rtl="0" eaLnBrk="1" fontAlgn="base" latinLnBrk="0" hangingPunct="1">
                <a:lnSpc>
                  <a:spcPct val="106000"/>
                </a:lnSpc>
                <a:spcBef>
                  <a:spcPct val="0"/>
                </a:spcBef>
                <a:spcAft>
                  <a:spcPct val="0"/>
                </a:spcAft>
                <a:buClrTx/>
                <a:buSzTx/>
                <a:buFont typeface="Wingdings 2" pitchFamily="18" charset="2"/>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nvGrpSpPr>
            <p:cNvPr id="40" name="Group 433">
              <a:extLst>
                <a:ext uri="{FF2B5EF4-FFF2-40B4-BE49-F238E27FC236}">
                  <a16:creationId xmlns:a16="http://schemas.microsoft.com/office/drawing/2014/main" id="{81A98014-8F6F-4A4E-82C2-C179868947AE}"/>
                </a:ext>
              </a:extLst>
            </p:cNvPr>
            <p:cNvGrpSpPr>
              <a:grpSpLocks noChangeAspect="1"/>
            </p:cNvGrpSpPr>
            <p:nvPr/>
          </p:nvGrpSpPr>
          <p:grpSpPr bwMode="auto">
            <a:xfrm>
              <a:off x="1951494" y="3377175"/>
              <a:ext cx="530352" cy="530352"/>
              <a:chOff x="4725" y="1820"/>
              <a:chExt cx="340" cy="340"/>
            </a:xfrm>
            <a:solidFill>
              <a:schemeClr val="bg1"/>
            </a:solidFill>
          </p:grpSpPr>
          <p:sp>
            <p:nvSpPr>
              <p:cNvPr id="41" name="Freeform 434">
                <a:extLst>
                  <a:ext uri="{FF2B5EF4-FFF2-40B4-BE49-F238E27FC236}">
                    <a16:creationId xmlns:a16="http://schemas.microsoft.com/office/drawing/2014/main" id="{F8CB6907-6F08-44A0-830D-D384B87FCFE0}"/>
                  </a:ext>
                </a:extLst>
              </p:cNvPr>
              <p:cNvSpPr>
                <a:spLocks noEditPoints="1"/>
              </p:cNvSpPr>
              <p:nvPr/>
            </p:nvSpPr>
            <p:spPr bwMode="auto">
              <a:xfrm>
                <a:off x="4845" y="1884"/>
                <a:ext cx="100" cy="212"/>
              </a:xfrm>
              <a:custGeom>
                <a:avLst/>
                <a:gdLst>
                  <a:gd name="T0" fmla="*/ 139 w 150"/>
                  <a:gd name="T1" fmla="*/ 320 h 320"/>
                  <a:gd name="T2" fmla="*/ 11 w 150"/>
                  <a:gd name="T3" fmla="*/ 320 h 320"/>
                  <a:gd name="T4" fmla="*/ 0 w 150"/>
                  <a:gd name="T5" fmla="*/ 310 h 320"/>
                  <a:gd name="T6" fmla="*/ 0 w 150"/>
                  <a:gd name="T7" fmla="*/ 267 h 320"/>
                  <a:gd name="T8" fmla="*/ 11 w 150"/>
                  <a:gd name="T9" fmla="*/ 256 h 320"/>
                  <a:gd name="T10" fmla="*/ 43 w 150"/>
                  <a:gd name="T11" fmla="*/ 256 h 320"/>
                  <a:gd name="T12" fmla="*/ 43 w 150"/>
                  <a:gd name="T13" fmla="*/ 171 h 320"/>
                  <a:gd name="T14" fmla="*/ 22 w 150"/>
                  <a:gd name="T15" fmla="*/ 171 h 320"/>
                  <a:gd name="T16" fmla="*/ 11 w 150"/>
                  <a:gd name="T17" fmla="*/ 160 h 320"/>
                  <a:gd name="T18" fmla="*/ 11 w 150"/>
                  <a:gd name="T19" fmla="*/ 118 h 320"/>
                  <a:gd name="T20" fmla="*/ 22 w 150"/>
                  <a:gd name="T21" fmla="*/ 107 h 320"/>
                  <a:gd name="T22" fmla="*/ 96 w 150"/>
                  <a:gd name="T23" fmla="*/ 107 h 320"/>
                  <a:gd name="T24" fmla="*/ 107 w 150"/>
                  <a:gd name="T25" fmla="*/ 118 h 320"/>
                  <a:gd name="T26" fmla="*/ 107 w 150"/>
                  <a:gd name="T27" fmla="*/ 256 h 320"/>
                  <a:gd name="T28" fmla="*/ 139 w 150"/>
                  <a:gd name="T29" fmla="*/ 256 h 320"/>
                  <a:gd name="T30" fmla="*/ 150 w 150"/>
                  <a:gd name="T31" fmla="*/ 267 h 320"/>
                  <a:gd name="T32" fmla="*/ 150 w 150"/>
                  <a:gd name="T33" fmla="*/ 310 h 320"/>
                  <a:gd name="T34" fmla="*/ 139 w 150"/>
                  <a:gd name="T35" fmla="*/ 320 h 320"/>
                  <a:gd name="T36" fmla="*/ 22 w 150"/>
                  <a:gd name="T37" fmla="*/ 299 h 320"/>
                  <a:gd name="T38" fmla="*/ 128 w 150"/>
                  <a:gd name="T39" fmla="*/ 299 h 320"/>
                  <a:gd name="T40" fmla="*/ 128 w 150"/>
                  <a:gd name="T41" fmla="*/ 278 h 320"/>
                  <a:gd name="T42" fmla="*/ 96 w 150"/>
                  <a:gd name="T43" fmla="*/ 278 h 320"/>
                  <a:gd name="T44" fmla="*/ 86 w 150"/>
                  <a:gd name="T45" fmla="*/ 267 h 320"/>
                  <a:gd name="T46" fmla="*/ 86 w 150"/>
                  <a:gd name="T47" fmla="*/ 128 h 320"/>
                  <a:gd name="T48" fmla="*/ 32 w 150"/>
                  <a:gd name="T49" fmla="*/ 128 h 320"/>
                  <a:gd name="T50" fmla="*/ 32 w 150"/>
                  <a:gd name="T51" fmla="*/ 150 h 320"/>
                  <a:gd name="T52" fmla="*/ 54 w 150"/>
                  <a:gd name="T53" fmla="*/ 150 h 320"/>
                  <a:gd name="T54" fmla="*/ 64 w 150"/>
                  <a:gd name="T55" fmla="*/ 160 h 320"/>
                  <a:gd name="T56" fmla="*/ 64 w 150"/>
                  <a:gd name="T57" fmla="*/ 267 h 320"/>
                  <a:gd name="T58" fmla="*/ 54 w 150"/>
                  <a:gd name="T59" fmla="*/ 278 h 320"/>
                  <a:gd name="T60" fmla="*/ 22 w 150"/>
                  <a:gd name="T61" fmla="*/ 278 h 320"/>
                  <a:gd name="T62" fmla="*/ 22 w 150"/>
                  <a:gd name="T63" fmla="*/ 299 h 320"/>
                  <a:gd name="T64" fmla="*/ 75 w 150"/>
                  <a:gd name="T65" fmla="*/ 86 h 320"/>
                  <a:gd name="T66" fmla="*/ 32 w 150"/>
                  <a:gd name="T67" fmla="*/ 43 h 320"/>
                  <a:gd name="T68" fmla="*/ 75 w 150"/>
                  <a:gd name="T69" fmla="*/ 0 h 320"/>
                  <a:gd name="T70" fmla="*/ 118 w 150"/>
                  <a:gd name="T71" fmla="*/ 43 h 320"/>
                  <a:gd name="T72" fmla="*/ 75 w 150"/>
                  <a:gd name="T73" fmla="*/ 86 h 320"/>
                  <a:gd name="T74" fmla="*/ 75 w 150"/>
                  <a:gd name="T75" fmla="*/ 22 h 320"/>
                  <a:gd name="T76" fmla="*/ 54 w 150"/>
                  <a:gd name="T77" fmla="*/ 43 h 320"/>
                  <a:gd name="T78" fmla="*/ 75 w 150"/>
                  <a:gd name="T79" fmla="*/ 64 h 320"/>
                  <a:gd name="T80" fmla="*/ 96 w 150"/>
                  <a:gd name="T81" fmla="*/ 43 h 320"/>
                  <a:gd name="T82" fmla="*/ 75 w 150"/>
                  <a:gd name="T83" fmla="*/ 22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 h="320">
                    <a:moveTo>
                      <a:pt x="139" y="320"/>
                    </a:moveTo>
                    <a:cubicBezTo>
                      <a:pt x="11" y="320"/>
                      <a:pt x="11" y="320"/>
                      <a:pt x="11" y="320"/>
                    </a:cubicBezTo>
                    <a:cubicBezTo>
                      <a:pt x="5" y="320"/>
                      <a:pt x="0" y="316"/>
                      <a:pt x="0" y="310"/>
                    </a:cubicBezTo>
                    <a:cubicBezTo>
                      <a:pt x="0" y="267"/>
                      <a:pt x="0" y="267"/>
                      <a:pt x="0" y="267"/>
                    </a:cubicBezTo>
                    <a:cubicBezTo>
                      <a:pt x="0" y="261"/>
                      <a:pt x="5" y="256"/>
                      <a:pt x="11" y="256"/>
                    </a:cubicBezTo>
                    <a:cubicBezTo>
                      <a:pt x="43" y="256"/>
                      <a:pt x="43" y="256"/>
                      <a:pt x="43" y="256"/>
                    </a:cubicBezTo>
                    <a:cubicBezTo>
                      <a:pt x="43" y="171"/>
                      <a:pt x="43" y="171"/>
                      <a:pt x="43" y="171"/>
                    </a:cubicBezTo>
                    <a:cubicBezTo>
                      <a:pt x="22" y="171"/>
                      <a:pt x="22" y="171"/>
                      <a:pt x="22" y="171"/>
                    </a:cubicBezTo>
                    <a:cubicBezTo>
                      <a:pt x="16" y="171"/>
                      <a:pt x="11" y="166"/>
                      <a:pt x="11" y="160"/>
                    </a:cubicBezTo>
                    <a:cubicBezTo>
                      <a:pt x="11" y="118"/>
                      <a:pt x="11" y="118"/>
                      <a:pt x="11" y="118"/>
                    </a:cubicBezTo>
                    <a:cubicBezTo>
                      <a:pt x="11" y="112"/>
                      <a:pt x="16" y="107"/>
                      <a:pt x="22" y="107"/>
                    </a:cubicBezTo>
                    <a:cubicBezTo>
                      <a:pt x="96" y="107"/>
                      <a:pt x="96" y="107"/>
                      <a:pt x="96" y="107"/>
                    </a:cubicBezTo>
                    <a:cubicBezTo>
                      <a:pt x="102" y="107"/>
                      <a:pt x="107" y="112"/>
                      <a:pt x="107" y="118"/>
                    </a:cubicBezTo>
                    <a:cubicBezTo>
                      <a:pt x="107" y="256"/>
                      <a:pt x="107" y="256"/>
                      <a:pt x="107" y="256"/>
                    </a:cubicBezTo>
                    <a:cubicBezTo>
                      <a:pt x="139" y="256"/>
                      <a:pt x="139" y="256"/>
                      <a:pt x="139" y="256"/>
                    </a:cubicBezTo>
                    <a:cubicBezTo>
                      <a:pt x="145" y="256"/>
                      <a:pt x="150" y="261"/>
                      <a:pt x="150" y="267"/>
                    </a:cubicBezTo>
                    <a:cubicBezTo>
                      <a:pt x="150" y="310"/>
                      <a:pt x="150" y="310"/>
                      <a:pt x="150" y="310"/>
                    </a:cubicBezTo>
                    <a:cubicBezTo>
                      <a:pt x="150" y="316"/>
                      <a:pt x="145" y="320"/>
                      <a:pt x="139" y="320"/>
                    </a:cubicBezTo>
                    <a:close/>
                    <a:moveTo>
                      <a:pt x="22" y="299"/>
                    </a:moveTo>
                    <a:cubicBezTo>
                      <a:pt x="128" y="299"/>
                      <a:pt x="128" y="299"/>
                      <a:pt x="128" y="299"/>
                    </a:cubicBezTo>
                    <a:cubicBezTo>
                      <a:pt x="128" y="278"/>
                      <a:pt x="128" y="278"/>
                      <a:pt x="128" y="278"/>
                    </a:cubicBezTo>
                    <a:cubicBezTo>
                      <a:pt x="96" y="278"/>
                      <a:pt x="96" y="278"/>
                      <a:pt x="96" y="278"/>
                    </a:cubicBezTo>
                    <a:cubicBezTo>
                      <a:pt x="90" y="278"/>
                      <a:pt x="86" y="273"/>
                      <a:pt x="86" y="267"/>
                    </a:cubicBezTo>
                    <a:cubicBezTo>
                      <a:pt x="86" y="128"/>
                      <a:pt x="86" y="128"/>
                      <a:pt x="86" y="128"/>
                    </a:cubicBezTo>
                    <a:cubicBezTo>
                      <a:pt x="32" y="128"/>
                      <a:pt x="32" y="128"/>
                      <a:pt x="32" y="128"/>
                    </a:cubicBezTo>
                    <a:cubicBezTo>
                      <a:pt x="32" y="150"/>
                      <a:pt x="32" y="150"/>
                      <a:pt x="32" y="150"/>
                    </a:cubicBezTo>
                    <a:cubicBezTo>
                      <a:pt x="54" y="150"/>
                      <a:pt x="54" y="150"/>
                      <a:pt x="54" y="150"/>
                    </a:cubicBezTo>
                    <a:cubicBezTo>
                      <a:pt x="60" y="150"/>
                      <a:pt x="64" y="154"/>
                      <a:pt x="64" y="160"/>
                    </a:cubicBezTo>
                    <a:cubicBezTo>
                      <a:pt x="64" y="267"/>
                      <a:pt x="64" y="267"/>
                      <a:pt x="64" y="267"/>
                    </a:cubicBezTo>
                    <a:cubicBezTo>
                      <a:pt x="64" y="273"/>
                      <a:pt x="60" y="278"/>
                      <a:pt x="54" y="278"/>
                    </a:cubicBezTo>
                    <a:cubicBezTo>
                      <a:pt x="22" y="278"/>
                      <a:pt x="22" y="278"/>
                      <a:pt x="22" y="278"/>
                    </a:cubicBezTo>
                    <a:lnTo>
                      <a:pt x="22" y="299"/>
                    </a:lnTo>
                    <a:close/>
                    <a:moveTo>
                      <a:pt x="75" y="86"/>
                    </a:moveTo>
                    <a:cubicBezTo>
                      <a:pt x="51" y="86"/>
                      <a:pt x="32" y="67"/>
                      <a:pt x="32" y="43"/>
                    </a:cubicBezTo>
                    <a:cubicBezTo>
                      <a:pt x="32" y="19"/>
                      <a:pt x="51" y="0"/>
                      <a:pt x="75" y="0"/>
                    </a:cubicBezTo>
                    <a:cubicBezTo>
                      <a:pt x="99" y="0"/>
                      <a:pt x="118" y="19"/>
                      <a:pt x="118" y="43"/>
                    </a:cubicBezTo>
                    <a:cubicBezTo>
                      <a:pt x="118" y="67"/>
                      <a:pt x="99" y="86"/>
                      <a:pt x="75" y="86"/>
                    </a:cubicBezTo>
                    <a:close/>
                    <a:moveTo>
                      <a:pt x="75" y="22"/>
                    </a:moveTo>
                    <a:cubicBezTo>
                      <a:pt x="63" y="22"/>
                      <a:pt x="54" y="31"/>
                      <a:pt x="54" y="43"/>
                    </a:cubicBezTo>
                    <a:cubicBezTo>
                      <a:pt x="54" y="55"/>
                      <a:pt x="63" y="64"/>
                      <a:pt x="75" y="64"/>
                    </a:cubicBezTo>
                    <a:cubicBezTo>
                      <a:pt x="87" y="64"/>
                      <a:pt x="96" y="55"/>
                      <a:pt x="96" y="43"/>
                    </a:cubicBezTo>
                    <a:cubicBezTo>
                      <a:pt x="96" y="31"/>
                      <a:pt x="87" y="22"/>
                      <a:pt x="75"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42" name="Freeform 435">
                <a:extLst>
                  <a:ext uri="{FF2B5EF4-FFF2-40B4-BE49-F238E27FC236}">
                    <a16:creationId xmlns:a16="http://schemas.microsoft.com/office/drawing/2014/main" id="{BC2358C2-256E-4FBA-970C-E8FA3D318AA3}"/>
                  </a:ext>
                </a:extLst>
              </p:cNvPr>
              <p:cNvSpPr>
                <a:spLocks noEditPoints="1"/>
              </p:cNvSpPr>
              <p:nvPr/>
            </p:nvSpPr>
            <p:spPr bwMode="auto">
              <a:xfrm>
                <a:off x="4725" y="1820"/>
                <a:ext cx="340" cy="340"/>
              </a:xfrm>
              <a:custGeom>
                <a:avLst/>
                <a:gdLst>
                  <a:gd name="T0" fmla="*/ 256 w 512"/>
                  <a:gd name="T1" fmla="*/ 22 h 512"/>
                  <a:gd name="T2" fmla="*/ 491 w 512"/>
                  <a:gd name="T3" fmla="*/ 256 h 512"/>
                  <a:gd name="T4" fmla="*/ 256 w 512"/>
                  <a:gd name="T5" fmla="*/ 491 h 512"/>
                  <a:gd name="T6" fmla="*/ 21 w 512"/>
                  <a:gd name="T7" fmla="*/ 256 h 512"/>
                  <a:gd name="T8" fmla="*/ 256 w 512"/>
                  <a:gd name="T9" fmla="*/ 22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2"/>
                    </a:moveTo>
                    <a:cubicBezTo>
                      <a:pt x="385" y="22"/>
                      <a:pt x="491" y="127"/>
                      <a:pt x="491" y="256"/>
                    </a:cubicBezTo>
                    <a:cubicBezTo>
                      <a:pt x="491" y="386"/>
                      <a:pt x="385" y="491"/>
                      <a:pt x="256" y="491"/>
                    </a:cubicBezTo>
                    <a:cubicBezTo>
                      <a:pt x="127" y="491"/>
                      <a:pt x="21" y="386"/>
                      <a:pt x="21" y="256"/>
                    </a:cubicBezTo>
                    <a:cubicBezTo>
                      <a:pt x="21" y="127"/>
                      <a:pt x="127" y="22"/>
                      <a:pt x="256" y="22"/>
                    </a:cubicBezTo>
                    <a:moveTo>
                      <a:pt x="256" y="0"/>
                    </a:moveTo>
                    <a:cubicBezTo>
                      <a:pt x="115" y="0"/>
                      <a:pt x="0" y="115"/>
                      <a:pt x="0" y="256"/>
                    </a:cubicBezTo>
                    <a:cubicBezTo>
                      <a:pt x="0" y="398"/>
                      <a:pt x="115" y="512"/>
                      <a:pt x="256" y="512"/>
                    </a:cubicBezTo>
                    <a:cubicBezTo>
                      <a:pt x="397" y="512"/>
                      <a:pt x="512" y="398"/>
                      <a:pt x="512" y="256"/>
                    </a:cubicBezTo>
                    <a:cubicBezTo>
                      <a:pt x="512" y="115"/>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4093103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627AE93-46E9-4D53-B3C9-2C5F65F6CF35}"/>
              </a:ext>
            </a:extLst>
          </p:cNvPr>
          <p:cNvGraphicFramePr/>
          <p:nvPr/>
        </p:nvGraphicFramePr>
        <p:xfrm>
          <a:off x="615891" y="407098"/>
          <a:ext cx="7912217" cy="5297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3002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ECCE4-9F3A-4818-BF9D-A59A219057DB}"/>
              </a:ext>
            </a:extLst>
          </p:cNvPr>
          <p:cNvSpPr>
            <a:spLocks noGrp="1"/>
          </p:cNvSpPr>
          <p:nvPr>
            <p:ph type="title"/>
          </p:nvPr>
        </p:nvSpPr>
        <p:spPr>
          <a:xfrm>
            <a:off x="457200" y="274638"/>
            <a:ext cx="8229600" cy="1143000"/>
          </a:xfrm>
        </p:spPr>
        <p:txBody>
          <a:bodyPr wrap="square" anchor="ctr">
            <a:normAutofit fontScale="90000"/>
          </a:bodyPr>
          <a:lstStyle/>
          <a:p>
            <a:r>
              <a:rPr lang="en-US"/>
              <a:t>Additional Pressures due to COVID-19</a:t>
            </a:r>
          </a:p>
        </p:txBody>
      </p:sp>
      <p:grpSp>
        <p:nvGrpSpPr>
          <p:cNvPr id="5" name="Group 4">
            <a:extLst>
              <a:ext uri="{FF2B5EF4-FFF2-40B4-BE49-F238E27FC236}">
                <a16:creationId xmlns:a16="http://schemas.microsoft.com/office/drawing/2014/main" id="{E3637588-1723-45FB-8B41-77097A2D7D1F}"/>
              </a:ext>
            </a:extLst>
          </p:cNvPr>
          <p:cNvGrpSpPr/>
          <p:nvPr/>
        </p:nvGrpSpPr>
        <p:grpSpPr>
          <a:xfrm>
            <a:off x="114822" y="1417638"/>
            <a:ext cx="8782204" cy="4916846"/>
            <a:chOff x="34092" y="1454584"/>
            <a:chExt cx="8782204" cy="4916846"/>
          </a:xfrm>
        </p:grpSpPr>
        <p:sp>
          <p:nvSpPr>
            <p:cNvPr id="6" name="Oval 5">
              <a:extLst>
                <a:ext uri="{FF2B5EF4-FFF2-40B4-BE49-F238E27FC236}">
                  <a16:creationId xmlns:a16="http://schemas.microsoft.com/office/drawing/2014/main" id="{6BE07C50-199E-453C-B6BD-86CE3C265082}"/>
                </a:ext>
              </a:extLst>
            </p:cNvPr>
            <p:cNvSpPr/>
            <p:nvPr/>
          </p:nvSpPr>
          <p:spPr>
            <a:xfrm>
              <a:off x="1110761" y="1454584"/>
              <a:ext cx="3103746" cy="1928377"/>
            </a:xfrm>
            <a:prstGeom prst="ellipse">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08297" tIns="208297" rIns="208297" bIns="208297" numCol="1" spcCol="1270" anchor="ctr" anchorCtr="0">
              <a:noAutofit/>
            </a:bodyPr>
            <a:lstStyle/>
            <a:p>
              <a:pPr marL="0" marR="0" lvl="0" indent="0" algn="ctr" defTabSz="977900" rtl="0" eaLnBrk="1" fontAlgn="base" latinLnBrk="0" hangingPunct="1">
                <a:lnSpc>
                  <a:spcPct val="90000"/>
                </a:lnSpc>
                <a:spcBef>
                  <a:spcPct val="0"/>
                </a:spcBef>
                <a:spcAft>
                  <a:spcPct val="35000"/>
                </a:spcAft>
                <a:buClrTx/>
                <a:buSzTx/>
                <a:buFontTx/>
                <a:buNone/>
                <a:tabLst/>
                <a:defRPr/>
              </a:pPr>
              <a:r>
                <a:rPr kumimoji="0" lang="en-US" sz="2200" b="0" i="0" u="none" strike="noStrike" kern="1200" cap="none" spc="0" normalizeH="0" baseline="0" noProof="0">
                  <a:ln>
                    <a:noFill/>
                  </a:ln>
                  <a:solidFill>
                    <a:srgbClr val="FFFFFF"/>
                  </a:solidFill>
                  <a:effectLst/>
                  <a:uLnTx/>
                  <a:uFillTx/>
                  <a:latin typeface="Calibri"/>
                  <a:ea typeface="+mn-ea"/>
                  <a:cs typeface="+mn-cs"/>
                </a:rPr>
                <a:t>Business closures while others declared essential</a:t>
              </a:r>
            </a:p>
          </p:txBody>
        </p:sp>
        <p:sp>
          <p:nvSpPr>
            <p:cNvPr id="7" name="Oval 6">
              <a:extLst>
                <a:ext uri="{FF2B5EF4-FFF2-40B4-BE49-F238E27FC236}">
                  <a16:creationId xmlns:a16="http://schemas.microsoft.com/office/drawing/2014/main" id="{01B2D2C5-6010-4C23-97AC-38A540088681}"/>
                </a:ext>
              </a:extLst>
            </p:cNvPr>
            <p:cNvSpPr/>
            <p:nvPr/>
          </p:nvSpPr>
          <p:spPr>
            <a:xfrm>
              <a:off x="4618171" y="1624668"/>
              <a:ext cx="1907507" cy="1046231"/>
            </a:xfrm>
            <a:prstGeom prst="ellipse">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08297" tIns="208297" rIns="208297" bIns="208297" numCol="1" spcCol="1270" anchor="ctr" anchorCtr="0">
              <a:noAutofit/>
            </a:bodyPr>
            <a:lstStyle/>
            <a:p>
              <a:pPr marL="0" marR="0" lvl="0" indent="0" algn="ctr" defTabSz="977900" rtl="0" eaLnBrk="1" fontAlgn="base" latinLnBrk="0" hangingPunct="1">
                <a:lnSpc>
                  <a:spcPct val="90000"/>
                </a:lnSpc>
                <a:spcBef>
                  <a:spcPct val="0"/>
                </a:spcBef>
                <a:spcAft>
                  <a:spcPct val="35000"/>
                </a:spcAft>
                <a:buClrTx/>
                <a:buSzTx/>
                <a:buFontTx/>
                <a:buNone/>
                <a:tabLst/>
                <a:defRPr/>
              </a:pPr>
              <a:r>
                <a:rPr kumimoji="0" lang="en-US" sz="2200" b="0" i="0" u="none" strike="noStrike" kern="1200" cap="none" spc="0" normalizeH="0" baseline="0" noProof="0">
                  <a:ln>
                    <a:noFill/>
                  </a:ln>
                  <a:solidFill>
                    <a:srgbClr val="FFFFFF"/>
                  </a:solidFill>
                  <a:effectLst/>
                  <a:uLnTx/>
                  <a:uFillTx/>
                  <a:latin typeface="Calibri"/>
                  <a:ea typeface="+mn-ea"/>
                  <a:cs typeface="+mn-cs"/>
                </a:rPr>
                <a:t>Schools closed</a:t>
              </a:r>
            </a:p>
          </p:txBody>
        </p:sp>
        <p:sp>
          <p:nvSpPr>
            <p:cNvPr id="8" name="Oval 7">
              <a:extLst>
                <a:ext uri="{FF2B5EF4-FFF2-40B4-BE49-F238E27FC236}">
                  <a16:creationId xmlns:a16="http://schemas.microsoft.com/office/drawing/2014/main" id="{5696C5B7-7CD7-4E02-A650-4EC65C02526B}"/>
                </a:ext>
              </a:extLst>
            </p:cNvPr>
            <p:cNvSpPr/>
            <p:nvPr/>
          </p:nvSpPr>
          <p:spPr>
            <a:xfrm>
              <a:off x="5890580" y="2670899"/>
              <a:ext cx="2715490" cy="1642050"/>
            </a:xfrm>
            <a:prstGeom prst="ellipse">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08297" tIns="208297" rIns="208297" bIns="208297" numCol="1" spcCol="1270" anchor="ctr" anchorCtr="0">
              <a:noAutofit/>
            </a:bodyPr>
            <a:lstStyle/>
            <a:p>
              <a:pPr marL="0" marR="0" lvl="0" indent="0" algn="ctr" defTabSz="977900" rtl="0" eaLnBrk="1" fontAlgn="base" latinLnBrk="0" hangingPunct="1">
                <a:lnSpc>
                  <a:spcPct val="90000"/>
                </a:lnSpc>
                <a:spcBef>
                  <a:spcPct val="0"/>
                </a:spcBef>
                <a:spcAft>
                  <a:spcPct val="35000"/>
                </a:spcAft>
                <a:buClrTx/>
                <a:buSzTx/>
                <a:buFontTx/>
                <a:buNone/>
                <a:tabLst/>
                <a:defRPr/>
              </a:pPr>
              <a:r>
                <a:rPr kumimoji="0" lang="en-US" sz="2200" b="0" i="0" u="none" strike="noStrike" kern="1200" cap="none" spc="0" normalizeH="0" baseline="0" noProof="0">
                  <a:ln>
                    <a:noFill/>
                  </a:ln>
                  <a:solidFill>
                    <a:srgbClr val="FFFFFF"/>
                  </a:solidFill>
                  <a:effectLst/>
                  <a:uLnTx/>
                  <a:uFillTx/>
                  <a:latin typeface="Calibri"/>
                  <a:ea typeface="+mn-ea"/>
                  <a:cs typeface="+mn-cs"/>
                </a:rPr>
                <a:t>International borders closed</a:t>
              </a:r>
            </a:p>
          </p:txBody>
        </p:sp>
        <p:sp>
          <p:nvSpPr>
            <p:cNvPr id="9" name="Oval 8">
              <a:extLst>
                <a:ext uri="{FF2B5EF4-FFF2-40B4-BE49-F238E27FC236}">
                  <a16:creationId xmlns:a16="http://schemas.microsoft.com/office/drawing/2014/main" id="{24A0BA1F-AEC8-44EF-A90C-67D114E16B33}"/>
                </a:ext>
              </a:extLst>
            </p:cNvPr>
            <p:cNvSpPr/>
            <p:nvPr/>
          </p:nvSpPr>
          <p:spPr>
            <a:xfrm>
              <a:off x="34092" y="3465946"/>
              <a:ext cx="2665323" cy="1160934"/>
            </a:xfrm>
            <a:prstGeom prst="ellipse">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08297" tIns="208297" rIns="208297" bIns="208297" numCol="1" spcCol="1270" anchor="ctr" anchorCtr="0">
              <a:noAutofit/>
            </a:bodyPr>
            <a:lstStyle/>
            <a:p>
              <a:pPr marL="0" marR="0" lvl="0" indent="0" algn="ctr" defTabSz="977900" rtl="0" eaLnBrk="1" fontAlgn="base" latinLnBrk="0" hangingPunct="1">
                <a:lnSpc>
                  <a:spcPct val="90000"/>
                </a:lnSpc>
                <a:spcBef>
                  <a:spcPct val="0"/>
                </a:spcBef>
                <a:spcAft>
                  <a:spcPct val="35000"/>
                </a:spcAft>
                <a:buClrTx/>
                <a:buSzTx/>
                <a:buFontTx/>
                <a:buNone/>
                <a:tabLst/>
                <a:defRPr/>
              </a:pPr>
              <a:r>
                <a:rPr kumimoji="0" lang="en-US" sz="2200" b="0" i="0" u="none" strike="noStrike" kern="1200" cap="none" spc="0" normalizeH="0" baseline="0" noProof="0">
                  <a:ln>
                    <a:noFill/>
                  </a:ln>
                  <a:solidFill>
                    <a:srgbClr val="FFFFFF"/>
                  </a:solidFill>
                  <a:effectLst/>
                  <a:uLnTx/>
                  <a:uFillTx/>
                  <a:latin typeface="Calibri"/>
                  <a:ea typeface="+mn-ea"/>
                  <a:cs typeface="+mn-cs"/>
                </a:rPr>
                <a:t>Virtual environment</a:t>
              </a:r>
            </a:p>
          </p:txBody>
        </p:sp>
        <p:sp>
          <p:nvSpPr>
            <p:cNvPr id="11" name="Oval 10">
              <a:extLst>
                <a:ext uri="{FF2B5EF4-FFF2-40B4-BE49-F238E27FC236}">
                  <a16:creationId xmlns:a16="http://schemas.microsoft.com/office/drawing/2014/main" id="{674BCA69-4ECE-4759-8420-6C4305764FE7}"/>
                </a:ext>
              </a:extLst>
            </p:cNvPr>
            <p:cNvSpPr/>
            <p:nvPr/>
          </p:nvSpPr>
          <p:spPr>
            <a:xfrm>
              <a:off x="953744" y="4807241"/>
              <a:ext cx="3260764" cy="1564189"/>
            </a:xfrm>
            <a:prstGeom prst="ellipse">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08297" tIns="208297" rIns="208297" bIns="208297" numCol="1" spcCol="1270" anchor="ctr" anchorCtr="0">
              <a:noAutofit/>
            </a:bodyPr>
            <a:lstStyle/>
            <a:p>
              <a:pPr marL="0" marR="0" lvl="0" indent="0" algn="ctr" defTabSz="977900" rtl="0" eaLnBrk="1" fontAlgn="base" latinLnBrk="0" hangingPunct="1">
                <a:lnSpc>
                  <a:spcPct val="90000"/>
                </a:lnSpc>
                <a:spcBef>
                  <a:spcPct val="0"/>
                </a:spcBef>
                <a:spcAft>
                  <a:spcPct val="35000"/>
                </a:spcAft>
                <a:buClrTx/>
                <a:buSzTx/>
                <a:buFontTx/>
                <a:buNone/>
                <a:tabLst/>
                <a:defRPr/>
              </a:pPr>
              <a:r>
                <a:rPr kumimoji="0" lang="en-US" sz="2200" b="0" i="0" u="none" strike="noStrike" kern="1200" cap="none" spc="0" normalizeH="0" baseline="0" noProof="0">
                  <a:ln>
                    <a:noFill/>
                  </a:ln>
                  <a:solidFill>
                    <a:srgbClr val="FFFFFF"/>
                  </a:solidFill>
                  <a:effectLst/>
                  <a:uLnTx/>
                  <a:uFillTx/>
                  <a:latin typeface="Calibri"/>
                  <a:ea typeface="+mn-ea"/>
                  <a:cs typeface="+mn-cs"/>
                </a:rPr>
                <a:t>Increased use and dependence on technologies</a:t>
              </a:r>
            </a:p>
          </p:txBody>
        </p:sp>
        <p:sp>
          <p:nvSpPr>
            <p:cNvPr id="12" name="Oval 11">
              <a:extLst>
                <a:ext uri="{FF2B5EF4-FFF2-40B4-BE49-F238E27FC236}">
                  <a16:creationId xmlns:a16="http://schemas.microsoft.com/office/drawing/2014/main" id="{0E40C079-B88B-4FA1-91EE-3AC7CACDA2C4}"/>
                </a:ext>
              </a:extLst>
            </p:cNvPr>
            <p:cNvSpPr/>
            <p:nvPr/>
          </p:nvSpPr>
          <p:spPr>
            <a:xfrm>
              <a:off x="5860660" y="4723752"/>
              <a:ext cx="2955636" cy="1436690"/>
            </a:xfrm>
            <a:prstGeom prst="ellipse">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08297" tIns="208297" rIns="208297" bIns="208297" numCol="1" spcCol="1270" anchor="ctr" anchorCtr="0">
              <a:noAutofit/>
            </a:bodyPr>
            <a:lstStyle/>
            <a:p>
              <a:pPr marL="0" marR="0" lvl="0" indent="0" algn="ctr" defTabSz="977900" rtl="0" eaLnBrk="1" fontAlgn="base" latinLnBrk="0" hangingPunct="1">
                <a:lnSpc>
                  <a:spcPct val="90000"/>
                </a:lnSpc>
                <a:spcBef>
                  <a:spcPct val="0"/>
                </a:spcBef>
                <a:spcAft>
                  <a:spcPct val="35000"/>
                </a:spcAft>
                <a:buClrTx/>
                <a:buSzTx/>
                <a:buFontTx/>
                <a:buNone/>
                <a:tabLst/>
                <a:defRPr/>
              </a:pPr>
              <a:r>
                <a:rPr kumimoji="0" lang="en-US" sz="2200" b="0" i="0" u="none" strike="noStrike" kern="1200" cap="none" spc="0" normalizeH="0" baseline="0" noProof="0">
                  <a:ln>
                    <a:noFill/>
                  </a:ln>
                  <a:solidFill>
                    <a:srgbClr val="FFFFFF"/>
                  </a:solidFill>
                  <a:effectLst/>
                  <a:uLnTx/>
                  <a:uFillTx/>
                  <a:latin typeface="Calibri"/>
                  <a:ea typeface="+mn-ea"/>
                  <a:cs typeface="+mn-cs"/>
                </a:rPr>
                <a:t>Increased uncertainty about the future</a:t>
              </a:r>
            </a:p>
          </p:txBody>
        </p:sp>
      </p:grpSp>
      <p:pic>
        <p:nvPicPr>
          <p:cNvPr id="4" name="Picture 3" descr="Woman hand on head">
            <a:extLst>
              <a:ext uri="{FF2B5EF4-FFF2-40B4-BE49-F238E27FC236}">
                <a16:creationId xmlns:a16="http://schemas.microsoft.com/office/drawing/2014/main" id="{D2BEE7D1-221C-4FE2-AD04-5A7A0E65B8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5573" y="3160036"/>
            <a:ext cx="1463418" cy="3117122"/>
          </a:xfrm>
          <a:prstGeom prst="rect">
            <a:avLst/>
          </a:prstGeom>
        </p:spPr>
      </p:pic>
    </p:spTree>
    <p:extLst>
      <p:ext uri="{BB962C8B-B14F-4D97-AF65-F5344CB8AC3E}">
        <p14:creationId xmlns:p14="http://schemas.microsoft.com/office/powerpoint/2010/main" val="4057007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BF61B-3391-4A34-BC77-C8A3BD6219F1}"/>
              </a:ext>
            </a:extLst>
          </p:cNvPr>
          <p:cNvSpPr>
            <a:spLocks noGrp="1"/>
          </p:cNvSpPr>
          <p:nvPr>
            <p:ph type="title"/>
          </p:nvPr>
        </p:nvSpPr>
        <p:spPr/>
        <p:txBody>
          <a:bodyPr>
            <a:normAutofit fontScale="90000"/>
          </a:bodyPr>
          <a:lstStyle/>
          <a:p>
            <a:r>
              <a:rPr lang="en-US"/>
              <a:t>What did this mean for stakeholders?</a:t>
            </a:r>
          </a:p>
        </p:txBody>
      </p:sp>
      <p:sp>
        <p:nvSpPr>
          <p:cNvPr id="3" name="Content Placeholder 2">
            <a:extLst>
              <a:ext uri="{FF2B5EF4-FFF2-40B4-BE49-F238E27FC236}">
                <a16:creationId xmlns:a16="http://schemas.microsoft.com/office/drawing/2014/main" id="{7B12CAC4-1832-4791-A222-AE0A5BD961F5}"/>
              </a:ext>
            </a:extLst>
          </p:cNvPr>
          <p:cNvSpPr>
            <a:spLocks noGrp="1"/>
          </p:cNvSpPr>
          <p:nvPr>
            <p:ph idx="1"/>
          </p:nvPr>
        </p:nvSpPr>
        <p:spPr/>
        <p:txBody>
          <a:bodyPr/>
          <a:lstStyle/>
          <a:p>
            <a:pPr lvl="0"/>
            <a:r>
              <a:rPr lang="en-US">
                <a:latin typeface="Arial" panose="020B0604020202020204" pitchFamily="34" charset="0"/>
                <a:cs typeface="Arial" panose="020B0604020202020204" pitchFamily="34" charset="0"/>
              </a:rPr>
              <a:t>Uncertainties related to COVID-19 created challenges </a:t>
            </a:r>
          </a:p>
          <a:p>
            <a:pPr lvl="0"/>
            <a:r>
              <a:rPr lang="en-US"/>
              <a:t>Changing priorities </a:t>
            </a:r>
          </a:p>
          <a:p>
            <a:pPr lvl="0"/>
            <a:r>
              <a:rPr lang="en-US"/>
              <a:t>Certain financial reporting areas required m</a:t>
            </a:r>
            <a:r>
              <a:rPr lang="en-US">
                <a:latin typeface="Arial" panose="020B0604020202020204" pitchFamily="34" charset="0"/>
                <a:cs typeface="Arial" panose="020B0604020202020204" pitchFamily="34" charset="0"/>
              </a:rPr>
              <a:t>ore judgment</a:t>
            </a:r>
          </a:p>
          <a:p>
            <a:pPr lvl="1"/>
            <a:r>
              <a:rPr lang="en-US">
                <a:latin typeface="Arial" panose="020B0604020202020204" pitchFamily="34" charset="0"/>
                <a:cs typeface="Arial" panose="020B0604020202020204" pitchFamily="34" charset="0"/>
              </a:rPr>
              <a:t>Examples include going concern, discount rates, impairment, and estimates</a:t>
            </a:r>
          </a:p>
          <a:p>
            <a:endParaRPr lang="en-US"/>
          </a:p>
        </p:txBody>
      </p:sp>
    </p:spTree>
    <p:extLst>
      <p:ext uri="{BB962C8B-B14F-4D97-AF65-F5344CB8AC3E}">
        <p14:creationId xmlns:p14="http://schemas.microsoft.com/office/powerpoint/2010/main" val="1194965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627AE93-46E9-4D53-B3C9-2C5F65F6CF35}"/>
              </a:ext>
            </a:extLst>
          </p:cNvPr>
          <p:cNvGraphicFramePr/>
          <p:nvPr/>
        </p:nvGraphicFramePr>
        <p:xfrm>
          <a:off x="615891" y="407098"/>
          <a:ext cx="7912217" cy="5297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80789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6&quot;/&gt;&lt;lineCharCount val=&quot;1&quot;/&gt;&lt;lineCharCount val=&quot;8&quot;/&gt;&lt;lineCharCount val=&quot;17&quot;/&gt;&lt;lineCharCount val=&quot;34&quot;/&gt;&lt;lineCharCount val=&quot;25&quot;/&gt;&lt;lineCharCount val=&quot;26&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6&quot;/&gt;&lt;lineCharCount val=&quot;1&quot;/&gt;&lt;lineCharCount val=&quot;8&quot;/&gt;&lt;lineCharCount val=&quot;17&quot;/&gt;&lt;lineCharCount val=&quot;34&quot;/&gt;&lt;lineCharCount val=&quot;25&quot;/&gt;&lt;lineCharCount val=&quot;26&quot;/&gt;&lt;/TableIndex&gt;&lt;/ShapeTextInfo&gt;"/>
</p:tagLst>
</file>

<file path=ppt/theme/theme1.xml><?xml version="1.0" encoding="utf-8"?>
<a:theme xmlns:a="http://schemas.openxmlformats.org/drawingml/2006/main" name="Blue Them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RAS Canada PowerPoint Template - 1.22.2013">
  <a:themeElements>
    <a:clrScheme name="Custom 1">
      <a:dk1>
        <a:srgbClr val="000000"/>
      </a:dk1>
      <a:lt1>
        <a:srgbClr val="FFFFFF"/>
      </a:lt1>
      <a:dk2>
        <a:srgbClr val="333333"/>
      </a:dk2>
      <a:lt2>
        <a:srgbClr val="E9E5DC"/>
      </a:lt2>
      <a:accent1>
        <a:srgbClr val="983333"/>
      </a:accent1>
      <a:accent2>
        <a:srgbClr val="FF9900"/>
      </a:accent2>
      <a:accent3>
        <a:srgbClr val="FFFF00"/>
      </a:accent3>
      <a:accent4>
        <a:srgbClr val="33CC33"/>
      </a:accent4>
      <a:accent5>
        <a:srgbClr val="006600"/>
      </a:accent5>
      <a:accent6>
        <a:srgbClr val="0070C0"/>
      </a:accent6>
      <a:hlink>
        <a:srgbClr val="993333"/>
      </a:hlink>
      <a:folHlink>
        <a:srgbClr val="99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cSB Presentation_template.potx" id="{41EA79D5-0DF1-44A8-869A-47495EC58D3A}" vid="{C1307092-3AB0-41E8-8FB4-7C4E76D4D58C}"/>
    </a:ext>
  </a:extLst>
</a:theme>
</file>

<file path=ppt/theme/theme3.xml><?xml version="1.0" encoding="utf-8"?>
<a:theme xmlns:a="http://schemas.openxmlformats.org/drawingml/2006/main" name="1_FRAS Canada PowerPoint Template - 1.22.2013">
  <a:themeElements>
    <a:clrScheme name="Custom 1">
      <a:dk1>
        <a:srgbClr val="000000"/>
      </a:dk1>
      <a:lt1>
        <a:srgbClr val="FFFFFF"/>
      </a:lt1>
      <a:dk2>
        <a:srgbClr val="333333"/>
      </a:dk2>
      <a:lt2>
        <a:srgbClr val="E9E5DC"/>
      </a:lt2>
      <a:accent1>
        <a:srgbClr val="983333"/>
      </a:accent1>
      <a:accent2>
        <a:srgbClr val="FF9900"/>
      </a:accent2>
      <a:accent3>
        <a:srgbClr val="FFFF00"/>
      </a:accent3>
      <a:accent4>
        <a:srgbClr val="33CC33"/>
      </a:accent4>
      <a:accent5>
        <a:srgbClr val="006600"/>
      </a:accent5>
      <a:accent6>
        <a:srgbClr val="0070C0"/>
      </a:accent6>
      <a:hlink>
        <a:srgbClr val="993333"/>
      </a:hlink>
      <a:folHlink>
        <a:srgbClr val="99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cSB Presentation_template" id="{09F9F6AE-11CC-4A4B-AAE7-2B62AEE3BC50}" vid="{768127D2-8A79-4486-97AA-39CDB385B584}"/>
    </a:ext>
  </a:extLst>
</a:theme>
</file>

<file path=ppt/theme/theme4.xml><?xml version="1.0" encoding="utf-8"?>
<a:theme xmlns:a="http://schemas.openxmlformats.org/drawingml/2006/main" name="2_FRAS Canada PowerPoint Template - 1.22.2013">
  <a:themeElements>
    <a:clrScheme name="Custom 1">
      <a:dk1>
        <a:srgbClr val="000000"/>
      </a:dk1>
      <a:lt1>
        <a:srgbClr val="FFFFFF"/>
      </a:lt1>
      <a:dk2>
        <a:srgbClr val="333333"/>
      </a:dk2>
      <a:lt2>
        <a:srgbClr val="E9E5DC"/>
      </a:lt2>
      <a:accent1>
        <a:srgbClr val="983333"/>
      </a:accent1>
      <a:accent2>
        <a:srgbClr val="FF9900"/>
      </a:accent2>
      <a:accent3>
        <a:srgbClr val="FFFF00"/>
      </a:accent3>
      <a:accent4>
        <a:srgbClr val="33CC33"/>
      </a:accent4>
      <a:accent5>
        <a:srgbClr val="006600"/>
      </a:accent5>
      <a:accent6>
        <a:srgbClr val="0070C0"/>
      </a:accent6>
      <a:hlink>
        <a:srgbClr val="993333"/>
      </a:hlink>
      <a:folHlink>
        <a:srgbClr val="99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cSB Presentation_template.potx" id="{1F68393D-F249-437B-B192-5950FFD809BB}" vid="{2EB326D1-8FE7-461A-8D11-D64A0ACF5720}"/>
    </a:ext>
  </a:extLst>
</a:theme>
</file>

<file path=ppt/theme/theme5.xml><?xml version="1.0" encoding="utf-8"?>
<a:theme xmlns:a="http://schemas.openxmlformats.org/drawingml/2006/main" name="3_FRAS Canada PowerPoint Template - 1.22.2013">
  <a:themeElements>
    <a:clrScheme name="Custom 1">
      <a:dk1>
        <a:srgbClr val="000000"/>
      </a:dk1>
      <a:lt1>
        <a:srgbClr val="FFFFFF"/>
      </a:lt1>
      <a:dk2>
        <a:srgbClr val="333333"/>
      </a:dk2>
      <a:lt2>
        <a:srgbClr val="E9E5DC"/>
      </a:lt2>
      <a:accent1>
        <a:srgbClr val="983333"/>
      </a:accent1>
      <a:accent2>
        <a:srgbClr val="FF9900"/>
      </a:accent2>
      <a:accent3>
        <a:srgbClr val="FFFF00"/>
      </a:accent3>
      <a:accent4>
        <a:srgbClr val="33CC33"/>
      </a:accent4>
      <a:accent5>
        <a:srgbClr val="006600"/>
      </a:accent5>
      <a:accent6>
        <a:srgbClr val="0070C0"/>
      </a:accent6>
      <a:hlink>
        <a:srgbClr val="993333"/>
      </a:hlink>
      <a:folHlink>
        <a:srgbClr val="99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alpha val="90000"/>
          </a:schemeClr>
        </a:solidFill>
      </a:spPr>
      <a:bodyPr spcFirstLastPara="0" vert="horz" wrap="square" lIns="112014" tIns="112014" rIns="149352" bIns="168021" numCol="1" spcCol="1270" anchor="t" anchorCtr="0">
        <a:noAutofit/>
      </a:bodyPr>
      <a:lstStyle>
        <a:defPPr marL="228600" indent="-228600" algn="l" defTabSz="933450">
          <a:lnSpc>
            <a:spcPct val="90000"/>
          </a:lnSpc>
          <a:spcBef>
            <a:spcPct val="0"/>
          </a:spcBef>
          <a:spcAft>
            <a:spcPct val="15000"/>
          </a:spcAft>
          <a:buChar char="••"/>
          <a:defRPr sz="2100" b="0" kern="1200" dirty="0">
            <a:solidFill>
              <a:srgbClr val="424242"/>
            </a:solidFill>
            <a:latin typeface="Arial" panose="020B0604020202020204" pitchFamily="34" charset="0"/>
            <a:cs typeface="Arial" panose="020B0604020202020204" pitchFamily="34" charset="0"/>
          </a:defRPr>
        </a:defPPr>
      </a:lstStyle>
      <a: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a:style>
    </a:spDef>
  </a:objectDefaults>
  <a:extraClrSchemeLst/>
  <a:extLst>
    <a:ext uri="{05A4C25C-085E-4340-85A3-A5531E510DB2}">
      <thm15:themeFamily xmlns:thm15="http://schemas.microsoft.com/office/thememl/2012/main" name="AcSB Presentation_template" id="{6187FEF5-ABD7-441F-B18A-1AC994F0AB47}" vid="{1654D6E0-879D-4E20-9624-168646925CBA}"/>
    </a:ext>
  </a:extLst>
</a:theme>
</file>

<file path=ppt/theme/theme6.xml><?xml version="1.0" encoding="utf-8"?>
<a:theme xmlns:a="http://schemas.openxmlformats.org/drawingml/2006/main" name="4_FRAS Canada PowerPoint Template - 1.22.2013">
  <a:themeElements>
    <a:clrScheme name="Custom 1">
      <a:dk1>
        <a:srgbClr val="000000"/>
      </a:dk1>
      <a:lt1>
        <a:srgbClr val="FFFFFF"/>
      </a:lt1>
      <a:dk2>
        <a:srgbClr val="333333"/>
      </a:dk2>
      <a:lt2>
        <a:srgbClr val="E9E5DC"/>
      </a:lt2>
      <a:accent1>
        <a:srgbClr val="983333"/>
      </a:accent1>
      <a:accent2>
        <a:srgbClr val="FF9900"/>
      </a:accent2>
      <a:accent3>
        <a:srgbClr val="FFFF00"/>
      </a:accent3>
      <a:accent4>
        <a:srgbClr val="33CC33"/>
      </a:accent4>
      <a:accent5>
        <a:srgbClr val="006600"/>
      </a:accent5>
      <a:accent6>
        <a:srgbClr val="0070C0"/>
      </a:accent6>
      <a:hlink>
        <a:srgbClr val="993333"/>
      </a:hlink>
      <a:folHlink>
        <a:srgbClr val="99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cSB Presentation_template" id="{6187FEF5-ABD7-441F-B18A-1AC994F0AB47}" vid="{1654D6E0-879D-4E20-9624-168646925CBA}"/>
    </a:ext>
  </a:extLst>
</a:theme>
</file>

<file path=ppt/theme/theme7.xml><?xml version="1.0" encoding="utf-8"?>
<a:theme xmlns:a="http://schemas.openxmlformats.org/drawingml/2006/main" name="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3" ma:contentTypeDescription="Create a new document." ma:contentTypeScope="" ma:versionID="37d3ec2b48d53e45b233ad8f52fe1b11"/>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file>

<file path=customXml/itemProps1.xml><?xml version="1.0" encoding="utf-8"?>
<ds:datastoreItem xmlns:ds="http://schemas.openxmlformats.org/officeDocument/2006/customXml" ds:itemID="{4E0773E0-B11E-4D64-ACE3-E1C6B84157D3}">
  <ds:schemaRefs>
    <ds:schemaRef ds:uri="http://schemas.microsoft.com/office/2006/metadata/contentType"/>
    <ds:schemaRef ds:uri="http://schemas.microsoft.com/office/2006/metadata/properties/metaAttributes"/>
  </ds:schemaRefs>
</ds:datastoreItem>
</file>

<file path=customXml/itemProps2.xml><?xml version="1.0" encoding="utf-8"?>
<ds:datastoreItem xmlns:ds="http://schemas.openxmlformats.org/officeDocument/2006/customXml" ds:itemID="{3302896A-F482-4A0C-B128-0C8B0F18D7E7}">
  <ds:schemaRefs>
    <ds:schemaRef ds:uri="http://schemas.microsoft.com/sharepoint/v3/contenttype/forms"/>
  </ds:schemaRefs>
</ds:datastoreItem>
</file>

<file path=customXml/itemProps3.xml><?xml version="1.0" encoding="utf-8"?>
<ds:datastoreItem xmlns:ds="http://schemas.openxmlformats.org/officeDocument/2006/customXml" ds:itemID="{D3B07E08-CF04-4DD2-9F48-DFD28E46443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1070</TotalTime>
  <Words>1896</Words>
  <Application>Microsoft Office PowerPoint</Application>
  <PresentationFormat>On-screen Show (4:3)</PresentationFormat>
  <Paragraphs>206</Paragraphs>
  <Slides>29</Slides>
  <Notes>23</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29</vt:i4>
      </vt:variant>
    </vt:vector>
  </HeadingPairs>
  <TitlesOfParts>
    <vt:vector size="43" baseType="lpstr">
      <vt:lpstr>Arial</vt:lpstr>
      <vt:lpstr>Calibri</vt:lpstr>
      <vt:lpstr>EYInterstate</vt:lpstr>
      <vt:lpstr>EYInterstate Light</vt:lpstr>
      <vt:lpstr>Georgia</vt:lpstr>
      <vt:lpstr>Times New Roman</vt:lpstr>
      <vt:lpstr>Wingdings 2</vt:lpstr>
      <vt:lpstr>Blue Theme Template</vt:lpstr>
      <vt:lpstr>FRAS Canada PowerPoint Template - 1.22.2013</vt:lpstr>
      <vt:lpstr>1_FRAS Canada PowerPoint Template - 1.22.2013</vt:lpstr>
      <vt:lpstr>2_FRAS Canada PowerPoint Template - 1.22.2013</vt:lpstr>
      <vt:lpstr>3_FRAS Canada PowerPoint Template - 1.22.2013</vt:lpstr>
      <vt:lpstr>4_FRAS Canada PowerPoint Template - 1.22.2013</vt:lpstr>
      <vt:lpstr>EY dark background</vt:lpstr>
      <vt:lpstr>PAC ANNUAL CONFERENCE Professional Accounting Futures  October 28, 2021</vt:lpstr>
      <vt:lpstr>COVID-19 Impact: Financial Reporting, Investing, Auditing, and Governance Challenges in a Fast Changing and Chaotic Environment</vt:lpstr>
      <vt:lpstr>PowerPoint Presentation</vt:lpstr>
      <vt:lpstr>Pressures on Financial Reporting Before COVID-19</vt:lpstr>
      <vt:lpstr>Users are saying there are issues with financial reporting</vt:lpstr>
      <vt:lpstr>PowerPoint Presentation</vt:lpstr>
      <vt:lpstr>Additional Pressures due to COVID-19</vt:lpstr>
      <vt:lpstr>What did this mean for stakeholders?</vt:lpstr>
      <vt:lpstr>PowerPoint Presentation</vt:lpstr>
      <vt:lpstr>Reassessed Priorities</vt:lpstr>
      <vt:lpstr>AcSB acted quickly to provide support </vt:lpstr>
      <vt:lpstr>Resources to support the Going Concern Assessment</vt:lpstr>
      <vt:lpstr>Other COVID-19 Resources Issued</vt:lpstr>
      <vt:lpstr>Other COVID-19 Resources Issued (continued)</vt:lpstr>
      <vt:lpstr>PowerPoint Presentation</vt:lpstr>
      <vt:lpstr>COVID-19 Disclosure Analysis</vt:lpstr>
      <vt:lpstr>Overview of Findings</vt:lpstr>
      <vt:lpstr>PowerPoint Presentation</vt:lpstr>
      <vt:lpstr>Key Considerations in our Strategic Planning</vt:lpstr>
      <vt:lpstr>AcSB Draft Strategic Plan</vt:lpstr>
      <vt:lpstr>Proposed Strategies</vt:lpstr>
      <vt:lpstr>PowerPoint Presentation</vt:lpstr>
      <vt:lpstr>Relevance of Financial Reporting</vt:lpstr>
      <vt:lpstr>AcSB’s Framework for Reporting Performance Measures</vt:lpstr>
      <vt:lpstr>Reporting beyond traditional financial statements</vt:lpstr>
      <vt:lpstr>Let’s start the conversation</vt:lpstr>
      <vt:lpstr>PowerPoint Presentation</vt:lpstr>
      <vt:lpstr>PAC ANNUAL CONFERENCE Professional Accounting Futures  October 28 &amp; 29, 2021</vt:lpstr>
      <vt:lpstr>PAC ANNUAL CONFERENCE Professional Accounting Futures  October 28 &amp; 29,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Accounting Centre</dc:title>
  <dc:creator>Len Brooks</dc:creator>
  <cp:lastModifiedBy>Abdullah Qaisar</cp:lastModifiedBy>
  <cp:revision>43</cp:revision>
  <dcterms:created xsi:type="dcterms:W3CDTF">2015-01-04T22:32:28Z</dcterms:created>
  <dcterms:modified xsi:type="dcterms:W3CDTF">2021-11-03T16:45:40Z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TC300019179990</vt:lpwstr>
  </property>
</Properties>
</file>