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AA52-C15D-4660-B7B6-92FB42DB80FB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6BDA-6F94-46F7-B5D1-D9920FB01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92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AA52-C15D-4660-B7B6-92FB42DB80FB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6BDA-6F94-46F7-B5D1-D9920FB01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AA52-C15D-4660-B7B6-92FB42DB80FB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6BDA-6F94-46F7-B5D1-D9920FB01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85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AA52-C15D-4660-B7B6-92FB42DB80FB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6BDA-6F94-46F7-B5D1-D9920FB01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9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AA52-C15D-4660-B7B6-92FB42DB80FB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6BDA-6F94-46F7-B5D1-D9920FB01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274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AA52-C15D-4660-B7B6-92FB42DB80FB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6BDA-6F94-46F7-B5D1-D9920FB01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73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AA52-C15D-4660-B7B6-92FB42DB80FB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6BDA-6F94-46F7-B5D1-D9920FB01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20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AA52-C15D-4660-B7B6-92FB42DB80FB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6BDA-6F94-46F7-B5D1-D9920FB01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86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AA52-C15D-4660-B7B6-92FB42DB80FB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6BDA-6F94-46F7-B5D1-D9920FB01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10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AA52-C15D-4660-B7B6-92FB42DB80FB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6BDA-6F94-46F7-B5D1-D9920FB01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04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AA52-C15D-4660-B7B6-92FB42DB80FB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6BDA-6F94-46F7-B5D1-D9920FB01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1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BAA52-C15D-4660-B7B6-92FB42DB80FB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C6BDA-6F94-46F7-B5D1-D9920FB01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95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4737A3E4-5C84-9E4F-A152-8020088EA1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2" y="0"/>
            <a:ext cx="121830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15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EE0FF331-1B6A-014D-A26C-2D4D0E019C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523"/>
            <a:ext cx="12187518" cy="6860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78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University of Toronto Mississauga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Debra Keown</dc:creator>
  <cp:lastModifiedBy>Debra Keown</cp:lastModifiedBy>
  <cp:revision>1</cp:revision>
  <dcterms:created xsi:type="dcterms:W3CDTF">2020-11-14T13:30:04Z</dcterms:created>
  <dcterms:modified xsi:type="dcterms:W3CDTF">2020-11-14T13:30:32Z</dcterms:modified>
</cp:coreProperties>
</file>