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AA52-C15D-4660-B7B6-92FB42DB80F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BDA-6F94-46F7-B5D1-D9920FB0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2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AA52-C15D-4660-B7B6-92FB42DB80F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BDA-6F94-46F7-B5D1-D9920FB0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AA52-C15D-4660-B7B6-92FB42DB80F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BDA-6F94-46F7-B5D1-D9920FB0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5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AA52-C15D-4660-B7B6-92FB42DB80F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BDA-6F94-46F7-B5D1-D9920FB0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9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AA52-C15D-4660-B7B6-92FB42DB80F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BDA-6F94-46F7-B5D1-D9920FB0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7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AA52-C15D-4660-B7B6-92FB42DB80F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BDA-6F94-46F7-B5D1-D9920FB0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7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AA52-C15D-4660-B7B6-92FB42DB80F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BDA-6F94-46F7-B5D1-D9920FB0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2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AA52-C15D-4660-B7B6-92FB42DB80F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BDA-6F94-46F7-B5D1-D9920FB0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8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AA52-C15D-4660-B7B6-92FB42DB80F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BDA-6F94-46F7-B5D1-D9920FB0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1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AA52-C15D-4660-B7B6-92FB42DB80F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BDA-6F94-46F7-B5D1-D9920FB0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0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AA52-C15D-4660-B7B6-92FB42DB80F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BDA-6F94-46F7-B5D1-D9920FB0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1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BAA52-C15D-4660-B7B6-92FB42DB80F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6BDA-6F94-46F7-B5D1-D9920FB0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9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737A3E4-5C84-9E4F-A152-8020088EA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2" y="0"/>
            <a:ext cx="121830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15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E0FF331-1B6A-014D-A26C-2D4D0E019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23"/>
            <a:ext cx="12187518" cy="686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78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Toronto Mississauga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Keown</dc:creator>
  <cp:lastModifiedBy>Debra Keown</cp:lastModifiedBy>
  <cp:revision>1</cp:revision>
  <dcterms:created xsi:type="dcterms:W3CDTF">2020-11-14T13:30:04Z</dcterms:created>
  <dcterms:modified xsi:type="dcterms:W3CDTF">2020-11-14T13:30:32Z</dcterms:modified>
</cp:coreProperties>
</file>