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2" r:id="rId4"/>
    <p:sldMasterId id="2147483709" r:id="rId5"/>
    <p:sldMasterId id="2147483721" r:id="rId6"/>
    <p:sldMasterId id="2147483731" r:id="rId7"/>
    <p:sldMasterId id="2147483752" r:id="rId8"/>
    <p:sldMasterId id="2147483764" r:id="rId9"/>
  </p:sldMasterIdLst>
  <p:notesMasterIdLst>
    <p:notesMasterId r:id="rId111"/>
  </p:notesMasterIdLst>
  <p:sldIdLst>
    <p:sldId id="256" r:id="rId10"/>
    <p:sldId id="257" r:id="rId11"/>
    <p:sldId id="258" r:id="rId12"/>
    <p:sldId id="6294" r:id="rId13"/>
    <p:sldId id="6324" r:id="rId14"/>
    <p:sldId id="6325" r:id="rId15"/>
    <p:sldId id="269" r:id="rId16"/>
    <p:sldId id="767" r:id="rId17"/>
    <p:sldId id="1733" r:id="rId18"/>
    <p:sldId id="952" r:id="rId19"/>
    <p:sldId id="1033" r:id="rId20"/>
    <p:sldId id="1734" r:id="rId21"/>
    <p:sldId id="1738" r:id="rId22"/>
    <p:sldId id="1736" r:id="rId23"/>
    <p:sldId id="339" r:id="rId24"/>
    <p:sldId id="1739" r:id="rId25"/>
    <p:sldId id="1735" r:id="rId26"/>
    <p:sldId id="1737" r:id="rId27"/>
    <p:sldId id="341" r:id="rId28"/>
    <p:sldId id="326" r:id="rId29"/>
    <p:sldId id="6326" r:id="rId30"/>
    <p:sldId id="6295" r:id="rId31"/>
    <p:sldId id="6296" r:id="rId32"/>
    <p:sldId id="6297" r:id="rId33"/>
    <p:sldId id="6298" r:id="rId34"/>
    <p:sldId id="260" r:id="rId35"/>
    <p:sldId id="261" r:id="rId36"/>
    <p:sldId id="262" r:id="rId37"/>
    <p:sldId id="263" r:id="rId38"/>
    <p:sldId id="264" r:id="rId39"/>
    <p:sldId id="265" r:id="rId40"/>
    <p:sldId id="266" r:id="rId41"/>
    <p:sldId id="267" r:id="rId42"/>
    <p:sldId id="268" r:id="rId43"/>
    <p:sldId id="6299" r:id="rId44"/>
    <p:sldId id="270" r:id="rId45"/>
    <p:sldId id="271" r:id="rId46"/>
    <p:sldId id="272" r:id="rId47"/>
    <p:sldId id="273" r:id="rId48"/>
    <p:sldId id="274" r:id="rId49"/>
    <p:sldId id="275" r:id="rId50"/>
    <p:sldId id="276" r:id="rId51"/>
    <p:sldId id="6327" r:id="rId52"/>
    <p:sldId id="6335" r:id="rId53"/>
    <p:sldId id="6336" r:id="rId54"/>
    <p:sldId id="6328" r:id="rId55"/>
    <p:sldId id="6289" r:id="rId56"/>
    <p:sldId id="6290" r:id="rId57"/>
    <p:sldId id="259" r:id="rId58"/>
    <p:sldId id="6329" r:id="rId59"/>
    <p:sldId id="6330" r:id="rId60"/>
    <p:sldId id="4174" r:id="rId61"/>
    <p:sldId id="4175" r:id="rId62"/>
    <p:sldId id="6301" r:id="rId63"/>
    <p:sldId id="6302" r:id="rId64"/>
    <p:sldId id="4172" r:id="rId65"/>
    <p:sldId id="4176" r:id="rId66"/>
    <p:sldId id="4177" r:id="rId67"/>
    <p:sldId id="6331" r:id="rId68"/>
    <p:sldId id="6332" r:id="rId69"/>
    <p:sldId id="1695" r:id="rId70"/>
    <p:sldId id="1796" r:id="rId71"/>
    <p:sldId id="1797" r:id="rId72"/>
    <p:sldId id="1798" r:id="rId73"/>
    <p:sldId id="1799" r:id="rId74"/>
    <p:sldId id="6333" r:id="rId75"/>
    <p:sldId id="6337" r:id="rId76"/>
    <p:sldId id="6338" r:id="rId77"/>
    <p:sldId id="6339" r:id="rId78"/>
    <p:sldId id="6340" r:id="rId79"/>
    <p:sldId id="6341" r:id="rId80"/>
    <p:sldId id="6342" r:id="rId81"/>
    <p:sldId id="6343" r:id="rId82"/>
    <p:sldId id="6344" r:id="rId83"/>
    <p:sldId id="6345" r:id="rId84"/>
    <p:sldId id="6346" r:id="rId85"/>
    <p:sldId id="6334" r:id="rId86"/>
    <p:sldId id="6291" r:id="rId87"/>
    <p:sldId id="6322" r:id="rId88"/>
    <p:sldId id="6323" r:id="rId89"/>
    <p:sldId id="546" r:id="rId90"/>
    <p:sldId id="526" r:id="rId91"/>
    <p:sldId id="554" r:id="rId92"/>
    <p:sldId id="555" r:id="rId93"/>
    <p:sldId id="556" r:id="rId94"/>
    <p:sldId id="548" r:id="rId95"/>
    <p:sldId id="557" r:id="rId96"/>
    <p:sldId id="562" r:id="rId97"/>
    <p:sldId id="563" r:id="rId98"/>
    <p:sldId id="552" r:id="rId99"/>
    <p:sldId id="559" r:id="rId100"/>
    <p:sldId id="560" r:id="rId101"/>
    <p:sldId id="564" r:id="rId102"/>
    <p:sldId id="566" r:id="rId103"/>
    <p:sldId id="553" r:id="rId104"/>
    <p:sldId id="567" r:id="rId105"/>
    <p:sldId id="549" r:id="rId106"/>
    <p:sldId id="547" r:id="rId107"/>
    <p:sldId id="6304" r:id="rId108"/>
    <p:sldId id="6292" r:id="rId109"/>
    <p:sldId id="629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9" autoAdjust="0"/>
    <p:restoredTop sz="94660"/>
  </p:normalViewPr>
  <p:slideViewPr>
    <p:cSldViewPr snapToGrid="0">
      <p:cViewPr varScale="1">
        <p:scale>
          <a:sx n="73" d="100"/>
          <a:sy n="73" d="100"/>
        </p:scale>
        <p:origin x="2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12.jpeg"/><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3853699999999999"/>
          <c:y val="0.14752499999999999"/>
          <c:w val="0.72292500000000004"/>
          <c:h val="0.83997500000000003"/>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76200" dir="18900000" algn="tl">
                <a:srgbClr val="000000">
                  <a:alpha val="80000"/>
                </a:srgbClr>
              </a:outerShdw>
            </a:effectLst>
          </c:spPr>
          <c:dPt>
            <c:idx val="0"/>
            <c:bubble3D val="0"/>
            <c:extLst>
              <c:ext xmlns:c16="http://schemas.microsoft.com/office/drawing/2014/chart" uri="{C3380CC4-5D6E-409C-BE32-E72D297353CC}">
                <c16:uniqueId val="{00000001-903B-4104-A43A-2405FB7FDE1F}"/>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3-903B-4104-A43A-2405FB7FDE1F}"/>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5-903B-4104-A43A-2405FB7FDE1F}"/>
              </c:ext>
            </c:extLst>
          </c:dPt>
          <c:dLbls>
            <c:dLbl>
              <c:idx val="0"/>
              <c:numFmt formatCode="#,##0%" sourceLinked="0"/>
              <c:spPr/>
              <c:txPr>
                <a:bodyPr/>
                <a:lstStyle/>
                <a:p>
                  <a:pPr>
                    <a:defRPr sz="2400" b="0" i="0" u="none" strike="noStrike">
                      <a:solidFill>
                        <a:srgbClr val="FFFFFF"/>
                      </a:solidFill>
                      <a:effectLst>
                        <a:outerShdw blurRad="127000" dist="67896" dir="2388334" algn="tl">
                          <a:srgbClr val="000000">
                            <a:alpha val="79310"/>
                          </a:srgbClr>
                        </a:outerShdw>
                      </a:effectLst>
                      <a:latin typeface="Gill San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903B-4104-A43A-2405FB7FDE1F}"/>
                </c:ext>
              </c:extLst>
            </c:dLbl>
            <c:dLbl>
              <c:idx val="1"/>
              <c:numFmt formatCode="#,##0%" sourceLinked="0"/>
              <c:spPr/>
              <c:txPr>
                <a:bodyPr/>
                <a:lstStyle/>
                <a:p>
                  <a:pPr>
                    <a:defRPr sz="2400" b="0" i="0" u="none" strike="noStrike">
                      <a:solidFill>
                        <a:srgbClr val="FFFFFF"/>
                      </a:solidFill>
                      <a:effectLst>
                        <a:outerShdw blurRad="127000" dist="67896" dir="2388334" algn="tl">
                          <a:srgbClr val="000000">
                            <a:alpha val="79310"/>
                          </a:srgbClr>
                        </a:outerShdw>
                      </a:effectLst>
                      <a:latin typeface="Gill San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903B-4104-A43A-2405FB7FDE1F}"/>
                </c:ext>
              </c:extLst>
            </c:dLbl>
            <c:dLbl>
              <c:idx val="2"/>
              <c:numFmt formatCode="#,##0%" sourceLinked="0"/>
              <c:spPr/>
              <c:txPr>
                <a:bodyPr/>
                <a:lstStyle/>
                <a:p>
                  <a:pPr>
                    <a:defRPr sz="2400" b="0" i="0" u="none" strike="noStrike">
                      <a:solidFill>
                        <a:srgbClr val="FFFFFF"/>
                      </a:solidFill>
                      <a:effectLst>
                        <a:outerShdw blurRad="127000" dist="67896" dir="2388334" algn="tl">
                          <a:srgbClr val="000000">
                            <a:alpha val="79310"/>
                          </a:srgbClr>
                        </a:outerShdw>
                      </a:effectLst>
                      <a:latin typeface="Gill San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5-903B-4104-A43A-2405FB7FDE1F}"/>
                </c:ext>
              </c:extLst>
            </c:dLbl>
            <c:numFmt formatCode="#,##0%" sourceLinked="0"/>
            <c:spPr>
              <a:noFill/>
              <a:ln>
                <a:noFill/>
              </a:ln>
              <a:effectLst/>
            </c:spPr>
            <c:txPr>
              <a:bodyPr/>
              <a:lstStyle/>
              <a:p>
                <a:pPr>
                  <a:defRPr sz="2400" b="0" i="0" u="none" strike="noStrike">
                    <a:solidFill>
                      <a:srgbClr val="FFFFFF"/>
                    </a:solidFill>
                    <a:effectLst>
                      <a:outerShdw blurRad="127000" dist="67896" dir="2388334" algn="tl">
                        <a:srgbClr val="000000">
                          <a:alpha val="79310"/>
                        </a:srgbClr>
                      </a:outerShdw>
                    </a:effectLst>
                    <a:latin typeface="Gill Sans"/>
                  </a:defRPr>
                </a:pPr>
                <a:endParaRPr lang="en-US"/>
              </a:p>
            </c:txPr>
            <c:dLblPos val="ct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Industry</c:v>
                </c:pt>
                <c:pt idx="1">
                  <c:v>Public Sector / NFP</c:v>
                </c:pt>
                <c:pt idx="2">
                  <c:v>Public Practice</c:v>
                </c:pt>
              </c:strCache>
            </c:strRef>
          </c:cat>
          <c:val>
            <c:numRef>
              <c:f>Sheet1!$B$2:$D$2</c:f>
              <c:numCache>
                <c:formatCode>General</c:formatCode>
                <c:ptCount val="3"/>
                <c:pt idx="0">
                  <c:v>58</c:v>
                </c:pt>
                <c:pt idx="1">
                  <c:v>18</c:v>
                </c:pt>
                <c:pt idx="2">
                  <c:v>25</c:v>
                </c:pt>
              </c:numCache>
            </c:numRef>
          </c:val>
          <c:extLst>
            <c:ext xmlns:c16="http://schemas.microsoft.com/office/drawing/2014/chart" uri="{C3380CC4-5D6E-409C-BE32-E72D297353CC}">
              <c16:uniqueId val="{00000006-903B-4104-A43A-2405FB7FDE1F}"/>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8.0322000000000005E-2"/>
        </c:manualLayout>
      </c:layout>
      <c:overlay val="1"/>
      <c:spPr>
        <a:noFill/>
        <a:ln w="12700" cap="flat">
          <a:noFill/>
          <a:miter lim="400000"/>
        </a:ln>
        <a:effectLst/>
      </c:spPr>
      <c:txPr>
        <a:bodyPr rot="0"/>
        <a:lstStyle/>
        <a:p>
          <a:pPr>
            <a:defRPr sz="2600" b="0" i="0" u="none" strike="noStrike">
              <a:solidFill>
                <a:srgbClr val="000000"/>
              </a:solidFill>
              <a:latin typeface="Gill Sans"/>
            </a:defRPr>
          </a:pPr>
          <a:endParaRPr lang="en-US"/>
        </a:p>
      </c:txPr>
    </c:legend>
    <c:plotVisOnly val="1"/>
    <c:dispBlanksAs val="gap"/>
    <c:showDLblsOverMax val="1"/>
  </c:chart>
  <c:spPr>
    <a:noFill/>
    <a:ln>
      <a:noFill/>
    </a:ln>
    <a:effectLst/>
  </c:spPr>
  <c:externalData r:id="rId4">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2B194-997B-47ED-B06A-3198BBF00400}" type="doc">
      <dgm:prSet loTypeId="urn:microsoft.com/office/officeart/2005/8/layout/process2" loCatId="process" qsTypeId="urn:microsoft.com/office/officeart/2005/8/quickstyle/simple2" qsCatId="simple" csTypeId="urn:microsoft.com/office/officeart/2005/8/colors/accent0_3" csCatId="mainScheme" phldr="1"/>
      <dgm:spPr/>
    </dgm:pt>
    <dgm:pt modelId="{E679E0DB-8410-4413-AD7A-DB44F3B75762}">
      <dgm:prSet phldrT="[Text]"/>
      <dgm:spPr>
        <a:solidFill>
          <a:schemeClr val="tx1">
            <a:lumMod val="75000"/>
            <a:lumOff val="25000"/>
          </a:schemeClr>
        </a:solidFill>
      </dgm:spPr>
      <dgm:t>
        <a:bodyPr/>
        <a:lstStyle/>
        <a:p>
          <a:r>
            <a:rPr lang="en-US" b="0" dirty="0"/>
            <a:t>Daily News Screening</a:t>
          </a:r>
          <a:endParaRPr lang="en-GB" b="0" dirty="0"/>
        </a:p>
      </dgm:t>
    </dgm:pt>
    <dgm:pt modelId="{55023522-DD08-43D8-80E6-575F4911139A}" type="parTrans" cxnId="{6B5A4DF0-8321-4E01-8978-BBAACF83932B}">
      <dgm:prSet/>
      <dgm:spPr/>
      <dgm:t>
        <a:bodyPr/>
        <a:lstStyle/>
        <a:p>
          <a:endParaRPr lang="en-GB"/>
        </a:p>
      </dgm:t>
    </dgm:pt>
    <dgm:pt modelId="{FBE152F7-6809-41F8-ABCD-EDF94A343EEB}" type="sibTrans" cxnId="{6B5A4DF0-8321-4E01-8978-BBAACF83932B}">
      <dgm:prSet/>
      <dgm:spPr/>
      <dgm:t>
        <a:bodyPr/>
        <a:lstStyle/>
        <a:p>
          <a:endParaRPr lang="en-GB"/>
        </a:p>
      </dgm:t>
    </dgm:pt>
    <dgm:pt modelId="{8095465F-25AC-46E9-9871-F6EB7844BF0F}">
      <dgm:prSet phldrT="[Text]"/>
      <dgm:spPr>
        <a:solidFill>
          <a:schemeClr val="tx1">
            <a:lumMod val="75000"/>
            <a:lumOff val="25000"/>
          </a:schemeClr>
        </a:solidFill>
      </dgm:spPr>
      <dgm:t>
        <a:bodyPr/>
        <a:lstStyle/>
        <a:p>
          <a:r>
            <a:rPr lang="en-US" b="0" dirty="0"/>
            <a:t>Daily Incident Creation</a:t>
          </a:r>
          <a:endParaRPr lang="en-GB" b="0" dirty="0"/>
        </a:p>
      </dgm:t>
    </dgm:pt>
    <dgm:pt modelId="{46CFEC5F-EE46-465E-9E90-A039A75F5ADB}" type="parTrans" cxnId="{1B1050D5-62FE-4318-9ACC-87DAA4EE16A4}">
      <dgm:prSet/>
      <dgm:spPr/>
      <dgm:t>
        <a:bodyPr/>
        <a:lstStyle/>
        <a:p>
          <a:endParaRPr lang="en-GB"/>
        </a:p>
      </dgm:t>
    </dgm:pt>
    <dgm:pt modelId="{DFFF63CB-AB4B-4AEF-A402-CB6673862CFF}" type="sibTrans" cxnId="{1B1050D5-62FE-4318-9ACC-87DAA4EE16A4}">
      <dgm:prSet/>
      <dgm:spPr/>
      <dgm:t>
        <a:bodyPr/>
        <a:lstStyle/>
        <a:p>
          <a:endParaRPr lang="en-GB"/>
        </a:p>
      </dgm:t>
    </dgm:pt>
    <dgm:pt modelId="{50F2476B-BBC6-4460-90F9-C60DBAC2BE26}">
      <dgm:prSet phldrT="[Text]"/>
      <dgm:spPr>
        <a:solidFill>
          <a:schemeClr val="tx1">
            <a:lumMod val="75000"/>
            <a:lumOff val="25000"/>
          </a:schemeClr>
        </a:solidFill>
      </dgm:spPr>
      <dgm:t>
        <a:bodyPr/>
        <a:lstStyle/>
        <a:p>
          <a:r>
            <a:rPr lang="en-US" b="0" dirty="0"/>
            <a:t>Bi-weekly Event Updates</a:t>
          </a:r>
          <a:endParaRPr lang="en-GB" b="0" dirty="0"/>
        </a:p>
      </dgm:t>
    </dgm:pt>
    <dgm:pt modelId="{927417E4-B7E1-44E3-95D7-A664A0DAFFCA}" type="parTrans" cxnId="{E7CDC968-76CD-49CD-97A0-8DC60C7B8688}">
      <dgm:prSet/>
      <dgm:spPr/>
      <dgm:t>
        <a:bodyPr/>
        <a:lstStyle/>
        <a:p>
          <a:endParaRPr lang="en-GB"/>
        </a:p>
      </dgm:t>
    </dgm:pt>
    <dgm:pt modelId="{95E17A99-2FDB-4F63-B23F-B6F2A3552F21}" type="sibTrans" cxnId="{E7CDC968-76CD-49CD-97A0-8DC60C7B8688}">
      <dgm:prSet/>
      <dgm:spPr/>
      <dgm:t>
        <a:bodyPr/>
        <a:lstStyle/>
        <a:p>
          <a:endParaRPr lang="en-GB"/>
        </a:p>
      </dgm:t>
    </dgm:pt>
    <dgm:pt modelId="{F46703A8-EA81-4DAB-ADF0-5F07CB9AB705}">
      <dgm:prSet phldrT="[Text]"/>
      <dgm:spPr>
        <a:solidFill>
          <a:schemeClr val="tx1">
            <a:lumMod val="75000"/>
            <a:lumOff val="25000"/>
          </a:schemeClr>
        </a:solidFill>
      </dgm:spPr>
      <dgm:t>
        <a:bodyPr/>
        <a:lstStyle/>
        <a:p>
          <a:r>
            <a:rPr lang="en-GB" b="0" dirty="0"/>
            <a:t>Bi-weekly Controversy Rating Update</a:t>
          </a:r>
        </a:p>
      </dgm:t>
    </dgm:pt>
    <dgm:pt modelId="{9A71C4A6-E261-4C74-8D99-69C538B72535}" type="parTrans" cxnId="{A509FBE2-FAFE-438C-BE98-C602C911FAD7}">
      <dgm:prSet/>
      <dgm:spPr/>
      <dgm:t>
        <a:bodyPr/>
        <a:lstStyle/>
        <a:p>
          <a:endParaRPr lang="en-US"/>
        </a:p>
      </dgm:t>
    </dgm:pt>
    <dgm:pt modelId="{AF75CE4F-072A-498D-BC8A-CB9ED5241C5B}" type="sibTrans" cxnId="{A509FBE2-FAFE-438C-BE98-C602C911FAD7}">
      <dgm:prSet/>
      <dgm:spPr/>
      <dgm:t>
        <a:bodyPr/>
        <a:lstStyle/>
        <a:p>
          <a:endParaRPr lang="en-US"/>
        </a:p>
      </dgm:t>
    </dgm:pt>
    <dgm:pt modelId="{FFC00E31-9683-46F5-8FD8-99C264B9EC15}" type="pres">
      <dgm:prSet presAssocID="{BB82B194-997B-47ED-B06A-3198BBF00400}" presName="linearFlow" presStyleCnt="0">
        <dgm:presLayoutVars>
          <dgm:resizeHandles val="exact"/>
        </dgm:presLayoutVars>
      </dgm:prSet>
      <dgm:spPr/>
    </dgm:pt>
    <dgm:pt modelId="{1BE697AA-041F-4312-9614-37688D8F4E67}" type="pres">
      <dgm:prSet presAssocID="{E679E0DB-8410-4413-AD7A-DB44F3B75762}" presName="node" presStyleLbl="node1" presStyleIdx="0" presStyleCnt="4">
        <dgm:presLayoutVars>
          <dgm:bulletEnabled val="1"/>
        </dgm:presLayoutVars>
      </dgm:prSet>
      <dgm:spPr/>
      <dgm:t>
        <a:bodyPr/>
        <a:lstStyle/>
        <a:p>
          <a:endParaRPr lang="en-US"/>
        </a:p>
      </dgm:t>
    </dgm:pt>
    <dgm:pt modelId="{A41EC4E6-12B0-42AA-9435-5D89815A69BC}" type="pres">
      <dgm:prSet presAssocID="{FBE152F7-6809-41F8-ABCD-EDF94A343EEB}" presName="sibTrans" presStyleLbl="sibTrans2D1" presStyleIdx="0" presStyleCnt="3"/>
      <dgm:spPr/>
      <dgm:t>
        <a:bodyPr/>
        <a:lstStyle/>
        <a:p>
          <a:endParaRPr lang="en-US"/>
        </a:p>
      </dgm:t>
    </dgm:pt>
    <dgm:pt modelId="{35AE13E6-4410-49AE-912C-61008FB4B018}" type="pres">
      <dgm:prSet presAssocID="{FBE152F7-6809-41F8-ABCD-EDF94A343EEB}" presName="connectorText" presStyleLbl="sibTrans2D1" presStyleIdx="0" presStyleCnt="3"/>
      <dgm:spPr/>
      <dgm:t>
        <a:bodyPr/>
        <a:lstStyle/>
        <a:p>
          <a:endParaRPr lang="en-US"/>
        </a:p>
      </dgm:t>
    </dgm:pt>
    <dgm:pt modelId="{8713DB14-DC2A-4084-95B9-86703F8E56A3}" type="pres">
      <dgm:prSet presAssocID="{8095465F-25AC-46E9-9871-F6EB7844BF0F}" presName="node" presStyleLbl="node1" presStyleIdx="1" presStyleCnt="4">
        <dgm:presLayoutVars>
          <dgm:bulletEnabled val="1"/>
        </dgm:presLayoutVars>
      </dgm:prSet>
      <dgm:spPr/>
      <dgm:t>
        <a:bodyPr/>
        <a:lstStyle/>
        <a:p>
          <a:endParaRPr lang="en-US"/>
        </a:p>
      </dgm:t>
    </dgm:pt>
    <dgm:pt modelId="{49419EFD-BDD4-43A2-8F07-03B9777681BE}" type="pres">
      <dgm:prSet presAssocID="{DFFF63CB-AB4B-4AEF-A402-CB6673862CFF}" presName="sibTrans" presStyleLbl="sibTrans2D1" presStyleIdx="1" presStyleCnt="3"/>
      <dgm:spPr/>
      <dgm:t>
        <a:bodyPr/>
        <a:lstStyle/>
        <a:p>
          <a:endParaRPr lang="en-US"/>
        </a:p>
      </dgm:t>
    </dgm:pt>
    <dgm:pt modelId="{0622FAA6-0B94-4E9B-A078-65F15FB1142A}" type="pres">
      <dgm:prSet presAssocID="{DFFF63CB-AB4B-4AEF-A402-CB6673862CFF}" presName="connectorText" presStyleLbl="sibTrans2D1" presStyleIdx="1" presStyleCnt="3"/>
      <dgm:spPr/>
      <dgm:t>
        <a:bodyPr/>
        <a:lstStyle/>
        <a:p>
          <a:endParaRPr lang="en-US"/>
        </a:p>
      </dgm:t>
    </dgm:pt>
    <dgm:pt modelId="{2EA179A0-71C6-4441-B697-5688DD543B3A}" type="pres">
      <dgm:prSet presAssocID="{50F2476B-BBC6-4460-90F9-C60DBAC2BE26}" presName="node" presStyleLbl="node1" presStyleIdx="2" presStyleCnt="4">
        <dgm:presLayoutVars>
          <dgm:bulletEnabled val="1"/>
        </dgm:presLayoutVars>
      </dgm:prSet>
      <dgm:spPr/>
      <dgm:t>
        <a:bodyPr/>
        <a:lstStyle/>
        <a:p>
          <a:endParaRPr lang="en-US"/>
        </a:p>
      </dgm:t>
    </dgm:pt>
    <dgm:pt modelId="{49BE6ECD-AF37-49D1-9654-F9DECC2B3490}" type="pres">
      <dgm:prSet presAssocID="{95E17A99-2FDB-4F63-B23F-B6F2A3552F21}" presName="sibTrans" presStyleLbl="sibTrans2D1" presStyleIdx="2" presStyleCnt="3"/>
      <dgm:spPr/>
      <dgm:t>
        <a:bodyPr/>
        <a:lstStyle/>
        <a:p>
          <a:endParaRPr lang="en-US"/>
        </a:p>
      </dgm:t>
    </dgm:pt>
    <dgm:pt modelId="{E6197959-56E2-4BA4-9ED6-123E788462CA}" type="pres">
      <dgm:prSet presAssocID="{95E17A99-2FDB-4F63-B23F-B6F2A3552F21}" presName="connectorText" presStyleLbl="sibTrans2D1" presStyleIdx="2" presStyleCnt="3"/>
      <dgm:spPr/>
      <dgm:t>
        <a:bodyPr/>
        <a:lstStyle/>
        <a:p>
          <a:endParaRPr lang="en-US"/>
        </a:p>
      </dgm:t>
    </dgm:pt>
    <dgm:pt modelId="{4EAE990B-AE0C-4945-B33D-C64749AC56CC}" type="pres">
      <dgm:prSet presAssocID="{F46703A8-EA81-4DAB-ADF0-5F07CB9AB705}" presName="node" presStyleLbl="node1" presStyleIdx="3" presStyleCnt="4">
        <dgm:presLayoutVars>
          <dgm:bulletEnabled val="1"/>
        </dgm:presLayoutVars>
      </dgm:prSet>
      <dgm:spPr/>
      <dgm:t>
        <a:bodyPr/>
        <a:lstStyle/>
        <a:p>
          <a:endParaRPr lang="en-US"/>
        </a:p>
      </dgm:t>
    </dgm:pt>
  </dgm:ptLst>
  <dgm:cxnLst>
    <dgm:cxn modelId="{CB3DE7EA-7CC6-40C6-A8E6-E341FC3DFB94}" type="presOf" srcId="{50F2476B-BBC6-4460-90F9-C60DBAC2BE26}" destId="{2EA179A0-71C6-4441-B697-5688DD543B3A}" srcOrd="0" destOrd="0" presId="urn:microsoft.com/office/officeart/2005/8/layout/process2"/>
    <dgm:cxn modelId="{6B5A4DF0-8321-4E01-8978-BBAACF83932B}" srcId="{BB82B194-997B-47ED-B06A-3198BBF00400}" destId="{E679E0DB-8410-4413-AD7A-DB44F3B75762}" srcOrd="0" destOrd="0" parTransId="{55023522-DD08-43D8-80E6-575F4911139A}" sibTransId="{FBE152F7-6809-41F8-ABCD-EDF94A343EEB}"/>
    <dgm:cxn modelId="{B6E026D1-81AC-46DA-8FDC-825604945719}" type="presOf" srcId="{DFFF63CB-AB4B-4AEF-A402-CB6673862CFF}" destId="{49419EFD-BDD4-43A2-8F07-03B9777681BE}" srcOrd="0" destOrd="0" presId="urn:microsoft.com/office/officeart/2005/8/layout/process2"/>
    <dgm:cxn modelId="{1B1050D5-62FE-4318-9ACC-87DAA4EE16A4}" srcId="{BB82B194-997B-47ED-B06A-3198BBF00400}" destId="{8095465F-25AC-46E9-9871-F6EB7844BF0F}" srcOrd="1" destOrd="0" parTransId="{46CFEC5F-EE46-465E-9E90-A039A75F5ADB}" sibTransId="{DFFF63CB-AB4B-4AEF-A402-CB6673862CFF}"/>
    <dgm:cxn modelId="{440E25FF-2672-486A-93FE-770AB1292BA4}" type="presOf" srcId="{95E17A99-2FDB-4F63-B23F-B6F2A3552F21}" destId="{E6197959-56E2-4BA4-9ED6-123E788462CA}" srcOrd="1" destOrd="0" presId="urn:microsoft.com/office/officeart/2005/8/layout/process2"/>
    <dgm:cxn modelId="{27800AA7-5BD0-4D6B-9B59-6AC22E25AB7B}" type="presOf" srcId="{F46703A8-EA81-4DAB-ADF0-5F07CB9AB705}" destId="{4EAE990B-AE0C-4945-B33D-C64749AC56CC}" srcOrd="0" destOrd="0" presId="urn:microsoft.com/office/officeart/2005/8/layout/process2"/>
    <dgm:cxn modelId="{53600DC8-2397-4891-9948-C0F1A00A3E7A}" type="presOf" srcId="{95E17A99-2FDB-4F63-B23F-B6F2A3552F21}" destId="{49BE6ECD-AF37-49D1-9654-F9DECC2B3490}" srcOrd="0" destOrd="0" presId="urn:microsoft.com/office/officeart/2005/8/layout/process2"/>
    <dgm:cxn modelId="{86559EC8-C868-4431-9A26-763BE862C61A}" type="presOf" srcId="{FBE152F7-6809-41F8-ABCD-EDF94A343EEB}" destId="{35AE13E6-4410-49AE-912C-61008FB4B018}" srcOrd="1" destOrd="0" presId="urn:microsoft.com/office/officeart/2005/8/layout/process2"/>
    <dgm:cxn modelId="{3F5DF6D2-3543-4876-A736-4D6B14615B07}" type="presOf" srcId="{FBE152F7-6809-41F8-ABCD-EDF94A343EEB}" destId="{A41EC4E6-12B0-42AA-9435-5D89815A69BC}" srcOrd="0" destOrd="0" presId="urn:microsoft.com/office/officeart/2005/8/layout/process2"/>
    <dgm:cxn modelId="{0B46B27C-4429-4BBC-BC34-36E431C7CAC6}" type="presOf" srcId="{8095465F-25AC-46E9-9871-F6EB7844BF0F}" destId="{8713DB14-DC2A-4084-95B9-86703F8E56A3}" srcOrd="0" destOrd="0" presId="urn:microsoft.com/office/officeart/2005/8/layout/process2"/>
    <dgm:cxn modelId="{E7CDC968-76CD-49CD-97A0-8DC60C7B8688}" srcId="{BB82B194-997B-47ED-B06A-3198BBF00400}" destId="{50F2476B-BBC6-4460-90F9-C60DBAC2BE26}" srcOrd="2" destOrd="0" parTransId="{927417E4-B7E1-44E3-95D7-A664A0DAFFCA}" sibTransId="{95E17A99-2FDB-4F63-B23F-B6F2A3552F21}"/>
    <dgm:cxn modelId="{3D458E1C-2846-4E09-A67D-66375A7D471E}" type="presOf" srcId="{DFFF63CB-AB4B-4AEF-A402-CB6673862CFF}" destId="{0622FAA6-0B94-4E9B-A078-65F15FB1142A}" srcOrd="1" destOrd="0" presId="urn:microsoft.com/office/officeart/2005/8/layout/process2"/>
    <dgm:cxn modelId="{8D93F92F-0239-468A-8E20-5CD16CD3C807}" type="presOf" srcId="{E679E0DB-8410-4413-AD7A-DB44F3B75762}" destId="{1BE697AA-041F-4312-9614-37688D8F4E67}" srcOrd="0" destOrd="0" presId="urn:microsoft.com/office/officeart/2005/8/layout/process2"/>
    <dgm:cxn modelId="{A509FBE2-FAFE-438C-BE98-C602C911FAD7}" srcId="{BB82B194-997B-47ED-B06A-3198BBF00400}" destId="{F46703A8-EA81-4DAB-ADF0-5F07CB9AB705}" srcOrd="3" destOrd="0" parTransId="{9A71C4A6-E261-4C74-8D99-69C538B72535}" sibTransId="{AF75CE4F-072A-498D-BC8A-CB9ED5241C5B}"/>
    <dgm:cxn modelId="{C1320498-FD9C-4C16-B99C-418FD838BE0A}" type="presOf" srcId="{BB82B194-997B-47ED-B06A-3198BBF00400}" destId="{FFC00E31-9683-46F5-8FD8-99C264B9EC15}" srcOrd="0" destOrd="0" presId="urn:microsoft.com/office/officeart/2005/8/layout/process2"/>
    <dgm:cxn modelId="{901660BE-E693-46B1-932B-D48FD9621CEE}" type="presParOf" srcId="{FFC00E31-9683-46F5-8FD8-99C264B9EC15}" destId="{1BE697AA-041F-4312-9614-37688D8F4E67}" srcOrd="0" destOrd="0" presId="urn:microsoft.com/office/officeart/2005/8/layout/process2"/>
    <dgm:cxn modelId="{41226DBA-37EB-4ADA-B24A-DC8791597447}" type="presParOf" srcId="{FFC00E31-9683-46F5-8FD8-99C264B9EC15}" destId="{A41EC4E6-12B0-42AA-9435-5D89815A69BC}" srcOrd="1" destOrd="0" presId="urn:microsoft.com/office/officeart/2005/8/layout/process2"/>
    <dgm:cxn modelId="{BB44C0DC-C111-4120-A612-D5D7A0471D80}" type="presParOf" srcId="{A41EC4E6-12B0-42AA-9435-5D89815A69BC}" destId="{35AE13E6-4410-49AE-912C-61008FB4B018}" srcOrd="0" destOrd="0" presId="urn:microsoft.com/office/officeart/2005/8/layout/process2"/>
    <dgm:cxn modelId="{119400A6-F504-4C0E-BDCC-20F4CEB251F2}" type="presParOf" srcId="{FFC00E31-9683-46F5-8FD8-99C264B9EC15}" destId="{8713DB14-DC2A-4084-95B9-86703F8E56A3}" srcOrd="2" destOrd="0" presId="urn:microsoft.com/office/officeart/2005/8/layout/process2"/>
    <dgm:cxn modelId="{61CFB683-64A8-41CE-8E68-595DB0C2FD94}" type="presParOf" srcId="{FFC00E31-9683-46F5-8FD8-99C264B9EC15}" destId="{49419EFD-BDD4-43A2-8F07-03B9777681BE}" srcOrd="3" destOrd="0" presId="urn:microsoft.com/office/officeart/2005/8/layout/process2"/>
    <dgm:cxn modelId="{FBB5312A-4E0C-40B8-B81B-A34DCF353C40}" type="presParOf" srcId="{49419EFD-BDD4-43A2-8F07-03B9777681BE}" destId="{0622FAA6-0B94-4E9B-A078-65F15FB1142A}" srcOrd="0" destOrd="0" presId="urn:microsoft.com/office/officeart/2005/8/layout/process2"/>
    <dgm:cxn modelId="{CF867960-8081-4E3A-B43D-1D870FBCF8B1}" type="presParOf" srcId="{FFC00E31-9683-46F5-8FD8-99C264B9EC15}" destId="{2EA179A0-71C6-4441-B697-5688DD543B3A}" srcOrd="4" destOrd="0" presId="urn:microsoft.com/office/officeart/2005/8/layout/process2"/>
    <dgm:cxn modelId="{6C532947-5558-488B-B8E4-EC5D61D440D9}" type="presParOf" srcId="{FFC00E31-9683-46F5-8FD8-99C264B9EC15}" destId="{49BE6ECD-AF37-49D1-9654-F9DECC2B3490}" srcOrd="5" destOrd="0" presId="urn:microsoft.com/office/officeart/2005/8/layout/process2"/>
    <dgm:cxn modelId="{E4147BA8-B203-47ED-B685-C40656F99A58}" type="presParOf" srcId="{49BE6ECD-AF37-49D1-9654-F9DECC2B3490}" destId="{E6197959-56E2-4BA4-9ED6-123E788462CA}" srcOrd="0" destOrd="0" presId="urn:microsoft.com/office/officeart/2005/8/layout/process2"/>
    <dgm:cxn modelId="{B8815B4B-6C1D-4004-856A-392FE94EC83D}" type="presParOf" srcId="{FFC00E31-9683-46F5-8FD8-99C264B9EC15}" destId="{4EAE990B-AE0C-4945-B33D-C64749AC56CC}" srcOrd="6" destOrd="0" presId="urn:microsoft.com/office/officeart/2005/8/layout/process2"/>
  </dgm:cxnLst>
  <dgm:bg>
    <a:effectLst>
      <a:outerShdw blurRad="76200" dir="13500000" sy="23000" kx="1200000" algn="br" rotWithShape="0">
        <a:prstClr val="black">
          <a:alpha val="2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chemeClr val="accent3">
            <a:alpha val="50000"/>
          </a:schemeClr>
        </a:solidFill>
      </dgm:spPr>
      <dgm:t>
        <a:bodyPr/>
        <a:lstStyle/>
        <a:p>
          <a:r>
            <a:rPr lang="en-US" sz="1400" dirty="0"/>
            <a:t>Monitoring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chemeClr val="accent3">
            <a:alpha val="50000"/>
          </a:schemeClr>
        </a:solidFill>
      </dgm:spPr>
      <dgm:t>
        <a:bodyPr/>
        <a:lstStyle/>
        <a:p>
          <a:r>
            <a:rPr lang="en-US" sz="1400" dirty="0"/>
            <a:t>Monitoring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FFF07527-9B75-4603-885F-98122885C0B7}">
      <dgm:prSet phldrT="[Text]"/>
      <dgm:spPr>
        <a:solidFill>
          <a:srgbClr val="C00000">
            <a:alpha val="50000"/>
          </a:srgbClr>
        </a:solidFill>
      </dgm:spPr>
      <dgm:t>
        <a:bodyPr/>
        <a:lstStyle/>
        <a:p>
          <a:r>
            <a:rPr lang="en-US" dirty="0"/>
            <a:t>Reporting</a:t>
          </a:r>
        </a:p>
      </dgm:t>
    </dgm:pt>
    <dgm:pt modelId="{94335CBD-2A46-44F3-88FD-CDFC5DFA3548}" type="parTrans" cxnId="{E39A2EDF-019E-47EF-92A3-A7FF534A680B}">
      <dgm:prSet/>
      <dgm:spPr/>
      <dgm:t>
        <a:bodyPr/>
        <a:lstStyle/>
        <a:p>
          <a:endParaRPr lang="en-US"/>
        </a:p>
      </dgm:t>
    </dgm:pt>
    <dgm:pt modelId="{1E6130C8-E2D0-4110-B704-2919AA7DDCF4}" type="sibTrans" cxnId="{E39A2EDF-019E-47EF-92A3-A7FF534A680B}">
      <dgm:prSet/>
      <dgm:spPr/>
      <dgm:t>
        <a:bodyPr/>
        <a:lstStyle/>
        <a:p>
          <a:endParaRPr lang="en-US"/>
        </a:p>
      </dgm:t>
    </dgm:pt>
    <dgm:pt modelId="{480C8F3D-1B97-4A32-9A82-B93893455441}">
      <dgm:prSet phldrT="[Text]"/>
      <dgm:spPr>
        <a:solidFill>
          <a:schemeClr val="accent3">
            <a:alpha val="50000"/>
          </a:schemeClr>
        </a:solidFill>
      </dgm:spPr>
      <dgm:t>
        <a:bodyPr/>
        <a:lstStyle/>
        <a:p>
          <a:r>
            <a:rPr lang="en-US" dirty="0"/>
            <a:t>Monitoring</a:t>
          </a:r>
        </a:p>
      </dgm:t>
    </dgm:pt>
    <dgm:pt modelId="{6B11CB07-2A4E-4C52-808B-0BACCE9D39B0}" type="parTrans" cxnId="{EF145823-9CA3-49B6-A9E3-24BC72EAE219}">
      <dgm:prSet/>
      <dgm:spPr/>
      <dgm:t>
        <a:bodyPr/>
        <a:lstStyle/>
        <a:p>
          <a:endParaRPr lang="en-US"/>
        </a:p>
      </dgm:t>
    </dgm:pt>
    <dgm:pt modelId="{6D4FC5DB-8D9E-4CC9-9147-FE5A1D151491}" type="sibTrans" cxnId="{EF145823-9CA3-49B6-A9E3-24BC72EAE219}">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26B115BB-D9B2-430A-A52E-654F41BD213D}" type="pres">
      <dgm:prSet presAssocID="{8BF6FEE7-17D5-4103-80F1-07E610694DE1}" presName="circ1" presStyleLbl="vennNode1" presStyleIdx="0" presStyleCnt="3"/>
      <dgm:spPr/>
      <dgm:t>
        <a:bodyPr/>
        <a:lstStyle/>
        <a:p>
          <a:endParaRPr lang="en-US"/>
        </a:p>
      </dgm:t>
    </dgm:pt>
    <dgm:pt modelId="{57A3AC8C-C0C9-4651-A01C-913FE99AFC48}" type="pres">
      <dgm:prSet presAssocID="{8BF6FEE7-17D5-4103-80F1-07E610694DE1}" presName="circ1Tx" presStyleLbl="revTx" presStyleIdx="0" presStyleCnt="0">
        <dgm:presLayoutVars>
          <dgm:chMax val="0"/>
          <dgm:chPref val="0"/>
          <dgm:bulletEnabled val="1"/>
        </dgm:presLayoutVars>
      </dgm:prSet>
      <dgm:spPr/>
      <dgm:t>
        <a:bodyPr/>
        <a:lstStyle/>
        <a:p>
          <a:endParaRPr lang="en-US"/>
        </a:p>
      </dgm:t>
    </dgm:pt>
    <dgm:pt modelId="{5D2FB524-C2AC-44BF-BC47-9EA22D940691}" type="pres">
      <dgm:prSet presAssocID="{FFF07527-9B75-4603-885F-98122885C0B7}" presName="circ2" presStyleLbl="vennNode1" presStyleIdx="1" presStyleCnt="3"/>
      <dgm:spPr/>
      <dgm:t>
        <a:bodyPr/>
        <a:lstStyle/>
        <a:p>
          <a:endParaRPr lang="en-US"/>
        </a:p>
      </dgm:t>
    </dgm:pt>
    <dgm:pt modelId="{B1639E4A-BA2C-4D7A-A115-8FBF13714EF4}" type="pres">
      <dgm:prSet presAssocID="{FFF07527-9B75-4603-885F-98122885C0B7}" presName="circ2Tx" presStyleLbl="revTx" presStyleIdx="0" presStyleCnt="0">
        <dgm:presLayoutVars>
          <dgm:chMax val="0"/>
          <dgm:chPref val="0"/>
          <dgm:bulletEnabled val="1"/>
        </dgm:presLayoutVars>
      </dgm:prSet>
      <dgm:spPr/>
      <dgm:t>
        <a:bodyPr/>
        <a:lstStyle/>
        <a:p>
          <a:endParaRPr lang="en-US"/>
        </a:p>
      </dgm:t>
    </dgm:pt>
    <dgm:pt modelId="{F1E1C3D7-41B6-408E-8340-DF3A1184BFFD}" type="pres">
      <dgm:prSet presAssocID="{480C8F3D-1B97-4A32-9A82-B93893455441}" presName="circ3" presStyleLbl="vennNode1" presStyleIdx="2" presStyleCnt="3"/>
      <dgm:spPr/>
      <dgm:t>
        <a:bodyPr/>
        <a:lstStyle/>
        <a:p>
          <a:endParaRPr lang="en-US"/>
        </a:p>
      </dgm:t>
    </dgm:pt>
    <dgm:pt modelId="{89F21F54-BFA3-45F7-9936-FDE4E49027EC}" type="pres">
      <dgm:prSet presAssocID="{480C8F3D-1B97-4A32-9A82-B93893455441}" presName="circ3Tx" presStyleLbl="revTx" presStyleIdx="0" presStyleCnt="0">
        <dgm:presLayoutVars>
          <dgm:chMax val="0"/>
          <dgm:chPref val="0"/>
          <dgm:bulletEnabled val="1"/>
        </dgm:presLayoutVars>
      </dgm:prSet>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E39A2EDF-019E-47EF-92A3-A7FF534A680B}" srcId="{6E09FCE2-CD58-476D-BADD-D1CC9D2E8310}" destId="{FFF07527-9B75-4603-885F-98122885C0B7}" srcOrd="1" destOrd="0" parTransId="{94335CBD-2A46-44F3-88FD-CDFC5DFA3548}" sibTransId="{1E6130C8-E2D0-4110-B704-2919AA7DDCF4}"/>
    <dgm:cxn modelId="{EF145823-9CA3-49B6-A9E3-24BC72EAE219}" srcId="{6E09FCE2-CD58-476D-BADD-D1CC9D2E8310}" destId="{480C8F3D-1B97-4A32-9A82-B93893455441}" srcOrd="2" destOrd="0" parTransId="{6B11CB07-2A4E-4C52-808B-0BACCE9D39B0}" sibTransId="{6D4FC5DB-8D9E-4CC9-9147-FE5A1D151491}"/>
    <dgm:cxn modelId="{5E1C04E4-0939-4B0C-A495-8FF908F65BED}" type="presOf" srcId="{480C8F3D-1B97-4A32-9A82-B93893455441}" destId="{F1E1C3D7-41B6-408E-8340-DF3A1184BFFD}" srcOrd="0" destOrd="0" presId="urn:microsoft.com/office/officeart/2005/8/layout/venn1"/>
    <dgm:cxn modelId="{ABC367C9-14AD-412E-97D6-9E0DF929875F}" type="presOf" srcId="{8BF6FEE7-17D5-4103-80F1-07E610694DE1}" destId="{26B115BB-D9B2-430A-A52E-654F41BD213D}" srcOrd="0" destOrd="0" presId="urn:microsoft.com/office/officeart/2005/8/layout/venn1"/>
    <dgm:cxn modelId="{55754220-3905-4F78-A567-A3131D36036B}" type="presOf" srcId="{FFF07527-9B75-4603-885F-98122885C0B7}" destId="{B1639E4A-BA2C-4D7A-A115-8FBF13714EF4}" srcOrd="1" destOrd="0" presId="urn:microsoft.com/office/officeart/2005/8/layout/venn1"/>
    <dgm:cxn modelId="{637FB776-E342-4032-8755-E323D158C489}" type="presOf" srcId="{FFF07527-9B75-4603-885F-98122885C0B7}" destId="{5D2FB524-C2AC-44BF-BC47-9EA22D940691}" srcOrd="0" destOrd="0" presId="urn:microsoft.com/office/officeart/2005/8/layout/venn1"/>
    <dgm:cxn modelId="{46B904F6-788B-4614-87B0-88A6DF329442}" type="presOf" srcId="{8BF6FEE7-17D5-4103-80F1-07E610694DE1}" destId="{57A3AC8C-C0C9-4651-A01C-913FE99AFC48}" srcOrd="1"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E698B02A-E400-4C02-B776-D956F11AE059}" type="presOf" srcId="{480C8F3D-1B97-4A32-9A82-B93893455441}" destId="{89F21F54-BFA3-45F7-9936-FDE4E49027EC}" srcOrd="1" destOrd="0" presId="urn:microsoft.com/office/officeart/2005/8/layout/venn1"/>
    <dgm:cxn modelId="{B86DECE7-EBD4-44AD-A91E-5C7F0A680432}" type="presParOf" srcId="{9C061277-AE00-4B69-BA2C-D892140202A9}" destId="{26B115BB-D9B2-430A-A52E-654F41BD213D}" srcOrd="0" destOrd="0" presId="urn:microsoft.com/office/officeart/2005/8/layout/venn1"/>
    <dgm:cxn modelId="{A6D983BE-F9F7-44F5-86E2-DBDB769A0BDF}" type="presParOf" srcId="{9C061277-AE00-4B69-BA2C-D892140202A9}" destId="{57A3AC8C-C0C9-4651-A01C-913FE99AFC48}" srcOrd="1" destOrd="0" presId="urn:microsoft.com/office/officeart/2005/8/layout/venn1"/>
    <dgm:cxn modelId="{A5459CCE-AED8-46C8-8D5D-4EBAEE207CAE}" type="presParOf" srcId="{9C061277-AE00-4B69-BA2C-D892140202A9}" destId="{5D2FB524-C2AC-44BF-BC47-9EA22D940691}" srcOrd="2" destOrd="0" presId="urn:microsoft.com/office/officeart/2005/8/layout/venn1"/>
    <dgm:cxn modelId="{EDA84493-16BC-4F23-9B33-2C3946EF04E6}" type="presParOf" srcId="{9C061277-AE00-4B69-BA2C-D892140202A9}" destId="{B1639E4A-BA2C-4D7A-A115-8FBF13714EF4}" srcOrd="3" destOrd="0" presId="urn:microsoft.com/office/officeart/2005/8/layout/venn1"/>
    <dgm:cxn modelId="{0B50448E-855C-48B4-8789-A1A8923B1BB7}" type="presParOf" srcId="{9C061277-AE00-4B69-BA2C-D892140202A9}" destId="{F1E1C3D7-41B6-408E-8340-DF3A1184BFFD}" srcOrd="4" destOrd="0" presId="urn:microsoft.com/office/officeart/2005/8/layout/venn1"/>
    <dgm:cxn modelId="{B78166B5-32DA-44DE-A4E4-615FEF214D28}" type="presParOf" srcId="{9C061277-AE00-4B69-BA2C-D892140202A9}" destId="{89F21F54-BFA3-45F7-9936-FDE4E49027E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63FAF-D777-4B6E-9702-CAE686040A3E}" type="doc">
      <dgm:prSet loTypeId="urn:microsoft.com/office/officeart/2005/8/layout/radial6" loCatId="cycle" qsTypeId="urn:microsoft.com/office/officeart/2005/8/quickstyle/simple2" qsCatId="simple" csTypeId="urn:microsoft.com/office/officeart/2005/8/colors/accent1_3" csCatId="accent1" phldr="1"/>
      <dgm:spPr/>
      <dgm:t>
        <a:bodyPr/>
        <a:lstStyle/>
        <a:p>
          <a:endParaRPr lang="en-CA"/>
        </a:p>
      </dgm:t>
    </dgm:pt>
    <dgm:pt modelId="{55A8C82F-EF1E-4A2F-87FE-62E2047595A2}">
      <dgm:prSet phldrT="[Text]" custT="1"/>
      <dgm:spPr>
        <a:solidFill>
          <a:srgbClr val="460023"/>
        </a:solidFill>
      </dgm:spPr>
      <dgm:t>
        <a:bodyPr/>
        <a:lstStyle/>
        <a:p>
          <a:r>
            <a:rPr lang="en-US" sz="1550" b="1" dirty="0">
              <a:solidFill>
                <a:srgbClr val="C8B37D"/>
              </a:solidFill>
              <a:latin typeface="Avenir LT Std 45 Book" panose="020B0502020203020204" pitchFamily="34" charset="0"/>
            </a:rPr>
            <a:t>Forensic-Based Research Approach</a:t>
          </a:r>
          <a:endParaRPr lang="en-CA" sz="1550" b="1" dirty="0">
            <a:solidFill>
              <a:srgbClr val="C8B37D"/>
            </a:solidFill>
            <a:latin typeface="Avenir LT Std 45 Book" panose="020B0502020203020204" pitchFamily="34" charset="0"/>
          </a:endParaRPr>
        </a:p>
      </dgm:t>
    </dgm:pt>
    <dgm:pt modelId="{2F9C068A-76AD-4D08-B646-80EB2BC77B50}" type="parTrans" cxnId="{851DCBD4-6663-45E9-85AF-F59AC4F8D2AC}">
      <dgm:prSet/>
      <dgm:spPr/>
      <dgm:t>
        <a:bodyPr/>
        <a:lstStyle/>
        <a:p>
          <a:endParaRPr lang="en-CA"/>
        </a:p>
      </dgm:t>
    </dgm:pt>
    <dgm:pt modelId="{1BABFB81-184F-40E1-A123-D7C8DA8A2E96}" type="sibTrans" cxnId="{851DCBD4-6663-45E9-85AF-F59AC4F8D2AC}">
      <dgm:prSet/>
      <dgm:spPr/>
      <dgm:t>
        <a:bodyPr/>
        <a:lstStyle/>
        <a:p>
          <a:endParaRPr lang="en-CA"/>
        </a:p>
      </dgm:t>
    </dgm:pt>
    <dgm:pt modelId="{D94AA629-6BF9-4002-A197-DA0C736E4F56}">
      <dgm:prSet phldrT="[Text]"/>
      <dgm:spPr>
        <a:solidFill>
          <a:srgbClr val="460023"/>
        </a:solidFill>
      </dgm:spPr>
      <dgm:t>
        <a:bodyPr/>
        <a:lstStyle/>
        <a:p>
          <a:r>
            <a:rPr lang="en-US" dirty="0">
              <a:latin typeface="Avenir LT Std 45 Book" panose="020B0502020203020204" pitchFamily="34" charset="0"/>
            </a:rPr>
            <a:t>Investor Advocacy</a:t>
          </a:r>
          <a:endParaRPr lang="en-CA" dirty="0">
            <a:latin typeface="Avenir LT Std 45 Book" panose="020B0502020203020204" pitchFamily="34" charset="0"/>
          </a:endParaRPr>
        </a:p>
      </dgm:t>
    </dgm:pt>
    <dgm:pt modelId="{B6131E40-D234-4FCB-8210-EFF4EA56934E}" type="parTrans" cxnId="{E2D1F810-2C1C-4C4F-9615-3A3BDC6C12DD}">
      <dgm:prSet/>
      <dgm:spPr/>
      <dgm:t>
        <a:bodyPr/>
        <a:lstStyle/>
        <a:p>
          <a:endParaRPr lang="en-CA"/>
        </a:p>
      </dgm:t>
    </dgm:pt>
    <dgm:pt modelId="{232D62BE-765F-402B-943A-33AE0D554BD0}" type="sibTrans" cxnId="{E2D1F810-2C1C-4C4F-9615-3A3BDC6C12DD}">
      <dgm:prSet/>
      <dgm:spPr>
        <a:solidFill>
          <a:srgbClr val="460023"/>
        </a:solidFill>
      </dgm:spPr>
      <dgm:t>
        <a:bodyPr/>
        <a:lstStyle/>
        <a:p>
          <a:endParaRPr lang="en-CA"/>
        </a:p>
      </dgm:t>
    </dgm:pt>
    <dgm:pt modelId="{2465A354-72EB-4DD3-89A8-F1AC02282624}">
      <dgm:prSet phldrT="[Text]"/>
      <dgm:spPr>
        <a:solidFill>
          <a:srgbClr val="460023"/>
        </a:solidFill>
      </dgm:spPr>
      <dgm:t>
        <a:bodyPr/>
        <a:lstStyle/>
        <a:p>
          <a:r>
            <a:rPr lang="en-US" dirty="0">
              <a:latin typeface="Avenir LT Std 45 Book" panose="020B0502020203020204" pitchFamily="34" charset="0"/>
            </a:rPr>
            <a:t>Hosting Events &amp; Conferences</a:t>
          </a:r>
          <a:endParaRPr lang="en-CA" dirty="0">
            <a:latin typeface="Avenir LT Std 45 Book" panose="020B0502020203020204" pitchFamily="34" charset="0"/>
          </a:endParaRPr>
        </a:p>
      </dgm:t>
    </dgm:pt>
    <dgm:pt modelId="{43A05C04-4C36-41D0-B9F9-04E5A669C023}" type="parTrans" cxnId="{948F584A-677C-457D-B1CD-B84C9F911C79}">
      <dgm:prSet/>
      <dgm:spPr/>
      <dgm:t>
        <a:bodyPr/>
        <a:lstStyle/>
        <a:p>
          <a:endParaRPr lang="en-CA"/>
        </a:p>
      </dgm:t>
    </dgm:pt>
    <dgm:pt modelId="{D3ED7AC0-A810-4A8D-9BD7-D0AE4EBA25E8}" type="sibTrans" cxnId="{948F584A-677C-457D-B1CD-B84C9F911C79}">
      <dgm:prSet/>
      <dgm:spPr>
        <a:solidFill>
          <a:srgbClr val="460023"/>
        </a:solidFill>
      </dgm:spPr>
      <dgm:t>
        <a:bodyPr/>
        <a:lstStyle/>
        <a:p>
          <a:endParaRPr lang="en-CA"/>
        </a:p>
      </dgm:t>
    </dgm:pt>
    <dgm:pt modelId="{36A5AA81-6A5B-4833-B1ED-C85C97E73259}">
      <dgm:prSet phldrT="[Text]"/>
      <dgm:spPr>
        <a:solidFill>
          <a:srgbClr val="460023"/>
        </a:solidFill>
      </dgm:spPr>
      <dgm:t>
        <a:bodyPr/>
        <a:lstStyle/>
        <a:p>
          <a:r>
            <a:rPr lang="en-US" dirty="0">
              <a:latin typeface="Avenir LT Std 45 Book" panose="020B0502020203020204" pitchFamily="34" charset="0"/>
            </a:rPr>
            <a:t>Due Diligence; Public &amp; Private Companies</a:t>
          </a:r>
          <a:endParaRPr lang="en-CA" dirty="0">
            <a:latin typeface="Avenir LT Std 45 Book" panose="020B0502020203020204" pitchFamily="34" charset="0"/>
          </a:endParaRPr>
        </a:p>
      </dgm:t>
    </dgm:pt>
    <dgm:pt modelId="{CB1D8D3A-9A75-407C-A3A3-E29B9333E2F5}" type="parTrans" cxnId="{952FB1EC-68C7-4C43-8DCD-20CABC6CFFA2}">
      <dgm:prSet/>
      <dgm:spPr/>
      <dgm:t>
        <a:bodyPr/>
        <a:lstStyle/>
        <a:p>
          <a:endParaRPr lang="en-CA"/>
        </a:p>
      </dgm:t>
    </dgm:pt>
    <dgm:pt modelId="{7C0FB627-88B6-4D78-8C40-F4EC8FC9345F}" type="sibTrans" cxnId="{952FB1EC-68C7-4C43-8DCD-20CABC6CFFA2}">
      <dgm:prSet/>
      <dgm:spPr>
        <a:solidFill>
          <a:srgbClr val="460023"/>
        </a:solidFill>
      </dgm:spPr>
      <dgm:t>
        <a:bodyPr/>
        <a:lstStyle/>
        <a:p>
          <a:endParaRPr lang="en-CA"/>
        </a:p>
      </dgm:t>
    </dgm:pt>
    <dgm:pt modelId="{D4406769-CAD4-46DD-804D-CCE3F37AB17B}">
      <dgm:prSet phldrT="[Text]"/>
      <dgm:spPr>
        <a:solidFill>
          <a:srgbClr val="460023"/>
        </a:solidFill>
      </dgm:spPr>
      <dgm:t>
        <a:bodyPr/>
        <a:lstStyle/>
        <a:p>
          <a:r>
            <a:rPr lang="en-US" dirty="0">
              <a:latin typeface="Avenir LT Std 45 Book" panose="020B0502020203020204" pitchFamily="34" charset="0"/>
            </a:rPr>
            <a:t>Independent Research; CDN Companies</a:t>
          </a:r>
          <a:endParaRPr lang="en-CA" dirty="0">
            <a:latin typeface="Avenir LT Std 45 Book" panose="020B0502020203020204" pitchFamily="34" charset="0"/>
          </a:endParaRPr>
        </a:p>
      </dgm:t>
    </dgm:pt>
    <dgm:pt modelId="{5D036CF3-9C03-48A2-AEFB-A28AB65E3803}" type="parTrans" cxnId="{C0AECA88-60A9-4E50-8272-047F1A902E40}">
      <dgm:prSet/>
      <dgm:spPr/>
      <dgm:t>
        <a:bodyPr/>
        <a:lstStyle/>
        <a:p>
          <a:endParaRPr lang="en-US"/>
        </a:p>
      </dgm:t>
    </dgm:pt>
    <dgm:pt modelId="{8B6C15B9-B885-485B-AD54-BAC491AC16DA}" type="sibTrans" cxnId="{C0AECA88-60A9-4E50-8272-047F1A902E40}">
      <dgm:prSet/>
      <dgm:spPr>
        <a:solidFill>
          <a:srgbClr val="460023"/>
        </a:solidFill>
      </dgm:spPr>
      <dgm:t>
        <a:bodyPr/>
        <a:lstStyle/>
        <a:p>
          <a:endParaRPr lang="en-US"/>
        </a:p>
      </dgm:t>
    </dgm:pt>
    <dgm:pt modelId="{19F52658-95BD-4B7C-9FEA-A808E3385377}">
      <dgm:prSet phldrT="[Text]"/>
      <dgm:spPr>
        <a:solidFill>
          <a:srgbClr val="460023"/>
        </a:solidFill>
      </dgm:spPr>
      <dgm:t>
        <a:bodyPr/>
        <a:lstStyle/>
        <a:p>
          <a:r>
            <a:rPr lang="en-US" dirty="0">
              <a:latin typeface="Avenir LT Std 45 Book" panose="020B0502020203020204" pitchFamily="34" charset="0"/>
            </a:rPr>
            <a:t>Training and Knowledge Centre</a:t>
          </a:r>
          <a:endParaRPr lang="en-CA" dirty="0">
            <a:latin typeface="Avenir LT Std 45 Book" panose="020B0502020203020204" pitchFamily="34" charset="0"/>
          </a:endParaRPr>
        </a:p>
      </dgm:t>
    </dgm:pt>
    <dgm:pt modelId="{69721011-1871-49CF-98E6-F576FEC4F43C}" type="parTrans" cxnId="{5C49E1C4-4CE9-41CC-A5E8-EFEBC04130C9}">
      <dgm:prSet/>
      <dgm:spPr/>
      <dgm:t>
        <a:bodyPr/>
        <a:lstStyle/>
        <a:p>
          <a:endParaRPr lang="en-US"/>
        </a:p>
      </dgm:t>
    </dgm:pt>
    <dgm:pt modelId="{8A11F251-45D4-464C-900E-D354A1B51B33}" type="sibTrans" cxnId="{5C49E1C4-4CE9-41CC-A5E8-EFEBC04130C9}">
      <dgm:prSet/>
      <dgm:spPr>
        <a:solidFill>
          <a:srgbClr val="460023"/>
        </a:solidFill>
      </dgm:spPr>
      <dgm:t>
        <a:bodyPr/>
        <a:lstStyle/>
        <a:p>
          <a:endParaRPr lang="en-US"/>
        </a:p>
      </dgm:t>
    </dgm:pt>
    <dgm:pt modelId="{9FE79886-E096-42B6-A963-58B02C8A20A5}">
      <dgm:prSet phldrT="[Text]"/>
      <dgm:spPr>
        <a:solidFill>
          <a:srgbClr val="460023"/>
        </a:solidFill>
      </dgm:spPr>
      <dgm:t>
        <a:bodyPr/>
        <a:lstStyle/>
        <a:p>
          <a:r>
            <a:rPr lang="en-US" dirty="0">
              <a:latin typeface="Avenir LT Std 45 Book" panose="020B0502020203020204" pitchFamily="34" charset="0"/>
            </a:rPr>
            <a:t>Active Asset Management</a:t>
          </a:r>
          <a:endParaRPr lang="en-CA" dirty="0">
            <a:latin typeface="Avenir LT Std 45 Book" panose="020B0502020203020204" pitchFamily="34" charset="0"/>
          </a:endParaRPr>
        </a:p>
      </dgm:t>
    </dgm:pt>
    <dgm:pt modelId="{AD3F672A-38DF-4723-BE0B-186948124506}" type="parTrans" cxnId="{90835825-BF88-49A9-8442-13FBFBC09623}">
      <dgm:prSet/>
      <dgm:spPr/>
      <dgm:t>
        <a:bodyPr/>
        <a:lstStyle/>
        <a:p>
          <a:endParaRPr lang="en-US"/>
        </a:p>
      </dgm:t>
    </dgm:pt>
    <dgm:pt modelId="{FEF75127-4C98-4D2A-B44D-46DEF092EAC6}" type="sibTrans" cxnId="{90835825-BF88-49A9-8442-13FBFBC09623}">
      <dgm:prSet/>
      <dgm:spPr>
        <a:solidFill>
          <a:srgbClr val="460023"/>
        </a:solidFill>
      </dgm:spPr>
      <dgm:t>
        <a:bodyPr/>
        <a:lstStyle/>
        <a:p>
          <a:endParaRPr lang="en-US"/>
        </a:p>
      </dgm:t>
    </dgm:pt>
    <dgm:pt modelId="{7D542620-AFF4-4190-82FB-8DAE495F4A74}" type="pres">
      <dgm:prSet presAssocID="{75F63FAF-D777-4B6E-9702-CAE686040A3E}" presName="Name0" presStyleCnt="0">
        <dgm:presLayoutVars>
          <dgm:chMax val="1"/>
          <dgm:dir/>
          <dgm:animLvl val="ctr"/>
          <dgm:resizeHandles val="exact"/>
        </dgm:presLayoutVars>
      </dgm:prSet>
      <dgm:spPr/>
      <dgm:t>
        <a:bodyPr/>
        <a:lstStyle/>
        <a:p>
          <a:endParaRPr lang="en-US"/>
        </a:p>
      </dgm:t>
    </dgm:pt>
    <dgm:pt modelId="{04EF230D-E14D-44A4-B014-6E491ECB02FB}" type="pres">
      <dgm:prSet presAssocID="{55A8C82F-EF1E-4A2F-87FE-62E2047595A2}" presName="centerShape" presStyleLbl="node0" presStyleIdx="0" presStyleCnt="1" custScaleX="118363" custScaleY="118363" custLinFactNeighborX="0" custLinFactNeighborY="-462"/>
      <dgm:spPr/>
      <dgm:t>
        <a:bodyPr/>
        <a:lstStyle/>
        <a:p>
          <a:endParaRPr lang="en-US"/>
        </a:p>
      </dgm:t>
    </dgm:pt>
    <dgm:pt modelId="{15EB9780-139E-412B-B810-27B7DB3B33DE}" type="pres">
      <dgm:prSet presAssocID="{36A5AA81-6A5B-4833-B1ED-C85C97E73259}" presName="node" presStyleLbl="node1" presStyleIdx="0" presStyleCnt="6" custScaleX="137185" custScaleY="137185">
        <dgm:presLayoutVars>
          <dgm:bulletEnabled val="1"/>
        </dgm:presLayoutVars>
      </dgm:prSet>
      <dgm:spPr/>
      <dgm:t>
        <a:bodyPr/>
        <a:lstStyle/>
        <a:p>
          <a:endParaRPr lang="en-US"/>
        </a:p>
      </dgm:t>
    </dgm:pt>
    <dgm:pt modelId="{1DA816F7-04BD-4048-A460-895D1244ED13}" type="pres">
      <dgm:prSet presAssocID="{36A5AA81-6A5B-4833-B1ED-C85C97E73259}" presName="dummy" presStyleCnt="0"/>
      <dgm:spPr/>
    </dgm:pt>
    <dgm:pt modelId="{189611C6-BA5F-4041-B615-C938ECB3E015}" type="pres">
      <dgm:prSet presAssocID="{7C0FB627-88B6-4D78-8C40-F4EC8FC9345F}" presName="sibTrans" presStyleLbl="sibTrans2D1" presStyleIdx="0" presStyleCnt="6"/>
      <dgm:spPr/>
      <dgm:t>
        <a:bodyPr/>
        <a:lstStyle/>
        <a:p>
          <a:endParaRPr lang="en-US"/>
        </a:p>
      </dgm:t>
    </dgm:pt>
    <dgm:pt modelId="{57DA7F68-ED65-496F-8190-72D551E1CC7B}" type="pres">
      <dgm:prSet presAssocID="{D4406769-CAD4-46DD-804D-CCE3F37AB17B}" presName="node" presStyleLbl="node1" presStyleIdx="1" presStyleCnt="6" custScaleX="137185" custScaleY="137185">
        <dgm:presLayoutVars>
          <dgm:bulletEnabled val="1"/>
        </dgm:presLayoutVars>
      </dgm:prSet>
      <dgm:spPr/>
      <dgm:t>
        <a:bodyPr/>
        <a:lstStyle/>
        <a:p>
          <a:endParaRPr lang="en-US"/>
        </a:p>
      </dgm:t>
    </dgm:pt>
    <dgm:pt modelId="{D32FB57E-4A54-4521-A880-4496D2CE6009}" type="pres">
      <dgm:prSet presAssocID="{D4406769-CAD4-46DD-804D-CCE3F37AB17B}" presName="dummy" presStyleCnt="0"/>
      <dgm:spPr/>
    </dgm:pt>
    <dgm:pt modelId="{8027C3B7-2FC6-4A84-93DC-6EA60534A633}" type="pres">
      <dgm:prSet presAssocID="{8B6C15B9-B885-485B-AD54-BAC491AC16DA}" presName="sibTrans" presStyleLbl="sibTrans2D1" presStyleIdx="1" presStyleCnt="6"/>
      <dgm:spPr/>
      <dgm:t>
        <a:bodyPr/>
        <a:lstStyle/>
        <a:p>
          <a:endParaRPr lang="en-US"/>
        </a:p>
      </dgm:t>
    </dgm:pt>
    <dgm:pt modelId="{DC67B3E6-9089-48D3-9FE9-67B0961D5E7E}" type="pres">
      <dgm:prSet presAssocID="{D94AA629-6BF9-4002-A197-DA0C736E4F56}" presName="node" presStyleLbl="node1" presStyleIdx="2" presStyleCnt="6" custScaleX="137185" custScaleY="137185" custRadScaleRad="98576" custRadScaleInc="2732">
        <dgm:presLayoutVars>
          <dgm:bulletEnabled val="1"/>
        </dgm:presLayoutVars>
      </dgm:prSet>
      <dgm:spPr/>
      <dgm:t>
        <a:bodyPr/>
        <a:lstStyle/>
        <a:p>
          <a:endParaRPr lang="en-US"/>
        </a:p>
      </dgm:t>
    </dgm:pt>
    <dgm:pt modelId="{79ABC872-A238-4518-BE82-81886F1FC29F}" type="pres">
      <dgm:prSet presAssocID="{D94AA629-6BF9-4002-A197-DA0C736E4F56}" presName="dummy" presStyleCnt="0"/>
      <dgm:spPr/>
    </dgm:pt>
    <dgm:pt modelId="{9501F97D-0FCC-4467-BF18-0BA6DB1FE76D}" type="pres">
      <dgm:prSet presAssocID="{232D62BE-765F-402B-943A-33AE0D554BD0}" presName="sibTrans" presStyleLbl="sibTrans2D1" presStyleIdx="2" presStyleCnt="6"/>
      <dgm:spPr/>
      <dgm:t>
        <a:bodyPr/>
        <a:lstStyle/>
        <a:p>
          <a:endParaRPr lang="en-US"/>
        </a:p>
      </dgm:t>
    </dgm:pt>
    <dgm:pt modelId="{9DE0AB4E-2D24-4A45-BFF4-7756E9810D93}" type="pres">
      <dgm:prSet presAssocID="{2465A354-72EB-4DD3-89A8-F1AC02282624}" presName="node" presStyleLbl="node1" presStyleIdx="3" presStyleCnt="6" custScaleX="137185" custScaleY="137185">
        <dgm:presLayoutVars>
          <dgm:bulletEnabled val="1"/>
        </dgm:presLayoutVars>
      </dgm:prSet>
      <dgm:spPr/>
      <dgm:t>
        <a:bodyPr/>
        <a:lstStyle/>
        <a:p>
          <a:endParaRPr lang="en-US"/>
        </a:p>
      </dgm:t>
    </dgm:pt>
    <dgm:pt modelId="{AB05036C-6B18-41E2-A708-B14321A72935}" type="pres">
      <dgm:prSet presAssocID="{2465A354-72EB-4DD3-89A8-F1AC02282624}" presName="dummy" presStyleCnt="0"/>
      <dgm:spPr/>
    </dgm:pt>
    <dgm:pt modelId="{CE17B0FB-62E1-4DE4-A28E-E0C4E1051EE0}" type="pres">
      <dgm:prSet presAssocID="{D3ED7AC0-A810-4A8D-9BD7-D0AE4EBA25E8}" presName="sibTrans" presStyleLbl="sibTrans2D1" presStyleIdx="3" presStyleCnt="6"/>
      <dgm:spPr/>
      <dgm:t>
        <a:bodyPr/>
        <a:lstStyle/>
        <a:p>
          <a:endParaRPr lang="en-US"/>
        </a:p>
      </dgm:t>
    </dgm:pt>
    <dgm:pt modelId="{9A429B54-8E1D-4EBF-9C6B-5A587342D0D6}" type="pres">
      <dgm:prSet presAssocID="{9FE79886-E096-42B6-A963-58B02C8A20A5}" presName="node" presStyleLbl="node1" presStyleIdx="4" presStyleCnt="6" custScaleX="137185" custScaleY="137185">
        <dgm:presLayoutVars>
          <dgm:bulletEnabled val="1"/>
        </dgm:presLayoutVars>
      </dgm:prSet>
      <dgm:spPr/>
      <dgm:t>
        <a:bodyPr/>
        <a:lstStyle/>
        <a:p>
          <a:endParaRPr lang="en-US"/>
        </a:p>
      </dgm:t>
    </dgm:pt>
    <dgm:pt modelId="{03B4366C-FCB1-4BF8-A84B-E4C12F52B9F3}" type="pres">
      <dgm:prSet presAssocID="{9FE79886-E096-42B6-A963-58B02C8A20A5}" presName="dummy" presStyleCnt="0"/>
      <dgm:spPr/>
    </dgm:pt>
    <dgm:pt modelId="{7B273350-3B84-4629-BC86-058090B0FBE5}" type="pres">
      <dgm:prSet presAssocID="{FEF75127-4C98-4D2A-B44D-46DEF092EAC6}" presName="sibTrans" presStyleLbl="sibTrans2D1" presStyleIdx="4" presStyleCnt="6"/>
      <dgm:spPr/>
      <dgm:t>
        <a:bodyPr/>
        <a:lstStyle/>
        <a:p>
          <a:endParaRPr lang="en-US"/>
        </a:p>
      </dgm:t>
    </dgm:pt>
    <dgm:pt modelId="{83FA94E4-B064-40EE-B250-85084345C96A}" type="pres">
      <dgm:prSet presAssocID="{19F52658-95BD-4B7C-9FEA-A808E3385377}" presName="node" presStyleLbl="node1" presStyleIdx="5" presStyleCnt="6" custScaleX="135272" custScaleY="135272">
        <dgm:presLayoutVars>
          <dgm:bulletEnabled val="1"/>
        </dgm:presLayoutVars>
      </dgm:prSet>
      <dgm:spPr/>
      <dgm:t>
        <a:bodyPr/>
        <a:lstStyle/>
        <a:p>
          <a:endParaRPr lang="en-US"/>
        </a:p>
      </dgm:t>
    </dgm:pt>
    <dgm:pt modelId="{2836ABCE-C2EF-4372-BFB9-5D99661AD8BC}" type="pres">
      <dgm:prSet presAssocID="{19F52658-95BD-4B7C-9FEA-A808E3385377}" presName="dummy" presStyleCnt="0"/>
      <dgm:spPr/>
    </dgm:pt>
    <dgm:pt modelId="{3E90254F-B49F-43EB-9ACF-B08F3FF3C9AE}" type="pres">
      <dgm:prSet presAssocID="{8A11F251-45D4-464C-900E-D354A1B51B33}" presName="sibTrans" presStyleLbl="sibTrans2D1" presStyleIdx="5" presStyleCnt="6"/>
      <dgm:spPr/>
      <dgm:t>
        <a:bodyPr/>
        <a:lstStyle/>
        <a:p>
          <a:endParaRPr lang="en-US"/>
        </a:p>
      </dgm:t>
    </dgm:pt>
  </dgm:ptLst>
  <dgm:cxnLst>
    <dgm:cxn modelId="{6F6EF320-FFDF-469A-8D30-7626E7063277}" type="presOf" srcId="{8B6C15B9-B885-485B-AD54-BAC491AC16DA}" destId="{8027C3B7-2FC6-4A84-93DC-6EA60534A633}" srcOrd="0" destOrd="0" presId="urn:microsoft.com/office/officeart/2005/8/layout/radial6"/>
    <dgm:cxn modelId="{D14FF2D1-1A85-4FB3-A70B-5DAEB31C3999}" type="presOf" srcId="{FEF75127-4C98-4D2A-B44D-46DEF092EAC6}" destId="{7B273350-3B84-4629-BC86-058090B0FBE5}" srcOrd="0" destOrd="0" presId="urn:microsoft.com/office/officeart/2005/8/layout/radial6"/>
    <dgm:cxn modelId="{90835825-BF88-49A9-8442-13FBFBC09623}" srcId="{55A8C82F-EF1E-4A2F-87FE-62E2047595A2}" destId="{9FE79886-E096-42B6-A963-58B02C8A20A5}" srcOrd="4" destOrd="0" parTransId="{AD3F672A-38DF-4723-BE0B-186948124506}" sibTransId="{FEF75127-4C98-4D2A-B44D-46DEF092EAC6}"/>
    <dgm:cxn modelId="{B0E23611-F290-4551-82C7-73FB046108C2}" type="presOf" srcId="{8A11F251-45D4-464C-900E-D354A1B51B33}" destId="{3E90254F-B49F-43EB-9ACF-B08F3FF3C9AE}" srcOrd="0" destOrd="0" presId="urn:microsoft.com/office/officeart/2005/8/layout/radial6"/>
    <dgm:cxn modelId="{C0AECA88-60A9-4E50-8272-047F1A902E40}" srcId="{55A8C82F-EF1E-4A2F-87FE-62E2047595A2}" destId="{D4406769-CAD4-46DD-804D-CCE3F37AB17B}" srcOrd="1" destOrd="0" parTransId="{5D036CF3-9C03-48A2-AEFB-A28AB65E3803}" sibTransId="{8B6C15B9-B885-485B-AD54-BAC491AC16DA}"/>
    <dgm:cxn modelId="{E2D1F810-2C1C-4C4F-9615-3A3BDC6C12DD}" srcId="{55A8C82F-EF1E-4A2F-87FE-62E2047595A2}" destId="{D94AA629-6BF9-4002-A197-DA0C736E4F56}" srcOrd="2" destOrd="0" parTransId="{B6131E40-D234-4FCB-8210-EFF4EA56934E}" sibTransId="{232D62BE-765F-402B-943A-33AE0D554BD0}"/>
    <dgm:cxn modelId="{948F584A-677C-457D-B1CD-B84C9F911C79}" srcId="{55A8C82F-EF1E-4A2F-87FE-62E2047595A2}" destId="{2465A354-72EB-4DD3-89A8-F1AC02282624}" srcOrd="3" destOrd="0" parTransId="{43A05C04-4C36-41D0-B9F9-04E5A669C023}" sibTransId="{D3ED7AC0-A810-4A8D-9BD7-D0AE4EBA25E8}"/>
    <dgm:cxn modelId="{B34AC3D4-8C33-46A0-BA7E-3908CFF24445}" type="presOf" srcId="{D94AA629-6BF9-4002-A197-DA0C736E4F56}" destId="{DC67B3E6-9089-48D3-9FE9-67B0961D5E7E}" srcOrd="0" destOrd="0" presId="urn:microsoft.com/office/officeart/2005/8/layout/radial6"/>
    <dgm:cxn modelId="{851DCBD4-6663-45E9-85AF-F59AC4F8D2AC}" srcId="{75F63FAF-D777-4B6E-9702-CAE686040A3E}" destId="{55A8C82F-EF1E-4A2F-87FE-62E2047595A2}" srcOrd="0" destOrd="0" parTransId="{2F9C068A-76AD-4D08-B646-80EB2BC77B50}" sibTransId="{1BABFB81-184F-40E1-A123-D7C8DA8A2E96}"/>
    <dgm:cxn modelId="{B0224612-0CFA-4654-AD82-8A6AC85DE5C1}" type="presOf" srcId="{232D62BE-765F-402B-943A-33AE0D554BD0}" destId="{9501F97D-0FCC-4467-BF18-0BA6DB1FE76D}" srcOrd="0" destOrd="0" presId="urn:microsoft.com/office/officeart/2005/8/layout/radial6"/>
    <dgm:cxn modelId="{C0D126C7-A59E-44A1-9808-B931210F6081}" type="presOf" srcId="{7C0FB627-88B6-4D78-8C40-F4EC8FC9345F}" destId="{189611C6-BA5F-4041-B615-C938ECB3E015}" srcOrd="0" destOrd="0" presId="urn:microsoft.com/office/officeart/2005/8/layout/radial6"/>
    <dgm:cxn modelId="{C286B878-CC71-4B21-A59E-D243B16BE5AB}" type="presOf" srcId="{D3ED7AC0-A810-4A8D-9BD7-D0AE4EBA25E8}" destId="{CE17B0FB-62E1-4DE4-A28E-E0C4E1051EE0}" srcOrd="0" destOrd="0" presId="urn:microsoft.com/office/officeart/2005/8/layout/radial6"/>
    <dgm:cxn modelId="{9033414C-53E0-430E-9626-4074D457C306}" type="presOf" srcId="{D4406769-CAD4-46DD-804D-CCE3F37AB17B}" destId="{57DA7F68-ED65-496F-8190-72D551E1CC7B}" srcOrd="0" destOrd="0" presId="urn:microsoft.com/office/officeart/2005/8/layout/radial6"/>
    <dgm:cxn modelId="{A964E699-3D35-4F7E-8290-4300A42524D1}" type="presOf" srcId="{75F63FAF-D777-4B6E-9702-CAE686040A3E}" destId="{7D542620-AFF4-4190-82FB-8DAE495F4A74}" srcOrd="0" destOrd="0" presId="urn:microsoft.com/office/officeart/2005/8/layout/radial6"/>
    <dgm:cxn modelId="{FA6929E7-85F9-4A46-92E9-56B7B2EC7994}" type="presOf" srcId="{2465A354-72EB-4DD3-89A8-F1AC02282624}" destId="{9DE0AB4E-2D24-4A45-BFF4-7756E9810D93}" srcOrd="0" destOrd="0" presId="urn:microsoft.com/office/officeart/2005/8/layout/radial6"/>
    <dgm:cxn modelId="{5C49E1C4-4CE9-41CC-A5E8-EFEBC04130C9}" srcId="{55A8C82F-EF1E-4A2F-87FE-62E2047595A2}" destId="{19F52658-95BD-4B7C-9FEA-A808E3385377}" srcOrd="5" destOrd="0" parTransId="{69721011-1871-49CF-98E6-F576FEC4F43C}" sibTransId="{8A11F251-45D4-464C-900E-D354A1B51B33}"/>
    <dgm:cxn modelId="{1B960631-AFEC-4241-858E-C8AB9951E2A7}" type="presOf" srcId="{19F52658-95BD-4B7C-9FEA-A808E3385377}" destId="{83FA94E4-B064-40EE-B250-85084345C96A}" srcOrd="0" destOrd="0" presId="urn:microsoft.com/office/officeart/2005/8/layout/radial6"/>
    <dgm:cxn modelId="{AADF48B1-7B10-454F-ABAA-BD85FC9A1A1D}" type="presOf" srcId="{9FE79886-E096-42B6-A963-58B02C8A20A5}" destId="{9A429B54-8E1D-4EBF-9C6B-5A587342D0D6}" srcOrd="0" destOrd="0" presId="urn:microsoft.com/office/officeart/2005/8/layout/radial6"/>
    <dgm:cxn modelId="{355220C6-7701-4E60-A48E-B106A6C25008}" type="presOf" srcId="{36A5AA81-6A5B-4833-B1ED-C85C97E73259}" destId="{15EB9780-139E-412B-B810-27B7DB3B33DE}" srcOrd="0" destOrd="0" presId="urn:microsoft.com/office/officeart/2005/8/layout/radial6"/>
    <dgm:cxn modelId="{952FB1EC-68C7-4C43-8DCD-20CABC6CFFA2}" srcId="{55A8C82F-EF1E-4A2F-87FE-62E2047595A2}" destId="{36A5AA81-6A5B-4833-B1ED-C85C97E73259}" srcOrd="0" destOrd="0" parTransId="{CB1D8D3A-9A75-407C-A3A3-E29B9333E2F5}" sibTransId="{7C0FB627-88B6-4D78-8C40-F4EC8FC9345F}"/>
    <dgm:cxn modelId="{8A2983D3-AEC9-4AB6-A256-7950AA288334}" type="presOf" srcId="{55A8C82F-EF1E-4A2F-87FE-62E2047595A2}" destId="{04EF230D-E14D-44A4-B014-6E491ECB02FB}" srcOrd="0" destOrd="0" presId="urn:microsoft.com/office/officeart/2005/8/layout/radial6"/>
    <dgm:cxn modelId="{8A145FA0-47C9-4C28-A767-646337EC27B6}" type="presParOf" srcId="{7D542620-AFF4-4190-82FB-8DAE495F4A74}" destId="{04EF230D-E14D-44A4-B014-6E491ECB02FB}" srcOrd="0" destOrd="0" presId="urn:microsoft.com/office/officeart/2005/8/layout/radial6"/>
    <dgm:cxn modelId="{726D42DF-C99D-4DD2-BADD-A884A10DFDD8}" type="presParOf" srcId="{7D542620-AFF4-4190-82FB-8DAE495F4A74}" destId="{15EB9780-139E-412B-B810-27B7DB3B33DE}" srcOrd="1" destOrd="0" presId="urn:microsoft.com/office/officeart/2005/8/layout/radial6"/>
    <dgm:cxn modelId="{CD114F79-54A4-42CD-8BC9-2F78442A2089}" type="presParOf" srcId="{7D542620-AFF4-4190-82FB-8DAE495F4A74}" destId="{1DA816F7-04BD-4048-A460-895D1244ED13}" srcOrd="2" destOrd="0" presId="urn:microsoft.com/office/officeart/2005/8/layout/radial6"/>
    <dgm:cxn modelId="{641BF10B-89DE-47C7-8E06-9F2F73CDF447}" type="presParOf" srcId="{7D542620-AFF4-4190-82FB-8DAE495F4A74}" destId="{189611C6-BA5F-4041-B615-C938ECB3E015}" srcOrd="3" destOrd="0" presId="urn:microsoft.com/office/officeart/2005/8/layout/radial6"/>
    <dgm:cxn modelId="{C15BB0CC-9B92-4C02-976A-AFB21160FD48}" type="presParOf" srcId="{7D542620-AFF4-4190-82FB-8DAE495F4A74}" destId="{57DA7F68-ED65-496F-8190-72D551E1CC7B}" srcOrd="4" destOrd="0" presId="urn:microsoft.com/office/officeart/2005/8/layout/radial6"/>
    <dgm:cxn modelId="{31AE9014-5F0E-46FD-9706-2D03C299EE5C}" type="presParOf" srcId="{7D542620-AFF4-4190-82FB-8DAE495F4A74}" destId="{D32FB57E-4A54-4521-A880-4496D2CE6009}" srcOrd="5" destOrd="0" presId="urn:microsoft.com/office/officeart/2005/8/layout/radial6"/>
    <dgm:cxn modelId="{031E077E-ED36-44C3-836E-FFB2D6267951}" type="presParOf" srcId="{7D542620-AFF4-4190-82FB-8DAE495F4A74}" destId="{8027C3B7-2FC6-4A84-93DC-6EA60534A633}" srcOrd="6" destOrd="0" presId="urn:microsoft.com/office/officeart/2005/8/layout/radial6"/>
    <dgm:cxn modelId="{99847AB7-F6C7-4126-9EF4-F745B8027FD3}" type="presParOf" srcId="{7D542620-AFF4-4190-82FB-8DAE495F4A74}" destId="{DC67B3E6-9089-48D3-9FE9-67B0961D5E7E}" srcOrd="7" destOrd="0" presId="urn:microsoft.com/office/officeart/2005/8/layout/radial6"/>
    <dgm:cxn modelId="{E3BDC1B4-EB2A-4368-BF87-6FB776E48B55}" type="presParOf" srcId="{7D542620-AFF4-4190-82FB-8DAE495F4A74}" destId="{79ABC872-A238-4518-BE82-81886F1FC29F}" srcOrd="8" destOrd="0" presId="urn:microsoft.com/office/officeart/2005/8/layout/radial6"/>
    <dgm:cxn modelId="{C376A443-FAA6-4D3D-BFFE-EAC8CBC09599}" type="presParOf" srcId="{7D542620-AFF4-4190-82FB-8DAE495F4A74}" destId="{9501F97D-0FCC-4467-BF18-0BA6DB1FE76D}" srcOrd="9" destOrd="0" presId="urn:microsoft.com/office/officeart/2005/8/layout/radial6"/>
    <dgm:cxn modelId="{16FBDA90-FA23-457E-A062-AEDD099E7D88}" type="presParOf" srcId="{7D542620-AFF4-4190-82FB-8DAE495F4A74}" destId="{9DE0AB4E-2D24-4A45-BFF4-7756E9810D93}" srcOrd="10" destOrd="0" presId="urn:microsoft.com/office/officeart/2005/8/layout/radial6"/>
    <dgm:cxn modelId="{DF43A0B5-E43B-42CA-BEE9-198286E2BE4B}" type="presParOf" srcId="{7D542620-AFF4-4190-82FB-8DAE495F4A74}" destId="{AB05036C-6B18-41E2-A708-B14321A72935}" srcOrd="11" destOrd="0" presId="urn:microsoft.com/office/officeart/2005/8/layout/radial6"/>
    <dgm:cxn modelId="{1A5ED3A9-01C0-43C0-B03C-D56CE0F5A2FC}" type="presParOf" srcId="{7D542620-AFF4-4190-82FB-8DAE495F4A74}" destId="{CE17B0FB-62E1-4DE4-A28E-E0C4E1051EE0}" srcOrd="12" destOrd="0" presId="urn:microsoft.com/office/officeart/2005/8/layout/radial6"/>
    <dgm:cxn modelId="{D79F25CB-2F7A-4237-92A0-A2A4C7500D5E}" type="presParOf" srcId="{7D542620-AFF4-4190-82FB-8DAE495F4A74}" destId="{9A429B54-8E1D-4EBF-9C6B-5A587342D0D6}" srcOrd="13" destOrd="0" presId="urn:microsoft.com/office/officeart/2005/8/layout/radial6"/>
    <dgm:cxn modelId="{4DEAC340-C165-4AFF-BE71-D0948C81150F}" type="presParOf" srcId="{7D542620-AFF4-4190-82FB-8DAE495F4A74}" destId="{03B4366C-FCB1-4BF8-A84B-E4C12F52B9F3}" srcOrd="14" destOrd="0" presId="urn:microsoft.com/office/officeart/2005/8/layout/radial6"/>
    <dgm:cxn modelId="{C2D06F28-44BD-4F9A-9237-A822C2798D6D}" type="presParOf" srcId="{7D542620-AFF4-4190-82FB-8DAE495F4A74}" destId="{7B273350-3B84-4629-BC86-058090B0FBE5}" srcOrd="15" destOrd="0" presId="urn:microsoft.com/office/officeart/2005/8/layout/radial6"/>
    <dgm:cxn modelId="{6F049A21-98BD-455F-BFDF-022DAF2E1312}" type="presParOf" srcId="{7D542620-AFF4-4190-82FB-8DAE495F4A74}" destId="{83FA94E4-B064-40EE-B250-85084345C96A}" srcOrd="16" destOrd="0" presId="urn:microsoft.com/office/officeart/2005/8/layout/radial6"/>
    <dgm:cxn modelId="{353FF177-C983-49F6-9738-3456DAF87EDB}" type="presParOf" srcId="{7D542620-AFF4-4190-82FB-8DAE495F4A74}" destId="{2836ABCE-C2EF-4372-BFB9-5D99661AD8BC}" srcOrd="17" destOrd="0" presId="urn:microsoft.com/office/officeart/2005/8/layout/radial6"/>
    <dgm:cxn modelId="{465FD9F7-A59F-4DEC-98CD-F4E4950BE0DA}" type="presParOf" srcId="{7D542620-AFF4-4190-82FB-8DAE495F4A74}" destId="{3E90254F-B49F-43EB-9ACF-B08F3FF3C9AE}"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FFF07527-9B75-4603-885F-98122885C0B7}">
      <dgm:prSet phldrT="[Text]"/>
      <dgm:spPr>
        <a:solidFill>
          <a:srgbClr val="C00000">
            <a:alpha val="50000"/>
          </a:srgbClr>
        </a:solidFill>
      </dgm:spPr>
      <dgm:t>
        <a:bodyPr/>
        <a:lstStyle/>
        <a:p>
          <a:r>
            <a:rPr lang="en-US" dirty="0"/>
            <a:t>Reporting</a:t>
          </a:r>
        </a:p>
      </dgm:t>
    </dgm:pt>
    <dgm:pt modelId="{94335CBD-2A46-44F3-88FD-CDFC5DFA3548}" type="parTrans" cxnId="{E39A2EDF-019E-47EF-92A3-A7FF534A680B}">
      <dgm:prSet/>
      <dgm:spPr/>
      <dgm:t>
        <a:bodyPr/>
        <a:lstStyle/>
        <a:p>
          <a:endParaRPr lang="en-US"/>
        </a:p>
      </dgm:t>
    </dgm:pt>
    <dgm:pt modelId="{1E6130C8-E2D0-4110-B704-2919AA7DDCF4}" type="sibTrans" cxnId="{E39A2EDF-019E-47EF-92A3-A7FF534A680B}">
      <dgm:prSet/>
      <dgm:spPr/>
      <dgm:t>
        <a:bodyPr/>
        <a:lstStyle/>
        <a:p>
          <a:endParaRPr lang="en-US"/>
        </a:p>
      </dgm:t>
    </dgm:pt>
    <dgm:pt modelId="{480C8F3D-1B97-4A32-9A82-B93893455441}">
      <dgm:prSet phldrT="[Text]"/>
      <dgm:spPr>
        <a:solidFill>
          <a:schemeClr val="accent3">
            <a:alpha val="50000"/>
          </a:schemeClr>
        </a:solidFill>
      </dgm:spPr>
      <dgm:t>
        <a:bodyPr/>
        <a:lstStyle/>
        <a:p>
          <a:r>
            <a:rPr lang="en-US" dirty="0"/>
            <a:t>Monitoring</a:t>
          </a:r>
        </a:p>
      </dgm:t>
    </dgm:pt>
    <dgm:pt modelId="{6B11CB07-2A4E-4C52-808B-0BACCE9D39B0}" type="parTrans" cxnId="{EF145823-9CA3-49B6-A9E3-24BC72EAE219}">
      <dgm:prSet/>
      <dgm:spPr/>
      <dgm:t>
        <a:bodyPr/>
        <a:lstStyle/>
        <a:p>
          <a:endParaRPr lang="en-US"/>
        </a:p>
      </dgm:t>
    </dgm:pt>
    <dgm:pt modelId="{6D4FC5DB-8D9E-4CC9-9147-FE5A1D151491}" type="sibTrans" cxnId="{EF145823-9CA3-49B6-A9E3-24BC72EAE219}">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26B115BB-D9B2-430A-A52E-654F41BD213D}" type="pres">
      <dgm:prSet presAssocID="{8BF6FEE7-17D5-4103-80F1-07E610694DE1}" presName="circ1" presStyleLbl="vennNode1" presStyleIdx="0" presStyleCnt="3"/>
      <dgm:spPr/>
      <dgm:t>
        <a:bodyPr/>
        <a:lstStyle/>
        <a:p>
          <a:endParaRPr lang="en-US"/>
        </a:p>
      </dgm:t>
    </dgm:pt>
    <dgm:pt modelId="{57A3AC8C-C0C9-4651-A01C-913FE99AFC48}" type="pres">
      <dgm:prSet presAssocID="{8BF6FEE7-17D5-4103-80F1-07E610694DE1}" presName="circ1Tx" presStyleLbl="revTx" presStyleIdx="0" presStyleCnt="0">
        <dgm:presLayoutVars>
          <dgm:chMax val="0"/>
          <dgm:chPref val="0"/>
          <dgm:bulletEnabled val="1"/>
        </dgm:presLayoutVars>
      </dgm:prSet>
      <dgm:spPr/>
      <dgm:t>
        <a:bodyPr/>
        <a:lstStyle/>
        <a:p>
          <a:endParaRPr lang="en-US"/>
        </a:p>
      </dgm:t>
    </dgm:pt>
    <dgm:pt modelId="{5D2FB524-C2AC-44BF-BC47-9EA22D940691}" type="pres">
      <dgm:prSet presAssocID="{FFF07527-9B75-4603-885F-98122885C0B7}" presName="circ2" presStyleLbl="vennNode1" presStyleIdx="1" presStyleCnt="3"/>
      <dgm:spPr/>
      <dgm:t>
        <a:bodyPr/>
        <a:lstStyle/>
        <a:p>
          <a:endParaRPr lang="en-US"/>
        </a:p>
      </dgm:t>
    </dgm:pt>
    <dgm:pt modelId="{B1639E4A-BA2C-4D7A-A115-8FBF13714EF4}" type="pres">
      <dgm:prSet presAssocID="{FFF07527-9B75-4603-885F-98122885C0B7}" presName="circ2Tx" presStyleLbl="revTx" presStyleIdx="0" presStyleCnt="0">
        <dgm:presLayoutVars>
          <dgm:chMax val="0"/>
          <dgm:chPref val="0"/>
          <dgm:bulletEnabled val="1"/>
        </dgm:presLayoutVars>
      </dgm:prSet>
      <dgm:spPr/>
      <dgm:t>
        <a:bodyPr/>
        <a:lstStyle/>
        <a:p>
          <a:endParaRPr lang="en-US"/>
        </a:p>
      </dgm:t>
    </dgm:pt>
    <dgm:pt modelId="{F1E1C3D7-41B6-408E-8340-DF3A1184BFFD}" type="pres">
      <dgm:prSet presAssocID="{480C8F3D-1B97-4A32-9A82-B93893455441}" presName="circ3" presStyleLbl="vennNode1" presStyleIdx="2" presStyleCnt="3"/>
      <dgm:spPr/>
      <dgm:t>
        <a:bodyPr/>
        <a:lstStyle/>
        <a:p>
          <a:endParaRPr lang="en-US"/>
        </a:p>
      </dgm:t>
    </dgm:pt>
    <dgm:pt modelId="{89F21F54-BFA3-45F7-9936-FDE4E49027EC}" type="pres">
      <dgm:prSet presAssocID="{480C8F3D-1B97-4A32-9A82-B93893455441}" presName="circ3Tx" presStyleLbl="revTx" presStyleIdx="0" presStyleCnt="0">
        <dgm:presLayoutVars>
          <dgm:chMax val="0"/>
          <dgm:chPref val="0"/>
          <dgm:bulletEnabled val="1"/>
        </dgm:presLayoutVars>
      </dgm:prSet>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E39A2EDF-019E-47EF-92A3-A7FF534A680B}" srcId="{6E09FCE2-CD58-476D-BADD-D1CC9D2E8310}" destId="{FFF07527-9B75-4603-885F-98122885C0B7}" srcOrd="1" destOrd="0" parTransId="{94335CBD-2A46-44F3-88FD-CDFC5DFA3548}" sibTransId="{1E6130C8-E2D0-4110-B704-2919AA7DDCF4}"/>
    <dgm:cxn modelId="{EF145823-9CA3-49B6-A9E3-24BC72EAE219}" srcId="{6E09FCE2-CD58-476D-BADD-D1CC9D2E8310}" destId="{480C8F3D-1B97-4A32-9A82-B93893455441}" srcOrd="2" destOrd="0" parTransId="{6B11CB07-2A4E-4C52-808B-0BACCE9D39B0}" sibTransId="{6D4FC5DB-8D9E-4CC9-9147-FE5A1D151491}"/>
    <dgm:cxn modelId="{5E1C04E4-0939-4B0C-A495-8FF908F65BED}" type="presOf" srcId="{480C8F3D-1B97-4A32-9A82-B93893455441}" destId="{F1E1C3D7-41B6-408E-8340-DF3A1184BFFD}" srcOrd="0" destOrd="0" presId="urn:microsoft.com/office/officeart/2005/8/layout/venn1"/>
    <dgm:cxn modelId="{ABC367C9-14AD-412E-97D6-9E0DF929875F}" type="presOf" srcId="{8BF6FEE7-17D5-4103-80F1-07E610694DE1}" destId="{26B115BB-D9B2-430A-A52E-654F41BD213D}" srcOrd="0" destOrd="0" presId="urn:microsoft.com/office/officeart/2005/8/layout/venn1"/>
    <dgm:cxn modelId="{55754220-3905-4F78-A567-A3131D36036B}" type="presOf" srcId="{FFF07527-9B75-4603-885F-98122885C0B7}" destId="{B1639E4A-BA2C-4D7A-A115-8FBF13714EF4}" srcOrd="1" destOrd="0" presId="urn:microsoft.com/office/officeart/2005/8/layout/venn1"/>
    <dgm:cxn modelId="{637FB776-E342-4032-8755-E323D158C489}" type="presOf" srcId="{FFF07527-9B75-4603-885F-98122885C0B7}" destId="{5D2FB524-C2AC-44BF-BC47-9EA22D940691}" srcOrd="0" destOrd="0" presId="urn:microsoft.com/office/officeart/2005/8/layout/venn1"/>
    <dgm:cxn modelId="{46B904F6-788B-4614-87B0-88A6DF329442}" type="presOf" srcId="{8BF6FEE7-17D5-4103-80F1-07E610694DE1}" destId="{57A3AC8C-C0C9-4651-A01C-913FE99AFC48}" srcOrd="1"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E698B02A-E400-4C02-B776-D956F11AE059}" type="presOf" srcId="{480C8F3D-1B97-4A32-9A82-B93893455441}" destId="{89F21F54-BFA3-45F7-9936-FDE4E49027EC}" srcOrd="1" destOrd="0" presId="urn:microsoft.com/office/officeart/2005/8/layout/venn1"/>
    <dgm:cxn modelId="{B86DECE7-EBD4-44AD-A91E-5C7F0A680432}" type="presParOf" srcId="{9C061277-AE00-4B69-BA2C-D892140202A9}" destId="{26B115BB-D9B2-430A-A52E-654F41BD213D}" srcOrd="0" destOrd="0" presId="urn:microsoft.com/office/officeart/2005/8/layout/venn1"/>
    <dgm:cxn modelId="{A6D983BE-F9F7-44F5-86E2-DBDB769A0BDF}" type="presParOf" srcId="{9C061277-AE00-4B69-BA2C-D892140202A9}" destId="{57A3AC8C-C0C9-4651-A01C-913FE99AFC48}" srcOrd="1" destOrd="0" presId="urn:microsoft.com/office/officeart/2005/8/layout/venn1"/>
    <dgm:cxn modelId="{A5459CCE-AED8-46C8-8D5D-4EBAEE207CAE}" type="presParOf" srcId="{9C061277-AE00-4B69-BA2C-D892140202A9}" destId="{5D2FB524-C2AC-44BF-BC47-9EA22D940691}" srcOrd="2" destOrd="0" presId="urn:microsoft.com/office/officeart/2005/8/layout/venn1"/>
    <dgm:cxn modelId="{EDA84493-16BC-4F23-9B33-2C3946EF04E6}" type="presParOf" srcId="{9C061277-AE00-4B69-BA2C-D892140202A9}" destId="{B1639E4A-BA2C-4D7A-A115-8FBF13714EF4}" srcOrd="3" destOrd="0" presId="urn:microsoft.com/office/officeart/2005/8/layout/venn1"/>
    <dgm:cxn modelId="{0B50448E-855C-48B4-8789-A1A8923B1BB7}" type="presParOf" srcId="{9C061277-AE00-4B69-BA2C-D892140202A9}" destId="{F1E1C3D7-41B6-408E-8340-DF3A1184BFFD}" srcOrd="4" destOrd="0" presId="urn:microsoft.com/office/officeart/2005/8/layout/venn1"/>
    <dgm:cxn modelId="{B78166B5-32DA-44DE-A4E4-615FEF214D28}" type="presParOf" srcId="{9C061277-AE00-4B69-BA2C-D892140202A9}" destId="{89F21F54-BFA3-45F7-9936-FDE4E49027E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dgm:spPr/>
      <dgm:t>
        <a:bodyPr/>
        <a:lstStyle/>
        <a:p>
          <a:r>
            <a:rPr lang="en-US" dirty="0"/>
            <a:t>Measurement</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09FCE2-CD58-476D-BADD-D1CC9D2E8310}" type="doc">
      <dgm:prSet loTypeId="urn:microsoft.com/office/officeart/2005/8/layout/venn1" loCatId="relationship" qsTypeId="urn:microsoft.com/office/officeart/2005/8/quickstyle/simple1" qsCatId="simple" csTypeId="urn:microsoft.com/office/officeart/2005/8/colors/accent1_2" csCatId="accent1" phldr="1"/>
      <dgm:spPr/>
    </dgm:pt>
    <dgm:pt modelId="{8BF6FEE7-17D5-4103-80F1-07E610694DE1}">
      <dgm:prSet phldrT="[Text]" custT="1"/>
      <dgm:spPr>
        <a:solidFill>
          <a:srgbClr val="C00000">
            <a:alpha val="50000"/>
          </a:srgbClr>
        </a:solidFill>
      </dgm:spPr>
      <dgm:t>
        <a:bodyPr/>
        <a:lstStyle/>
        <a:p>
          <a:r>
            <a:rPr lang="en-US" sz="1400" dirty="0"/>
            <a:t>Reporting</a:t>
          </a:r>
        </a:p>
      </dgm:t>
    </dgm:pt>
    <dgm:pt modelId="{4108AE13-78E7-4506-9CA5-99DE4437B7B1}" type="parTrans" cxnId="{CC08D39F-4055-4CAB-9DCA-35F745360F40}">
      <dgm:prSet/>
      <dgm:spPr/>
      <dgm:t>
        <a:bodyPr/>
        <a:lstStyle/>
        <a:p>
          <a:endParaRPr lang="en-US"/>
        </a:p>
      </dgm:t>
    </dgm:pt>
    <dgm:pt modelId="{DFB5C12D-314F-4E26-A184-E32042C6BFC8}" type="sibTrans" cxnId="{CC08D39F-4055-4CAB-9DCA-35F745360F40}">
      <dgm:prSet/>
      <dgm:spPr/>
      <dgm:t>
        <a:bodyPr/>
        <a:lstStyle/>
        <a:p>
          <a:endParaRPr lang="en-US"/>
        </a:p>
      </dgm:t>
    </dgm:pt>
    <dgm:pt modelId="{9C061277-AE00-4B69-BA2C-D892140202A9}" type="pres">
      <dgm:prSet presAssocID="{6E09FCE2-CD58-476D-BADD-D1CC9D2E8310}" presName="compositeShape" presStyleCnt="0">
        <dgm:presLayoutVars>
          <dgm:chMax val="7"/>
          <dgm:dir/>
          <dgm:resizeHandles val="exact"/>
        </dgm:presLayoutVars>
      </dgm:prSet>
      <dgm:spPr/>
    </dgm:pt>
    <dgm:pt modelId="{FC676BAE-04B5-4372-86CC-CFB4F074CBA3}" type="pres">
      <dgm:prSet presAssocID="{8BF6FEE7-17D5-4103-80F1-07E610694DE1}" presName="circ1TxSh" presStyleLbl="vennNode1" presStyleIdx="0" presStyleCnt="1" custLinFactY="4968" custLinFactNeighborX="5501" custLinFactNeighborY="100000"/>
      <dgm:spPr/>
      <dgm:t>
        <a:bodyPr/>
        <a:lstStyle/>
        <a:p>
          <a:endParaRPr lang="en-US"/>
        </a:p>
      </dgm:t>
    </dgm:pt>
  </dgm:ptLst>
  <dgm:cxnLst>
    <dgm:cxn modelId="{C4504FF8-8B48-4C46-9D8E-58BF58F59540}" type="presOf" srcId="{6E09FCE2-CD58-476D-BADD-D1CC9D2E8310}" destId="{9C061277-AE00-4B69-BA2C-D892140202A9}" srcOrd="0" destOrd="0" presId="urn:microsoft.com/office/officeart/2005/8/layout/venn1"/>
    <dgm:cxn modelId="{2D4F18FB-F130-455B-8091-D55600F7F6DC}" type="presOf" srcId="{8BF6FEE7-17D5-4103-80F1-07E610694DE1}" destId="{FC676BAE-04B5-4372-86CC-CFB4F074CBA3}" srcOrd="0" destOrd="0" presId="urn:microsoft.com/office/officeart/2005/8/layout/venn1"/>
    <dgm:cxn modelId="{CC08D39F-4055-4CAB-9DCA-35F745360F40}" srcId="{6E09FCE2-CD58-476D-BADD-D1CC9D2E8310}" destId="{8BF6FEE7-17D5-4103-80F1-07E610694DE1}" srcOrd="0" destOrd="0" parTransId="{4108AE13-78E7-4506-9CA5-99DE4437B7B1}" sibTransId="{DFB5C12D-314F-4E26-A184-E32042C6BFC8}"/>
    <dgm:cxn modelId="{39483524-3576-47CB-B63E-F592E4C3A6CC}" type="presParOf" srcId="{9C061277-AE00-4B69-BA2C-D892140202A9}" destId="{FC676BAE-04B5-4372-86CC-CFB4F074CBA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697AA-041F-4312-9614-37688D8F4E67}">
      <dsp:nvSpPr>
        <dsp:cNvPr id="0" name=""/>
        <dsp:cNvSpPr/>
      </dsp:nvSpPr>
      <dsp:spPr>
        <a:xfrm>
          <a:off x="1281686" y="1376"/>
          <a:ext cx="1932428" cy="512117"/>
        </a:xfrm>
        <a:prstGeom prst="roundRect">
          <a:avLst>
            <a:gd name="adj" fmla="val 10000"/>
          </a:avLst>
        </a:prstGeom>
        <a:solidFill>
          <a:schemeClr val="tx1">
            <a:lumMod val="75000"/>
            <a:lumOff val="2500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a:t>Daily News Screening</a:t>
          </a:r>
          <a:endParaRPr lang="en-GB" sz="1300" b="0" kern="1200" dirty="0"/>
        </a:p>
      </dsp:txBody>
      <dsp:txXfrm>
        <a:off x="1296685" y="16375"/>
        <a:ext cx="1902430" cy="482119"/>
      </dsp:txXfrm>
    </dsp:sp>
    <dsp:sp modelId="{A41EC4E6-12B0-42AA-9435-5D89815A69BC}">
      <dsp:nvSpPr>
        <dsp:cNvPr id="0" name=""/>
        <dsp:cNvSpPr/>
      </dsp:nvSpPr>
      <dsp:spPr>
        <a:xfrm rot="5400000">
          <a:off x="2151878" y="526297"/>
          <a:ext cx="192044" cy="23045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2178765" y="545501"/>
        <a:ext cx="138272" cy="134431"/>
      </dsp:txXfrm>
    </dsp:sp>
    <dsp:sp modelId="{8713DB14-DC2A-4084-95B9-86703F8E56A3}">
      <dsp:nvSpPr>
        <dsp:cNvPr id="0" name=""/>
        <dsp:cNvSpPr/>
      </dsp:nvSpPr>
      <dsp:spPr>
        <a:xfrm>
          <a:off x="1281686" y="769553"/>
          <a:ext cx="1932428" cy="512117"/>
        </a:xfrm>
        <a:prstGeom prst="roundRect">
          <a:avLst>
            <a:gd name="adj" fmla="val 10000"/>
          </a:avLst>
        </a:prstGeom>
        <a:solidFill>
          <a:schemeClr val="tx1">
            <a:lumMod val="75000"/>
            <a:lumOff val="2500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a:t>Daily Incident Creation</a:t>
          </a:r>
          <a:endParaRPr lang="en-GB" sz="1300" b="0" kern="1200" dirty="0"/>
        </a:p>
      </dsp:txBody>
      <dsp:txXfrm>
        <a:off x="1296685" y="784552"/>
        <a:ext cx="1902430" cy="482119"/>
      </dsp:txXfrm>
    </dsp:sp>
    <dsp:sp modelId="{49419EFD-BDD4-43A2-8F07-03B9777681BE}">
      <dsp:nvSpPr>
        <dsp:cNvPr id="0" name=""/>
        <dsp:cNvSpPr/>
      </dsp:nvSpPr>
      <dsp:spPr>
        <a:xfrm rot="5400000">
          <a:off x="2151878" y="1294473"/>
          <a:ext cx="192044" cy="23045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2178765" y="1313677"/>
        <a:ext cx="138272" cy="134431"/>
      </dsp:txXfrm>
    </dsp:sp>
    <dsp:sp modelId="{2EA179A0-71C6-4441-B697-5688DD543B3A}">
      <dsp:nvSpPr>
        <dsp:cNvPr id="0" name=""/>
        <dsp:cNvSpPr/>
      </dsp:nvSpPr>
      <dsp:spPr>
        <a:xfrm>
          <a:off x="1281686" y="1537729"/>
          <a:ext cx="1932428" cy="512117"/>
        </a:xfrm>
        <a:prstGeom prst="roundRect">
          <a:avLst>
            <a:gd name="adj" fmla="val 10000"/>
          </a:avLst>
        </a:prstGeom>
        <a:solidFill>
          <a:schemeClr val="tx1">
            <a:lumMod val="75000"/>
            <a:lumOff val="2500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a:t>Bi-weekly Event Updates</a:t>
          </a:r>
          <a:endParaRPr lang="en-GB" sz="1300" b="0" kern="1200" dirty="0"/>
        </a:p>
      </dsp:txBody>
      <dsp:txXfrm>
        <a:off x="1296685" y="1552728"/>
        <a:ext cx="1902430" cy="482119"/>
      </dsp:txXfrm>
    </dsp:sp>
    <dsp:sp modelId="{49BE6ECD-AF37-49D1-9654-F9DECC2B3490}">
      <dsp:nvSpPr>
        <dsp:cNvPr id="0" name=""/>
        <dsp:cNvSpPr/>
      </dsp:nvSpPr>
      <dsp:spPr>
        <a:xfrm rot="5400000">
          <a:off x="2151878" y="2062649"/>
          <a:ext cx="192044" cy="23045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2178765" y="2081853"/>
        <a:ext cx="138272" cy="134431"/>
      </dsp:txXfrm>
    </dsp:sp>
    <dsp:sp modelId="{4EAE990B-AE0C-4945-B33D-C64749AC56CC}">
      <dsp:nvSpPr>
        <dsp:cNvPr id="0" name=""/>
        <dsp:cNvSpPr/>
      </dsp:nvSpPr>
      <dsp:spPr>
        <a:xfrm>
          <a:off x="1281686" y="2305905"/>
          <a:ext cx="1932428" cy="512117"/>
        </a:xfrm>
        <a:prstGeom prst="roundRect">
          <a:avLst>
            <a:gd name="adj" fmla="val 10000"/>
          </a:avLst>
        </a:prstGeom>
        <a:solidFill>
          <a:schemeClr val="tx1">
            <a:lumMod val="75000"/>
            <a:lumOff val="2500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a:t>Bi-weekly Controversy Rating Update</a:t>
          </a:r>
        </a:p>
      </dsp:txBody>
      <dsp:txXfrm>
        <a:off x="1296685" y="2320904"/>
        <a:ext cx="1902430" cy="4821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Monitoring</a:t>
          </a:r>
        </a:p>
      </dsp:txBody>
      <dsp:txXfrm>
        <a:off x="337617" y="217951"/>
        <a:ext cx="1052363" cy="105236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Monitoring</a:t>
          </a:r>
        </a:p>
      </dsp:txBody>
      <dsp:txXfrm>
        <a:off x="337617" y="217951"/>
        <a:ext cx="1052363" cy="105236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15BB-D9B2-430A-A52E-654F41BD213D}">
      <dsp:nvSpPr>
        <dsp:cNvPr id="0" name=""/>
        <dsp:cNvSpPr/>
      </dsp:nvSpPr>
      <dsp:spPr>
        <a:xfrm>
          <a:off x="1758694" y="55331"/>
          <a:ext cx="2655910" cy="26559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Measurement</a:t>
          </a:r>
        </a:p>
      </dsp:txBody>
      <dsp:txXfrm>
        <a:off x="2112816" y="520115"/>
        <a:ext cx="1947667" cy="1195159"/>
      </dsp:txXfrm>
    </dsp:sp>
    <dsp:sp modelId="{5D2FB524-C2AC-44BF-BC47-9EA22D940691}">
      <dsp:nvSpPr>
        <dsp:cNvPr id="0" name=""/>
        <dsp:cNvSpPr/>
      </dsp:nvSpPr>
      <dsp:spPr>
        <a:xfrm>
          <a:off x="2717035" y="1715275"/>
          <a:ext cx="2655910" cy="2655910"/>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Reporting</a:t>
          </a:r>
        </a:p>
      </dsp:txBody>
      <dsp:txXfrm>
        <a:off x="3529301" y="2401386"/>
        <a:ext cx="1593546" cy="1460750"/>
      </dsp:txXfrm>
    </dsp:sp>
    <dsp:sp modelId="{F1E1C3D7-41B6-408E-8340-DF3A1184BFFD}">
      <dsp:nvSpPr>
        <dsp:cNvPr id="0" name=""/>
        <dsp:cNvSpPr/>
      </dsp:nvSpPr>
      <dsp:spPr>
        <a:xfrm>
          <a:off x="800353" y="1715275"/>
          <a:ext cx="2655910" cy="2655910"/>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Monitoring</a:t>
          </a:r>
        </a:p>
      </dsp:txBody>
      <dsp:txXfrm>
        <a:off x="1050451" y="2401386"/>
        <a:ext cx="1593546" cy="1460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0254F-B49F-43EB-9ACF-B08F3FF3C9AE}">
      <dsp:nvSpPr>
        <dsp:cNvPr id="0" name=""/>
        <dsp:cNvSpPr/>
      </dsp:nvSpPr>
      <dsp:spPr>
        <a:xfrm>
          <a:off x="1440948" y="416565"/>
          <a:ext cx="2851485" cy="2851485"/>
        </a:xfrm>
        <a:prstGeom prst="blockArc">
          <a:avLst>
            <a:gd name="adj1" fmla="val 12600000"/>
            <a:gd name="adj2" fmla="val 16200000"/>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B273350-3B84-4629-BC86-058090B0FBE5}">
      <dsp:nvSpPr>
        <dsp:cNvPr id="0" name=""/>
        <dsp:cNvSpPr/>
      </dsp:nvSpPr>
      <dsp:spPr>
        <a:xfrm>
          <a:off x="1440948" y="416565"/>
          <a:ext cx="2851485" cy="2851485"/>
        </a:xfrm>
        <a:prstGeom prst="blockArc">
          <a:avLst>
            <a:gd name="adj1" fmla="val 9000000"/>
            <a:gd name="adj2" fmla="val 12600000"/>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E17B0FB-62E1-4DE4-A28E-E0C4E1051EE0}">
      <dsp:nvSpPr>
        <dsp:cNvPr id="0" name=""/>
        <dsp:cNvSpPr/>
      </dsp:nvSpPr>
      <dsp:spPr>
        <a:xfrm>
          <a:off x="1440948" y="416565"/>
          <a:ext cx="2851485" cy="2851485"/>
        </a:xfrm>
        <a:prstGeom prst="blockArc">
          <a:avLst>
            <a:gd name="adj1" fmla="val 5400000"/>
            <a:gd name="adj2" fmla="val 9000000"/>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501F97D-0FCC-4467-BF18-0BA6DB1FE76D}">
      <dsp:nvSpPr>
        <dsp:cNvPr id="0" name=""/>
        <dsp:cNvSpPr/>
      </dsp:nvSpPr>
      <dsp:spPr>
        <a:xfrm>
          <a:off x="1417852" y="416756"/>
          <a:ext cx="2851485" cy="2851485"/>
        </a:xfrm>
        <a:prstGeom prst="blockArc">
          <a:avLst>
            <a:gd name="adj1" fmla="val 1803420"/>
            <a:gd name="adj2" fmla="val 5343022"/>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027C3B7-2FC6-4A84-93DC-6EA60534A633}">
      <dsp:nvSpPr>
        <dsp:cNvPr id="0" name=""/>
        <dsp:cNvSpPr/>
      </dsp:nvSpPr>
      <dsp:spPr>
        <a:xfrm>
          <a:off x="1429689" y="396689"/>
          <a:ext cx="2851485" cy="2851485"/>
        </a:xfrm>
        <a:prstGeom prst="blockArc">
          <a:avLst>
            <a:gd name="adj1" fmla="val 19856351"/>
            <a:gd name="adj2" fmla="val 1860894"/>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89611C6-BA5F-4041-B615-C938ECB3E015}">
      <dsp:nvSpPr>
        <dsp:cNvPr id="0" name=""/>
        <dsp:cNvSpPr/>
      </dsp:nvSpPr>
      <dsp:spPr>
        <a:xfrm>
          <a:off x="1440948" y="416565"/>
          <a:ext cx="2851485" cy="2851485"/>
        </a:xfrm>
        <a:prstGeom prst="blockArc">
          <a:avLst>
            <a:gd name="adj1" fmla="val 16200000"/>
            <a:gd name="adj2" fmla="val 19800000"/>
            <a:gd name="adj3" fmla="val 4518"/>
          </a:avLst>
        </a:prstGeom>
        <a:solidFill>
          <a:srgbClr val="460023"/>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4EF230D-E14D-44A4-B014-6E491ECB02FB}">
      <dsp:nvSpPr>
        <dsp:cNvPr id="0" name=""/>
        <dsp:cNvSpPr/>
      </dsp:nvSpPr>
      <dsp:spPr>
        <a:xfrm>
          <a:off x="2110367" y="1073108"/>
          <a:ext cx="1512647" cy="1512647"/>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688975">
            <a:lnSpc>
              <a:spcPct val="90000"/>
            </a:lnSpc>
            <a:spcBef>
              <a:spcPct val="0"/>
            </a:spcBef>
            <a:spcAft>
              <a:spcPct val="35000"/>
            </a:spcAft>
          </a:pPr>
          <a:r>
            <a:rPr lang="en-US" sz="1550" b="1" kern="1200" dirty="0">
              <a:solidFill>
                <a:srgbClr val="C8B37D"/>
              </a:solidFill>
              <a:latin typeface="Avenir LT Std 45 Book" panose="020B0502020203020204" pitchFamily="34" charset="0"/>
            </a:rPr>
            <a:t>Forensic-Based Research Approach</a:t>
          </a:r>
          <a:endParaRPr lang="en-CA" sz="1550" b="1" kern="1200" dirty="0">
            <a:solidFill>
              <a:srgbClr val="C8B37D"/>
            </a:solidFill>
            <a:latin typeface="Avenir LT Std 45 Book" panose="020B0502020203020204" pitchFamily="34" charset="0"/>
          </a:endParaRPr>
        </a:p>
      </dsp:txBody>
      <dsp:txXfrm>
        <a:off x="2331889" y="1294630"/>
        <a:ext cx="1069603" cy="1069603"/>
      </dsp:txXfrm>
    </dsp:sp>
    <dsp:sp modelId="{15EB9780-139E-412B-B810-27B7DB3B33DE}">
      <dsp:nvSpPr>
        <dsp:cNvPr id="0" name=""/>
        <dsp:cNvSpPr/>
      </dsp:nvSpPr>
      <dsp:spPr>
        <a:xfrm>
          <a:off x="2253075" y="-164845"/>
          <a:ext cx="1227231" cy="1227231"/>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Due Diligence; Public &amp; Private Companies</a:t>
          </a:r>
          <a:endParaRPr lang="en-CA" sz="1200" kern="1200" dirty="0">
            <a:latin typeface="Avenir LT Std 45 Book" panose="020B0502020203020204" pitchFamily="34" charset="0"/>
          </a:endParaRPr>
        </a:p>
      </dsp:txBody>
      <dsp:txXfrm>
        <a:off x="2432799" y="14879"/>
        <a:ext cx="867783" cy="867783"/>
      </dsp:txXfrm>
    </dsp:sp>
    <dsp:sp modelId="{57DA7F68-ED65-496F-8190-72D551E1CC7B}">
      <dsp:nvSpPr>
        <dsp:cNvPr id="0" name=""/>
        <dsp:cNvSpPr/>
      </dsp:nvSpPr>
      <dsp:spPr>
        <a:xfrm>
          <a:off x="3459914" y="531923"/>
          <a:ext cx="1227231" cy="1227231"/>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Independent Research; CDN Companies</a:t>
          </a:r>
          <a:endParaRPr lang="en-CA" sz="1200" kern="1200" dirty="0">
            <a:latin typeface="Avenir LT Std 45 Book" panose="020B0502020203020204" pitchFamily="34" charset="0"/>
          </a:endParaRPr>
        </a:p>
      </dsp:txBody>
      <dsp:txXfrm>
        <a:off x="3639638" y="711647"/>
        <a:ext cx="867783" cy="867783"/>
      </dsp:txXfrm>
    </dsp:sp>
    <dsp:sp modelId="{DC67B3E6-9089-48D3-9FE9-67B0961D5E7E}">
      <dsp:nvSpPr>
        <dsp:cNvPr id="0" name=""/>
        <dsp:cNvSpPr/>
      </dsp:nvSpPr>
      <dsp:spPr>
        <a:xfrm>
          <a:off x="3436125" y="1926853"/>
          <a:ext cx="1227231" cy="1227231"/>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Investor Advocacy</a:t>
          </a:r>
          <a:endParaRPr lang="en-CA" sz="1200" kern="1200" dirty="0">
            <a:latin typeface="Avenir LT Std 45 Book" panose="020B0502020203020204" pitchFamily="34" charset="0"/>
          </a:endParaRPr>
        </a:p>
      </dsp:txBody>
      <dsp:txXfrm>
        <a:off x="3615849" y="2106577"/>
        <a:ext cx="867783" cy="867783"/>
      </dsp:txXfrm>
    </dsp:sp>
    <dsp:sp modelId="{9DE0AB4E-2D24-4A45-BFF4-7756E9810D93}">
      <dsp:nvSpPr>
        <dsp:cNvPr id="0" name=""/>
        <dsp:cNvSpPr/>
      </dsp:nvSpPr>
      <dsp:spPr>
        <a:xfrm>
          <a:off x="2253075" y="2622230"/>
          <a:ext cx="1227231" cy="1227231"/>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Hosting Events &amp; Conferences</a:t>
          </a:r>
          <a:endParaRPr lang="en-CA" sz="1200" kern="1200" dirty="0">
            <a:latin typeface="Avenir LT Std 45 Book" panose="020B0502020203020204" pitchFamily="34" charset="0"/>
          </a:endParaRPr>
        </a:p>
      </dsp:txBody>
      <dsp:txXfrm>
        <a:off x="2432799" y="2801954"/>
        <a:ext cx="867783" cy="867783"/>
      </dsp:txXfrm>
    </dsp:sp>
    <dsp:sp modelId="{9A429B54-8E1D-4EBF-9C6B-5A587342D0D6}">
      <dsp:nvSpPr>
        <dsp:cNvPr id="0" name=""/>
        <dsp:cNvSpPr/>
      </dsp:nvSpPr>
      <dsp:spPr>
        <a:xfrm>
          <a:off x="1046236" y="1925461"/>
          <a:ext cx="1227231" cy="1227231"/>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Active Asset Management</a:t>
          </a:r>
          <a:endParaRPr lang="en-CA" sz="1200" kern="1200" dirty="0">
            <a:latin typeface="Avenir LT Std 45 Book" panose="020B0502020203020204" pitchFamily="34" charset="0"/>
          </a:endParaRPr>
        </a:p>
      </dsp:txBody>
      <dsp:txXfrm>
        <a:off x="1225960" y="2105185"/>
        <a:ext cx="867783" cy="867783"/>
      </dsp:txXfrm>
    </dsp:sp>
    <dsp:sp modelId="{83FA94E4-B064-40EE-B250-85084345C96A}">
      <dsp:nvSpPr>
        <dsp:cNvPr id="0" name=""/>
        <dsp:cNvSpPr/>
      </dsp:nvSpPr>
      <dsp:spPr>
        <a:xfrm>
          <a:off x="1054792" y="540480"/>
          <a:ext cx="1210117" cy="1210117"/>
        </a:xfrm>
        <a:prstGeom prst="ellipse">
          <a:avLst/>
        </a:prstGeom>
        <a:solidFill>
          <a:srgbClr val="4600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venir LT Std 45 Book" panose="020B0502020203020204" pitchFamily="34" charset="0"/>
            </a:rPr>
            <a:t>Training and Knowledge Centre</a:t>
          </a:r>
          <a:endParaRPr lang="en-CA" sz="1200" kern="1200" dirty="0">
            <a:latin typeface="Avenir LT Std 45 Book" panose="020B0502020203020204" pitchFamily="34" charset="0"/>
          </a:endParaRPr>
        </a:p>
      </dsp:txBody>
      <dsp:txXfrm>
        <a:off x="1232010" y="717698"/>
        <a:ext cx="855681" cy="855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15BB-D9B2-430A-A52E-654F41BD213D}">
      <dsp:nvSpPr>
        <dsp:cNvPr id="0" name=""/>
        <dsp:cNvSpPr/>
      </dsp:nvSpPr>
      <dsp:spPr>
        <a:xfrm>
          <a:off x="1758694" y="55331"/>
          <a:ext cx="2655910" cy="26559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Measurement</a:t>
          </a:r>
        </a:p>
      </dsp:txBody>
      <dsp:txXfrm>
        <a:off x="2112816" y="520115"/>
        <a:ext cx="1947667" cy="1195159"/>
      </dsp:txXfrm>
    </dsp:sp>
    <dsp:sp modelId="{5D2FB524-C2AC-44BF-BC47-9EA22D940691}">
      <dsp:nvSpPr>
        <dsp:cNvPr id="0" name=""/>
        <dsp:cNvSpPr/>
      </dsp:nvSpPr>
      <dsp:spPr>
        <a:xfrm>
          <a:off x="2717035" y="1715275"/>
          <a:ext cx="2655910" cy="2655910"/>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Reporting</a:t>
          </a:r>
        </a:p>
      </dsp:txBody>
      <dsp:txXfrm>
        <a:off x="3529301" y="2401386"/>
        <a:ext cx="1593546" cy="1460750"/>
      </dsp:txXfrm>
    </dsp:sp>
    <dsp:sp modelId="{F1E1C3D7-41B6-408E-8340-DF3A1184BFFD}">
      <dsp:nvSpPr>
        <dsp:cNvPr id="0" name=""/>
        <dsp:cNvSpPr/>
      </dsp:nvSpPr>
      <dsp:spPr>
        <a:xfrm>
          <a:off x="800353" y="1715275"/>
          <a:ext cx="2655910" cy="2655910"/>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600" kern="1200" dirty="0"/>
            <a:t>Monitoring</a:t>
          </a:r>
        </a:p>
      </dsp:txBody>
      <dsp:txXfrm>
        <a:off x="1050451" y="2401386"/>
        <a:ext cx="1593546" cy="1460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Measurement</a:t>
          </a:r>
        </a:p>
      </dsp:txBody>
      <dsp:txXfrm>
        <a:off x="337617" y="217951"/>
        <a:ext cx="1052363" cy="1052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Measurement</a:t>
          </a:r>
        </a:p>
      </dsp:txBody>
      <dsp:txXfrm>
        <a:off x="337617" y="217951"/>
        <a:ext cx="1052363" cy="10523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Measurement</a:t>
          </a:r>
        </a:p>
      </dsp:txBody>
      <dsp:txXfrm>
        <a:off x="337617" y="217951"/>
        <a:ext cx="1052363" cy="10523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Measurement</a:t>
          </a:r>
        </a:p>
      </dsp:txBody>
      <dsp:txXfrm>
        <a:off x="337617" y="217951"/>
        <a:ext cx="1052363" cy="10523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Measurement</a:t>
          </a:r>
        </a:p>
      </dsp:txBody>
      <dsp:txXfrm>
        <a:off x="337617" y="217951"/>
        <a:ext cx="1052363" cy="10523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6BAE-04B5-4372-86CC-CFB4F074CBA3}">
      <dsp:nvSpPr>
        <dsp:cNvPr id="0" name=""/>
        <dsp:cNvSpPr/>
      </dsp:nvSpPr>
      <dsp:spPr>
        <a:xfrm>
          <a:off x="119666" y="0"/>
          <a:ext cx="1488265" cy="148826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a:t>Reporting</a:t>
          </a:r>
        </a:p>
      </dsp:txBody>
      <dsp:txXfrm>
        <a:off x="337617" y="217951"/>
        <a:ext cx="1052363" cy="10523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D3208-9943-4000-B29B-B67FD16086C2}" type="datetimeFigureOut">
              <a:rPr lang="en-US" smtClean="0"/>
              <a:t>10/23/2020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D5E6C-7DC7-43AA-85A2-1223DCF0C548}" type="slidenum">
              <a:rPr lang="en-US" smtClean="0"/>
              <a:t>‹#›</a:t>
            </a:fld>
            <a:endParaRPr lang="en-US"/>
          </a:p>
        </p:txBody>
      </p:sp>
    </p:spTree>
    <p:extLst>
      <p:ext uri="{BB962C8B-B14F-4D97-AF65-F5344CB8AC3E}">
        <p14:creationId xmlns:p14="http://schemas.microsoft.com/office/powerpoint/2010/main" val="203892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2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65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74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16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79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98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28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0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7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these commonalities and the fact that many advisors lump ESG and impact strategies into a broader bucket of ‘sustainable’ investments, there are three requirements of investors to ensure their investments are impact investments and not ESG: 1) selection of assets with intent for impact, 2) a contribution to the impact of the investee firm, and 3) objective measurement of that impact.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2000" b="0" i="0" u="none" strike="noStrike" baseline="0" dirty="0">
              <a:solidFill>
                <a:srgbClr val="000000"/>
              </a:solidFill>
              <a:latin typeface="Fedra Sans Std Bold" panose="020B0803040000020004" pitchFamily="34" charset="0"/>
            </a:endParaRPr>
          </a:p>
          <a:p>
            <a:pPr algn="just"/>
            <a:r>
              <a:rPr lang="en-US" sz="2000" b="0" i="0" u="none" strike="noStrike" baseline="0" dirty="0">
                <a:solidFill>
                  <a:srgbClr val="000000"/>
                </a:solidFill>
                <a:latin typeface="Fedra Sans Std Bold" panose="020B0803040000020004" pitchFamily="34" charset="0"/>
              </a:rPr>
              <a:t> </a:t>
            </a:r>
            <a:r>
              <a:rPr lang="en-US" b="1" dirty="0">
                <a:solidFill>
                  <a:srgbClr val="221E1F"/>
                </a:solidFill>
                <a:latin typeface="Fedra Sans Std Bold" panose="020B0803040000020004" pitchFamily="34" charset="0"/>
              </a:rPr>
              <a:t>ESG factors are also essential to financiers and investors in their selection and management of borrowers and investees. </a:t>
            </a:r>
            <a:r>
              <a:rPr lang="en-US" dirty="0">
                <a:solidFill>
                  <a:srgbClr val="221E1F"/>
                </a:solidFill>
                <a:latin typeface="Fedra Sans Std Light" panose="020B0303040000020004" pitchFamily="34" charset="0"/>
              </a:rPr>
              <a:t>Investor approaches vary and have evolved substantially over the last 20 years. Confusion abounds regarding the terms to describe the varying practices, which are not mutually exclusive: </a:t>
            </a:r>
          </a:p>
          <a:p>
            <a:r>
              <a:rPr lang="en-US" i="1" dirty="0">
                <a:solidFill>
                  <a:srgbClr val="221E1F"/>
                </a:solidFill>
                <a:latin typeface="Fedra Sans Std Light" panose="020B0303040000020004" pitchFamily="34" charset="0"/>
              </a:rPr>
              <a:t>Responsible investment </a:t>
            </a:r>
            <a:r>
              <a:rPr lang="en-US" dirty="0">
                <a:solidFill>
                  <a:srgbClr val="221E1F"/>
                </a:solidFill>
                <a:latin typeface="Fedra Sans Std Light" panose="020B0303040000020004" pitchFamily="34" charset="0"/>
              </a:rPr>
              <a:t>originated as a practice in which certain sectors perceived to be contrary to the public welfare—such as tobacco and arms—were excluded from portfolios. </a:t>
            </a:r>
          </a:p>
          <a:p>
            <a:r>
              <a:rPr lang="en-US" i="1" dirty="0">
                <a:solidFill>
                  <a:srgbClr val="221E1F"/>
                </a:solidFill>
                <a:latin typeface="Fedra Sans Std Light" panose="020B0303040000020004" pitchFamily="34" charset="0"/>
              </a:rPr>
              <a:t>ESG investment </a:t>
            </a:r>
            <a:r>
              <a:rPr lang="en-US" dirty="0">
                <a:solidFill>
                  <a:srgbClr val="221E1F"/>
                </a:solidFill>
                <a:latin typeface="Fedra Sans Std Light" panose="020B0303040000020004" pitchFamily="34" charset="0"/>
              </a:rPr>
              <a:t>is a more recent approach that involves the systematic integration of ESG risk management and performance improvement in investee selection and </a:t>
            </a:r>
            <a:endParaRPr lang="en-US" dirty="0"/>
          </a:p>
          <a:p>
            <a:r>
              <a:rPr lang="en-US" dirty="0"/>
              <a:t>management. This can include both asset selection and engagement with investees. </a:t>
            </a:r>
          </a:p>
          <a:p>
            <a:r>
              <a:rPr lang="en-US" dirty="0"/>
              <a:t>• </a:t>
            </a:r>
            <a:r>
              <a:rPr lang="en-US" i="1" dirty="0"/>
              <a:t>Impact investing </a:t>
            </a:r>
            <a:r>
              <a:rPr lang="en-US" dirty="0"/>
              <a:t>is the selection of investments and assets whose operations have a measurable positive impact for society or the environment—alongside financial returns. These can be thematic—such as climate or gender—and typically require inclusion of ESG criteria into investment selection.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82009-66B1-4924-B1D1-81D634BC9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64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only SDG that the Performance Standards or CG Methodology do not help address is SDG#4: Quality Education. (Red icon, upper </a:t>
            </a:r>
            <a:r>
              <a:rPr lang="en-US"/>
              <a:t>right quadrant).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0124D-FBC2-4092-843C-CBBD29D70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8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88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these commonalities and the fact that many advisors lump ESG and impact strategies into a broader bucket of ‘sustainable’ investments, there are three requirements of investors to ensure their investments are impact investments and not ESG: 1) selection of assets with intent for impact, 2) a contribution to the impact of the investee firm, and 3) objective measurement of that impact.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82009-66B1-4924-B1D1-81D634BC9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chemeClr val="accent5">
                    <a:lumMod val="50000"/>
                  </a:schemeClr>
                </a:solidFill>
                <a:latin typeface="Trebuchet MS" panose="020B0703020202090204" pitchFamily="34" charset="0"/>
              </a:rPr>
              <a:t>What is the Anticipated Impact Measurement and Monitoring (AIMM) System?</a:t>
            </a:r>
          </a:p>
          <a:p>
            <a:pPr marL="227013" indent="-227013"/>
            <a:endParaRPr lang="en-US" sz="1400" dirty="0">
              <a:latin typeface="Calibri" panose="020F0502020204030204" pitchFamily="34" charset="0"/>
              <a:cs typeface="Calibri" panose="020F0502020204030204" pitchFamily="34" charset="0"/>
            </a:endParaRPr>
          </a:p>
          <a:p>
            <a:pPr marL="461963" indent="-461963">
              <a:buFont typeface="Arial" panose="020B0604020202020204" pitchFamily="34" charset="0"/>
              <a:buChar char="•"/>
            </a:pPr>
            <a:r>
              <a:rPr lang="en-US" sz="1200" dirty="0">
                <a:latin typeface="Trebuchet MS" panose="020B0703020202090204" pitchFamily="34" charset="0"/>
                <a:cs typeface="Calibri" panose="020F0502020204030204" pitchFamily="34" charset="0"/>
              </a:rPr>
              <a:t>A tool to measure the development impact of IFC projects</a:t>
            </a:r>
          </a:p>
          <a:p>
            <a:pPr marL="461963" indent="-461963">
              <a:buFont typeface="Arial" panose="020B0604020202020204" pitchFamily="34" charset="0"/>
              <a:buChar char="•"/>
            </a:pPr>
            <a:r>
              <a:rPr lang="en-US" sz="1200" dirty="0">
                <a:latin typeface="Trebuchet MS" panose="020B0703020202090204" pitchFamily="34" charset="0"/>
                <a:cs typeface="Calibri" panose="020F0502020204030204" pitchFamily="34" charset="0"/>
              </a:rPr>
              <a:t>A monitoring system to tie impact claims with actual results</a:t>
            </a:r>
          </a:p>
          <a:p>
            <a:pPr marL="461963" indent="-461963">
              <a:buFont typeface="Arial" panose="020B0604020202020204" pitchFamily="34" charset="0"/>
              <a:buChar char="•"/>
            </a:pPr>
            <a:r>
              <a:rPr lang="en-US" sz="1200" dirty="0">
                <a:latin typeface="Trebuchet MS" panose="020B0703020202090204" pitchFamily="34" charset="0"/>
                <a:cs typeface="Calibri" panose="020F0502020204030204" pitchFamily="34" charset="0"/>
              </a:rPr>
              <a:t>A framework that provides the analytical backbone linking IFC projects with its creating markets (IFC 3.0) strategy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0124D-FBC2-4092-843C-CBBD29D70A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618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65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20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1602" eaLnBrk="0" hangingPunct="0">
              <a:defRPr sz="1100">
                <a:solidFill>
                  <a:schemeClr val="tx1"/>
                </a:solidFill>
                <a:latin typeface="Arial" charset="0"/>
              </a:defRPr>
            </a:lvl1pPr>
            <a:lvl2pPr marL="742624" indent="-285624" algn="ctr" defTabSz="961602" eaLnBrk="0" hangingPunct="0">
              <a:defRPr sz="1100">
                <a:solidFill>
                  <a:schemeClr val="tx1"/>
                </a:solidFill>
                <a:latin typeface="Arial" charset="0"/>
              </a:defRPr>
            </a:lvl2pPr>
            <a:lvl3pPr marL="1142499" indent="-228501" algn="ctr" defTabSz="961602" eaLnBrk="0" hangingPunct="0">
              <a:defRPr sz="1100">
                <a:solidFill>
                  <a:schemeClr val="tx1"/>
                </a:solidFill>
                <a:latin typeface="Arial" charset="0"/>
              </a:defRPr>
            </a:lvl3pPr>
            <a:lvl4pPr marL="1599497" indent="-228501" algn="ctr" defTabSz="961602" eaLnBrk="0" hangingPunct="0">
              <a:defRPr sz="1100">
                <a:solidFill>
                  <a:schemeClr val="tx1"/>
                </a:solidFill>
                <a:latin typeface="Arial" charset="0"/>
              </a:defRPr>
            </a:lvl4pPr>
            <a:lvl5pPr marL="2056497" indent="-228501" algn="ctr" defTabSz="961602" eaLnBrk="0" hangingPunct="0">
              <a:defRPr sz="1100">
                <a:solidFill>
                  <a:schemeClr val="tx1"/>
                </a:solidFill>
                <a:latin typeface="Arial" charset="0"/>
              </a:defRPr>
            </a:lvl5pPr>
            <a:lvl6pPr marL="2513495" indent="-228501" algn="ctr" defTabSz="961602" eaLnBrk="0" fontAlgn="base" hangingPunct="0">
              <a:spcBef>
                <a:spcPct val="0"/>
              </a:spcBef>
              <a:spcAft>
                <a:spcPct val="0"/>
              </a:spcAft>
              <a:defRPr sz="1100">
                <a:solidFill>
                  <a:schemeClr val="tx1"/>
                </a:solidFill>
                <a:latin typeface="Arial" charset="0"/>
              </a:defRPr>
            </a:lvl6pPr>
            <a:lvl7pPr marL="2970494" indent="-228501" algn="ctr" defTabSz="961602" eaLnBrk="0" fontAlgn="base" hangingPunct="0">
              <a:spcBef>
                <a:spcPct val="0"/>
              </a:spcBef>
              <a:spcAft>
                <a:spcPct val="0"/>
              </a:spcAft>
              <a:defRPr sz="1100">
                <a:solidFill>
                  <a:schemeClr val="tx1"/>
                </a:solidFill>
                <a:latin typeface="Arial" charset="0"/>
              </a:defRPr>
            </a:lvl7pPr>
            <a:lvl8pPr marL="3427491" indent="-228501" algn="ctr" defTabSz="961602" eaLnBrk="0" fontAlgn="base" hangingPunct="0">
              <a:spcBef>
                <a:spcPct val="0"/>
              </a:spcBef>
              <a:spcAft>
                <a:spcPct val="0"/>
              </a:spcAft>
              <a:defRPr sz="1100">
                <a:solidFill>
                  <a:schemeClr val="tx1"/>
                </a:solidFill>
                <a:latin typeface="Arial" charset="0"/>
              </a:defRPr>
            </a:lvl8pPr>
            <a:lvl9pPr marL="3884491" indent="-228501" algn="ctr" defTabSz="961602" eaLnBrk="0" fontAlgn="base" hangingPunct="0">
              <a:spcBef>
                <a:spcPct val="0"/>
              </a:spcBef>
              <a:spcAft>
                <a:spcPct val="0"/>
              </a:spcAft>
              <a:defRPr sz="1100">
                <a:solidFill>
                  <a:schemeClr val="tx1"/>
                </a:solidFill>
                <a:latin typeface="Arial" charset="0"/>
              </a:defRPr>
            </a:lvl9pPr>
          </a:lstStyle>
          <a:p>
            <a:pPr marL="0" marR="0" lvl="0" indent="0" algn="r" defTabSz="961602" rtl="0" eaLnBrk="0" fontAlgn="base" latinLnBrk="0" hangingPunct="0">
              <a:lnSpc>
                <a:spcPct val="100000"/>
              </a:lnSpc>
              <a:spcBef>
                <a:spcPct val="0"/>
              </a:spcBef>
              <a:spcAft>
                <a:spcPct val="0"/>
              </a:spcAft>
              <a:buClrTx/>
              <a:buSzTx/>
              <a:buFontTx/>
              <a:buNone/>
              <a:tabLst/>
              <a:defRPr/>
            </a:pPr>
            <a:fld id="{55A51C96-029E-4104-B9E5-11F9410C17BF}" type="slidenum">
              <a:rPr kumimoji="0" lang="en-US" sz="11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1602" rtl="0" eaLnBrk="0" fontAlgn="base" latinLnBrk="0" hangingPunct="0">
                <a:lnSpc>
                  <a:spcPct val="100000"/>
                </a:lnSpc>
                <a:spcBef>
                  <a:spcPct val="0"/>
                </a:spcBef>
                <a:spcAft>
                  <a:spcPct val="0"/>
                </a:spcAft>
                <a:buClrTx/>
                <a:buSzTx/>
                <a:buFontTx/>
                <a:buNone/>
                <a:tabLst/>
                <a:defRPr/>
              </a:pPr>
              <a:t>61</a:t>
            </a:fld>
            <a:endParaRPr kumimoji="0" lang="en-US" sz="11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3" name="Rectangle 2"/>
          <p:cNvSpPr>
            <a:spLocks noGrp="1" noRot="1" noChangeAspect="1" noChangeArrowheads="1" noTextEdit="1"/>
          </p:cNvSpPr>
          <p:nvPr>
            <p:ph type="sldImg"/>
          </p:nvPr>
        </p:nvSpPr>
        <p:spPr>
          <a:xfrm>
            <a:off x="461963" y="719138"/>
            <a:ext cx="6400800" cy="360045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a:t>
            </a:r>
            <a:endParaRPr lang="en-US" dirty="0"/>
          </a:p>
        </p:txBody>
      </p:sp>
    </p:spTree>
    <p:extLst>
      <p:ext uri="{BB962C8B-B14F-4D97-AF65-F5344CB8AC3E}">
        <p14:creationId xmlns:p14="http://schemas.microsoft.com/office/powerpoint/2010/main" val="368093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06" rtl="0" eaLnBrk="0" fontAlgn="base" latinLnBrk="0" hangingPunct="0">
              <a:lnSpc>
                <a:spcPct val="100000"/>
              </a:lnSpc>
              <a:spcBef>
                <a:spcPct val="0"/>
              </a:spcBef>
              <a:spcAft>
                <a:spcPct val="0"/>
              </a:spcAft>
              <a:buClrTx/>
              <a:buSzTx/>
              <a:buFontTx/>
              <a:buNone/>
              <a:tabLst/>
              <a:defRPr/>
            </a:pPr>
            <a:fld id="{D955DE66-B7F3-4733-8399-31219E6C0A48}" type="slidenum">
              <a:rPr kumimoji="0" lang="en-US" sz="9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06" rtl="0" eaLnBrk="0" fontAlgn="base" latinLnBrk="0" hangingPunct="0">
                <a:lnSpc>
                  <a:spcPct val="100000"/>
                </a:lnSpc>
                <a:spcBef>
                  <a:spcPct val="0"/>
                </a:spcBef>
                <a:spcAft>
                  <a:spcPct val="0"/>
                </a:spcAft>
                <a:buClrTx/>
                <a:buSzTx/>
                <a:buFontTx/>
                <a:buNone/>
                <a:tabLst/>
                <a:defRPr/>
              </a:pPr>
              <a:t>62</a:t>
            </a:fld>
            <a:endParaRPr kumimoji="0" lang="en-US" sz="9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80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06" rtl="0" eaLnBrk="0" fontAlgn="base" latinLnBrk="0" hangingPunct="0">
              <a:lnSpc>
                <a:spcPct val="100000"/>
              </a:lnSpc>
              <a:spcBef>
                <a:spcPct val="0"/>
              </a:spcBef>
              <a:spcAft>
                <a:spcPct val="0"/>
              </a:spcAft>
              <a:buClrTx/>
              <a:buSzTx/>
              <a:buFontTx/>
              <a:buNone/>
              <a:tabLst/>
              <a:defRPr/>
            </a:pPr>
            <a:fld id="{D955DE66-B7F3-4733-8399-31219E6C0A48}" type="slidenum">
              <a:rPr kumimoji="0" lang="en-US" sz="9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06" rtl="0" eaLnBrk="0" fontAlgn="base" latinLnBrk="0" hangingPunct="0">
                <a:lnSpc>
                  <a:spcPct val="100000"/>
                </a:lnSpc>
                <a:spcBef>
                  <a:spcPct val="0"/>
                </a:spcBef>
                <a:spcAft>
                  <a:spcPct val="0"/>
                </a:spcAft>
                <a:buClrTx/>
                <a:buSzTx/>
                <a:buFontTx/>
                <a:buNone/>
                <a:tabLst/>
                <a:defRPr/>
              </a:pPr>
              <a:t>63</a:t>
            </a:fld>
            <a:endParaRPr kumimoji="0" lang="en-US" sz="9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759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06" rtl="0" eaLnBrk="0" fontAlgn="base" latinLnBrk="0" hangingPunct="0">
              <a:lnSpc>
                <a:spcPct val="100000"/>
              </a:lnSpc>
              <a:spcBef>
                <a:spcPct val="0"/>
              </a:spcBef>
              <a:spcAft>
                <a:spcPct val="0"/>
              </a:spcAft>
              <a:buClrTx/>
              <a:buSzTx/>
              <a:buFontTx/>
              <a:buNone/>
              <a:tabLst/>
              <a:defRPr/>
            </a:pPr>
            <a:fld id="{D955DE66-B7F3-4733-8399-31219E6C0A48}" type="slidenum">
              <a:rPr kumimoji="0" lang="en-US" sz="9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06" rtl="0" eaLnBrk="0" fontAlgn="base" latinLnBrk="0" hangingPunct="0">
                <a:lnSpc>
                  <a:spcPct val="100000"/>
                </a:lnSpc>
                <a:spcBef>
                  <a:spcPct val="0"/>
                </a:spcBef>
                <a:spcAft>
                  <a:spcPct val="0"/>
                </a:spcAft>
                <a:buClrTx/>
                <a:buSzTx/>
                <a:buFontTx/>
                <a:buNone/>
                <a:tabLst/>
                <a:defRPr/>
              </a:pPr>
              <a:t>64</a:t>
            </a:fld>
            <a:endParaRPr kumimoji="0" lang="en-US" sz="9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9354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06" rtl="0" eaLnBrk="0" fontAlgn="base" latinLnBrk="0" hangingPunct="0">
              <a:lnSpc>
                <a:spcPct val="100000"/>
              </a:lnSpc>
              <a:spcBef>
                <a:spcPct val="0"/>
              </a:spcBef>
              <a:spcAft>
                <a:spcPct val="0"/>
              </a:spcAft>
              <a:buClrTx/>
              <a:buSzTx/>
              <a:buFontTx/>
              <a:buNone/>
              <a:tabLst/>
              <a:defRPr/>
            </a:pPr>
            <a:fld id="{D955DE66-B7F3-4733-8399-31219E6C0A48}" type="slidenum">
              <a:rPr kumimoji="0" lang="en-US" sz="9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6706" rtl="0" eaLnBrk="0" fontAlgn="base" latinLnBrk="0" hangingPunct="0">
                <a:lnSpc>
                  <a:spcPct val="100000"/>
                </a:lnSpc>
                <a:spcBef>
                  <a:spcPct val="0"/>
                </a:spcBef>
                <a:spcAft>
                  <a:spcPct val="0"/>
                </a:spcAft>
                <a:buClrTx/>
                <a:buSzTx/>
                <a:buFontTx/>
                <a:buNone/>
                <a:tabLst/>
                <a:defRPr/>
              </a:pPr>
              <a:t>65</a:t>
            </a:fld>
            <a:endParaRPr kumimoji="0" lang="en-US" sz="9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6161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50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939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635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869950"/>
            <a:ext cx="4175125" cy="23495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694C-0000-4DEA-9C44-9124FCC84B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3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294967295"/>
          </p:nvPr>
        </p:nvSpPr>
        <p:spPr bwMode="auto">
          <a:xfrm>
            <a:off x="8" y="8829675"/>
            <a:ext cx="3038474"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26" eaLnBrk="0" hangingPunct="0">
              <a:spcBef>
                <a:spcPct val="30000"/>
              </a:spcBef>
              <a:defRPr sz="1200">
                <a:solidFill>
                  <a:schemeClr val="tx1"/>
                </a:solidFill>
                <a:latin typeface="Calibri" pitchFamily="34" charset="0"/>
              </a:defRPr>
            </a:lvl1pPr>
            <a:lvl2pPr marL="742286" indent="-285494" defTabSz="931026" eaLnBrk="0" hangingPunct="0">
              <a:spcBef>
                <a:spcPct val="30000"/>
              </a:spcBef>
              <a:defRPr sz="1200">
                <a:solidFill>
                  <a:schemeClr val="tx1"/>
                </a:solidFill>
                <a:latin typeface="Calibri" pitchFamily="34" charset="0"/>
              </a:defRPr>
            </a:lvl2pPr>
            <a:lvl3pPr marL="1141975" indent="-228394" defTabSz="931026" eaLnBrk="0" hangingPunct="0">
              <a:spcBef>
                <a:spcPct val="30000"/>
              </a:spcBef>
              <a:defRPr sz="1200">
                <a:solidFill>
                  <a:schemeClr val="tx1"/>
                </a:solidFill>
                <a:latin typeface="Calibri" pitchFamily="34" charset="0"/>
              </a:defRPr>
            </a:lvl3pPr>
            <a:lvl4pPr marL="1598763" indent="-228394" defTabSz="931026" eaLnBrk="0" hangingPunct="0">
              <a:spcBef>
                <a:spcPct val="30000"/>
              </a:spcBef>
              <a:defRPr sz="1200">
                <a:solidFill>
                  <a:schemeClr val="tx1"/>
                </a:solidFill>
                <a:latin typeface="Calibri" pitchFamily="34" charset="0"/>
              </a:defRPr>
            </a:lvl4pPr>
            <a:lvl5pPr marL="2055555" indent="-228394" defTabSz="931026" eaLnBrk="0" hangingPunct="0">
              <a:spcBef>
                <a:spcPct val="30000"/>
              </a:spcBef>
              <a:defRPr sz="1200">
                <a:solidFill>
                  <a:schemeClr val="tx1"/>
                </a:solidFill>
                <a:latin typeface="Calibri" pitchFamily="34" charset="0"/>
              </a:defRPr>
            </a:lvl5pPr>
            <a:lvl6pPr marL="2512344" indent="-228394" defTabSz="931026" eaLnBrk="0" fontAlgn="base" hangingPunct="0">
              <a:spcBef>
                <a:spcPct val="30000"/>
              </a:spcBef>
              <a:spcAft>
                <a:spcPct val="0"/>
              </a:spcAft>
              <a:defRPr sz="1200">
                <a:solidFill>
                  <a:schemeClr val="tx1"/>
                </a:solidFill>
                <a:latin typeface="Calibri" pitchFamily="34" charset="0"/>
              </a:defRPr>
            </a:lvl6pPr>
            <a:lvl7pPr marL="2969133" indent="-228394" defTabSz="931026" eaLnBrk="0" fontAlgn="base" hangingPunct="0">
              <a:spcBef>
                <a:spcPct val="30000"/>
              </a:spcBef>
              <a:spcAft>
                <a:spcPct val="0"/>
              </a:spcAft>
              <a:defRPr sz="1200">
                <a:solidFill>
                  <a:schemeClr val="tx1"/>
                </a:solidFill>
                <a:latin typeface="Calibri" pitchFamily="34" charset="0"/>
              </a:defRPr>
            </a:lvl7pPr>
            <a:lvl8pPr marL="3425922" indent="-228394" defTabSz="931026" eaLnBrk="0" fontAlgn="base" hangingPunct="0">
              <a:spcBef>
                <a:spcPct val="30000"/>
              </a:spcBef>
              <a:spcAft>
                <a:spcPct val="0"/>
              </a:spcAft>
              <a:defRPr sz="1200">
                <a:solidFill>
                  <a:schemeClr val="tx1"/>
                </a:solidFill>
                <a:latin typeface="Calibri" pitchFamily="34" charset="0"/>
              </a:defRPr>
            </a:lvl8pPr>
            <a:lvl9pPr marL="3882712" indent="-228394" defTabSz="931026" eaLnBrk="0" fontAlgn="base" hangingPunct="0">
              <a:spcBef>
                <a:spcPct val="30000"/>
              </a:spcBef>
              <a:spcAft>
                <a:spcPct val="0"/>
              </a:spcAft>
              <a:defRPr sz="1200">
                <a:solidFill>
                  <a:schemeClr val="tx1"/>
                </a:solidFill>
                <a:latin typeface="Calibri" pitchFamily="34" charset="0"/>
              </a:defRPr>
            </a:lvl9pPr>
          </a:lstStyle>
          <a:p>
            <a:pPr marL="0" marR="0" lvl="0" indent="0" algn="l" defTabSz="931026" rtl="0" eaLnBrk="1" fontAlgn="auto" latinLnBrk="0" hangingPunct="1">
              <a:lnSpc>
                <a:spcPct val="100000"/>
              </a:lnSpc>
              <a:spcBef>
                <a:spcPct val="0"/>
              </a:spcBef>
              <a:spcAft>
                <a:spcPts val="0"/>
              </a:spcAft>
              <a:buClrTx/>
              <a:buSzTx/>
              <a:buFontTx/>
              <a:buNone/>
              <a:tabLst/>
              <a:defRPr/>
            </a:pPr>
            <a:r>
              <a:rPr kumimoji="0" lang="fr-FR" altLang="en-US" sz="1300" b="0" i="0" u="none" strike="noStrike" kern="1200" cap="none" spc="0" normalizeH="0" baseline="0" noProof="0">
                <a:ln>
                  <a:noFill/>
                </a:ln>
                <a:solidFill>
                  <a:prstClr val="black"/>
                </a:solidFill>
                <a:effectLst/>
                <a:uLnTx/>
                <a:uFillTx/>
                <a:latin typeface="Arial" pitchFamily="34" charset="0"/>
                <a:ea typeface="+mn-ea"/>
                <a:cs typeface="+mn-cs"/>
              </a:rPr>
              <a:t>© Veritas Investment Research Corp.</a:t>
            </a:r>
          </a:p>
        </p:txBody>
      </p:sp>
      <p:sp>
        <p:nvSpPr>
          <p:cNvPr id="80899" name="Rectangle 7"/>
          <p:cNvSpPr>
            <a:spLocks noGrp="1" noChangeArrowheads="1"/>
          </p:cNvSpPr>
          <p:nvPr>
            <p:ph type="sldNum" sz="quarter" idx="4294967295"/>
          </p:nvPr>
        </p:nvSpPr>
        <p:spPr bwMode="auto">
          <a:xfrm>
            <a:off x="3970341" y="8829675"/>
            <a:ext cx="3038474"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26" eaLnBrk="0" hangingPunct="0">
              <a:spcBef>
                <a:spcPct val="30000"/>
              </a:spcBef>
              <a:defRPr sz="1200">
                <a:solidFill>
                  <a:schemeClr val="tx1"/>
                </a:solidFill>
                <a:latin typeface="Calibri" pitchFamily="34" charset="0"/>
              </a:defRPr>
            </a:lvl1pPr>
            <a:lvl2pPr marL="742286" indent="-285494" defTabSz="931026" eaLnBrk="0" hangingPunct="0">
              <a:spcBef>
                <a:spcPct val="30000"/>
              </a:spcBef>
              <a:defRPr sz="1200">
                <a:solidFill>
                  <a:schemeClr val="tx1"/>
                </a:solidFill>
                <a:latin typeface="Calibri" pitchFamily="34" charset="0"/>
              </a:defRPr>
            </a:lvl2pPr>
            <a:lvl3pPr marL="1141975" indent="-228394" defTabSz="931026" eaLnBrk="0" hangingPunct="0">
              <a:spcBef>
                <a:spcPct val="30000"/>
              </a:spcBef>
              <a:defRPr sz="1200">
                <a:solidFill>
                  <a:schemeClr val="tx1"/>
                </a:solidFill>
                <a:latin typeface="Calibri" pitchFamily="34" charset="0"/>
              </a:defRPr>
            </a:lvl3pPr>
            <a:lvl4pPr marL="1598763" indent="-228394" defTabSz="931026" eaLnBrk="0" hangingPunct="0">
              <a:spcBef>
                <a:spcPct val="30000"/>
              </a:spcBef>
              <a:defRPr sz="1200">
                <a:solidFill>
                  <a:schemeClr val="tx1"/>
                </a:solidFill>
                <a:latin typeface="Calibri" pitchFamily="34" charset="0"/>
              </a:defRPr>
            </a:lvl4pPr>
            <a:lvl5pPr marL="2055555" indent="-228394" defTabSz="931026" eaLnBrk="0" hangingPunct="0">
              <a:spcBef>
                <a:spcPct val="30000"/>
              </a:spcBef>
              <a:defRPr sz="1200">
                <a:solidFill>
                  <a:schemeClr val="tx1"/>
                </a:solidFill>
                <a:latin typeface="Calibri" pitchFamily="34" charset="0"/>
              </a:defRPr>
            </a:lvl5pPr>
            <a:lvl6pPr marL="2512344" indent="-228394" defTabSz="931026" eaLnBrk="0" fontAlgn="base" hangingPunct="0">
              <a:spcBef>
                <a:spcPct val="30000"/>
              </a:spcBef>
              <a:spcAft>
                <a:spcPct val="0"/>
              </a:spcAft>
              <a:defRPr sz="1200">
                <a:solidFill>
                  <a:schemeClr val="tx1"/>
                </a:solidFill>
                <a:latin typeface="Calibri" pitchFamily="34" charset="0"/>
              </a:defRPr>
            </a:lvl6pPr>
            <a:lvl7pPr marL="2969133" indent="-228394" defTabSz="931026" eaLnBrk="0" fontAlgn="base" hangingPunct="0">
              <a:spcBef>
                <a:spcPct val="30000"/>
              </a:spcBef>
              <a:spcAft>
                <a:spcPct val="0"/>
              </a:spcAft>
              <a:defRPr sz="1200">
                <a:solidFill>
                  <a:schemeClr val="tx1"/>
                </a:solidFill>
                <a:latin typeface="Calibri" pitchFamily="34" charset="0"/>
              </a:defRPr>
            </a:lvl7pPr>
            <a:lvl8pPr marL="3425922" indent="-228394" defTabSz="931026" eaLnBrk="0" fontAlgn="base" hangingPunct="0">
              <a:spcBef>
                <a:spcPct val="30000"/>
              </a:spcBef>
              <a:spcAft>
                <a:spcPct val="0"/>
              </a:spcAft>
              <a:defRPr sz="1200">
                <a:solidFill>
                  <a:schemeClr val="tx1"/>
                </a:solidFill>
                <a:latin typeface="Calibri" pitchFamily="34" charset="0"/>
              </a:defRPr>
            </a:lvl8pPr>
            <a:lvl9pPr marL="3882712" indent="-228394" defTabSz="931026" eaLnBrk="0" fontAlgn="base" hangingPunct="0">
              <a:spcBef>
                <a:spcPct val="30000"/>
              </a:spcBef>
              <a:spcAft>
                <a:spcPct val="0"/>
              </a:spcAft>
              <a:defRPr sz="1200">
                <a:solidFill>
                  <a:schemeClr val="tx1"/>
                </a:solidFill>
                <a:latin typeface="Calibri" pitchFamily="34" charset="0"/>
              </a:defRPr>
            </a:lvl9pPr>
          </a:lstStyle>
          <a:p>
            <a:pPr marL="0" marR="0" lvl="0" indent="0" algn="r" defTabSz="931026" rtl="0" eaLnBrk="1" fontAlgn="auto" latinLnBrk="0" hangingPunct="1">
              <a:lnSpc>
                <a:spcPct val="100000"/>
              </a:lnSpc>
              <a:spcBef>
                <a:spcPct val="0"/>
              </a:spcBef>
              <a:spcAft>
                <a:spcPts val="0"/>
              </a:spcAft>
              <a:buClrTx/>
              <a:buSzTx/>
              <a:buFontTx/>
              <a:buNone/>
              <a:tabLst/>
              <a:defRPr/>
            </a:pPr>
            <a:fld id="{79E208B4-2206-4FC8-A0DA-99A6B4D47FFB}" type="slidenum">
              <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1026" rtl="0" eaLnBrk="1" fontAlgn="auto" latinLnBrk="0" hangingPunct="1">
                <a:lnSpc>
                  <a:spcPct val="100000"/>
                </a:lnSpc>
                <a:spcBef>
                  <a:spcPct val="0"/>
                </a:spcBef>
                <a:spcAft>
                  <a:spcPts val="0"/>
                </a:spcAft>
                <a:buClrTx/>
                <a:buSzTx/>
                <a:buFontTx/>
                <a:buNone/>
                <a:tabLst/>
                <a:defRPr/>
              </a:pPr>
              <a:t>69</a:t>
            </a:fld>
            <a:endPar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09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itchFamily="34" charset="0"/>
            </a:endParaRPr>
          </a:p>
        </p:txBody>
      </p:sp>
    </p:spTree>
    <p:extLst>
      <p:ext uri="{BB962C8B-B14F-4D97-AF65-F5344CB8AC3E}">
        <p14:creationId xmlns:p14="http://schemas.microsoft.com/office/powerpoint/2010/main" val="1306838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568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677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11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871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YoY national real estate market appears to be rebounding and returning back to growth trends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ED637D-07D6-48CE-9733-A3B19AEFE1FF}"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988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40C59A-5637-49D2-90E3-547CCC190BE8}"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156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0FCD-6DF1-43C3-8833-A2D6162F0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8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358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90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711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89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85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3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4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335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02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185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08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146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61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586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812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81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199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B6BC1-2347-4C6B-A351-04C7F6336BD8}"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29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4B725-2203-4ED2-9256-A661C18EFA60}"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87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50790DB-AD3E-42F2-918C-6559713F290A}"/>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DF298-96BE-4086-91D8-7DCEBE0DD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11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906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957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6853-07D0-4CC0-A9ED-41186F12A7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E81A22-BC9C-4FDD-94F5-AB936F5C10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9B028-BEEA-4D5E-B1AD-0F9B271D41F8}"/>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E0BEE6F2-EE25-4B87-B4CA-266063836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A8993-A0D1-47E5-AB31-C206965F184A}"/>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336179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B44C-F242-4449-90F0-43734F57BE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73F7CE-588C-4A6A-9792-C90F2DE11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1A168-AF55-4A07-98EF-059CD258F9AC}"/>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AB2ECED7-1176-4DB0-BE6B-9CFC4EA93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888CC-FEAF-45A2-8812-E863DF03FAAD}"/>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3468660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405575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9002371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US"/>
              <a:t>PAC Professional Accounting Futures 2019</a:t>
            </a:r>
            <a:endParaRPr lang="en-CA"/>
          </a:p>
        </p:txBody>
      </p:sp>
      <p:sp>
        <p:nvSpPr>
          <p:cNvPr id="9" name="Slide Number Placeholder 8"/>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853356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US"/>
              <a:t>PAC Professional Accounting Futures 2019</a:t>
            </a:r>
            <a:endParaRPr lang="en-CA"/>
          </a:p>
        </p:txBody>
      </p:sp>
      <p:sp>
        <p:nvSpPr>
          <p:cNvPr id="5" name="Slide Number Placeholder 4"/>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628911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US"/>
              <a:t>PAC Professional Accounting Futures 2019</a:t>
            </a:r>
            <a:endParaRPr lang="en-CA"/>
          </a:p>
        </p:txBody>
      </p:sp>
      <p:sp>
        <p:nvSpPr>
          <p:cNvPr id="4" name="Slide Number Placeholder 3"/>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9388876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703019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556789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5138182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4980885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383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4421E-2A58-468C-8228-9A33F2A0B7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079531-19EF-4407-A4F4-9BC819DEEC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0C4B9-4EC7-4983-A10B-4FA863E0AC66}"/>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16608B11-8FD0-416F-B7C4-8B810033C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35C44-6A0F-4AF8-B754-EB239AC5226A}"/>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2453568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820999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156048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816395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703596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842731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028848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17596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316562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26266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000">
                <a:solidFill>
                  <a:schemeClr val="tx1"/>
                </a:solidFill>
                <a:latin typeface="Avenir LT Std 45 Book" panose="020B0502020203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051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CA"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4240369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p:cNvSpPr>
            <a:spLocks noGrp="1"/>
          </p:cNvSpPr>
          <p:nvPr>
            <p:ph type="ftr" sz="quarter" idx="11"/>
          </p:nvPr>
        </p:nvSpPr>
        <p:spPr>
          <a:xfrm>
            <a:off x="7056107" y="6356351"/>
            <a:ext cx="4052821" cy="365125"/>
          </a:xfrm>
        </p:spPr>
        <p:txBody>
          <a:bodyPr/>
          <a:lstStyle/>
          <a:p>
            <a:r>
              <a:rPr lang="en-US" dirty="0"/>
              <a:t>PAC   Professional Accounting Futures   2019</a:t>
            </a:r>
            <a:endParaRPr lang="en-CA" dirty="0"/>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pic>
        <p:nvPicPr>
          <p:cNvPr id="7" name="Picture 6"/>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621892" y="6126164"/>
            <a:ext cx="3821853" cy="584835"/>
          </a:xfrm>
          <a:prstGeom prst="rect">
            <a:avLst/>
          </a:prstGeom>
        </p:spPr>
      </p:pic>
    </p:spTree>
    <p:extLst>
      <p:ext uri="{BB962C8B-B14F-4D97-AF65-F5344CB8AC3E}">
        <p14:creationId xmlns:p14="http://schemas.microsoft.com/office/powerpoint/2010/main" val="245073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93171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76267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US"/>
              <a:t>PAC Professional Accounting Futures 2019</a:t>
            </a:r>
            <a:endParaRPr lang="en-CA"/>
          </a:p>
        </p:txBody>
      </p:sp>
      <p:sp>
        <p:nvSpPr>
          <p:cNvPr id="9" name="Slide Number Placeholder 8"/>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233947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US"/>
              <a:t>PAC Professional Accounting Futures 2019</a:t>
            </a:r>
            <a:endParaRPr lang="en-CA"/>
          </a:p>
        </p:txBody>
      </p:sp>
      <p:sp>
        <p:nvSpPr>
          <p:cNvPr id="5" name="Slide Number Placeholder 4"/>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2170878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US"/>
              <a:t>PAC Professional Accounting Futures 2019</a:t>
            </a:r>
            <a:endParaRPr lang="en-CA"/>
          </a:p>
        </p:txBody>
      </p:sp>
      <p:sp>
        <p:nvSpPr>
          <p:cNvPr id="4" name="Slide Number Placeholder 3"/>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0361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74433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D85C-212B-4F4F-83F6-0183C2D98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40A51-EAAC-4E27-9CEA-09CA98DCF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F7F84-4CAF-4957-A614-077327027838}"/>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BE351A5D-64C0-4452-9BAE-0BAADD73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F340D-FEE3-4E62-B57D-94E3DED72499}"/>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2027432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US"/>
              <a:t>PAC Professional Accounting Futures 2019</a:t>
            </a:r>
            <a:endParaRPr lang="en-CA"/>
          </a:p>
        </p:txBody>
      </p:sp>
      <p:sp>
        <p:nvSpPr>
          <p:cNvPr id="7" name="Slide Number Placeholder 6"/>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22492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3118907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1424753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083F7-6880-47C9-94DA-DE4C8B2D40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917B7503-EC27-4385-BDDC-B8AA5696C9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1182" y="230866"/>
            <a:ext cx="2937793" cy="652843"/>
          </a:xfrm>
          <a:prstGeom prst="rect">
            <a:avLst/>
          </a:prstGeom>
        </p:spPr>
      </p:pic>
      <p:cxnSp>
        <p:nvCxnSpPr>
          <p:cNvPr id="9" name="Straight Connector 8"/>
          <p:cNvCxnSpPr/>
          <p:nvPr userDrawn="1"/>
        </p:nvCxnSpPr>
        <p:spPr>
          <a:xfrm flipH="1" flipV="1">
            <a:off x="609600" y="2630492"/>
            <a:ext cx="498763" cy="4436"/>
          </a:xfrm>
          <a:prstGeom prst="line">
            <a:avLst/>
          </a:prstGeom>
          <a:ln w="38100">
            <a:solidFill>
              <a:srgbClr val="EFAC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flipV="1">
            <a:off x="609600" y="5436551"/>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flipV="1">
            <a:off x="609600" y="4384020"/>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1" hasCustomPrompt="1"/>
          </p:nvPr>
        </p:nvSpPr>
        <p:spPr>
          <a:xfrm>
            <a:off x="602576" y="2729802"/>
            <a:ext cx="5334000" cy="270387"/>
          </a:xfrm>
        </p:spPr>
        <p:txBody>
          <a:bodyPr lIns="0" tIns="0" rIns="0" bIns="0"/>
          <a:lstStyle>
            <a:lvl1pPr marL="0" indent="0">
              <a:buNone/>
              <a:defRPr sz="1600" cap="all" baseline="0">
                <a:solidFill>
                  <a:schemeClr val="tx1"/>
                </a:solidFill>
                <a:latin typeface="Roboto" pitchFamily="2" charset="0"/>
                <a:ea typeface="Roboto" pitchFamily="2" charset="0"/>
              </a:defRPr>
            </a:lvl1pPr>
            <a:lvl5pPr>
              <a:defRPr/>
            </a:lvl5pPr>
          </a:lstStyle>
          <a:p>
            <a:pPr lvl="0"/>
            <a:r>
              <a:rPr lang="en-US" dirty="0"/>
              <a:t>Headline 1</a:t>
            </a:r>
          </a:p>
        </p:txBody>
      </p:sp>
      <p:sp>
        <p:nvSpPr>
          <p:cNvPr id="14" name="Text Placeholder 12"/>
          <p:cNvSpPr>
            <a:spLocks noGrp="1"/>
          </p:cNvSpPr>
          <p:nvPr>
            <p:ph type="body" sz="quarter" idx="12" hasCustomPrompt="1"/>
          </p:nvPr>
        </p:nvSpPr>
        <p:spPr>
          <a:xfrm>
            <a:off x="592347" y="3013622"/>
            <a:ext cx="5289755" cy="1190808"/>
          </a:xfrm>
        </p:spPr>
        <p:txBody>
          <a:bodyPr lIns="0" tIns="0" rIns="0" bIns="0" anchor="ctr"/>
          <a:lstStyle>
            <a:lvl1pPr marL="0" indent="0">
              <a:lnSpc>
                <a:spcPct val="100000"/>
              </a:lnSpc>
              <a:buNone/>
              <a:defRPr sz="2500" cap="none" baseline="0">
                <a:solidFill>
                  <a:schemeClr val="tx1"/>
                </a:solidFill>
                <a:latin typeface="Roboto" pitchFamily="2" charset="0"/>
                <a:ea typeface="Roboto" pitchFamily="2" charset="0"/>
              </a:defRPr>
            </a:lvl1pPr>
            <a:lvl5pPr>
              <a:defRPr/>
            </a:lvl5pPr>
          </a:lstStyle>
          <a:p>
            <a:pPr lvl="0"/>
            <a:r>
              <a:rPr lang="en-US" dirty="0"/>
              <a:t>Main headline </a:t>
            </a:r>
            <a:br>
              <a:rPr lang="en-US" dirty="0"/>
            </a:br>
            <a:r>
              <a:rPr lang="en-US" dirty="0"/>
              <a:t>- span over </a:t>
            </a:r>
            <a:br>
              <a:rPr lang="en-US" dirty="0"/>
            </a:br>
            <a:r>
              <a:rPr lang="en-US" dirty="0"/>
              <a:t>three rows</a:t>
            </a:r>
          </a:p>
        </p:txBody>
      </p:sp>
      <p:sp>
        <p:nvSpPr>
          <p:cNvPr id="15" name="Rectangle 14">
            <a:extLst>
              <a:ext uri="{FF2B5EF4-FFF2-40B4-BE49-F238E27FC236}">
                <a16:creationId xmlns:a16="http://schemas.microsoft.com/office/drawing/2014/main" id="{288EEC87-C025-4809-A536-050D90D68A5E}"/>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sp>
        <p:nvSpPr>
          <p:cNvPr id="19" name="Content Placeholder 15">
            <a:extLst>
              <a:ext uri="{FF2B5EF4-FFF2-40B4-BE49-F238E27FC236}">
                <a16:creationId xmlns:a16="http://schemas.microsoft.com/office/drawing/2014/main" id="{C71835AA-D404-4B13-8CD6-F01EF252BBF5}"/>
              </a:ext>
            </a:extLst>
          </p:cNvPr>
          <p:cNvSpPr>
            <a:spLocks noGrp="1"/>
          </p:cNvSpPr>
          <p:nvPr>
            <p:ph sz="quarter" idx="13" hasCustomPrompt="1"/>
          </p:nvPr>
        </p:nvSpPr>
        <p:spPr>
          <a:xfrm>
            <a:off x="609600" y="4504227"/>
            <a:ext cx="4847303" cy="251081"/>
          </a:xfrm>
        </p:spPr>
        <p:txBody>
          <a:bodyPr lIns="0" tIns="0" rIns="0" bIns="0"/>
          <a:lstStyle>
            <a:lvl1pPr marL="0" indent="0">
              <a:buNone/>
              <a:defRPr sz="1600" baseline="0">
                <a:solidFill>
                  <a:schemeClr val="tx1"/>
                </a:solidFill>
                <a:latin typeface="Roboto" pitchFamily="2" charset="0"/>
                <a:ea typeface="Roboto" pitchFamily="2" charset="0"/>
              </a:defRPr>
            </a:lvl1pPr>
          </a:lstStyle>
          <a:p>
            <a:pPr lvl="0"/>
            <a:r>
              <a:rPr lang="en-US" dirty="0"/>
              <a:t>Presenter Name</a:t>
            </a:r>
          </a:p>
        </p:txBody>
      </p:sp>
      <p:sp>
        <p:nvSpPr>
          <p:cNvPr id="20" name="Content Placeholder 15">
            <a:extLst>
              <a:ext uri="{FF2B5EF4-FFF2-40B4-BE49-F238E27FC236}">
                <a16:creationId xmlns:a16="http://schemas.microsoft.com/office/drawing/2014/main" id="{2019F715-7CFE-4FDC-B725-20F15F6D278C}"/>
              </a:ext>
            </a:extLst>
          </p:cNvPr>
          <p:cNvSpPr>
            <a:spLocks noGrp="1"/>
          </p:cNvSpPr>
          <p:nvPr>
            <p:ph sz="quarter" idx="14" hasCustomPrompt="1"/>
          </p:nvPr>
        </p:nvSpPr>
        <p:spPr>
          <a:xfrm>
            <a:off x="609600" y="4818861"/>
            <a:ext cx="4847303" cy="209294"/>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Title | Department</a:t>
            </a:r>
          </a:p>
        </p:txBody>
      </p:sp>
      <p:sp>
        <p:nvSpPr>
          <p:cNvPr id="21" name="Content Placeholder 15">
            <a:extLst>
              <a:ext uri="{FF2B5EF4-FFF2-40B4-BE49-F238E27FC236}">
                <a16:creationId xmlns:a16="http://schemas.microsoft.com/office/drawing/2014/main" id="{7803ED69-D88B-4398-A573-1475BD2A275B}"/>
              </a:ext>
            </a:extLst>
          </p:cNvPr>
          <p:cNvSpPr>
            <a:spLocks noGrp="1"/>
          </p:cNvSpPr>
          <p:nvPr>
            <p:ph sz="quarter" idx="15" hasCustomPrompt="1"/>
          </p:nvPr>
        </p:nvSpPr>
        <p:spPr>
          <a:xfrm>
            <a:off x="609601" y="5089248"/>
            <a:ext cx="4847302" cy="167506"/>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Date</a:t>
            </a:r>
          </a:p>
        </p:txBody>
      </p:sp>
    </p:spTree>
    <p:extLst>
      <p:ext uri="{BB962C8B-B14F-4D97-AF65-F5344CB8AC3E}">
        <p14:creationId xmlns:p14="http://schemas.microsoft.com/office/powerpoint/2010/main" val="3961928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25AE4-1C12-4E52-896F-C7E190409A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9" name="Straight Connector 8"/>
          <p:cNvCxnSpPr/>
          <p:nvPr userDrawn="1"/>
        </p:nvCxnSpPr>
        <p:spPr>
          <a:xfrm flipH="1" flipV="1">
            <a:off x="609600" y="2929229"/>
            <a:ext cx="498763" cy="4436"/>
          </a:xfrm>
          <a:prstGeom prst="line">
            <a:avLst/>
          </a:prstGeom>
          <a:ln w="38100">
            <a:solidFill>
              <a:srgbClr val="EFAC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flipV="1">
            <a:off x="609600" y="5439995"/>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flipV="1">
            <a:off x="609600" y="4334106"/>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1" hasCustomPrompt="1"/>
          </p:nvPr>
        </p:nvSpPr>
        <p:spPr>
          <a:xfrm>
            <a:off x="600974" y="3061042"/>
            <a:ext cx="6865258" cy="291678"/>
          </a:xfrm>
        </p:spPr>
        <p:txBody>
          <a:bodyPr lIns="0" tIns="0" rIns="0" bIns="0" anchor="ctr"/>
          <a:lstStyle>
            <a:lvl1pPr marL="0" indent="0">
              <a:buNone/>
              <a:defRPr sz="1600" cap="all" baseline="0">
                <a:solidFill>
                  <a:schemeClr val="tx1"/>
                </a:solidFill>
                <a:latin typeface="Roboto" pitchFamily="2" charset="0"/>
                <a:ea typeface="Roboto" pitchFamily="2" charset="0"/>
              </a:defRPr>
            </a:lvl1pPr>
            <a:lvl5pPr>
              <a:defRPr/>
            </a:lvl5pPr>
          </a:lstStyle>
          <a:p>
            <a:pPr lvl="0"/>
            <a:r>
              <a:rPr lang="en-US" dirty="0"/>
              <a:t>Headline 1</a:t>
            </a:r>
          </a:p>
        </p:txBody>
      </p:sp>
      <p:sp>
        <p:nvSpPr>
          <p:cNvPr id="14" name="Text Placeholder 12"/>
          <p:cNvSpPr>
            <a:spLocks noGrp="1"/>
          </p:cNvSpPr>
          <p:nvPr>
            <p:ph type="body" sz="quarter" idx="12" hasCustomPrompt="1"/>
          </p:nvPr>
        </p:nvSpPr>
        <p:spPr>
          <a:xfrm>
            <a:off x="592348" y="3416273"/>
            <a:ext cx="6865258" cy="729978"/>
          </a:xfrm>
        </p:spPr>
        <p:txBody>
          <a:bodyPr lIns="0" tIns="0" rIns="0" bIns="0" anchor="ctr"/>
          <a:lstStyle>
            <a:lvl1pPr marL="0" indent="0">
              <a:lnSpc>
                <a:spcPct val="100000"/>
              </a:lnSpc>
              <a:buNone/>
              <a:defRPr sz="2500" cap="none" baseline="0">
                <a:solidFill>
                  <a:schemeClr val="tx1"/>
                </a:solidFill>
                <a:latin typeface="Roboto" pitchFamily="2" charset="0"/>
                <a:ea typeface="Roboto" pitchFamily="2" charset="0"/>
              </a:defRPr>
            </a:lvl1pPr>
            <a:lvl5pPr>
              <a:defRPr/>
            </a:lvl5pPr>
          </a:lstStyle>
          <a:p>
            <a:pPr lvl="0"/>
            <a:r>
              <a:rPr lang="en-US" dirty="0"/>
              <a:t>Main headline </a:t>
            </a:r>
            <a:br>
              <a:rPr lang="en-US" dirty="0"/>
            </a:br>
            <a:r>
              <a:rPr lang="en-US" dirty="0"/>
              <a:t>- span over two rows</a:t>
            </a:r>
          </a:p>
        </p:txBody>
      </p:sp>
      <p:sp>
        <p:nvSpPr>
          <p:cNvPr id="16" name="Content Placeholder 15"/>
          <p:cNvSpPr>
            <a:spLocks noGrp="1"/>
          </p:cNvSpPr>
          <p:nvPr>
            <p:ph sz="quarter" idx="13" hasCustomPrompt="1"/>
          </p:nvPr>
        </p:nvSpPr>
        <p:spPr>
          <a:xfrm>
            <a:off x="609600" y="4457098"/>
            <a:ext cx="4847303" cy="251081"/>
          </a:xfrm>
        </p:spPr>
        <p:txBody>
          <a:bodyPr lIns="0" tIns="0" rIns="0" bIns="0"/>
          <a:lstStyle>
            <a:lvl1pPr marL="0" indent="0">
              <a:buNone/>
              <a:defRPr sz="1600" baseline="0">
                <a:solidFill>
                  <a:schemeClr val="tx1"/>
                </a:solidFill>
                <a:latin typeface="Roboto" pitchFamily="2" charset="0"/>
                <a:ea typeface="Roboto" pitchFamily="2" charset="0"/>
              </a:defRPr>
            </a:lvl1pPr>
          </a:lstStyle>
          <a:p>
            <a:pPr lvl="0"/>
            <a:r>
              <a:rPr lang="en-US" dirty="0"/>
              <a:t>Presenter Name</a:t>
            </a:r>
          </a:p>
        </p:txBody>
      </p:sp>
      <p:sp>
        <p:nvSpPr>
          <p:cNvPr id="17" name="Content Placeholder 15"/>
          <p:cNvSpPr>
            <a:spLocks noGrp="1"/>
          </p:cNvSpPr>
          <p:nvPr>
            <p:ph sz="quarter" idx="14" hasCustomPrompt="1"/>
          </p:nvPr>
        </p:nvSpPr>
        <p:spPr>
          <a:xfrm>
            <a:off x="609600" y="4771732"/>
            <a:ext cx="4847303" cy="209294"/>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Title | Department</a:t>
            </a:r>
          </a:p>
        </p:txBody>
      </p:sp>
      <p:sp>
        <p:nvSpPr>
          <p:cNvPr id="18" name="Content Placeholder 15"/>
          <p:cNvSpPr>
            <a:spLocks noGrp="1"/>
          </p:cNvSpPr>
          <p:nvPr>
            <p:ph sz="quarter" idx="15" hasCustomPrompt="1"/>
          </p:nvPr>
        </p:nvSpPr>
        <p:spPr>
          <a:xfrm>
            <a:off x="609601" y="5042119"/>
            <a:ext cx="4847302" cy="167506"/>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Date</a:t>
            </a:r>
          </a:p>
        </p:txBody>
      </p:sp>
      <p:sp>
        <p:nvSpPr>
          <p:cNvPr id="15" name="Rectangle 14">
            <a:extLst>
              <a:ext uri="{FF2B5EF4-FFF2-40B4-BE49-F238E27FC236}">
                <a16:creationId xmlns:a16="http://schemas.microsoft.com/office/drawing/2014/main" id="{C43B4634-224A-42A4-8ED1-FC3C8DC32D6A}"/>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19" name="Picture 18">
            <a:extLst>
              <a:ext uri="{FF2B5EF4-FFF2-40B4-BE49-F238E27FC236}">
                <a16:creationId xmlns:a16="http://schemas.microsoft.com/office/drawing/2014/main" id="{DB32D819-4037-4451-9AFB-5B19614992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1182" y="230866"/>
            <a:ext cx="2937793" cy="652843"/>
          </a:xfrm>
          <a:prstGeom prst="rect">
            <a:avLst/>
          </a:prstGeom>
        </p:spPr>
      </p:pic>
    </p:spTree>
    <p:extLst>
      <p:ext uri="{BB962C8B-B14F-4D97-AF65-F5344CB8AC3E}">
        <p14:creationId xmlns:p14="http://schemas.microsoft.com/office/powerpoint/2010/main" val="3411067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Optio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2C5BF-95B2-4958-909C-374FF3BFCD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C43B4634-224A-42A4-8ED1-FC3C8DC32D6A}"/>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cxnSp>
        <p:nvCxnSpPr>
          <p:cNvPr id="19" name="Straight Connector 18">
            <a:extLst>
              <a:ext uri="{FF2B5EF4-FFF2-40B4-BE49-F238E27FC236}">
                <a16:creationId xmlns:a16="http://schemas.microsoft.com/office/drawing/2014/main" id="{A304727B-7592-4793-8B84-E4D8C243A51D}"/>
              </a:ext>
            </a:extLst>
          </p:cNvPr>
          <p:cNvCxnSpPr/>
          <p:nvPr userDrawn="1"/>
        </p:nvCxnSpPr>
        <p:spPr>
          <a:xfrm flipH="1" flipV="1">
            <a:off x="609600" y="2929229"/>
            <a:ext cx="498763" cy="4436"/>
          </a:xfrm>
          <a:prstGeom prst="line">
            <a:avLst/>
          </a:prstGeom>
          <a:ln w="38100">
            <a:solidFill>
              <a:srgbClr val="EFAC2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50A40C-D80C-49C0-96DE-ED33BD86BF7D}"/>
              </a:ext>
            </a:extLst>
          </p:cNvPr>
          <p:cNvCxnSpPr/>
          <p:nvPr userDrawn="1"/>
        </p:nvCxnSpPr>
        <p:spPr>
          <a:xfrm flipH="1" flipV="1">
            <a:off x="609600" y="5439995"/>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6B5305-EC64-47E0-96E8-D5ED932FA237}"/>
              </a:ext>
            </a:extLst>
          </p:cNvPr>
          <p:cNvCxnSpPr/>
          <p:nvPr userDrawn="1"/>
        </p:nvCxnSpPr>
        <p:spPr>
          <a:xfrm flipH="1" flipV="1">
            <a:off x="609600" y="4334106"/>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26FBD916-5949-4818-82FA-835F5E8AAA6B}"/>
              </a:ext>
            </a:extLst>
          </p:cNvPr>
          <p:cNvSpPr>
            <a:spLocks noGrp="1"/>
          </p:cNvSpPr>
          <p:nvPr>
            <p:ph type="body" sz="quarter" idx="11" hasCustomPrompt="1"/>
          </p:nvPr>
        </p:nvSpPr>
        <p:spPr>
          <a:xfrm>
            <a:off x="600974" y="3061042"/>
            <a:ext cx="6865258" cy="291678"/>
          </a:xfrm>
        </p:spPr>
        <p:txBody>
          <a:bodyPr lIns="0" tIns="0" rIns="0" bIns="0" anchor="ctr"/>
          <a:lstStyle>
            <a:lvl1pPr marL="0" indent="0">
              <a:buNone/>
              <a:defRPr sz="1600" cap="all" baseline="0">
                <a:solidFill>
                  <a:schemeClr val="tx1"/>
                </a:solidFill>
                <a:latin typeface="Roboto" pitchFamily="2" charset="0"/>
                <a:ea typeface="Roboto" pitchFamily="2" charset="0"/>
              </a:defRPr>
            </a:lvl1pPr>
            <a:lvl5pPr>
              <a:defRPr/>
            </a:lvl5pPr>
          </a:lstStyle>
          <a:p>
            <a:pPr lvl="0"/>
            <a:r>
              <a:rPr lang="en-US" dirty="0"/>
              <a:t>Headline 1</a:t>
            </a:r>
          </a:p>
        </p:txBody>
      </p:sp>
      <p:sp>
        <p:nvSpPr>
          <p:cNvPr id="23" name="Text Placeholder 12">
            <a:extLst>
              <a:ext uri="{FF2B5EF4-FFF2-40B4-BE49-F238E27FC236}">
                <a16:creationId xmlns:a16="http://schemas.microsoft.com/office/drawing/2014/main" id="{D42B9349-07F7-40DB-8937-E9BC0D2324CB}"/>
              </a:ext>
            </a:extLst>
          </p:cNvPr>
          <p:cNvSpPr>
            <a:spLocks noGrp="1"/>
          </p:cNvSpPr>
          <p:nvPr>
            <p:ph type="body" sz="quarter" idx="12" hasCustomPrompt="1"/>
          </p:nvPr>
        </p:nvSpPr>
        <p:spPr>
          <a:xfrm>
            <a:off x="592348" y="3416273"/>
            <a:ext cx="6865258" cy="729978"/>
          </a:xfrm>
        </p:spPr>
        <p:txBody>
          <a:bodyPr lIns="0" tIns="0" rIns="0" bIns="0" anchor="ctr"/>
          <a:lstStyle>
            <a:lvl1pPr marL="0" indent="0">
              <a:lnSpc>
                <a:spcPct val="100000"/>
              </a:lnSpc>
              <a:buNone/>
              <a:defRPr sz="2500" cap="none" baseline="0">
                <a:solidFill>
                  <a:schemeClr val="tx1"/>
                </a:solidFill>
                <a:latin typeface="Roboto" pitchFamily="2" charset="0"/>
                <a:ea typeface="Roboto" pitchFamily="2" charset="0"/>
              </a:defRPr>
            </a:lvl1pPr>
            <a:lvl5pPr>
              <a:defRPr/>
            </a:lvl5pPr>
          </a:lstStyle>
          <a:p>
            <a:pPr lvl="0"/>
            <a:r>
              <a:rPr lang="en-US" dirty="0"/>
              <a:t>Main headline </a:t>
            </a:r>
            <a:br>
              <a:rPr lang="en-US" dirty="0"/>
            </a:br>
            <a:r>
              <a:rPr lang="en-US" dirty="0"/>
              <a:t>- span over two rows</a:t>
            </a:r>
          </a:p>
        </p:txBody>
      </p:sp>
      <p:sp>
        <p:nvSpPr>
          <p:cNvPr id="24" name="Content Placeholder 15">
            <a:extLst>
              <a:ext uri="{FF2B5EF4-FFF2-40B4-BE49-F238E27FC236}">
                <a16:creationId xmlns:a16="http://schemas.microsoft.com/office/drawing/2014/main" id="{E7AA6B10-B574-4A7B-B495-3842EE238A04}"/>
              </a:ext>
            </a:extLst>
          </p:cNvPr>
          <p:cNvSpPr>
            <a:spLocks noGrp="1"/>
          </p:cNvSpPr>
          <p:nvPr>
            <p:ph sz="quarter" idx="13" hasCustomPrompt="1"/>
          </p:nvPr>
        </p:nvSpPr>
        <p:spPr>
          <a:xfrm>
            <a:off x="609600" y="4457098"/>
            <a:ext cx="4847303" cy="251081"/>
          </a:xfrm>
        </p:spPr>
        <p:txBody>
          <a:bodyPr lIns="0" tIns="0" rIns="0" bIns="0"/>
          <a:lstStyle>
            <a:lvl1pPr marL="0" indent="0">
              <a:buNone/>
              <a:defRPr sz="1600" baseline="0">
                <a:solidFill>
                  <a:schemeClr val="tx1"/>
                </a:solidFill>
                <a:latin typeface="Roboto" pitchFamily="2" charset="0"/>
                <a:ea typeface="Roboto" pitchFamily="2" charset="0"/>
              </a:defRPr>
            </a:lvl1pPr>
          </a:lstStyle>
          <a:p>
            <a:pPr lvl="0"/>
            <a:r>
              <a:rPr lang="en-US" dirty="0"/>
              <a:t>Presenter Name</a:t>
            </a:r>
          </a:p>
        </p:txBody>
      </p:sp>
      <p:sp>
        <p:nvSpPr>
          <p:cNvPr id="25" name="Content Placeholder 15">
            <a:extLst>
              <a:ext uri="{FF2B5EF4-FFF2-40B4-BE49-F238E27FC236}">
                <a16:creationId xmlns:a16="http://schemas.microsoft.com/office/drawing/2014/main" id="{ED14D008-DB81-493C-BFA1-B21AA86FAE15}"/>
              </a:ext>
            </a:extLst>
          </p:cNvPr>
          <p:cNvSpPr>
            <a:spLocks noGrp="1"/>
          </p:cNvSpPr>
          <p:nvPr>
            <p:ph sz="quarter" idx="14" hasCustomPrompt="1"/>
          </p:nvPr>
        </p:nvSpPr>
        <p:spPr>
          <a:xfrm>
            <a:off x="609600" y="4771732"/>
            <a:ext cx="4847303" cy="209294"/>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Title | Department</a:t>
            </a:r>
          </a:p>
        </p:txBody>
      </p:sp>
      <p:sp>
        <p:nvSpPr>
          <p:cNvPr id="26" name="Content Placeholder 15">
            <a:extLst>
              <a:ext uri="{FF2B5EF4-FFF2-40B4-BE49-F238E27FC236}">
                <a16:creationId xmlns:a16="http://schemas.microsoft.com/office/drawing/2014/main" id="{46A17F71-9B6C-40A8-9791-97555A024AC8}"/>
              </a:ext>
            </a:extLst>
          </p:cNvPr>
          <p:cNvSpPr>
            <a:spLocks noGrp="1"/>
          </p:cNvSpPr>
          <p:nvPr>
            <p:ph sz="quarter" idx="15" hasCustomPrompt="1"/>
          </p:nvPr>
        </p:nvSpPr>
        <p:spPr>
          <a:xfrm>
            <a:off x="609601" y="5042119"/>
            <a:ext cx="4847302" cy="167506"/>
          </a:xfrm>
        </p:spPr>
        <p:txBody>
          <a:bodyPr lIns="0" tIns="0" rIns="0" bIns="0"/>
          <a:lstStyle>
            <a:lvl1pPr marL="0" indent="0">
              <a:buNone/>
              <a:defRPr sz="1200" baseline="0">
                <a:solidFill>
                  <a:schemeClr val="tx1"/>
                </a:solidFill>
                <a:latin typeface="Roboto" pitchFamily="2" charset="0"/>
                <a:ea typeface="Roboto" pitchFamily="2" charset="0"/>
              </a:defRPr>
            </a:lvl1pPr>
          </a:lstStyle>
          <a:p>
            <a:pPr lvl="0"/>
            <a:r>
              <a:rPr lang="en-US" dirty="0"/>
              <a:t>Date</a:t>
            </a:r>
          </a:p>
        </p:txBody>
      </p:sp>
      <p:pic>
        <p:nvPicPr>
          <p:cNvPr id="13" name="Picture 12">
            <a:extLst>
              <a:ext uri="{FF2B5EF4-FFF2-40B4-BE49-F238E27FC236}">
                <a16:creationId xmlns:a16="http://schemas.microsoft.com/office/drawing/2014/main" id="{BFB24A22-FDC4-4DCE-8800-3C52C2EE375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1182" y="230866"/>
            <a:ext cx="2937793" cy="652843"/>
          </a:xfrm>
          <a:prstGeom prst="rect">
            <a:avLst/>
          </a:prstGeom>
        </p:spPr>
      </p:pic>
    </p:spTree>
    <p:extLst>
      <p:ext uri="{BB962C8B-B14F-4D97-AF65-F5344CB8AC3E}">
        <p14:creationId xmlns:p14="http://schemas.microsoft.com/office/powerpoint/2010/main" val="2741216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D58588-3115-4D91-8967-975554DA1FF9}"/>
              </a:ext>
            </a:extLst>
          </p:cNvPr>
          <p:cNvSpPr txBox="1"/>
          <p:nvPr userDrawn="1"/>
        </p:nvSpPr>
        <p:spPr>
          <a:xfrm>
            <a:off x="1835268" y="1387418"/>
            <a:ext cx="3390900" cy="462778"/>
          </a:xfrm>
          <a:prstGeom prst="rect">
            <a:avLst/>
          </a:prstGeom>
        </p:spPr>
        <p:txBody>
          <a:bodyPr vert="horz" wrap="square" lIns="91440" tIns="45720" rIns="91440" bIns="45720" rtlCol="0" anchor="ctr">
            <a:noAutofit/>
          </a:bodyPr>
          <a:lstStyle/>
          <a:p>
            <a:pPr algn="r"/>
            <a:r>
              <a:rPr lang="en-US" sz="3000" b="0" dirty="0">
                <a:solidFill>
                  <a:schemeClr val="tx1"/>
                </a:solidFill>
                <a:latin typeface="Roboto" charset="0"/>
                <a:ea typeface="Roboto" charset="0"/>
                <a:cs typeface="Roboto" charset="0"/>
              </a:rPr>
              <a:t>Agenda</a:t>
            </a:r>
          </a:p>
        </p:txBody>
      </p:sp>
      <p:sp>
        <p:nvSpPr>
          <p:cNvPr id="8" name="Text Placeholder 7">
            <a:extLst>
              <a:ext uri="{FF2B5EF4-FFF2-40B4-BE49-F238E27FC236}">
                <a16:creationId xmlns:a16="http://schemas.microsoft.com/office/drawing/2014/main" id="{0AAB6A2B-C32D-4674-8599-3503D39D97DE}"/>
              </a:ext>
            </a:extLst>
          </p:cNvPr>
          <p:cNvSpPr>
            <a:spLocks noGrp="1"/>
          </p:cNvSpPr>
          <p:nvPr>
            <p:ph type="body" sz="quarter" idx="41" hasCustomPrompt="1"/>
          </p:nvPr>
        </p:nvSpPr>
        <p:spPr>
          <a:xfrm>
            <a:off x="6174412" y="1491767"/>
            <a:ext cx="454269" cy="312700"/>
          </a:xfrm>
        </p:spPr>
        <p:txBody>
          <a:bodyPr vert="horz" lIns="91440" tIns="0" rIns="91440" bIns="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9" name="Text Placeholder 7">
            <a:extLst>
              <a:ext uri="{FF2B5EF4-FFF2-40B4-BE49-F238E27FC236}">
                <a16:creationId xmlns:a16="http://schemas.microsoft.com/office/drawing/2014/main" id="{F1F54B19-04B4-4A88-9FCB-69A35ADCCA71}"/>
              </a:ext>
            </a:extLst>
          </p:cNvPr>
          <p:cNvSpPr>
            <a:spLocks noGrp="1"/>
          </p:cNvSpPr>
          <p:nvPr>
            <p:ph type="body" sz="quarter" idx="42" hasCustomPrompt="1"/>
          </p:nvPr>
        </p:nvSpPr>
        <p:spPr>
          <a:xfrm>
            <a:off x="6628681" y="1491767"/>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0" name="Text Placeholder 7">
            <a:extLst>
              <a:ext uri="{FF2B5EF4-FFF2-40B4-BE49-F238E27FC236}">
                <a16:creationId xmlns:a16="http://schemas.microsoft.com/office/drawing/2014/main" id="{A0D58C4A-880A-45EA-A838-E28322D01C2E}"/>
              </a:ext>
            </a:extLst>
          </p:cNvPr>
          <p:cNvSpPr>
            <a:spLocks noGrp="1"/>
          </p:cNvSpPr>
          <p:nvPr>
            <p:ph type="body" sz="quarter" idx="44" hasCustomPrompt="1"/>
          </p:nvPr>
        </p:nvSpPr>
        <p:spPr>
          <a:xfrm>
            <a:off x="6174412" y="2109266"/>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1" name="Text Placeholder 7">
            <a:extLst>
              <a:ext uri="{FF2B5EF4-FFF2-40B4-BE49-F238E27FC236}">
                <a16:creationId xmlns:a16="http://schemas.microsoft.com/office/drawing/2014/main" id="{5E4FA848-4906-49A9-A62F-6D6E977000BB}"/>
              </a:ext>
            </a:extLst>
          </p:cNvPr>
          <p:cNvSpPr>
            <a:spLocks noGrp="1"/>
          </p:cNvSpPr>
          <p:nvPr>
            <p:ph type="body" sz="quarter" idx="45" hasCustomPrompt="1"/>
          </p:nvPr>
        </p:nvSpPr>
        <p:spPr>
          <a:xfrm>
            <a:off x="6628681" y="2109266"/>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2" name="Text Placeholder 7">
            <a:extLst>
              <a:ext uri="{FF2B5EF4-FFF2-40B4-BE49-F238E27FC236}">
                <a16:creationId xmlns:a16="http://schemas.microsoft.com/office/drawing/2014/main" id="{DDC93BEE-BD73-4DFA-A590-0BFB77E44EFA}"/>
              </a:ext>
            </a:extLst>
          </p:cNvPr>
          <p:cNvSpPr>
            <a:spLocks noGrp="1"/>
          </p:cNvSpPr>
          <p:nvPr>
            <p:ph type="body" sz="quarter" idx="47" hasCustomPrompt="1"/>
          </p:nvPr>
        </p:nvSpPr>
        <p:spPr>
          <a:xfrm>
            <a:off x="6174412" y="2726765"/>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3" name="Text Placeholder 7">
            <a:extLst>
              <a:ext uri="{FF2B5EF4-FFF2-40B4-BE49-F238E27FC236}">
                <a16:creationId xmlns:a16="http://schemas.microsoft.com/office/drawing/2014/main" id="{71312D4F-9767-4E4C-967B-F4B4210B31DA}"/>
              </a:ext>
            </a:extLst>
          </p:cNvPr>
          <p:cNvSpPr>
            <a:spLocks noGrp="1"/>
          </p:cNvSpPr>
          <p:nvPr>
            <p:ph type="body" sz="quarter" idx="48" hasCustomPrompt="1"/>
          </p:nvPr>
        </p:nvSpPr>
        <p:spPr>
          <a:xfrm>
            <a:off x="6628681" y="2726765"/>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4" name="Text Placeholder 7">
            <a:extLst>
              <a:ext uri="{FF2B5EF4-FFF2-40B4-BE49-F238E27FC236}">
                <a16:creationId xmlns:a16="http://schemas.microsoft.com/office/drawing/2014/main" id="{9AB6998B-9C91-4A33-9326-E821375B7BEC}"/>
              </a:ext>
            </a:extLst>
          </p:cNvPr>
          <p:cNvSpPr>
            <a:spLocks noGrp="1"/>
          </p:cNvSpPr>
          <p:nvPr>
            <p:ph type="body" sz="quarter" idx="50" hasCustomPrompt="1"/>
          </p:nvPr>
        </p:nvSpPr>
        <p:spPr>
          <a:xfrm>
            <a:off x="6174412" y="3338879"/>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5" name="Text Placeholder 7">
            <a:extLst>
              <a:ext uri="{FF2B5EF4-FFF2-40B4-BE49-F238E27FC236}">
                <a16:creationId xmlns:a16="http://schemas.microsoft.com/office/drawing/2014/main" id="{16A34D21-3753-4793-8EA4-0EF98FBC1700}"/>
              </a:ext>
            </a:extLst>
          </p:cNvPr>
          <p:cNvSpPr>
            <a:spLocks noGrp="1"/>
          </p:cNvSpPr>
          <p:nvPr>
            <p:ph type="body" sz="quarter" idx="51" hasCustomPrompt="1"/>
          </p:nvPr>
        </p:nvSpPr>
        <p:spPr>
          <a:xfrm>
            <a:off x="6628681" y="3338879"/>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6" name="Text Placeholder 7">
            <a:extLst>
              <a:ext uri="{FF2B5EF4-FFF2-40B4-BE49-F238E27FC236}">
                <a16:creationId xmlns:a16="http://schemas.microsoft.com/office/drawing/2014/main" id="{17A49A15-342C-4E91-A598-18E0067C04E9}"/>
              </a:ext>
            </a:extLst>
          </p:cNvPr>
          <p:cNvSpPr>
            <a:spLocks noGrp="1"/>
          </p:cNvSpPr>
          <p:nvPr>
            <p:ph type="body" sz="quarter" idx="53" hasCustomPrompt="1"/>
          </p:nvPr>
        </p:nvSpPr>
        <p:spPr>
          <a:xfrm>
            <a:off x="6174412" y="3950943"/>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7" name="Text Placeholder 7">
            <a:extLst>
              <a:ext uri="{FF2B5EF4-FFF2-40B4-BE49-F238E27FC236}">
                <a16:creationId xmlns:a16="http://schemas.microsoft.com/office/drawing/2014/main" id="{E6937A51-FA8E-412F-8835-025288F5A9F3}"/>
              </a:ext>
            </a:extLst>
          </p:cNvPr>
          <p:cNvSpPr>
            <a:spLocks noGrp="1"/>
          </p:cNvSpPr>
          <p:nvPr>
            <p:ph type="body" sz="quarter" idx="54" hasCustomPrompt="1"/>
          </p:nvPr>
        </p:nvSpPr>
        <p:spPr>
          <a:xfrm>
            <a:off x="6628681" y="3950943"/>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8" name="Text Placeholder 7">
            <a:extLst>
              <a:ext uri="{FF2B5EF4-FFF2-40B4-BE49-F238E27FC236}">
                <a16:creationId xmlns:a16="http://schemas.microsoft.com/office/drawing/2014/main" id="{0C777AA3-227C-40F1-8613-91842351326E}"/>
              </a:ext>
            </a:extLst>
          </p:cNvPr>
          <p:cNvSpPr>
            <a:spLocks noGrp="1"/>
          </p:cNvSpPr>
          <p:nvPr>
            <p:ph type="body" sz="quarter" idx="56" hasCustomPrompt="1"/>
          </p:nvPr>
        </p:nvSpPr>
        <p:spPr>
          <a:xfrm>
            <a:off x="6174412" y="4563007"/>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9" name="Text Placeholder 7">
            <a:extLst>
              <a:ext uri="{FF2B5EF4-FFF2-40B4-BE49-F238E27FC236}">
                <a16:creationId xmlns:a16="http://schemas.microsoft.com/office/drawing/2014/main" id="{272EE8A2-0287-4B91-A2D2-8F5BF802FD79}"/>
              </a:ext>
            </a:extLst>
          </p:cNvPr>
          <p:cNvSpPr>
            <a:spLocks noGrp="1"/>
          </p:cNvSpPr>
          <p:nvPr>
            <p:ph type="body" sz="quarter" idx="57" hasCustomPrompt="1"/>
          </p:nvPr>
        </p:nvSpPr>
        <p:spPr>
          <a:xfrm>
            <a:off x="6628681" y="4563007"/>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0" name="Text Placeholder 7">
            <a:extLst>
              <a:ext uri="{FF2B5EF4-FFF2-40B4-BE49-F238E27FC236}">
                <a16:creationId xmlns:a16="http://schemas.microsoft.com/office/drawing/2014/main" id="{4B1123ED-4CB8-4A99-A334-872400196737}"/>
              </a:ext>
            </a:extLst>
          </p:cNvPr>
          <p:cNvSpPr>
            <a:spLocks noGrp="1"/>
          </p:cNvSpPr>
          <p:nvPr>
            <p:ph type="body" sz="quarter" idx="59" hasCustomPrompt="1"/>
          </p:nvPr>
        </p:nvSpPr>
        <p:spPr>
          <a:xfrm>
            <a:off x="6174412" y="5175071"/>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1" name="Text Placeholder 7">
            <a:extLst>
              <a:ext uri="{FF2B5EF4-FFF2-40B4-BE49-F238E27FC236}">
                <a16:creationId xmlns:a16="http://schemas.microsoft.com/office/drawing/2014/main" id="{D5DC2637-A3D4-49FA-B128-BE14D703AC50}"/>
              </a:ext>
            </a:extLst>
          </p:cNvPr>
          <p:cNvSpPr>
            <a:spLocks noGrp="1"/>
          </p:cNvSpPr>
          <p:nvPr>
            <p:ph type="body" sz="quarter" idx="60" hasCustomPrompt="1"/>
          </p:nvPr>
        </p:nvSpPr>
        <p:spPr>
          <a:xfrm>
            <a:off x="6628681" y="5175071"/>
            <a:ext cx="4917831"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2" name="Rectangle 21">
            <a:extLst>
              <a:ext uri="{FF2B5EF4-FFF2-40B4-BE49-F238E27FC236}">
                <a16:creationId xmlns:a16="http://schemas.microsoft.com/office/drawing/2014/main" id="{E91BB36C-5D41-4CBD-BB25-6D36AF63DF8E}"/>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23" name="Picture 22">
            <a:extLst>
              <a:ext uri="{FF2B5EF4-FFF2-40B4-BE49-F238E27FC236}">
                <a16:creationId xmlns:a16="http://schemas.microsoft.com/office/drawing/2014/main" id="{7F217E26-F88C-4F50-81D5-28CC2F0729C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54" y="6290380"/>
            <a:ext cx="1848757" cy="410835"/>
          </a:xfrm>
          <a:prstGeom prst="rect">
            <a:avLst/>
          </a:prstGeom>
        </p:spPr>
      </p:pic>
    </p:spTree>
    <p:extLst>
      <p:ext uri="{BB962C8B-B14F-4D97-AF65-F5344CB8AC3E}">
        <p14:creationId xmlns:p14="http://schemas.microsoft.com/office/powerpoint/2010/main" val="37524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genda - Extende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D58588-3115-4D91-8967-975554DA1FF9}"/>
              </a:ext>
            </a:extLst>
          </p:cNvPr>
          <p:cNvSpPr txBox="1"/>
          <p:nvPr userDrawn="1"/>
        </p:nvSpPr>
        <p:spPr>
          <a:xfrm>
            <a:off x="370933" y="1387418"/>
            <a:ext cx="1611720" cy="462778"/>
          </a:xfrm>
          <a:prstGeom prst="rect">
            <a:avLst/>
          </a:prstGeom>
        </p:spPr>
        <p:txBody>
          <a:bodyPr vert="horz" wrap="square" lIns="91440" tIns="45720" rIns="91440" bIns="45720" rtlCol="0" anchor="ctr">
            <a:noAutofit/>
          </a:bodyPr>
          <a:lstStyle/>
          <a:p>
            <a:pPr algn="r"/>
            <a:r>
              <a:rPr lang="en-US" sz="3000" b="0" dirty="0">
                <a:solidFill>
                  <a:schemeClr val="tx1"/>
                </a:solidFill>
                <a:latin typeface="Roboto" charset="0"/>
                <a:ea typeface="Roboto" charset="0"/>
                <a:cs typeface="Roboto" charset="0"/>
              </a:rPr>
              <a:t>Agenda</a:t>
            </a:r>
          </a:p>
        </p:txBody>
      </p:sp>
      <p:sp>
        <p:nvSpPr>
          <p:cNvPr id="8" name="Text Placeholder 7">
            <a:extLst>
              <a:ext uri="{FF2B5EF4-FFF2-40B4-BE49-F238E27FC236}">
                <a16:creationId xmlns:a16="http://schemas.microsoft.com/office/drawing/2014/main" id="{0AAB6A2B-C32D-4674-8599-3503D39D97DE}"/>
              </a:ext>
            </a:extLst>
          </p:cNvPr>
          <p:cNvSpPr>
            <a:spLocks noGrp="1"/>
          </p:cNvSpPr>
          <p:nvPr>
            <p:ph type="body" sz="quarter" idx="41" hasCustomPrompt="1"/>
          </p:nvPr>
        </p:nvSpPr>
        <p:spPr>
          <a:xfrm>
            <a:off x="7260624" y="1491767"/>
            <a:ext cx="454269" cy="312700"/>
          </a:xfrm>
        </p:spPr>
        <p:txBody>
          <a:bodyPr vert="horz" lIns="91440" tIns="0" rIns="91440" bIns="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9" name="Text Placeholder 7">
            <a:extLst>
              <a:ext uri="{FF2B5EF4-FFF2-40B4-BE49-F238E27FC236}">
                <a16:creationId xmlns:a16="http://schemas.microsoft.com/office/drawing/2014/main" id="{F1F54B19-04B4-4A88-9FCB-69A35ADCCA71}"/>
              </a:ext>
            </a:extLst>
          </p:cNvPr>
          <p:cNvSpPr>
            <a:spLocks noGrp="1"/>
          </p:cNvSpPr>
          <p:nvPr>
            <p:ph type="body" sz="quarter" idx="42" hasCustomPrompt="1"/>
          </p:nvPr>
        </p:nvSpPr>
        <p:spPr>
          <a:xfrm>
            <a:off x="7714893" y="1491767"/>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0" name="Text Placeholder 7">
            <a:extLst>
              <a:ext uri="{FF2B5EF4-FFF2-40B4-BE49-F238E27FC236}">
                <a16:creationId xmlns:a16="http://schemas.microsoft.com/office/drawing/2014/main" id="{A0D58C4A-880A-45EA-A838-E28322D01C2E}"/>
              </a:ext>
            </a:extLst>
          </p:cNvPr>
          <p:cNvSpPr>
            <a:spLocks noGrp="1"/>
          </p:cNvSpPr>
          <p:nvPr>
            <p:ph type="body" sz="quarter" idx="44" hasCustomPrompt="1"/>
          </p:nvPr>
        </p:nvSpPr>
        <p:spPr>
          <a:xfrm>
            <a:off x="7260624" y="2109266"/>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1" name="Text Placeholder 7">
            <a:extLst>
              <a:ext uri="{FF2B5EF4-FFF2-40B4-BE49-F238E27FC236}">
                <a16:creationId xmlns:a16="http://schemas.microsoft.com/office/drawing/2014/main" id="{5E4FA848-4906-49A9-A62F-6D6E977000BB}"/>
              </a:ext>
            </a:extLst>
          </p:cNvPr>
          <p:cNvSpPr>
            <a:spLocks noGrp="1"/>
          </p:cNvSpPr>
          <p:nvPr>
            <p:ph type="body" sz="quarter" idx="45" hasCustomPrompt="1"/>
          </p:nvPr>
        </p:nvSpPr>
        <p:spPr>
          <a:xfrm>
            <a:off x="7714893" y="2109266"/>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2" name="Text Placeholder 7">
            <a:extLst>
              <a:ext uri="{FF2B5EF4-FFF2-40B4-BE49-F238E27FC236}">
                <a16:creationId xmlns:a16="http://schemas.microsoft.com/office/drawing/2014/main" id="{DDC93BEE-BD73-4DFA-A590-0BFB77E44EFA}"/>
              </a:ext>
            </a:extLst>
          </p:cNvPr>
          <p:cNvSpPr>
            <a:spLocks noGrp="1"/>
          </p:cNvSpPr>
          <p:nvPr>
            <p:ph type="body" sz="quarter" idx="47" hasCustomPrompt="1"/>
          </p:nvPr>
        </p:nvSpPr>
        <p:spPr>
          <a:xfrm>
            <a:off x="7260624" y="2726765"/>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3" name="Text Placeholder 7">
            <a:extLst>
              <a:ext uri="{FF2B5EF4-FFF2-40B4-BE49-F238E27FC236}">
                <a16:creationId xmlns:a16="http://schemas.microsoft.com/office/drawing/2014/main" id="{71312D4F-9767-4E4C-967B-F4B4210B31DA}"/>
              </a:ext>
            </a:extLst>
          </p:cNvPr>
          <p:cNvSpPr>
            <a:spLocks noGrp="1"/>
          </p:cNvSpPr>
          <p:nvPr>
            <p:ph type="body" sz="quarter" idx="48" hasCustomPrompt="1"/>
          </p:nvPr>
        </p:nvSpPr>
        <p:spPr>
          <a:xfrm>
            <a:off x="7714893" y="2726765"/>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4" name="Text Placeholder 7">
            <a:extLst>
              <a:ext uri="{FF2B5EF4-FFF2-40B4-BE49-F238E27FC236}">
                <a16:creationId xmlns:a16="http://schemas.microsoft.com/office/drawing/2014/main" id="{9AB6998B-9C91-4A33-9326-E821375B7BEC}"/>
              </a:ext>
            </a:extLst>
          </p:cNvPr>
          <p:cNvSpPr>
            <a:spLocks noGrp="1"/>
          </p:cNvSpPr>
          <p:nvPr>
            <p:ph type="body" sz="quarter" idx="50" hasCustomPrompt="1"/>
          </p:nvPr>
        </p:nvSpPr>
        <p:spPr>
          <a:xfrm>
            <a:off x="7260624" y="3338879"/>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5" name="Text Placeholder 7">
            <a:extLst>
              <a:ext uri="{FF2B5EF4-FFF2-40B4-BE49-F238E27FC236}">
                <a16:creationId xmlns:a16="http://schemas.microsoft.com/office/drawing/2014/main" id="{16A34D21-3753-4793-8EA4-0EF98FBC1700}"/>
              </a:ext>
            </a:extLst>
          </p:cNvPr>
          <p:cNvSpPr>
            <a:spLocks noGrp="1"/>
          </p:cNvSpPr>
          <p:nvPr>
            <p:ph type="body" sz="quarter" idx="51" hasCustomPrompt="1"/>
          </p:nvPr>
        </p:nvSpPr>
        <p:spPr>
          <a:xfrm>
            <a:off x="7714893" y="3338879"/>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6" name="Text Placeholder 7">
            <a:extLst>
              <a:ext uri="{FF2B5EF4-FFF2-40B4-BE49-F238E27FC236}">
                <a16:creationId xmlns:a16="http://schemas.microsoft.com/office/drawing/2014/main" id="{17A49A15-342C-4E91-A598-18E0067C04E9}"/>
              </a:ext>
            </a:extLst>
          </p:cNvPr>
          <p:cNvSpPr>
            <a:spLocks noGrp="1"/>
          </p:cNvSpPr>
          <p:nvPr>
            <p:ph type="body" sz="quarter" idx="53" hasCustomPrompt="1"/>
          </p:nvPr>
        </p:nvSpPr>
        <p:spPr>
          <a:xfrm>
            <a:off x="7260624" y="3950943"/>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7" name="Text Placeholder 7">
            <a:extLst>
              <a:ext uri="{FF2B5EF4-FFF2-40B4-BE49-F238E27FC236}">
                <a16:creationId xmlns:a16="http://schemas.microsoft.com/office/drawing/2014/main" id="{E6937A51-FA8E-412F-8835-025288F5A9F3}"/>
              </a:ext>
            </a:extLst>
          </p:cNvPr>
          <p:cNvSpPr>
            <a:spLocks noGrp="1"/>
          </p:cNvSpPr>
          <p:nvPr>
            <p:ph type="body" sz="quarter" idx="54" hasCustomPrompt="1"/>
          </p:nvPr>
        </p:nvSpPr>
        <p:spPr>
          <a:xfrm>
            <a:off x="7714893" y="3950943"/>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18" name="Text Placeholder 7">
            <a:extLst>
              <a:ext uri="{FF2B5EF4-FFF2-40B4-BE49-F238E27FC236}">
                <a16:creationId xmlns:a16="http://schemas.microsoft.com/office/drawing/2014/main" id="{0C777AA3-227C-40F1-8613-91842351326E}"/>
              </a:ext>
            </a:extLst>
          </p:cNvPr>
          <p:cNvSpPr>
            <a:spLocks noGrp="1"/>
          </p:cNvSpPr>
          <p:nvPr>
            <p:ph type="body" sz="quarter" idx="56" hasCustomPrompt="1"/>
          </p:nvPr>
        </p:nvSpPr>
        <p:spPr>
          <a:xfrm>
            <a:off x="7260624" y="4563007"/>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19" name="Text Placeholder 7">
            <a:extLst>
              <a:ext uri="{FF2B5EF4-FFF2-40B4-BE49-F238E27FC236}">
                <a16:creationId xmlns:a16="http://schemas.microsoft.com/office/drawing/2014/main" id="{272EE8A2-0287-4B91-A2D2-8F5BF802FD79}"/>
              </a:ext>
            </a:extLst>
          </p:cNvPr>
          <p:cNvSpPr>
            <a:spLocks noGrp="1"/>
          </p:cNvSpPr>
          <p:nvPr>
            <p:ph type="body" sz="quarter" idx="57" hasCustomPrompt="1"/>
          </p:nvPr>
        </p:nvSpPr>
        <p:spPr>
          <a:xfrm>
            <a:off x="7714893" y="4563007"/>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0" name="Text Placeholder 7">
            <a:extLst>
              <a:ext uri="{FF2B5EF4-FFF2-40B4-BE49-F238E27FC236}">
                <a16:creationId xmlns:a16="http://schemas.microsoft.com/office/drawing/2014/main" id="{4B1123ED-4CB8-4A99-A334-872400196737}"/>
              </a:ext>
            </a:extLst>
          </p:cNvPr>
          <p:cNvSpPr>
            <a:spLocks noGrp="1"/>
          </p:cNvSpPr>
          <p:nvPr>
            <p:ph type="body" sz="quarter" idx="59" hasCustomPrompt="1"/>
          </p:nvPr>
        </p:nvSpPr>
        <p:spPr>
          <a:xfrm>
            <a:off x="7260624" y="5175071"/>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1" name="Text Placeholder 7">
            <a:extLst>
              <a:ext uri="{FF2B5EF4-FFF2-40B4-BE49-F238E27FC236}">
                <a16:creationId xmlns:a16="http://schemas.microsoft.com/office/drawing/2014/main" id="{D5DC2637-A3D4-49FA-B128-BE14D703AC50}"/>
              </a:ext>
            </a:extLst>
          </p:cNvPr>
          <p:cNvSpPr>
            <a:spLocks noGrp="1"/>
          </p:cNvSpPr>
          <p:nvPr>
            <p:ph type="body" sz="quarter" idx="60" hasCustomPrompt="1"/>
          </p:nvPr>
        </p:nvSpPr>
        <p:spPr>
          <a:xfrm>
            <a:off x="7714893" y="5175071"/>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2" name="Text Placeholder 7">
            <a:extLst>
              <a:ext uri="{FF2B5EF4-FFF2-40B4-BE49-F238E27FC236}">
                <a16:creationId xmlns:a16="http://schemas.microsoft.com/office/drawing/2014/main" id="{4BE3C7B5-3D8C-4566-ABA0-B9C707EE512B}"/>
              </a:ext>
            </a:extLst>
          </p:cNvPr>
          <p:cNvSpPr>
            <a:spLocks noGrp="1"/>
          </p:cNvSpPr>
          <p:nvPr>
            <p:ph type="body" sz="quarter" idx="61" hasCustomPrompt="1"/>
          </p:nvPr>
        </p:nvSpPr>
        <p:spPr>
          <a:xfrm>
            <a:off x="2763399" y="1488888"/>
            <a:ext cx="454269" cy="312700"/>
          </a:xfrm>
        </p:spPr>
        <p:txBody>
          <a:bodyPr vert="horz" lIns="91440" tIns="0" rIns="91440" bIns="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3" name="Text Placeholder 7">
            <a:extLst>
              <a:ext uri="{FF2B5EF4-FFF2-40B4-BE49-F238E27FC236}">
                <a16:creationId xmlns:a16="http://schemas.microsoft.com/office/drawing/2014/main" id="{296213A8-32A4-4AFB-BCAF-AC68FCBC70B2}"/>
              </a:ext>
            </a:extLst>
          </p:cNvPr>
          <p:cNvSpPr>
            <a:spLocks noGrp="1"/>
          </p:cNvSpPr>
          <p:nvPr>
            <p:ph type="body" sz="quarter" idx="62" hasCustomPrompt="1"/>
          </p:nvPr>
        </p:nvSpPr>
        <p:spPr>
          <a:xfrm>
            <a:off x="3217668" y="1488888"/>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4" name="Text Placeholder 7">
            <a:extLst>
              <a:ext uri="{FF2B5EF4-FFF2-40B4-BE49-F238E27FC236}">
                <a16:creationId xmlns:a16="http://schemas.microsoft.com/office/drawing/2014/main" id="{84155F90-F6EB-4F8E-9AD4-6EB187CCB89B}"/>
              </a:ext>
            </a:extLst>
          </p:cNvPr>
          <p:cNvSpPr>
            <a:spLocks noGrp="1"/>
          </p:cNvSpPr>
          <p:nvPr>
            <p:ph type="body" sz="quarter" idx="63" hasCustomPrompt="1"/>
          </p:nvPr>
        </p:nvSpPr>
        <p:spPr>
          <a:xfrm>
            <a:off x="2763399" y="2106387"/>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5" name="Text Placeholder 7">
            <a:extLst>
              <a:ext uri="{FF2B5EF4-FFF2-40B4-BE49-F238E27FC236}">
                <a16:creationId xmlns:a16="http://schemas.microsoft.com/office/drawing/2014/main" id="{2FCC670E-97EE-45D0-B555-B3491128874D}"/>
              </a:ext>
            </a:extLst>
          </p:cNvPr>
          <p:cNvSpPr>
            <a:spLocks noGrp="1"/>
          </p:cNvSpPr>
          <p:nvPr>
            <p:ph type="body" sz="quarter" idx="64" hasCustomPrompt="1"/>
          </p:nvPr>
        </p:nvSpPr>
        <p:spPr>
          <a:xfrm>
            <a:off x="3217668" y="2106387"/>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6" name="Text Placeholder 7">
            <a:extLst>
              <a:ext uri="{FF2B5EF4-FFF2-40B4-BE49-F238E27FC236}">
                <a16:creationId xmlns:a16="http://schemas.microsoft.com/office/drawing/2014/main" id="{C1F439C7-5FEF-4E28-973F-82E357055F14}"/>
              </a:ext>
            </a:extLst>
          </p:cNvPr>
          <p:cNvSpPr>
            <a:spLocks noGrp="1"/>
          </p:cNvSpPr>
          <p:nvPr>
            <p:ph type="body" sz="quarter" idx="65" hasCustomPrompt="1"/>
          </p:nvPr>
        </p:nvSpPr>
        <p:spPr>
          <a:xfrm>
            <a:off x="2763399" y="2723886"/>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7" name="Text Placeholder 7">
            <a:extLst>
              <a:ext uri="{FF2B5EF4-FFF2-40B4-BE49-F238E27FC236}">
                <a16:creationId xmlns:a16="http://schemas.microsoft.com/office/drawing/2014/main" id="{E8D21BFD-B08A-4603-AD95-829251E7A439}"/>
              </a:ext>
            </a:extLst>
          </p:cNvPr>
          <p:cNvSpPr>
            <a:spLocks noGrp="1"/>
          </p:cNvSpPr>
          <p:nvPr>
            <p:ph type="body" sz="quarter" idx="66" hasCustomPrompt="1"/>
          </p:nvPr>
        </p:nvSpPr>
        <p:spPr>
          <a:xfrm>
            <a:off x="3217668" y="2723886"/>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28" name="Text Placeholder 7">
            <a:extLst>
              <a:ext uri="{FF2B5EF4-FFF2-40B4-BE49-F238E27FC236}">
                <a16:creationId xmlns:a16="http://schemas.microsoft.com/office/drawing/2014/main" id="{DC0AAE4A-C732-4B24-BEB4-2323344EF50D}"/>
              </a:ext>
            </a:extLst>
          </p:cNvPr>
          <p:cNvSpPr>
            <a:spLocks noGrp="1"/>
          </p:cNvSpPr>
          <p:nvPr>
            <p:ph type="body" sz="quarter" idx="67" hasCustomPrompt="1"/>
          </p:nvPr>
        </p:nvSpPr>
        <p:spPr>
          <a:xfrm>
            <a:off x="2763399" y="3336000"/>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29" name="Text Placeholder 7">
            <a:extLst>
              <a:ext uri="{FF2B5EF4-FFF2-40B4-BE49-F238E27FC236}">
                <a16:creationId xmlns:a16="http://schemas.microsoft.com/office/drawing/2014/main" id="{2C5885B3-B387-4B83-A998-696A4821540B}"/>
              </a:ext>
            </a:extLst>
          </p:cNvPr>
          <p:cNvSpPr>
            <a:spLocks noGrp="1"/>
          </p:cNvSpPr>
          <p:nvPr>
            <p:ph type="body" sz="quarter" idx="68" hasCustomPrompt="1"/>
          </p:nvPr>
        </p:nvSpPr>
        <p:spPr>
          <a:xfrm>
            <a:off x="3217668" y="3336000"/>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30" name="Text Placeholder 7">
            <a:extLst>
              <a:ext uri="{FF2B5EF4-FFF2-40B4-BE49-F238E27FC236}">
                <a16:creationId xmlns:a16="http://schemas.microsoft.com/office/drawing/2014/main" id="{16003D24-2583-4DDF-9D63-0176905ECA7D}"/>
              </a:ext>
            </a:extLst>
          </p:cNvPr>
          <p:cNvSpPr>
            <a:spLocks noGrp="1"/>
          </p:cNvSpPr>
          <p:nvPr>
            <p:ph type="body" sz="quarter" idx="69" hasCustomPrompt="1"/>
          </p:nvPr>
        </p:nvSpPr>
        <p:spPr>
          <a:xfrm>
            <a:off x="2763399" y="3948064"/>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31" name="Text Placeholder 7">
            <a:extLst>
              <a:ext uri="{FF2B5EF4-FFF2-40B4-BE49-F238E27FC236}">
                <a16:creationId xmlns:a16="http://schemas.microsoft.com/office/drawing/2014/main" id="{47A3F378-022D-4C85-9846-AAA44AEF1B7C}"/>
              </a:ext>
            </a:extLst>
          </p:cNvPr>
          <p:cNvSpPr>
            <a:spLocks noGrp="1"/>
          </p:cNvSpPr>
          <p:nvPr>
            <p:ph type="body" sz="quarter" idx="70" hasCustomPrompt="1"/>
          </p:nvPr>
        </p:nvSpPr>
        <p:spPr>
          <a:xfrm>
            <a:off x="3217668" y="3948064"/>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32" name="Text Placeholder 7">
            <a:extLst>
              <a:ext uri="{FF2B5EF4-FFF2-40B4-BE49-F238E27FC236}">
                <a16:creationId xmlns:a16="http://schemas.microsoft.com/office/drawing/2014/main" id="{770E93B8-E7EB-4F35-BC90-9092333D5BA7}"/>
              </a:ext>
            </a:extLst>
          </p:cNvPr>
          <p:cNvSpPr>
            <a:spLocks noGrp="1"/>
          </p:cNvSpPr>
          <p:nvPr>
            <p:ph type="body" sz="quarter" idx="71" hasCustomPrompt="1"/>
          </p:nvPr>
        </p:nvSpPr>
        <p:spPr>
          <a:xfrm>
            <a:off x="2763399" y="4560128"/>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33" name="Text Placeholder 7">
            <a:extLst>
              <a:ext uri="{FF2B5EF4-FFF2-40B4-BE49-F238E27FC236}">
                <a16:creationId xmlns:a16="http://schemas.microsoft.com/office/drawing/2014/main" id="{45026854-6408-498B-A477-2BCE1C3EFD29}"/>
              </a:ext>
            </a:extLst>
          </p:cNvPr>
          <p:cNvSpPr>
            <a:spLocks noGrp="1"/>
          </p:cNvSpPr>
          <p:nvPr>
            <p:ph type="body" sz="quarter" idx="72" hasCustomPrompt="1"/>
          </p:nvPr>
        </p:nvSpPr>
        <p:spPr>
          <a:xfrm>
            <a:off x="3217668" y="4560128"/>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34" name="Text Placeholder 7">
            <a:extLst>
              <a:ext uri="{FF2B5EF4-FFF2-40B4-BE49-F238E27FC236}">
                <a16:creationId xmlns:a16="http://schemas.microsoft.com/office/drawing/2014/main" id="{8D6D4CD6-1D31-4C49-94AF-FD7F6E635FB8}"/>
              </a:ext>
            </a:extLst>
          </p:cNvPr>
          <p:cNvSpPr>
            <a:spLocks noGrp="1"/>
          </p:cNvSpPr>
          <p:nvPr>
            <p:ph type="body" sz="quarter" idx="73" hasCustomPrompt="1"/>
          </p:nvPr>
        </p:nvSpPr>
        <p:spPr>
          <a:xfrm>
            <a:off x="2763399" y="5172192"/>
            <a:ext cx="454269" cy="312700"/>
          </a:xfrm>
        </p:spPr>
        <p:txBody>
          <a:bodyPr vert="horz" lIns="91440" tIns="45720" rIns="91440" bIns="45720" rtlCol="0" anchor="ctr">
            <a:noAutofit/>
          </a:bodyPr>
          <a:lstStyle>
            <a:lvl1pPr marL="0" indent="0">
              <a:buNone/>
              <a:defRPr lang="en-US" sz="1600" b="0" i="0" dirty="0">
                <a:solidFill>
                  <a:schemeClr val="bg1">
                    <a:lumMod val="75000"/>
                  </a:schemeClr>
                </a:solidFill>
                <a:latin typeface="Roboto" charset="0"/>
                <a:ea typeface="Roboto" charset="0"/>
                <a:cs typeface="Roboto" charset="0"/>
              </a:defRPr>
            </a:lvl1pPr>
          </a:lstStyle>
          <a:p>
            <a:pPr marL="228606" lvl="0" indent="-228606"/>
            <a:r>
              <a:rPr lang="en-US" dirty="0"/>
              <a:t>00</a:t>
            </a:r>
          </a:p>
        </p:txBody>
      </p:sp>
      <p:sp>
        <p:nvSpPr>
          <p:cNvPr id="35" name="Text Placeholder 7">
            <a:extLst>
              <a:ext uri="{FF2B5EF4-FFF2-40B4-BE49-F238E27FC236}">
                <a16:creationId xmlns:a16="http://schemas.microsoft.com/office/drawing/2014/main" id="{4BC25F49-CEAF-4D33-977F-FB772563A95C}"/>
              </a:ext>
            </a:extLst>
          </p:cNvPr>
          <p:cNvSpPr>
            <a:spLocks noGrp="1"/>
          </p:cNvSpPr>
          <p:nvPr>
            <p:ph type="body" sz="quarter" idx="74" hasCustomPrompt="1"/>
          </p:nvPr>
        </p:nvSpPr>
        <p:spPr>
          <a:xfrm>
            <a:off x="3217668" y="5172192"/>
            <a:ext cx="3810719" cy="312700"/>
          </a:xfrm>
        </p:spPr>
        <p:txBody>
          <a:bodyPr anchor="ctr">
            <a:noAutofit/>
          </a:bodyPr>
          <a:lstStyle>
            <a:lvl1pPr marL="0" indent="0" algn="l">
              <a:buNone/>
              <a:defRPr sz="1600" b="0" i="0">
                <a:solidFill>
                  <a:schemeClr val="tx1"/>
                </a:solidFill>
                <a:latin typeface="Roboto" charset="0"/>
                <a:ea typeface="Roboto" charset="0"/>
                <a:cs typeface="Roboto" charset="0"/>
              </a:defRPr>
            </a:lvl1pPr>
          </a:lstStyle>
          <a:p>
            <a:pPr lvl="0"/>
            <a:r>
              <a:rPr lang="en-US" dirty="0"/>
              <a:t>Item</a:t>
            </a:r>
          </a:p>
        </p:txBody>
      </p:sp>
      <p:sp>
        <p:nvSpPr>
          <p:cNvPr id="36" name="Rectangle 35">
            <a:extLst>
              <a:ext uri="{FF2B5EF4-FFF2-40B4-BE49-F238E27FC236}">
                <a16:creationId xmlns:a16="http://schemas.microsoft.com/office/drawing/2014/main" id="{111AB959-C663-4532-9024-4C78FB00189C}"/>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37" name="Picture 36">
            <a:extLst>
              <a:ext uri="{FF2B5EF4-FFF2-40B4-BE49-F238E27FC236}">
                <a16:creationId xmlns:a16="http://schemas.microsoft.com/office/drawing/2014/main" id="{53B620C7-FA41-42FB-8580-A0BAD951033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54" y="6290380"/>
            <a:ext cx="1848757" cy="410835"/>
          </a:xfrm>
          <a:prstGeom prst="rect">
            <a:avLst/>
          </a:prstGeom>
        </p:spPr>
      </p:pic>
    </p:spTree>
    <p:extLst>
      <p:ext uri="{BB962C8B-B14F-4D97-AF65-F5344CB8AC3E}">
        <p14:creationId xmlns:p14="http://schemas.microsoft.com/office/powerpoint/2010/main" val="2503817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68B91-2BE9-4F31-A8B5-9199DD5804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8"/>
          <p:cNvSpPr>
            <a:spLocks noGrp="1"/>
          </p:cNvSpPr>
          <p:nvPr>
            <p:ph type="body" sz="quarter" idx="10" hasCustomPrompt="1"/>
          </p:nvPr>
        </p:nvSpPr>
        <p:spPr>
          <a:xfrm>
            <a:off x="606835" y="2469823"/>
            <a:ext cx="6692713" cy="1932495"/>
          </a:xfrm>
          <a:prstGeom prst="rect">
            <a:avLst/>
          </a:prstGeom>
        </p:spPr>
        <p:txBody>
          <a:bodyPr wrap="square" lIns="0" anchor="ctr" anchorCtr="0">
            <a:noAutofit/>
          </a:bodyPr>
          <a:lstStyle>
            <a:lvl1pPr marL="0" indent="0">
              <a:buNone/>
              <a:defRPr sz="3200">
                <a:solidFill>
                  <a:schemeClr val="tx2"/>
                </a:solidFill>
                <a:latin typeface="Roboto" pitchFamily="2" charset="0"/>
                <a:ea typeface="Roboto" pitchFamily="2" charset="0"/>
              </a:defRPr>
            </a:lvl1pPr>
          </a:lstStyle>
          <a:p>
            <a:pPr lvl="0"/>
            <a:r>
              <a:rPr lang="en-US" dirty="0"/>
              <a:t>Section Title</a:t>
            </a:r>
          </a:p>
        </p:txBody>
      </p:sp>
      <p:cxnSp>
        <p:nvCxnSpPr>
          <p:cNvPr id="7" name="Straight Connector 6">
            <a:extLst>
              <a:ext uri="{FF2B5EF4-FFF2-40B4-BE49-F238E27FC236}">
                <a16:creationId xmlns:a16="http://schemas.microsoft.com/office/drawing/2014/main" id="{3067D033-36FB-4CE7-A924-A71E3BAEA3BF}"/>
              </a:ext>
            </a:extLst>
          </p:cNvPr>
          <p:cNvCxnSpPr>
            <a:cxnSpLocks/>
          </p:cNvCxnSpPr>
          <p:nvPr userDrawn="1"/>
        </p:nvCxnSpPr>
        <p:spPr>
          <a:xfrm>
            <a:off x="487943" y="2924722"/>
            <a:ext cx="0" cy="1036948"/>
          </a:xfrm>
          <a:prstGeom prst="line">
            <a:avLst/>
          </a:prstGeom>
          <a:ln w="76200">
            <a:solidFill>
              <a:srgbClr val="EFAC2E"/>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5EA000A-3779-40C5-8808-C9B8A948B7DF}"/>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8" name="Picture 7">
            <a:extLst>
              <a:ext uri="{FF2B5EF4-FFF2-40B4-BE49-F238E27FC236}">
                <a16:creationId xmlns:a16="http://schemas.microsoft.com/office/drawing/2014/main" id="{4F15A998-772A-476B-A9BD-FB47A9EEBEE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54" y="6290380"/>
            <a:ext cx="1848757" cy="410835"/>
          </a:xfrm>
          <a:prstGeom prst="rect">
            <a:avLst/>
          </a:prstGeom>
        </p:spPr>
      </p:pic>
    </p:spTree>
    <p:extLst>
      <p:ext uri="{BB962C8B-B14F-4D97-AF65-F5344CB8AC3E}">
        <p14:creationId xmlns:p14="http://schemas.microsoft.com/office/powerpoint/2010/main" val="25833168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9" name="Text Placeholder 8"/>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5" name="Content Placeholder 4"/>
          <p:cNvSpPr>
            <a:spLocks noGrp="1"/>
          </p:cNvSpPr>
          <p:nvPr>
            <p:ph sz="quarter" idx="13"/>
          </p:nvPr>
        </p:nvSpPr>
        <p:spPr>
          <a:xfrm>
            <a:off x="619027" y="1485900"/>
            <a:ext cx="10963373"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1">
            <a:extLst>
              <a:ext uri="{FF2B5EF4-FFF2-40B4-BE49-F238E27FC236}">
                <a16:creationId xmlns:a16="http://schemas.microsoft.com/office/drawing/2014/main" id="{B4F1EF9B-D854-4D11-A05D-A11A7B1A628C}"/>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110626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CD69-8D3F-4004-B71B-83B625DA74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C6346B-E714-4CF1-B5F8-D83198499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02385-E3DB-4BF8-872F-066C266646E2}"/>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CFD699B1-4C4F-47FC-BFB8-4686E561C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33B5B-9188-4170-AB14-2F43CD9EB90C}"/>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3076389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12" name="Content Placeholder 11"/>
          <p:cNvSpPr>
            <a:spLocks noGrp="1"/>
          </p:cNvSpPr>
          <p:nvPr>
            <p:ph sz="quarter" idx="13"/>
          </p:nvPr>
        </p:nvSpPr>
        <p:spPr>
          <a:xfrm>
            <a:off x="6254750" y="1485900"/>
            <a:ext cx="532765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4"/>
          </p:nvPr>
        </p:nvSpPr>
        <p:spPr>
          <a:xfrm>
            <a:off x="609600" y="1485900"/>
            <a:ext cx="53340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8DDE9F53-BD49-4051-8028-E2F2C8B28FAF}"/>
              </a:ext>
            </a:extLst>
          </p:cNvPr>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8" name="Footer Placeholder 1">
            <a:extLst>
              <a:ext uri="{FF2B5EF4-FFF2-40B4-BE49-F238E27FC236}">
                <a16:creationId xmlns:a16="http://schemas.microsoft.com/office/drawing/2014/main" id="{4596B764-23C0-4CA1-A94E-0D0235530E23}"/>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602764415"/>
      </p:ext>
    </p:extLst>
  </p:cSld>
  <p:clrMapOvr>
    <a:masterClrMapping/>
  </p:clrMapOvr>
  <p:extLst>
    <p:ext uri="{DCECCB84-F9BA-43D5-87BE-67443E8EF086}">
      <p15:sldGuideLst xmlns:p15="http://schemas.microsoft.com/office/powerpoint/2012/main">
        <p15:guide id="1" pos="3840">
          <p15:clr>
            <a:srgbClr val="FBAE40"/>
          </p15:clr>
        </p15:guide>
        <p15:guide id="2" pos="3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v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12" name="Content Placeholder 11"/>
          <p:cNvSpPr>
            <a:spLocks noGrp="1"/>
          </p:cNvSpPr>
          <p:nvPr>
            <p:ph sz="quarter" idx="13"/>
          </p:nvPr>
        </p:nvSpPr>
        <p:spPr>
          <a:xfrm>
            <a:off x="8458200" y="1485900"/>
            <a:ext cx="31242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4"/>
          </p:nvPr>
        </p:nvSpPr>
        <p:spPr>
          <a:xfrm>
            <a:off x="609599" y="1485900"/>
            <a:ext cx="7620001"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3F61D880-68E1-47B4-B777-C7539A10981B}"/>
              </a:ext>
            </a:extLst>
          </p:cNvPr>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8" name="Footer Placeholder 1">
            <a:extLst>
              <a:ext uri="{FF2B5EF4-FFF2-40B4-BE49-F238E27FC236}">
                <a16:creationId xmlns:a16="http://schemas.microsoft.com/office/drawing/2014/main" id="{998D832D-71DA-43F8-A05B-F80A4B6F8CDA}"/>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3642962505"/>
      </p:ext>
    </p:extLst>
  </p:cSld>
  <p:clrMapOvr>
    <a:masterClrMapping/>
  </p:clrMapOvr>
  <p:extLst>
    <p:ext uri="{DCECCB84-F9BA-43D5-87BE-67443E8EF086}">
      <p15:sldGuideLst xmlns:p15="http://schemas.microsoft.com/office/powerpoint/2012/main">
        <p15:guide id="1" pos="3840">
          <p15:clr>
            <a:srgbClr val="FBAE40"/>
          </p15:clr>
        </p15:guide>
        <p15:guide id="2" pos="3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v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12" name="Content Placeholder 11"/>
          <p:cNvSpPr>
            <a:spLocks noGrp="1"/>
          </p:cNvSpPr>
          <p:nvPr>
            <p:ph sz="quarter" idx="13"/>
          </p:nvPr>
        </p:nvSpPr>
        <p:spPr>
          <a:xfrm>
            <a:off x="4000501" y="1485900"/>
            <a:ext cx="75819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4"/>
          </p:nvPr>
        </p:nvSpPr>
        <p:spPr>
          <a:xfrm>
            <a:off x="609599" y="1485900"/>
            <a:ext cx="3124201"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67CB7382-78D4-4539-BF9D-622490B83B20}"/>
              </a:ext>
            </a:extLst>
          </p:cNvPr>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8" name="Footer Placeholder 1">
            <a:extLst>
              <a:ext uri="{FF2B5EF4-FFF2-40B4-BE49-F238E27FC236}">
                <a16:creationId xmlns:a16="http://schemas.microsoft.com/office/drawing/2014/main" id="{3392DC35-3BEF-4085-ACB8-3599D2054F0C}"/>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2203683472"/>
      </p:ext>
    </p:extLst>
  </p:cSld>
  <p:clrMapOvr>
    <a:masterClrMapping/>
  </p:clrMapOvr>
  <p:extLst>
    <p:ext uri="{DCECCB84-F9BA-43D5-87BE-67443E8EF086}">
      <p15:sldGuideLst xmlns:p15="http://schemas.microsoft.com/office/powerpoint/2012/main">
        <p15:guide id="1" pos="3840">
          <p15:clr>
            <a:srgbClr val="FBAE40"/>
          </p15:clr>
        </p15:guide>
        <p15:guide id="2" pos="3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14" name="Content Placeholder 13"/>
          <p:cNvSpPr>
            <a:spLocks noGrp="1"/>
          </p:cNvSpPr>
          <p:nvPr>
            <p:ph sz="quarter" idx="14"/>
          </p:nvPr>
        </p:nvSpPr>
        <p:spPr>
          <a:xfrm>
            <a:off x="620200" y="1485901"/>
            <a:ext cx="3371674" cy="4419599"/>
          </a:xfrm>
        </p:spPr>
        <p:txBody>
          <a:bodyPr/>
          <a:lstStyle/>
          <a:p>
            <a:pPr lvl="0"/>
            <a:r>
              <a:rPr lang="en-US"/>
              <a:t>Edit Master text styles</a:t>
            </a:r>
          </a:p>
          <a:p>
            <a:pPr lvl="1"/>
            <a:r>
              <a:rPr lang="en-US"/>
              <a:t>Second level</a:t>
            </a:r>
          </a:p>
        </p:txBody>
      </p:sp>
      <p:sp>
        <p:nvSpPr>
          <p:cNvPr id="10" name="Content Placeholder 13"/>
          <p:cNvSpPr>
            <a:spLocks noGrp="1"/>
          </p:cNvSpPr>
          <p:nvPr>
            <p:ph sz="quarter" idx="16"/>
          </p:nvPr>
        </p:nvSpPr>
        <p:spPr>
          <a:xfrm>
            <a:off x="4435509" y="1485152"/>
            <a:ext cx="3330408" cy="4419599"/>
          </a:xfrm>
        </p:spPr>
        <p:txBody>
          <a:bodyPr/>
          <a:lstStyle/>
          <a:p>
            <a:pPr lvl="0"/>
            <a:r>
              <a:rPr lang="en-US"/>
              <a:t>Edit Master text styles</a:t>
            </a:r>
          </a:p>
          <a:p>
            <a:pPr lvl="1"/>
            <a:r>
              <a:rPr lang="en-US"/>
              <a:t>Second level</a:t>
            </a:r>
          </a:p>
        </p:txBody>
      </p:sp>
      <p:sp>
        <p:nvSpPr>
          <p:cNvPr id="11" name="Content Placeholder 13"/>
          <p:cNvSpPr>
            <a:spLocks noGrp="1"/>
          </p:cNvSpPr>
          <p:nvPr>
            <p:ph sz="quarter" idx="17"/>
          </p:nvPr>
        </p:nvSpPr>
        <p:spPr>
          <a:xfrm>
            <a:off x="8200926" y="1479136"/>
            <a:ext cx="3371674" cy="4419600"/>
          </a:xfrm>
        </p:spPr>
        <p:txBody>
          <a:bodyPr/>
          <a:lstStyle/>
          <a:p>
            <a:pPr lvl="0"/>
            <a:r>
              <a:rPr lang="en-US"/>
              <a:t>Edit Master text styles</a:t>
            </a:r>
          </a:p>
          <a:p>
            <a:pPr lvl="1"/>
            <a:r>
              <a:rPr lang="en-US"/>
              <a:t>Second level</a:t>
            </a:r>
          </a:p>
        </p:txBody>
      </p:sp>
      <p:sp>
        <p:nvSpPr>
          <p:cNvPr id="15" name="Text Placeholder 8">
            <a:extLst>
              <a:ext uri="{FF2B5EF4-FFF2-40B4-BE49-F238E27FC236}">
                <a16:creationId xmlns:a16="http://schemas.microsoft.com/office/drawing/2014/main" id="{A6D1A0D1-4944-477B-B1A3-4BD4507D3B41}"/>
              </a:ext>
            </a:extLst>
          </p:cNvPr>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9" name="Footer Placeholder 1">
            <a:extLst>
              <a:ext uri="{FF2B5EF4-FFF2-40B4-BE49-F238E27FC236}">
                <a16:creationId xmlns:a16="http://schemas.microsoft.com/office/drawing/2014/main" id="{C3EED575-F123-4F93-A4B5-03288E761B95}"/>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68636063"/>
      </p:ext>
    </p:extLst>
  </p:cSld>
  <p:clrMapOvr>
    <a:masterClrMapping/>
  </p:clrMapOvr>
  <p:extLst>
    <p:ext uri="{DCECCB84-F9BA-43D5-87BE-67443E8EF086}">
      <p15:sldGuideLst xmlns:p15="http://schemas.microsoft.com/office/powerpoint/2012/main">
        <p15:guide id="1" pos="3840">
          <p15:clr>
            <a:srgbClr val="FBAE40"/>
          </p15:clr>
        </p15:guide>
        <p15:guide id="2" pos="37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51373F-31D5-4ACC-BB20-614995753FE2}" type="slidenum">
              <a:rPr lang="en-US" smtClean="0"/>
              <a:pPr/>
              <a:t>‹#›</a:t>
            </a:fld>
            <a:endParaRPr lang="en-US" dirty="0"/>
          </a:p>
        </p:txBody>
      </p:sp>
      <p:sp>
        <p:nvSpPr>
          <p:cNvPr id="14" name="Content Placeholder 13"/>
          <p:cNvSpPr>
            <a:spLocks noGrp="1"/>
          </p:cNvSpPr>
          <p:nvPr>
            <p:ph sz="quarter" idx="14"/>
          </p:nvPr>
        </p:nvSpPr>
        <p:spPr>
          <a:xfrm>
            <a:off x="628827" y="1485901"/>
            <a:ext cx="2514600" cy="4419599"/>
          </a:xfrm>
        </p:spPr>
        <p:txBody>
          <a:bodyPr/>
          <a:lstStyle/>
          <a:p>
            <a:pPr lvl="0"/>
            <a:r>
              <a:rPr lang="en-US"/>
              <a:t>Edit Master text styles</a:t>
            </a:r>
          </a:p>
          <a:p>
            <a:pPr lvl="1"/>
            <a:r>
              <a:rPr lang="en-US"/>
              <a:t>Second level</a:t>
            </a:r>
          </a:p>
        </p:txBody>
      </p:sp>
      <p:sp>
        <p:nvSpPr>
          <p:cNvPr id="9" name="Content Placeholder 13"/>
          <p:cNvSpPr>
            <a:spLocks noGrp="1"/>
          </p:cNvSpPr>
          <p:nvPr>
            <p:ph sz="quarter" idx="15"/>
          </p:nvPr>
        </p:nvSpPr>
        <p:spPr>
          <a:xfrm>
            <a:off x="3432741" y="1485901"/>
            <a:ext cx="2514600" cy="4419599"/>
          </a:xfrm>
        </p:spPr>
        <p:txBody>
          <a:bodyPr/>
          <a:lstStyle/>
          <a:p>
            <a:pPr lvl="0"/>
            <a:r>
              <a:rPr lang="en-US"/>
              <a:t>Edit Master text styles</a:t>
            </a:r>
          </a:p>
          <a:p>
            <a:pPr lvl="1"/>
            <a:r>
              <a:rPr lang="en-US"/>
              <a:t>Second level</a:t>
            </a:r>
          </a:p>
        </p:txBody>
      </p:sp>
      <p:sp>
        <p:nvSpPr>
          <p:cNvPr id="10" name="Content Placeholder 13"/>
          <p:cNvSpPr>
            <a:spLocks noGrp="1"/>
          </p:cNvSpPr>
          <p:nvPr>
            <p:ph sz="quarter" idx="16"/>
          </p:nvPr>
        </p:nvSpPr>
        <p:spPr>
          <a:xfrm>
            <a:off x="6264934" y="1485901"/>
            <a:ext cx="2514600" cy="4419599"/>
          </a:xfrm>
        </p:spPr>
        <p:txBody>
          <a:bodyPr/>
          <a:lstStyle/>
          <a:p>
            <a:pPr lvl="0"/>
            <a:r>
              <a:rPr lang="en-US"/>
              <a:t>Edit Master text styles</a:t>
            </a:r>
          </a:p>
          <a:p>
            <a:pPr lvl="1"/>
            <a:r>
              <a:rPr lang="en-US"/>
              <a:t>Second level</a:t>
            </a:r>
          </a:p>
        </p:txBody>
      </p:sp>
      <p:sp>
        <p:nvSpPr>
          <p:cNvPr id="11" name="Content Placeholder 13"/>
          <p:cNvSpPr>
            <a:spLocks noGrp="1"/>
          </p:cNvSpPr>
          <p:nvPr>
            <p:ph sz="quarter" idx="17"/>
          </p:nvPr>
        </p:nvSpPr>
        <p:spPr>
          <a:xfrm>
            <a:off x="9068848" y="1485901"/>
            <a:ext cx="2514600" cy="4419600"/>
          </a:xfrm>
        </p:spPr>
        <p:txBody>
          <a:bodyPr/>
          <a:lstStyle/>
          <a:p>
            <a:pPr lvl="0"/>
            <a:r>
              <a:rPr lang="en-US"/>
              <a:t>Edit Master text styles</a:t>
            </a:r>
          </a:p>
          <a:p>
            <a:pPr lvl="1"/>
            <a:r>
              <a:rPr lang="en-US"/>
              <a:t>Second level</a:t>
            </a:r>
          </a:p>
        </p:txBody>
      </p:sp>
      <p:sp>
        <p:nvSpPr>
          <p:cNvPr id="15" name="Text Placeholder 8">
            <a:extLst>
              <a:ext uri="{FF2B5EF4-FFF2-40B4-BE49-F238E27FC236}">
                <a16:creationId xmlns:a16="http://schemas.microsoft.com/office/drawing/2014/main" id="{A6D1A0D1-4944-477B-B1A3-4BD4507D3B41}"/>
              </a:ext>
            </a:extLst>
          </p:cNvPr>
          <p:cNvSpPr>
            <a:spLocks noGrp="1"/>
          </p:cNvSpPr>
          <p:nvPr>
            <p:ph type="body" sz="quarter" idx="12" hasCustomPrompt="1"/>
          </p:nvPr>
        </p:nvSpPr>
        <p:spPr>
          <a:xfrm>
            <a:off x="619027" y="838201"/>
            <a:ext cx="10963373" cy="304799"/>
          </a:xfrm>
        </p:spPr>
        <p:txBody>
          <a:bodyPr anchor="ctr"/>
          <a:lstStyle>
            <a:lvl1pPr marL="0" indent="0">
              <a:buNone/>
              <a:defRPr sz="1800" b="0" cap="none" baseline="0">
                <a:solidFill>
                  <a:schemeClr val="accent3"/>
                </a:solidFill>
                <a:latin typeface="Roboto" pitchFamily="2" charset="0"/>
                <a:ea typeface="Roboto" pitchFamily="2" charset="0"/>
              </a:defRPr>
            </a:lvl1pPr>
          </a:lstStyle>
          <a:p>
            <a:pPr lvl="0"/>
            <a:r>
              <a:rPr lang="en-US" dirty="0"/>
              <a:t>Sub-Header</a:t>
            </a:r>
          </a:p>
        </p:txBody>
      </p:sp>
      <p:sp>
        <p:nvSpPr>
          <p:cNvPr id="12" name="Footer Placeholder 1">
            <a:extLst>
              <a:ext uri="{FF2B5EF4-FFF2-40B4-BE49-F238E27FC236}">
                <a16:creationId xmlns:a16="http://schemas.microsoft.com/office/drawing/2014/main" id="{1262E8D9-94B7-4505-A405-21463B2BE97E}"/>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2029360359"/>
      </p:ext>
    </p:extLst>
  </p:cSld>
  <p:clrMapOvr>
    <a:masterClrMapping/>
  </p:clrMapOvr>
  <p:extLst>
    <p:ext uri="{DCECCB84-F9BA-43D5-87BE-67443E8EF086}">
      <p15:sldGuideLst xmlns:p15="http://schemas.microsoft.com/office/powerpoint/2012/main">
        <p15:guide id="1" pos="3840">
          <p15:clr>
            <a:srgbClr val="FBAE40"/>
          </p15:clr>
        </p15:guide>
        <p15:guide id="2" pos="3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C725A2-B356-4403-A4EA-93565B0D7601}"/>
              </a:ext>
            </a:extLst>
          </p:cNvPr>
          <p:cNvSpPr>
            <a:spLocks noGrp="1"/>
          </p:cNvSpPr>
          <p:nvPr>
            <p:ph type="sldNum" sz="quarter" idx="10"/>
          </p:nvPr>
        </p:nvSpPr>
        <p:spPr/>
        <p:txBody>
          <a:bodyPr/>
          <a:lstStyle>
            <a:lvl1pPr>
              <a:defRPr b="1">
                <a:solidFill>
                  <a:schemeClr val="tx2"/>
                </a:solidFill>
              </a:defRPr>
            </a:lvl1pPr>
          </a:lstStyle>
          <a:p>
            <a:fld id="{3751373F-31D5-4ACC-BB20-614995753FE2}" type="slidenum">
              <a:rPr lang="en-US" smtClean="0"/>
              <a:pPr/>
              <a:t>‹#›</a:t>
            </a:fld>
            <a:endParaRPr lang="en-US" dirty="0"/>
          </a:p>
        </p:txBody>
      </p:sp>
      <p:sp>
        <p:nvSpPr>
          <p:cNvPr id="10" name="Title 9">
            <a:extLst>
              <a:ext uri="{FF2B5EF4-FFF2-40B4-BE49-F238E27FC236}">
                <a16:creationId xmlns:a16="http://schemas.microsoft.com/office/drawing/2014/main" id="{88F70FB3-CB28-41CD-B00D-5EC858A5FFB9}"/>
              </a:ext>
            </a:extLst>
          </p:cNvPr>
          <p:cNvSpPr>
            <a:spLocks noGrp="1"/>
          </p:cNvSpPr>
          <p:nvPr>
            <p:ph type="title"/>
          </p:nvPr>
        </p:nvSpPr>
        <p:spPr/>
        <p:txBody>
          <a:bodyPr/>
          <a:lstStyle>
            <a:lvl1pPr>
              <a:defRPr b="1"/>
            </a:lvl1pPr>
          </a:lstStyle>
          <a:p>
            <a:r>
              <a:rPr lang="en-US"/>
              <a:t>Click to edit Master title style</a:t>
            </a:r>
          </a:p>
        </p:txBody>
      </p:sp>
      <p:sp>
        <p:nvSpPr>
          <p:cNvPr id="11" name="Rectangle 10">
            <a:extLst>
              <a:ext uri="{FF2B5EF4-FFF2-40B4-BE49-F238E27FC236}">
                <a16:creationId xmlns:a16="http://schemas.microsoft.com/office/drawing/2014/main" id="{4DD58ADE-C825-464F-B62B-DF8FA32D89DA}"/>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sp>
        <p:nvSpPr>
          <p:cNvPr id="13" name="Text Placeholder 8">
            <a:extLst>
              <a:ext uri="{FF2B5EF4-FFF2-40B4-BE49-F238E27FC236}">
                <a16:creationId xmlns:a16="http://schemas.microsoft.com/office/drawing/2014/main" id="{60F07346-1FE7-4950-B2ED-BC33DA81ABA0}"/>
              </a:ext>
            </a:extLst>
          </p:cNvPr>
          <p:cNvSpPr>
            <a:spLocks noGrp="1"/>
          </p:cNvSpPr>
          <p:nvPr>
            <p:ph type="body" sz="quarter" idx="13" hasCustomPrompt="1"/>
          </p:nvPr>
        </p:nvSpPr>
        <p:spPr>
          <a:xfrm>
            <a:off x="619027" y="838201"/>
            <a:ext cx="10963373" cy="304799"/>
          </a:xfrm>
        </p:spPr>
        <p:txBody>
          <a:bodyPr anchor="ctr"/>
          <a:lstStyle>
            <a:lvl1pPr marL="0" indent="0">
              <a:buNone/>
              <a:defRPr sz="1800" b="0" cap="none" baseline="0">
                <a:solidFill>
                  <a:schemeClr val="tx2"/>
                </a:solidFill>
                <a:latin typeface="Roboto" pitchFamily="2" charset="0"/>
                <a:ea typeface="Roboto" pitchFamily="2" charset="0"/>
              </a:defRPr>
            </a:lvl1pPr>
          </a:lstStyle>
          <a:p>
            <a:pPr lvl="0"/>
            <a:r>
              <a:rPr lang="en-US" dirty="0"/>
              <a:t>Sub-Header</a:t>
            </a:r>
          </a:p>
        </p:txBody>
      </p:sp>
      <p:pic>
        <p:nvPicPr>
          <p:cNvPr id="9" name="Picture 8">
            <a:extLst>
              <a:ext uri="{FF2B5EF4-FFF2-40B4-BE49-F238E27FC236}">
                <a16:creationId xmlns:a16="http://schemas.microsoft.com/office/drawing/2014/main" id="{0AF6A982-BA88-43D4-B964-A699E600507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1480" y="6291072"/>
            <a:ext cx="1828800" cy="377622"/>
          </a:xfrm>
          <a:prstGeom prst="rect">
            <a:avLst/>
          </a:prstGeom>
        </p:spPr>
      </p:pic>
      <p:cxnSp>
        <p:nvCxnSpPr>
          <p:cNvPr id="12" name="Straight Connector 11">
            <a:extLst>
              <a:ext uri="{FF2B5EF4-FFF2-40B4-BE49-F238E27FC236}">
                <a16:creationId xmlns:a16="http://schemas.microsoft.com/office/drawing/2014/main" id="{79AB3A2C-F4C5-4DFF-9B57-7261AED387D7}"/>
              </a:ext>
            </a:extLst>
          </p:cNvPr>
          <p:cNvCxnSpPr>
            <a:cxnSpLocks/>
          </p:cNvCxnSpPr>
          <p:nvPr userDrawn="1"/>
        </p:nvCxnSpPr>
        <p:spPr>
          <a:xfrm>
            <a:off x="487943" y="400247"/>
            <a:ext cx="0" cy="419100"/>
          </a:xfrm>
          <a:prstGeom prst="line">
            <a:avLst/>
          </a:prstGeom>
          <a:ln w="76200">
            <a:solidFill>
              <a:srgbClr val="EFAC2E"/>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EB6704B-3EF7-4F37-9AD4-53A773114F16}"/>
              </a:ext>
            </a:extLst>
          </p:cNvPr>
          <p:cNvSpPr>
            <a:spLocks noGrp="1"/>
          </p:cNvSpPr>
          <p:nvPr>
            <p:ph type="body" sz="quarter" idx="14"/>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
            <a:extLst>
              <a:ext uri="{FF2B5EF4-FFF2-40B4-BE49-F238E27FC236}">
                <a16:creationId xmlns:a16="http://schemas.microsoft.com/office/drawing/2014/main" id="{D28EB4D3-BF14-4C9F-97C5-E3EF9C50812B}"/>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b="1">
                <a:solidFill>
                  <a:schemeClr val="tx2"/>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3065242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gal Disclaimer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09B988-67BB-4A6D-9A85-C438E8498876}"/>
              </a:ext>
            </a:extLst>
          </p:cNvPr>
          <p:cNvSpPr txBox="1"/>
          <p:nvPr userDrawn="1"/>
        </p:nvSpPr>
        <p:spPr>
          <a:xfrm>
            <a:off x="619027" y="838201"/>
            <a:ext cx="10979873" cy="304799"/>
          </a:xfrm>
          <a:prstGeom prst="rect">
            <a:avLst/>
          </a:prstGeom>
          <a:noFill/>
        </p:spPr>
        <p:txBody>
          <a:bodyPr wrap="square" lIns="45720" tIns="45720" rIns="45720" bIns="45720" rtlCol="0" anchor="ctr">
            <a:noAutofit/>
          </a:bodyPr>
          <a:lstStyle/>
          <a:p>
            <a:r>
              <a:rPr lang="en-US" sz="1800" b="0" kern="1200" dirty="0">
                <a:solidFill>
                  <a:schemeClr val="accent3"/>
                </a:solidFill>
                <a:effectLst/>
                <a:latin typeface="+mn-lt"/>
                <a:ea typeface="+mn-ea"/>
                <a:cs typeface="+mn-cs"/>
              </a:rPr>
              <a:t>Copyright © 2018 Sustainalytics. All rights reserved.</a:t>
            </a:r>
          </a:p>
        </p:txBody>
      </p:sp>
      <p:sp>
        <p:nvSpPr>
          <p:cNvPr id="8" name="TextBox 7">
            <a:extLst>
              <a:ext uri="{FF2B5EF4-FFF2-40B4-BE49-F238E27FC236}">
                <a16:creationId xmlns:a16="http://schemas.microsoft.com/office/drawing/2014/main" id="{98DF5096-F873-45B3-90CA-2AF48AFB56EF}"/>
              </a:ext>
            </a:extLst>
          </p:cNvPr>
          <p:cNvSpPr txBox="1"/>
          <p:nvPr userDrawn="1"/>
        </p:nvSpPr>
        <p:spPr>
          <a:xfrm>
            <a:off x="609600" y="1485900"/>
            <a:ext cx="10989300" cy="2955681"/>
          </a:xfrm>
          <a:prstGeom prst="rect">
            <a:avLst/>
          </a:prstGeom>
          <a:noFill/>
        </p:spPr>
        <p:txBody>
          <a:bodyPr wrap="square" lIns="45720" tIns="45720" rIns="45720" bIns="4572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200" kern="1200" dirty="0">
                <a:solidFill>
                  <a:srgbClr val="6C6F70"/>
                </a:solidFill>
                <a:effectLst/>
                <a:latin typeface="+mn-lt"/>
                <a:ea typeface="+mn-ea"/>
                <a:cs typeface="+mn-cs"/>
              </a:rPr>
              <a:t>The ownership and all intellectual property rights to this presentation and the information contained herein are vested exclusively in Sustainalytics and/or its suppliers. Unless otherwise expressly agreed in writing between you and Sustainalytics, you will not be permitted to use this information otherwise than for internal use, nor will you be permitted to reproduce, disseminate, comingle, create derivative works, furnish in any manner, make available to third parties or publish this presentation, parts hereof or the information contained herein in any form or in any manner, be it electronically, mechanically, through photocopies, recordings.</a:t>
            </a:r>
            <a:r>
              <a:rPr lang="en-US" sz="1200" b="1" kern="1200" dirty="0">
                <a:solidFill>
                  <a:srgbClr val="6C6F70"/>
                </a:solidFill>
                <a:effectLst/>
                <a:latin typeface="+mn-lt"/>
                <a:ea typeface="+mn-ea"/>
                <a:cs typeface="+mn-cs"/>
              </a:rPr>
              <a:t> </a:t>
            </a:r>
            <a:r>
              <a:rPr lang="en-US" sz="1200" kern="1200" dirty="0">
                <a:solidFill>
                  <a:srgbClr val="6C6F70"/>
                </a:solidFill>
                <a:effectLst/>
                <a:latin typeface="+mn-lt"/>
                <a:ea typeface="+mn-ea"/>
                <a:cs typeface="+mn-cs"/>
              </a:rPr>
              <a:t> The information on which this presentation is based on reflects the situation as on the date of its elaboration. Such information has – fully or partially – been derived from third parties and is therefore subject to continuous modification.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200" kern="1200" dirty="0">
              <a:solidFill>
                <a:srgbClr val="6C6F70"/>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1200" kern="1200" dirty="0">
                <a:solidFill>
                  <a:srgbClr val="6C6F70"/>
                </a:solidFill>
                <a:effectLst/>
                <a:latin typeface="+mn-lt"/>
                <a:ea typeface="+mn-ea"/>
                <a:cs typeface="+mn-cs"/>
              </a:rPr>
              <a:t>The information herein is provided solely for informational purposes and therefore are not an offer to buy or sell a security. Neither Sustainalytics nor all its third-party suppliers provide investment advice (as defined in the applicable jurisdiction) or any other form of (financial) advice and nothing within this presentation constitutes such advice. Sustainalytics observes the greatest possible care in using information, however the information is provided “as is” and neither Sustainalytics nor its suppliers accept any liability for damage arising from the use of this presentation or information contained herein in any manner whatsoever. Moreover, Sustainalytics and all its third-party suppliers disclaim any and all warranties and representations, express or implied, including any warranties of merchantability, completeness, accuracy or fitness for a particular purpose.</a:t>
            </a:r>
            <a:endParaRPr lang="en-US" sz="1100" dirty="0">
              <a:solidFill>
                <a:srgbClr val="6C6F70"/>
              </a:solidFill>
              <a:latin typeface="Roboto" pitchFamily="2" charset="0"/>
              <a:ea typeface="Roboto" pitchFamily="2" charset="0"/>
            </a:endParaRPr>
          </a:p>
        </p:txBody>
      </p:sp>
      <p:sp>
        <p:nvSpPr>
          <p:cNvPr id="10" name="TextBox 9">
            <a:extLst>
              <a:ext uri="{FF2B5EF4-FFF2-40B4-BE49-F238E27FC236}">
                <a16:creationId xmlns:a16="http://schemas.microsoft.com/office/drawing/2014/main" id="{AED32B32-B809-4094-B6CC-6E5161755B31}"/>
              </a:ext>
            </a:extLst>
          </p:cNvPr>
          <p:cNvSpPr txBox="1"/>
          <p:nvPr userDrawn="1"/>
        </p:nvSpPr>
        <p:spPr>
          <a:xfrm>
            <a:off x="619027" y="391042"/>
            <a:ext cx="10979873" cy="477054"/>
          </a:xfrm>
          <a:prstGeom prst="rect">
            <a:avLst/>
          </a:prstGeom>
          <a:noFill/>
        </p:spPr>
        <p:txBody>
          <a:bodyPr wrap="square" lIns="45720" tIns="45720" rIns="45720" bIns="45720" rtlCol="0">
            <a:spAutoFit/>
          </a:bodyPr>
          <a:lstStyle/>
          <a:p>
            <a:r>
              <a:rPr lang="en-US" sz="2500" dirty="0">
                <a:solidFill>
                  <a:schemeClr val="tx2"/>
                </a:solidFill>
                <a:latin typeface="Roboto" pitchFamily="2" charset="0"/>
                <a:ea typeface="Roboto" pitchFamily="2" charset="0"/>
              </a:rPr>
              <a:t>Legal Disclaimers</a:t>
            </a:r>
          </a:p>
        </p:txBody>
      </p:sp>
      <p:sp>
        <p:nvSpPr>
          <p:cNvPr id="9" name="Slide Number Placeholder 2">
            <a:extLst>
              <a:ext uri="{FF2B5EF4-FFF2-40B4-BE49-F238E27FC236}">
                <a16:creationId xmlns:a16="http://schemas.microsoft.com/office/drawing/2014/main" id="{41422DDA-746A-4E70-ADDD-CD01E82738A1}"/>
              </a:ext>
            </a:extLst>
          </p:cNvPr>
          <p:cNvSpPr>
            <a:spLocks noGrp="1"/>
          </p:cNvSpPr>
          <p:nvPr>
            <p:ph type="sldNum" sz="quarter" idx="10"/>
          </p:nvPr>
        </p:nvSpPr>
        <p:spPr>
          <a:xfrm>
            <a:off x="11283351" y="6295968"/>
            <a:ext cx="306122" cy="365125"/>
          </a:xfrm>
        </p:spPr>
        <p:txBody>
          <a:bodyPr/>
          <a:lstStyle/>
          <a:p>
            <a:fld id="{3751373F-31D5-4ACC-BB20-614995753FE2}" type="slidenum">
              <a:rPr lang="en-US" smtClean="0"/>
              <a:pPr/>
              <a:t>‹#›</a:t>
            </a:fld>
            <a:endParaRPr lang="en-US" dirty="0"/>
          </a:p>
        </p:txBody>
      </p:sp>
      <p:sp>
        <p:nvSpPr>
          <p:cNvPr id="7" name="Footer Placeholder 1">
            <a:extLst>
              <a:ext uri="{FF2B5EF4-FFF2-40B4-BE49-F238E27FC236}">
                <a16:creationId xmlns:a16="http://schemas.microsoft.com/office/drawing/2014/main" id="{8F5F1F27-E5E8-41C3-97C4-063263B5BD65}"/>
              </a:ext>
            </a:extLst>
          </p:cNvPr>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Tree>
    <p:extLst>
      <p:ext uri="{BB962C8B-B14F-4D97-AF65-F5344CB8AC3E}">
        <p14:creationId xmlns:p14="http://schemas.microsoft.com/office/powerpoint/2010/main" val="2300775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ckpage - one contact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EDED03-67A3-4ED0-A6D4-48CDC5AF2C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8458199" y="2220705"/>
            <a:ext cx="3124201" cy="307777"/>
          </a:xfrm>
          <a:prstGeom prst="rect">
            <a:avLst/>
          </a:prstGeom>
          <a:noFill/>
        </p:spPr>
        <p:txBody>
          <a:bodyPr wrap="square" lIns="0" rtlCol="0">
            <a:spAutoFit/>
          </a:bodyPr>
          <a:lstStyle/>
          <a:p>
            <a:pPr algn="l"/>
            <a:r>
              <a:rPr lang="en-US" sz="1400" b="0" dirty="0">
                <a:solidFill>
                  <a:schemeClr val="tx1"/>
                </a:solidFill>
                <a:latin typeface="Roboto" pitchFamily="2" charset="0"/>
                <a:ea typeface="Roboto" pitchFamily="2" charset="0"/>
                <a:cs typeface="Microsoft Sans Serif" panose="020B0604020202020204" pitchFamily="34" charset="0"/>
              </a:rPr>
              <a:t>For more information, please contact:</a:t>
            </a:r>
          </a:p>
        </p:txBody>
      </p:sp>
      <p:sp>
        <p:nvSpPr>
          <p:cNvPr id="10" name="TextBox 9"/>
          <p:cNvSpPr txBox="1"/>
          <p:nvPr userDrawn="1"/>
        </p:nvSpPr>
        <p:spPr>
          <a:xfrm>
            <a:off x="8458200" y="6333779"/>
            <a:ext cx="3220373" cy="338554"/>
          </a:xfrm>
          <a:prstGeom prst="rect">
            <a:avLst/>
          </a:prstGeom>
          <a:noFill/>
        </p:spPr>
        <p:txBody>
          <a:bodyPr wrap="square" lIns="0" rIns="0" rtlCol="0">
            <a:spAutoFit/>
          </a:bodyPr>
          <a:lstStyle/>
          <a:p>
            <a:pPr algn="l"/>
            <a:r>
              <a:rPr lang="en-US" sz="1600" b="1" dirty="0">
                <a:solidFill>
                  <a:schemeClr val="tx2"/>
                </a:solidFill>
                <a:latin typeface="Roboto" pitchFamily="2" charset="0"/>
                <a:ea typeface="Roboto" pitchFamily="2" charset="0"/>
              </a:rPr>
              <a:t>www.sustainalytics.com</a:t>
            </a:r>
          </a:p>
        </p:txBody>
      </p:sp>
      <p:sp>
        <p:nvSpPr>
          <p:cNvPr id="14" name="Text Placeholder 13"/>
          <p:cNvSpPr>
            <a:spLocks noGrp="1"/>
          </p:cNvSpPr>
          <p:nvPr>
            <p:ph type="body" sz="quarter" idx="10" hasCustomPrompt="1"/>
          </p:nvPr>
        </p:nvSpPr>
        <p:spPr>
          <a:xfrm>
            <a:off x="8458200" y="2823013"/>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15" name="Text Placeholder 13"/>
          <p:cNvSpPr>
            <a:spLocks noGrp="1"/>
          </p:cNvSpPr>
          <p:nvPr>
            <p:ph type="body" sz="quarter" idx="11" hasCustomPrompt="1"/>
          </p:nvPr>
        </p:nvSpPr>
        <p:spPr>
          <a:xfrm>
            <a:off x="8458200" y="3117971"/>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17" name="Text Placeholder 13"/>
          <p:cNvSpPr>
            <a:spLocks noGrp="1"/>
          </p:cNvSpPr>
          <p:nvPr>
            <p:ph type="body" sz="quarter" idx="13" hasCustomPrompt="1"/>
          </p:nvPr>
        </p:nvSpPr>
        <p:spPr>
          <a:xfrm>
            <a:off x="8458199" y="3683639"/>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18" name="Text Placeholder 13"/>
          <p:cNvSpPr>
            <a:spLocks noGrp="1"/>
          </p:cNvSpPr>
          <p:nvPr>
            <p:ph type="body" sz="quarter" idx="14" hasCustomPrompt="1"/>
          </p:nvPr>
        </p:nvSpPr>
        <p:spPr>
          <a:xfrm>
            <a:off x="8458199" y="3914040"/>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32" name="Straight Connector 31"/>
          <p:cNvCxnSpPr/>
          <p:nvPr userDrawn="1"/>
        </p:nvCxnSpPr>
        <p:spPr>
          <a:xfrm flipH="1" flipV="1">
            <a:off x="8453094" y="2660462"/>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flipV="1">
            <a:off x="8453094" y="4275964"/>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 Placeholder 13"/>
          <p:cNvSpPr>
            <a:spLocks noGrp="1"/>
          </p:cNvSpPr>
          <p:nvPr>
            <p:ph type="body" sz="quarter" idx="19" hasCustomPrompt="1"/>
          </p:nvPr>
        </p:nvSpPr>
        <p:spPr>
          <a:xfrm>
            <a:off x="8458199" y="3345946"/>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20" name="Rectangle 19">
            <a:extLst>
              <a:ext uri="{FF2B5EF4-FFF2-40B4-BE49-F238E27FC236}">
                <a16:creationId xmlns:a16="http://schemas.microsoft.com/office/drawing/2014/main" id="{9ED4DEF7-C02D-4B6B-8EA5-D778EA4FD65A}"/>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16" name="Picture 15">
            <a:extLst>
              <a:ext uri="{FF2B5EF4-FFF2-40B4-BE49-F238E27FC236}">
                <a16:creationId xmlns:a16="http://schemas.microsoft.com/office/drawing/2014/main" id="{A4540DAF-B1CC-4727-A41B-AF81ED4848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49332" y="230866"/>
            <a:ext cx="2937793" cy="652843"/>
          </a:xfrm>
          <a:prstGeom prst="rect">
            <a:avLst/>
          </a:prstGeom>
        </p:spPr>
      </p:pic>
    </p:spTree>
    <p:extLst>
      <p:ext uri="{BB962C8B-B14F-4D97-AF65-F5344CB8AC3E}">
        <p14:creationId xmlns:p14="http://schemas.microsoft.com/office/powerpoint/2010/main" val="1178328553"/>
      </p:ext>
    </p:extLst>
  </p:cSld>
  <p:clrMapOvr>
    <a:masterClrMapping/>
  </p:clrMapOvr>
  <p:extLst>
    <p:ext uri="{DCECCB84-F9BA-43D5-87BE-67443E8EF086}">
      <p15:sldGuideLst xmlns:p15="http://schemas.microsoft.com/office/powerpoint/2012/main">
        <p15:guide id="2" pos="456">
          <p15:clr>
            <a:srgbClr val="FBAE40"/>
          </p15:clr>
        </p15:guide>
        <p15:guide id="3" pos="27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ackpage - one contact v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5F3BF-0A60-490C-9958-D09DB36D1DB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8458199" y="2220705"/>
            <a:ext cx="3124201" cy="307777"/>
          </a:xfrm>
          <a:prstGeom prst="rect">
            <a:avLst/>
          </a:prstGeom>
          <a:noFill/>
        </p:spPr>
        <p:txBody>
          <a:bodyPr wrap="square" lIns="0" rtlCol="0">
            <a:spAutoFit/>
          </a:bodyPr>
          <a:lstStyle/>
          <a:p>
            <a:pPr algn="l"/>
            <a:r>
              <a:rPr lang="en-US" sz="1400" b="0" dirty="0">
                <a:solidFill>
                  <a:schemeClr val="tx1"/>
                </a:solidFill>
                <a:latin typeface="Roboto" pitchFamily="2" charset="0"/>
                <a:ea typeface="Roboto" pitchFamily="2" charset="0"/>
                <a:cs typeface="Microsoft Sans Serif" panose="020B0604020202020204" pitchFamily="34" charset="0"/>
              </a:rPr>
              <a:t>For more information, please contact:</a:t>
            </a:r>
          </a:p>
        </p:txBody>
      </p:sp>
      <p:sp>
        <p:nvSpPr>
          <p:cNvPr id="10" name="TextBox 9"/>
          <p:cNvSpPr txBox="1"/>
          <p:nvPr userDrawn="1"/>
        </p:nvSpPr>
        <p:spPr>
          <a:xfrm>
            <a:off x="8458200" y="6333779"/>
            <a:ext cx="3220373" cy="338554"/>
          </a:xfrm>
          <a:prstGeom prst="rect">
            <a:avLst/>
          </a:prstGeom>
          <a:noFill/>
        </p:spPr>
        <p:txBody>
          <a:bodyPr wrap="square" lIns="0" rIns="0" rtlCol="0">
            <a:spAutoFit/>
          </a:bodyPr>
          <a:lstStyle/>
          <a:p>
            <a:pPr algn="l"/>
            <a:r>
              <a:rPr lang="en-US" sz="1600" b="1" dirty="0">
                <a:solidFill>
                  <a:schemeClr val="tx2"/>
                </a:solidFill>
                <a:latin typeface="Roboto" pitchFamily="2" charset="0"/>
                <a:ea typeface="Roboto" pitchFamily="2" charset="0"/>
              </a:rPr>
              <a:t>www.sustainalytics.com</a:t>
            </a:r>
          </a:p>
        </p:txBody>
      </p:sp>
      <p:sp>
        <p:nvSpPr>
          <p:cNvPr id="14" name="Text Placeholder 13"/>
          <p:cNvSpPr>
            <a:spLocks noGrp="1"/>
          </p:cNvSpPr>
          <p:nvPr>
            <p:ph type="body" sz="quarter" idx="10" hasCustomPrompt="1"/>
          </p:nvPr>
        </p:nvSpPr>
        <p:spPr>
          <a:xfrm>
            <a:off x="8458200" y="2823013"/>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15" name="Text Placeholder 13"/>
          <p:cNvSpPr>
            <a:spLocks noGrp="1"/>
          </p:cNvSpPr>
          <p:nvPr>
            <p:ph type="body" sz="quarter" idx="11" hasCustomPrompt="1"/>
          </p:nvPr>
        </p:nvSpPr>
        <p:spPr>
          <a:xfrm>
            <a:off x="8458200" y="3117971"/>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17" name="Text Placeholder 13"/>
          <p:cNvSpPr>
            <a:spLocks noGrp="1"/>
          </p:cNvSpPr>
          <p:nvPr>
            <p:ph type="body" sz="quarter" idx="13" hasCustomPrompt="1"/>
          </p:nvPr>
        </p:nvSpPr>
        <p:spPr>
          <a:xfrm>
            <a:off x="8458199" y="3683639"/>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18" name="Text Placeholder 13"/>
          <p:cNvSpPr>
            <a:spLocks noGrp="1"/>
          </p:cNvSpPr>
          <p:nvPr>
            <p:ph type="body" sz="quarter" idx="14" hasCustomPrompt="1"/>
          </p:nvPr>
        </p:nvSpPr>
        <p:spPr>
          <a:xfrm>
            <a:off x="8458199" y="3914040"/>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32" name="Straight Connector 31"/>
          <p:cNvCxnSpPr/>
          <p:nvPr userDrawn="1"/>
        </p:nvCxnSpPr>
        <p:spPr>
          <a:xfrm flipH="1" flipV="1">
            <a:off x="8453094" y="2660462"/>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flipV="1">
            <a:off x="8453094" y="4275964"/>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 Placeholder 13"/>
          <p:cNvSpPr>
            <a:spLocks noGrp="1"/>
          </p:cNvSpPr>
          <p:nvPr>
            <p:ph type="body" sz="quarter" idx="19" hasCustomPrompt="1"/>
          </p:nvPr>
        </p:nvSpPr>
        <p:spPr>
          <a:xfrm>
            <a:off x="8458199" y="3345946"/>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16" name="Rectangle 15">
            <a:extLst>
              <a:ext uri="{FF2B5EF4-FFF2-40B4-BE49-F238E27FC236}">
                <a16:creationId xmlns:a16="http://schemas.microsoft.com/office/drawing/2014/main" id="{1AE9EBFD-704C-4D13-83DC-E97660BCBA02}"/>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19" name="Picture 18">
            <a:extLst>
              <a:ext uri="{FF2B5EF4-FFF2-40B4-BE49-F238E27FC236}">
                <a16:creationId xmlns:a16="http://schemas.microsoft.com/office/drawing/2014/main" id="{DD60128E-9803-41F5-BFAE-937025801F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49332" y="230866"/>
            <a:ext cx="2937793" cy="652843"/>
          </a:xfrm>
          <a:prstGeom prst="rect">
            <a:avLst/>
          </a:prstGeom>
        </p:spPr>
      </p:pic>
    </p:spTree>
    <p:extLst>
      <p:ext uri="{BB962C8B-B14F-4D97-AF65-F5344CB8AC3E}">
        <p14:creationId xmlns:p14="http://schemas.microsoft.com/office/powerpoint/2010/main" val="4272507273"/>
      </p:ext>
    </p:extLst>
  </p:cSld>
  <p:clrMapOvr>
    <a:masterClrMapping/>
  </p:clrMapOvr>
  <p:extLst>
    <p:ext uri="{DCECCB84-F9BA-43D5-87BE-67443E8EF086}">
      <p15:sldGuideLst xmlns:p15="http://schemas.microsoft.com/office/powerpoint/2012/main">
        <p15:guide id="2" pos="456">
          <p15:clr>
            <a:srgbClr val="FBAE40"/>
          </p15:clr>
        </p15:guide>
        <p15:guide id="3" pos="27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ackpage - two contacts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BDB43-471E-41FA-BB5C-23235E9B17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35FBA569-1757-42B9-BC95-A6A6F1600F86}"/>
              </a:ext>
            </a:extLst>
          </p:cNvPr>
          <p:cNvSpPr txBox="1"/>
          <p:nvPr userDrawn="1"/>
        </p:nvSpPr>
        <p:spPr>
          <a:xfrm>
            <a:off x="8458200" y="6333779"/>
            <a:ext cx="3220373" cy="338554"/>
          </a:xfrm>
          <a:prstGeom prst="rect">
            <a:avLst/>
          </a:prstGeom>
          <a:noFill/>
        </p:spPr>
        <p:txBody>
          <a:bodyPr wrap="square" lIns="0" rIns="0" rtlCol="0">
            <a:spAutoFit/>
          </a:bodyPr>
          <a:lstStyle/>
          <a:p>
            <a:pPr algn="l"/>
            <a:r>
              <a:rPr lang="en-US" sz="1600" b="1" dirty="0">
                <a:solidFill>
                  <a:schemeClr val="tx2"/>
                </a:solidFill>
                <a:latin typeface="Roboto" pitchFamily="2" charset="0"/>
                <a:ea typeface="Roboto" pitchFamily="2" charset="0"/>
              </a:rPr>
              <a:t>www.sustainalytics.com</a:t>
            </a:r>
          </a:p>
        </p:txBody>
      </p:sp>
      <p:sp>
        <p:nvSpPr>
          <p:cNvPr id="31" name="TextBox 30">
            <a:extLst>
              <a:ext uri="{FF2B5EF4-FFF2-40B4-BE49-F238E27FC236}">
                <a16:creationId xmlns:a16="http://schemas.microsoft.com/office/drawing/2014/main" id="{A0D04CA9-1D05-450F-962F-DBF9A4A65004}"/>
              </a:ext>
            </a:extLst>
          </p:cNvPr>
          <p:cNvSpPr txBox="1"/>
          <p:nvPr userDrawn="1"/>
        </p:nvSpPr>
        <p:spPr>
          <a:xfrm>
            <a:off x="5123887" y="2222278"/>
            <a:ext cx="3124201" cy="307777"/>
          </a:xfrm>
          <a:prstGeom prst="rect">
            <a:avLst/>
          </a:prstGeom>
          <a:noFill/>
        </p:spPr>
        <p:txBody>
          <a:bodyPr wrap="square" lIns="0" rtlCol="0">
            <a:spAutoFit/>
          </a:bodyPr>
          <a:lstStyle/>
          <a:p>
            <a:pPr algn="l"/>
            <a:r>
              <a:rPr lang="en-US" sz="1400" b="0" dirty="0">
                <a:solidFill>
                  <a:schemeClr val="tx1"/>
                </a:solidFill>
                <a:latin typeface="Roboto" pitchFamily="2" charset="0"/>
                <a:ea typeface="Roboto" pitchFamily="2" charset="0"/>
                <a:cs typeface="Microsoft Sans Serif" panose="020B0604020202020204" pitchFamily="34" charset="0"/>
              </a:rPr>
              <a:t>For more information, please contact:</a:t>
            </a:r>
          </a:p>
        </p:txBody>
      </p:sp>
      <p:sp>
        <p:nvSpPr>
          <p:cNvPr id="45" name="Text Placeholder 13">
            <a:extLst>
              <a:ext uri="{FF2B5EF4-FFF2-40B4-BE49-F238E27FC236}">
                <a16:creationId xmlns:a16="http://schemas.microsoft.com/office/drawing/2014/main" id="{B13E81D4-EE18-40F3-93A0-9696BE444D5E}"/>
              </a:ext>
            </a:extLst>
          </p:cNvPr>
          <p:cNvSpPr>
            <a:spLocks noGrp="1"/>
          </p:cNvSpPr>
          <p:nvPr>
            <p:ph type="body" sz="quarter" idx="10" hasCustomPrompt="1"/>
          </p:nvPr>
        </p:nvSpPr>
        <p:spPr>
          <a:xfrm>
            <a:off x="8468833" y="2823013"/>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48" name="Text Placeholder 13">
            <a:extLst>
              <a:ext uri="{FF2B5EF4-FFF2-40B4-BE49-F238E27FC236}">
                <a16:creationId xmlns:a16="http://schemas.microsoft.com/office/drawing/2014/main" id="{9D89FCB6-1B7F-4E78-A153-B2063BF1A229}"/>
              </a:ext>
            </a:extLst>
          </p:cNvPr>
          <p:cNvSpPr>
            <a:spLocks noGrp="1"/>
          </p:cNvSpPr>
          <p:nvPr>
            <p:ph type="body" sz="quarter" idx="11" hasCustomPrompt="1"/>
          </p:nvPr>
        </p:nvSpPr>
        <p:spPr>
          <a:xfrm>
            <a:off x="8468833" y="3117971"/>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49" name="Text Placeholder 13">
            <a:extLst>
              <a:ext uri="{FF2B5EF4-FFF2-40B4-BE49-F238E27FC236}">
                <a16:creationId xmlns:a16="http://schemas.microsoft.com/office/drawing/2014/main" id="{82B3D98F-8DCB-4B0B-8B0A-E0B10C88FF88}"/>
              </a:ext>
            </a:extLst>
          </p:cNvPr>
          <p:cNvSpPr>
            <a:spLocks noGrp="1"/>
          </p:cNvSpPr>
          <p:nvPr>
            <p:ph type="body" sz="quarter" idx="13" hasCustomPrompt="1"/>
          </p:nvPr>
        </p:nvSpPr>
        <p:spPr>
          <a:xfrm>
            <a:off x="8468832" y="3683639"/>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52" name="Text Placeholder 13">
            <a:extLst>
              <a:ext uri="{FF2B5EF4-FFF2-40B4-BE49-F238E27FC236}">
                <a16:creationId xmlns:a16="http://schemas.microsoft.com/office/drawing/2014/main" id="{A6DA5F8B-502A-431D-98F8-57B1E2AC9F74}"/>
              </a:ext>
            </a:extLst>
          </p:cNvPr>
          <p:cNvSpPr>
            <a:spLocks noGrp="1"/>
          </p:cNvSpPr>
          <p:nvPr>
            <p:ph type="body" sz="quarter" idx="14" hasCustomPrompt="1"/>
          </p:nvPr>
        </p:nvSpPr>
        <p:spPr>
          <a:xfrm>
            <a:off x="8468832" y="3914040"/>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53" name="Straight Connector 52">
            <a:extLst>
              <a:ext uri="{FF2B5EF4-FFF2-40B4-BE49-F238E27FC236}">
                <a16:creationId xmlns:a16="http://schemas.microsoft.com/office/drawing/2014/main" id="{4C345C9D-C531-4A56-BCE4-1BAC50F2717D}"/>
              </a:ext>
            </a:extLst>
          </p:cNvPr>
          <p:cNvCxnSpPr/>
          <p:nvPr userDrawn="1"/>
        </p:nvCxnSpPr>
        <p:spPr>
          <a:xfrm flipH="1" flipV="1">
            <a:off x="8463727" y="2660462"/>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6FF8FAD-9031-4883-B8C6-E337811307BE}"/>
              </a:ext>
            </a:extLst>
          </p:cNvPr>
          <p:cNvCxnSpPr/>
          <p:nvPr userDrawn="1"/>
        </p:nvCxnSpPr>
        <p:spPr>
          <a:xfrm flipH="1" flipV="1">
            <a:off x="8463727" y="4275964"/>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Text Placeholder 13">
            <a:extLst>
              <a:ext uri="{FF2B5EF4-FFF2-40B4-BE49-F238E27FC236}">
                <a16:creationId xmlns:a16="http://schemas.microsoft.com/office/drawing/2014/main" id="{7D59B506-F8E2-4AC0-B10A-4CB397BCD8F0}"/>
              </a:ext>
            </a:extLst>
          </p:cNvPr>
          <p:cNvSpPr>
            <a:spLocks noGrp="1"/>
          </p:cNvSpPr>
          <p:nvPr>
            <p:ph type="body" sz="quarter" idx="19" hasCustomPrompt="1"/>
          </p:nvPr>
        </p:nvSpPr>
        <p:spPr>
          <a:xfrm>
            <a:off x="8468832" y="3345946"/>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56" name="Text Placeholder 13">
            <a:extLst>
              <a:ext uri="{FF2B5EF4-FFF2-40B4-BE49-F238E27FC236}">
                <a16:creationId xmlns:a16="http://schemas.microsoft.com/office/drawing/2014/main" id="{AE0C3BDE-FF68-44FD-9E72-B09A3EC2399B}"/>
              </a:ext>
            </a:extLst>
          </p:cNvPr>
          <p:cNvSpPr>
            <a:spLocks noGrp="1"/>
          </p:cNvSpPr>
          <p:nvPr>
            <p:ph type="body" sz="quarter" idx="20" hasCustomPrompt="1"/>
          </p:nvPr>
        </p:nvSpPr>
        <p:spPr>
          <a:xfrm>
            <a:off x="5133316" y="2815158"/>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57" name="Text Placeholder 13">
            <a:extLst>
              <a:ext uri="{FF2B5EF4-FFF2-40B4-BE49-F238E27FC236}">
                <a16:creationId xmlns:a16="http://schemas.microsoft.com/office/drawing/2014/main" id="{80547833-F2D5-4474-A5B8-4CB55DE430DA}"/>
              </a:ext>
            </a:extLst>
          </p:cNvPr>
          <p:cNvSpPr>
            <a:spLocks noGrp="1"/>
          </p:cNvSpPr>
          <p:nvPr>
            <p:ph type="body" sz="quarter" idx="21" hasCustomPrompt="1"/>
          </p:nvPr>
        </p:nvSpPr>
        <p:spPr>
          <a:xfrm>
            <a:off x="5133316" y="3110116"/>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58" name="Text Placeholder 13">
            <a:extLst>
              <a:ext uri="{FF2B5EF4-FFF2-40B4-BE49-F238E27FC236}">
                <a16:creationId xmlns:a16="http://schemas.microsoft.com/office/drawing/2014/main" id="{40212BB7-FB28-4356-BE08-D6815CE2E950}"/>
              </a:ext>
            </a:extLst>
          </p:cNvPr>
          <p:cNvSpPr>
            <a:spLocks noGrp="1"/>
          </p:cNvSpPr>
          <p:nvPr>
            <p:ph type="body" sz="quarter" idx="22" hasCustomPrompt="1"/>
          </p:nvPr>
        </p:nvSpPr>
        <p:spPr>
          <a:xfrm>
            <a:off x="5133315" y="3675784"/>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59" name="Text Placeholder 13">
            <a:extLst>
              <a:ext uri="{FF2B5EF4-FFF2-40B4-BE49-F238E27FC236}">
                <a16:creationId xmlns:a16="http://schemas.microsoft.com/office/drawing/2014/main" id="{AAA37C22-ED16-43FC-BD9D-B3C4F27BEFA9}"/>
              </a:ext>
            </a:extLst>
          </p:cNvPr>
          <p:cNvSpPr>
            <a:spLocks noGrp="1"/>
          </p:cNvSpPr>
          <p:nvPr>
            <p:ph type="body" sz="quarter" idx="23" hasCustomPrompt="1"/>
          </p:nvPr>
        </p:nvSpPr>
        <p:spPr>
          <a:xfrm>
            <a:off x="5133315" y="3906185"/>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60" name="Straight Connector 59">
            <a:extLst>
              <a:ext uri="{FF2B5EF4-FFF2-40B4-BE49-F238E27FC236}">
                <a16:creationId xmlns:a16="http://schemas.microsoft.com/office/drawing/2014/main" id="{261745A8-65DA-47E5-B1FD-D54233F8F755}"/>
              </a:ext>
            </a:extLst>
          </p:cNvPr>
          <p:cNvCxnSpPr/>
          <p:nvPr userDrawn="1"/>
        </p:nvCxnSpPr>
        <p:spPr>
          <a:xfrm flipH="1" flipV="1">
            <a:off x="5110341" y="2652607"/>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61FE608-CF20-4812-8093-6B07FDB7E0F0}"/>
              </a:ext>
            </a:extLst>
          </p:cNvPr>
          <p:cNvCxnSpPr/>
          <p:nvPr userDrawn="1"/>
        </p:nvCxnSpPr>
        <p:spPr>
          <a:xfrm flipH="1" flipV="1">
            <a:off x="5128210" y="4268109"/>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13">
            <a:extLst>
              <a:ext uri="{FF2B5EF4-FFF2-40B4-BE49-F238E27FC236}">
                <a16:creationId xmlns:a16="http://schemas.microsoft.com/office/drawing/2014/main" id="{F2A5C634-9D7E-4739-9939-AA4C36A42E83}"/>
              </a:ext>
            </a:extLst>
          </p:cNvPr>
          <p:cNvSpPr>
            <a:spLocks noGrp="1"/>
          </p:cNvSpPr>
          <p:nvPr>
            <p:ph type="body" sz="quarter" idx="24" hasCustomPrompt="1"/>
          </p:nvPr>
        </p:nvSpPr>
        <p:spPr>
          <a:xfrm>
            <a:off x="5133315" y="3338091"/>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22" name="Rectangle 21">
            <a:extLst>
              <a:ext uri="{FF2B5EF4-FFF2-40B4-BE49-F238E27FC236}">
                <a16:creationId xmlns:a16="http://schemas.microsoft.com/office/drawing/2014/main" id="{077705C4-B0A1-42AE-A4D6-233D2453B8D1}"/>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23" name="Picture 22">
            <a:extLst>
              <a:ext uri="{FF2B5EF4-FFF2-40B4-BE49-F238E27FC236}">
                <a16:creationId xmlns:a16="http://schemas.microsoft.com/office/drawing/2014/main" id="{7A2952DC-0E10-47C5-B4A9-43DAFF580F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49332" y="230866"/>
            <a:ext cx="2937793" cy="652843"/>
          </a:xfrm>
          <a:prstGeom prst="rect">
            <a:avLst/>
          </a:prstGeom>
        </p:spPr>
      </p:pic>
    </p:spTree>
    <p:extLst>
      <p:ext uri="{BB962C8B-B14F-4D97-AF65-F5344CB8AC3E}">
        <p14:creationId xmlns:p14="http://schemas.microsoft.com/office/powerpoint/2010/main" val="4143848568"/>
      </p:ext>
    </p:extLst>
  </p:cSld>
  <p:clrMapOvr>
    <a:masterClrMapping/>
  </p:clrMapOvr>
  <p:extLst>
    <p:ext uri="{DCECCB84-F9BA-43D5-87BE-67443E8EF086}">
      <p15:sldGuideLst xmlns:p15="http://schemas.microsoft.com/office/powerpoint/2012/main">
        <p15:guide id="2" pos="456">
          <p15:clr>
            <a:srgbClr val="FBAE40"/>
          </p15:clr>
        </p15:guide>
        <p15:guide id="3" pos="27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DE93-E53C-4E9D-AFC4-B90059F93C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CCF8E-7294-41B4-A7BF-1A56BEA0A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6C5068-35FC-49CD-85CC-9BAD2DE8F4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9D080-CB5D-4858-A8B1-EBC8EC938390}"/>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6" name="Footer Placeholder 5">
            <a:extLst>
              <a:ext uri="{FF2B5EF4-FFF2-40B4-BE49-F238E27FC236}">
                <a16:creationId xmlns:a16="http://schemas.microsoft.com/office/drawing/2014/main" id="{0C1E6EED-0905-466E-8D4E-191D7A14F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D395D-B819-48F1-BE28-666ECB0425FD}"/>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1480952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ckpage - two contacts v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22F11-C301-4838-87C7-7784870B8C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35FBA569-1757-42B9-BC95-A6A6F1600F86}"/>
              </a:ext>
            </a:extLst>
          </p:cNvPr>
          <p:cNvSpPr txBox="1"/>
          <p:nvPr userDrawn="1"/>
        </p:nvSpPr>
        <p:spPr>
          <a:xfrm>
            <a:off x="8458200" y="6333779"/>
            <a:ext cx="3220373" cy="338554"/>
          </a:xfrm>
          <a:prstGeom prst="rect">
            <a:avLst/>
          </a:prstGeom>
          <a:noFill/>
        </p:spPr>
        <p:txBody>
          <a:bodyPr wrap="square" lIns="0" rIns="0" rtlCol="0">
            <a:spAutoFit/>
          </a:bodyPr>
          <a:lstStyle/>
          <a:p>
            <a:pPr algn="l"/>
            <a:r>
              <a:rPr lang="en-US" sz="1600" b="1" dirty="0">
                <a:solidFill>
                  <a:schemeClr val="tx2"/>
                </a:solidFill>
                <a:latin typeface="Roboto" pitchFamily="2" charset="0"/>
                <a:ea typeface="Roboto" pitchFamily="2" charset="0"/>
              </a:rPr>
              <a:t>www.sustainalytics.com</a:t>
            </a:r>
          </a:p>
        </p:txBody>
      </p:sp>
      <p:sp>
        <p:nvSpPr>
          <p:cNvPr id="31" name="TextBox 30">
            <a:extLst>
              <a:ext uri="{FF2B5EF4-FFF2-40B4-BE49-F238E27FC236}">
                <a16:creationId xmlns:a16="http://schemas.microsoft.com/office/drawing/2014/main" id="{A0D04CA9-1D05-450F-962F-DBF9A4A65004}"/>
              </a:ext>
            </a:extLst>
          </p:cNvPr>
          <p:cNvSpPr txBox="1"/>
          <p:nvPr userDrawn="1"/>
        </p:nvSpPr>
        <p:spPr>
          <a:xfrm>
            <a:off x="5123887" y="2222278"/>
            <a:ext cx="3124201" cy="307777"/>
          </a:xfrm>
          <a:prstGeom prst="rect">
            <a:avLst/>
          </a:prstGeom>
          <a:noFill/>
        </p:spPr>
        <p:txBody>
          <a:bodyPr wrap="square" lIns="0" rtlCol="0">
            <a:spAutoFit/>
          </a:bodyPr>
          <a:lstStyle/>
          <a:p>
            <a:pPr algn="l"/>
            <a:r>
              <a:rPr lang="en-US" sz="1400" b="0" dirty="0">
                <a:solidFill>
                  <a:schemeClr val="tx1"/>
                </a:solidFill>
                <a:latin typeface="Roboto" pitchFamily="2" charset="0"/>
                <a:ea typeface="Roboto" pitchFamily="2" charset="0"/>
                <a:cs typeface="Microsoft Sans Serif" panose="020B0604020202020204" pitchFamily="34" charset="0"/>
              </a:rPr>
              <a:t>For more information, please contact:</a:t>
            </a:r>
          </a:p>
        </p:txBody>
      </p:sp>
      <p:sp>
        <p:nvSpPr>
          <p:cNvPr id="45" name="Text Placeholder 13">
            <a:extLst>
              <a:ext uri="{FF2B5EF4-FFF2-40B4-BE49-F238E27FC236}">
                <a16:creationId xmlns:a16="http://schemas.microsoft.com/office/drawing/2014/main" id="{B13E81D4-EE18-40F3-93A0-9696BE444D5E}"/>
              </a:ext>
            </a:extLst>
          </p:cNvPr>
          <p:cNvSpPr>
            <a:spLocks noGrp="1"/>
          </p:cNvSpPr>
          <p:nvPr>
            <p:ph type="body" sz="quarter" idx="10" hasCustomPrompt="1"/>
          </p:nvPr>
        </p:nvSpPr>
        <p:spPr>
          <a:xfrm>
            <a:off x="8468833" y="2823013"/>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48" name="Text Placeholder 13">
            <a:extLst>
              <a:ext uri="{FF2B5EF4-FFF2-40B4-BE49-F238E27FC236}">
                <a16:creationId xmlns:a16="http://schemas.microsoft.com/office/drawing/2014/main" id="{9D89FCB6-1B7F-4E78-A153-B2063BF1A229}"/>
              </a:ext>
            </a:extLst>
          </p:cNvPr>
          <p:cNvSpPr>
            <a:spLocks noGrp="1"/>
          </p:cNvSpPr>
          <p:nvPr>
            <p:ph type="body" sz="quarter" idx="11" hasCustomPrompt="1"/>
          </p:nvPr>
        </p:nvSpPr>
        <p:spPr>
          <a:xfrm>
            <a:off x="8468833" y="3117971"/>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49" name="Text Placeholder 13">
            <a:extLst>
              <a:ext uri="{FF2B5EF4-FFF2-40B4-BE49-F238E27FC236}">
                <a16:creationId xmlns:a16="http://schemas.microsoft.com/office/drawing/2014/main" id="{82B3D98F-8DCB-4B0B-8B0A-E0B10C88FF88}"/>
              </a:ext>
            </a:extLst>
          </p:cNvPr>
          <p:cNvSpPr>
            <a:spLocks noGrp="1"/>
          </p:cNvSpPr>
          <p:nvPr>
            <p:ph type="body" sz="quarter" idx="13" hasCustomPrompt="1"/>
          </p:nvPr>
        </p:nvSpPr>
        <p:spPr>
          <a:xfrm>
            <a:off x="8468832" y="3683639"/>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52" name="Text Placeholder 13">
            <a:extLst>
              <a:ext uri="{FF2B5EF4-FFF2-40B4-BE49-F238E27FC236}">
                <a16:creationId xmlns:a16="http://schemas.microsoft.com/office/drawing/2014/main" id="{A6DA5F8B-502A-431D-98F8-57B1E2AC9F74}"/>
              </a:ext>
            </a:extLst>
          </p:cNvPr>
          <p:cNvSpPr>
            <a:spLocks noGrp="1"/>
          </p:cNvSpPr>
          <p:nvPr>
            <p:ph type="body" sz="quarter" idx="14" hasCustomPrompt="1"/>
          </p:nvPr>
        </p:nvSpPr>
        <p:spPr>
          <a:xfrm>
            <a:off x="8468832" y="3914040"/>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53" name="Straight Connector 52">
            <a:extLst>
              <a:ext uri="{FF2B5EF4-FFF2-40B4-BE49-F238E27FC236}">
                <a16:creationId xmlns:a16="http://schemas.microsoft.com/office/drawing/2014/main" id="{4C345C9D-C531-4A56-BCE4-1BAC50F2717D}"/>
              </a:ext>
            </a:extLst>
          </p:cNvPr>
          <p:cNvCxnSpPr/>
          <p:nvPr userDrawn="1"/>
        </p:nvCxnSpPr>
        <p:spPr>
          <a:xfrm flipH="1" flipV="1">
            <a:off x="8463727" y="2660462"/>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6FF8FAD-9031-4883-B8C6-E337811307BE}"/>
              </a:ext>
            </a:extLst>
          </p:cNvPr>
          <p:cNvCxnSpPr/>
          <p:nvPr userDrawn="1"/>
        </p:nvCxnSpPr>
        <p:spPr>
          <a:xfrm flipH="1" flipV="1">
            <a:off x="8463727" y="4275964"/>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Text Placeholder 13">
            <a:extLst>
              <a:ext uri="{FF2B5EF4-FFF2-40B4-BE49-F238E27FC236}">
                <a16:creationId xmlns:a16="http://schemas.microsoft.com/office/drawing/2014/main" id="{7D59B506-F8E2-4AC0-B10A-4CB397BCD8F0}"/>
              </a:ext>
            </a:extLst>
          </p:cNvPr>
          <p:cNvSpPr>
            <a:spLocks noGrp="1"/>
          </p:cNvSpPr>
          <p:nvPr>
            <p:ph type="body" sz="quarter" idx="19" hasCustomPrompt="1"/>
          </p:nvPr>
        </p:nvSpPr>
        <p:spPr>
          <a:xfrm>
            <a:off x="8468832" y="3345946"/>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56" name="Text Placeholder 13">
            <a:extLst>
              <a:ext uri="{FF2B5EF4-FFF2-40B4-BE49-F238E27FC236}">
                <a16:creationId xmlns:a16="http://schemas.microsoft.com/office/drawing/2014/main" id="{AE0C3BDE-FF68-44FD-9E72-B09A3EC2399B}"/>
              </a:ext>
            </a:extLst>
          </p:cNvPr>
          <p:cNvSpPr>
            <a:spLocks noGrp="1"/>
          </p:cNvSpPr>
          <p:nvPr>
            <p:ph type="body" sz="quarter" idx="20" hasCustomPrompt="1"/>
          </p:nvPr>
        </p:nvSpPr>
        <p:spPr>
          <a:xfrm>
            <a:off x="5133316" y="2815158"/>
            <a:ext cx="3124200" cy="284571"/>
          </a:xfrm>
          <a:prstGeom prst="rect">
            <a:avLst/>
          </a:prstGeom>
        </p:spPr>
        <p:txBody>
          <a:bodyPr lIns="0" tIns="0" bIns="0" anchor="ctr">
            <a:noAutofit/>
          </a:bodyPr>
          <a:lstStyle>
            <a:lvl1pPr marL="0" indent="0" algn="l">
              <a:buNone/>
              <a:defRPr sz="2000" b="1" baseline="0">
                <a:solidFill>
                  <a:schemeClr val="tx2"/>
                </a:solidFill>
                <a:latin typeface="Roboto" pitchFamily="2" charset="0"/>
                <a:ea typeface="Roboto" pitchFamily="2" charset="0"/>
              </a:defRPr>
            </a:lvl1pPr>
          </a:lstStyle>
          <a:p>
            <a:pPr lvl="0"/>
            <a:r>
              <a:rPr lang="en-US" dirty="0"/>
              <a:t>Name</a:t>
            </a:r>
          </a:p>
        </p:txBody>
      </p:sp>
      <p:sp>
        <p:nvSpPr>
          <p:cNvPr id="57" name="Text Placeholder 13">
            <a:extLst>
              <a:ext uri="{FF2B5EF4-FFF2-40B4-BE49-F238E27FC236}">
                <a16:creationId xmlns:a16="http://schemas.microsoft.com/office/drawing/2014/main" id="{80547833-F2D5-4474-A5B8-4CB55DE430DA}"/>
              </a:ext>
            </a:extLst>
          </p:cNvPr>
          <p:cNvSpPr>
            <a:spLocks noGrp="1"/>
          </p:cNvSpPr>
          <p:nvPr>
            <p:ph type="body" sz="quarter" idx="21" hasCustomPrompt="1"/>
          </p:nvPr>
        </p:nvSpPr>
        <p:spPr>
          <a:xfrm>
            <a:off x="5133316" y="3110116"/>
            <a:ext cx="3125406" cy="216603"/>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Title</a:t>
            </a:r>
          </a:p>
        </p:txBody>
      </p:sp>
      <p:sp>
        <p:nvSpPr>
          <p:cNvPr id="58" name="Text Placeholder 13">
            <a:extLst>
              <a:ext uri="{FF2B5EF4-FFF2-40B4-BE49-F238E27FC236}">
                <a16:creationId xmlns:a16="http://schemas.microsoft.com/office/drawing/2014/main" id="{40212BB7-FB28-4356-BE08-D6815CE2E950}"/>
              </a:ext>
            </a:extLst>
          </p:cNvPr>
          <p:cNvSpPr>
            <a:spLocks noGrp="1"/>
          </p:cNvSpPr>
          <p:nvPr>
            <p:ph type="body" sz="quarter" idx="22" hasCustomPrompt="1"/>
          </p:nvPr>
        </p:nvSpPr>
        <p:spPr>
          <a:xfrm>
            <a:off x="5133315" y="3675784"/>
            <a:ext cx="3125406" cy="224406"/>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Phone number</a:t>
            </a:r>
          </a:p>
        </p:txBody>
      </p:sp>
      <p:sp>
        <p:nvSpPr>
          <p:cNvPr id="59" name="Text Placeholder 13">
            <a:extLst>
              <a:ext uri="{FF2B5EF4-FFF2-40B4-BE49-F238E27FC236}">
                <a16:creationId xmlns:a16="http://schemas.microsoft.com/office/drawing/2014/main" id="{AAA37C22-ED16-43FC-BD9D-B3C4F27BEFA9}"/>
              </a:ext>
            </a:extLst>
          </p:cNvPr>
          <p:cNvSpPr>
            <a:spLocks noGrp="1"/>
          </p:cNvSpPr>
          <p:nvPr>
            <p:ph type="body" sz="quarter" idx="23" hasCustomPrompt="1"/>
          </p:nvPr>
        </p:nvSpPr>
        <p:spPr>
          <a:xfrm>
            <a:off x="5133315" y="3906185"/>
            <a:ext cx="3133725" cy="227804"/>
          </a:xfrm>
          <a:prstGeom prst="rect">
            <a:avLst/>
          </a:prstGeom>
        </p:spPr>
        <p:txBody>
          <a:bodyPr lIns="0" tIns="0" rIns="0" bIns="0" anchor="ctr">
            <a:noAutofit/>
          </a:bodyPr>
          <a:lstStyle>
            <a:lvl1pPr marL="0" indent="0" algn="l">
              <a:spcBef>
                <a:spcPts val="0"/>
              </a:spcBef>
              <a:buNone/>
              <a:defRPr sz="1200" b="0" baseline="0">
                <a:solidFill>
                  <a:schemeClr val="tx2"/>
                </a:solidFill>
                <a:latin typeface="Roboto" pitchFamily="2" charset="0"/>
                <a:ea typeface="Roboto" pitchFamily="2" charset="0"/>
              </a:defRPr>
            </a:lvl1pPr>
          </a:lstStyle>
          <a:p>
            <a:pPr lvl="0"/>
            <a:r>
              <a:rPr lang="en-US" dirty="0"/>
              <a:t>Email</a:t>
            </a:r>
          </a:p>
        </p:txBody>
      </p:sp>
      <p:cxnSp>
        <p:nvCxnSpPr>
          <p:cNvPr id="60" name="Straight Connector 59">
            <a:extLst>
              <a:ext uri="{FF2B5EF4-FFF2-40B4-BE49-F238E27FC236}">
                <a16:creationId xmlns:a16="http://schemas.microsoft.com/office/drawing/2014/main" id="{261745A8-65DA-47E5-B1FD-D54233F8F755}"/>
              </a:ext>
            </a:extLst>
          </p:cNvPr>
          <p:cNvCxnSpPr/>
          <p:nvPr userDrawn="1"/>
        </p:nvCxnSpPr>
        <p:spPr>
          <a:xfrm flipH="1" flipV="1">
            <a:off x="5110341" y="2652607"/>
            <a:ext cx="498763" cy="443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61FE608-CF20-4812-8093-6B07FDB7E0F0}"/>
              </a:ext>
            </a:extLst>
          </p:cNvPr>
          <p:cNvCxnSpPr/>
          <p:nvPr userDrawn="1"/>
        </p:nvCxnSpPr>
        <p:spPr>
          <a:xfrm flipH="1" flipV="1">
            <a:off x="5128210" y="4268109"/>
            <a:ext cx="498763" cy="44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13">
            <a:extLst>
              <a:ext uri="{FF2B5EF4-FFF2-40B4-BE49-F238E27FC236}">
                <a16:creationId xmlns:a16="http://schemas.microsoft.com/office/drawing/2014/main" id="{F2A5C634-9D7E-4739-9939-AA4C36A42E83}"/>
              </a:ext>
            </a:extLst>
          </p:cNvPr>
          <p:cNvSpPr>
            <a:spLocks noGrp="1"/>
          </p:cNvSpPr>
          <p:nvPr>
            <p:ph type="body" sz="quarter" idx="24" hasCustomPrompt="1"/>
          </p:nvPr>
        </p:nvSpPr>
        <p:spPr>
          <a:xfrm>
            <a:off x="5133315" y="3338091"/>
            <a:ext cx="3128947" cy="205262"/>
          </a:xfrm>
          <a:prstGeom prst="rect">
            <a:avLst/>
          </a:prstGeom>
        </p:spPr>
        <p:txBody>
          <a:bodyPr lIns="0" tIns="0" rIns="0" bIns="0" anchor="ctr">
            <a:noAutofit/>
          </a:bodyPr>
          <a:lstStyle>
            <a:lvl1pPr marL="0" indent="0" algn="l">
              <a:spcBef>
                <a:spcPts val="0"/>
              </a:spcBef>
              <a:buNone/>
              <a:defRPr sz="1200" baseline="0">
                <a:solidFill>
                  <a:schemeClr val="tx2"/>
                </a:solidFill>
                <a:latin typeface="Roboto" pitchFamily="2" charset="0"/>
                <a:ea typeface="Roboto" pitchFamily="2" charset="0"/>
              </a:defRPr>
            </a:lvl1pPr>
          </a:lstStyle>
          <a:p>
            <a:pPr lvl="0"/>
            <a:r>
              <a:rPr lang="en-US" dirty="0"/>
              <a:t>Department</a:t>
            </a:r>
          </a:p>
        </p:txBody>
      </p:sp>
      <p:sp>
        <p:nvSpPr>
          <p:cNvPr id="22" name="Rectangle 21">
            <a:extLst>
              <a:ext uri="{FF2B5EF4-FFF2-40B4-BE49-F238E27FC236}">
                <a16:creationId xmlns:a16="http://schemas.microsoft.com/office/drawing/2014/main" id="{1060F1BF-E855-4BC5-9DEB-13ED752EE3CB}"/>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pic>
        <p:nvPicPr>
          <p:cNvPr id="23" name="Picture 22">
            <a:extLst>
              <a:ext uri="{FF2B5EF4-FFF2-40B4-BE49-F238E27FC236}">
                <a16:creationId xmlns:a16="http://schemas.microsoft.com/office/drawing/2014/main" id="{083AD671-6D74-4156-A865-2CAF8B47BB8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49332" y="230866"/>
            <a:ext cx="2937793" cy="652843"/>
          </a:xfrm>
          <a:prstGeom prst="rect">
            <a:avLst/>
          </a:prstGeom>
        </p:spPr>
      </p:pic>
    </p:spTree>
    <p:extLst>
      <p:ext uri="{BB962C8B-B14F-4D97-AF65-F5344CB8AC3E}">
        <p14:creationId xmlns:p14="http://schemas.microsoft.com/office/powerpoint/2010/main" val="633072997"/>
      </p:ext>
    </p:extLst>
  </p:cSld>
  <p:clrMapOvr>
    <a:masterClrMapping/>
  </p:clrMapOvr>
  <p:extLst>
    <p:ext uri="{DCECCB84-F9BA-43D5-87BE-67443E8EF086}">
      <p15:sldGuideLst xmlns:p15="http://schemas.microsoft.com/office/powerpoint/2012/main">
        <p15:guide id="2" pos="456">
          <p15:clr>
            <a:srgbClr val="FBAE40"/>
          </p15:clr>
        </p15:guide>
        <p15:guide id="3" pos="27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5EF88-F7D1-4F10-BBB5-F6E6D1A46B53}"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ED56A-4D8C-4349-A4C2-70C72D64A200}" type="slidenum">
              <a:rPr lang="en-US" smtClean="0"/>
              <a:t>‹#›</a:t>
            </a:fld>
            <a:endParaRPr lang="en-US"/>
          </a:p>
        </p:txBody>
      </p:sp>
    </p:spTree>
    <p:extLst>
      <p:ext uri="{BB962C8B-B14F-4D97-AF65-F5344CB8AC3E}">
        <p14:creationId xmlns:p14="http://schemas.microsoft.com/office/powerpoint/2010/main" val="1891005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lvl1pPr>
              <a:defRPr sz="2531"/>
            </a:lvl1pPr>
          </a:lstStyle>
          <a:p>
            <a:r>
              <a:t>Title Text</a:t>
            </a:r>
          </a:p>
        </p:txBody>
      </p:sp>
      <p:sp>
        <p:nvSpPr>
          <p:cNvPr id="12" name="Body Level One…"/>
          <p:cNvSpPr txBox="1">
            <a:spLocks noGrp="1"/>
          </p:cNvSpPr>
          <p:nvPr>
            <p:ph type="body" sz="quarter" idx="1"/>
          </p:nvPr>
        </p:nvSpPr>
        <p:spPr>
          <a:xfrm>
            <a:off x="1190625" y="3536156"/>
            <a:ext cx="9810750" cy="794742"/>
          </a:xfrm>
          <a:prstGeom prst="rect">
            <a:avLst/>
          </a:prstGeom>
        </p:spPr>
        <p:txBody>
          <a:bodyPr/>
          <a:lstStyle>
            <a:lvl1pPr marL="0" indent="0" algn="ctr">
              <a:spcBef>
                <a:spcPts val="0"/>
              </a:spcBef>
              <a:buSzTx/>
              <a:buNone/>
              <a:defRPr sz="1687"/>
            </a:lvl1pPr>
            <a:lvl2pPr marL="0" indent="0" algn="ctr">
              <a:spcBef>
                <a:spcPts val="0"/>
              </a:spcBef>
              <a:buSzTx/>
              <a:buNone/>
              <a:defRPr sz="1687" b="0"/>
            </a:lvl2pPr>
            <a:lvl3pPr marL="0" indent="0" algn="ctr">
              <a:spcBef>
                <a:spcPts val="0"/>
              </a:spcBef>
              <a:buSzTx/>
              <a:buNone/>
              <a:defRPr sz="2531" b="0"/>
            </a:lvl3pPr>
            <a:lvl4pPr marL="0" indent="0" algn="ctr">
              <a:spcBef>
                <a:spcPts val="0"/>
              </a:spcBef>
              <a:buSzTx/>
              <a:buNone/>
              <a:defRPr sz="2531" b="0"/>
            </a:lvl4pPr>
            <a:lvl5pPr marL="0" indent="0" algn="ctr">
              <a:spcBef>
                <a:spcPts val="0"/>
              </a:spcBef>
              <a:buSzTx/>
              <a:buNone/>
              <a:defRPr sz="2531" b="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525250" y="6545461"/>
            <a:ext cx="208390" cy="210763"/>
          </a:xfrm>
          <a:prstGeom prst="rect">
            <a:avLst/>
          </a:prstGeom>
        </p:spPr>
        <p:txBody>
          <a:bodyPr/>
          <a:lstStyle>
            <a:lvl1pPr>
              <a:defRPr sz="703"/>
            </a:lvl1pPr>
          </a:lstStyle>
          <a:p>
            <a:fld id="{86CB4B4D-7CA3-9044-876B-883B54F8677D}" type="slidenum">
              <a:t>‹#›</a:t>
            </a:fld>
            <a:endParaRPr/>
          </a:p>
        </p:txBody>
      </p:sp>
    </p:spTree>
    <p:extLst>
      <p:ext uri="{BB962C8B-B14F-4D97-AF65-F5344CB8AC3E}">
        <p14:creationId xmlns:p14="http://schemas.microsoft.com/office/powerpoint/2010/main" val="239689252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691853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190625" y="178594"/>
            <a:ext cx="9810750" cy="589359"/>
          </a:xfrm>
          <a:prstGeom prst="rect">
            <a:avLst/>
          </a:prstGeom>
        </p:spPr>
        <p:txBody>
          <a:bodyPr/>
          <a:lstStyle/>
          <a:p>
            <a:r>
              <a:t>Title Text</a:t>
            </a:r>
          </a:p>
        </p:txBody>
      </p:sp>
      <p:sp>
        <p:nvSpPr>
          <p:cNvPr id="30" name="Body Level One…"/>
          <p:cNvSpPr txBox="1">
            <a:spLocks noGrp="1"/>
          </p:cNvSpPr>
          <p:nvPr>
            <p:ph type="body" idx="1"/>
          </p:nvPr>
        </p:nvSpPr>
        <p:spPr>
          <a:xfrm>
            <a:off x="1190625" y="1089422"/>
            <a:ext cx="9810750" cy="4875609"/>
          </a:xfrm>
          <a:prstGeom prst="rect">
            <a:avLst/>
          </a:prstGeom>
        </p:spPr>
        <p:txBody>
          <a:bodyPr numCol="2" spcCol="523240"/>
          <a:lstStyle>
            <a:lvl1pPr marL="571002" indent="-347767">
              <a:spcBef>
                <a:spcPts val="2672"/>
              </a:spcBef>
              <a:defRPr b="0"/>
            </a:lvl1pPr>
            <a:lvl2pPr marL="883530" indent="-347767">
              <a:spcBef>
                <a:spcPts val="2672"/>
              </a:spcBef>
              <a:defRPr b="0"/>
            </a:lvl2pPr>
            <a:lvl3pPr marL="1196057" indent="-347767">
              <a:spcBef>
                <a:spcPts val="2672"/>
              </a:spcBef>
              <a:defRPr b="0"/>
            </a:lvl3pPr>
            <a:lvl4pPr marL="1508585" indent="-347767">
              <a:spcBef>
                <a:spcPts val="2672"/>
              </a:spcBef>
              <a:defRPr b="0"/>
            </a:lvl4pPr>
            <a:lvl5pPr marL="1821113" indent="-347767">
              <a:spcBef>
                <a:spcPts val="2672"/>
              </a:spcBef>
              <a:defRPr b="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008632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xfrm>
            <a:off x="1190625" y="892969"/>
            <a:ext cx="9810750" cy="5072063"/>
          </a:xfrm>
          <a:prstGeom prst="rect">
            <a:avLst/>
          </a:prstGeom>
        </p:spPr>
        <p:txBody>
          <a:bodyPr anchor="ctr"/>
          <a:lstStyle>
            <a:lvl1pPr>
              <a:spcBef>
                <a:spcPts val="3375"/>
              </a:spcBef>
              <a:defRPr sz="2953" b="0"/>
            </a:lvl1pPr>
            <a:lvl2pPr>
              <a:spcBef>
                <a:spcPts val="3375"/>
              </a:spcBef>
              <a:defRPr sz="2953" b="0"/>
            </a:lvl2pPr>
            <a:lvl3pPr>
              <a:spcBef>
                <a:spcPts val="3375"/>
              </a:spcBef>
              <a:defRPr sz="2953" b="0"/>
            </a:lvl3pPr>
            <a:lvl4pPr>
              <a:spcBef>
                <a:spcPts val="3375"/>
              </a:spcBef>
              <a:defRPr sz="2953" b="0"/>
            </a:lvl4pPr>
            <a:lvl5pPr>
              <a:spcBef>
                <a:spcPts val="3375"/>
              </a:spcBef>
              <a:defRPr sz="2953" b="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386468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16406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xfrm>
            <a:off x="1190625" y="178594"/>
            <a:ext cx="9810750" cy="1714500"/>
          </a:xfrm>
          <a:prstGeom prst="rect">
            <a:avLst/>
          </a:prstGeom>
        </p:spPr>
        <p:txBody>
          <a:bodyPr/>
          <a:lstStyle>
            <a:lvl1pPr>
              <a:defRPr sz="5906" b="0"/>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770876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190625" y="2089547"/>
            <a:ext cx="9810750" cy="2678906"/>
          </a:xfrm>
          <a:prstGeom prst="rect">
            <a:avLst/>
          </a:prstGeom>
        </p:spPr>
        <p:txBody>
          <a:bodyPr/>
          <a:lstStyle>
            <a:lvl1pPr>
              <a:defRPr sz="5906" b="0"/>
            </a:lvl1p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103313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21"/>
          </p:nvPr>
        </p:nvSpPr>
        <p:spPr>
          <a:xfrm>
            <a:off x="2286000" y="1151930"/>
            <a:ext cx="7620000" cy="3545301"/>
          </a:xfrm>
          <a:prstGeom prst="rect">
            <a:avLst/>
          </a:prstGeom>
        </p:spPr>
        <p:txBody>
          <a:bodyPr lIns="91439" tIns="45719" rIns="91439" bIns="45719"/>
          <a:lstStyle/>
          <a:p>
            <a:endParaRPr/>
          </a:p>
        </p:txBody>
      </p:sp>
      <p:sp>
        <p:nvSpPr>
          <p:cNvPr id="70" name="Title Text"/>
          <p:cNvSpPr txBox="1">
            <a:spLocks noGrp="1"/>
          </p:cNvSpPr>
          <p:nvPr>
            <p:ph type="title"/>
          </p:nvPr>
        </p:nvSpPr>
        <p:spPr>
          <a:xfrm>
            <a:off x="1190625" y="5179219"/>
            <a:ext cx="9810750" cy="1196578"/>
          </a:xfrm>
          <a:prstGeom prst="rect">
            <a:avLst/>
          </a:prstGeom>
        </p:spPr>
        <p:txBody>
          <a:bodyPr/>
          <a:lstStyle>
            <a:lvl1pPr>
              <a:defRPr sz="5906" b="0"/>
            </a:lvl1p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756217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194D-E160-453A-B328-9B22664D5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94CD46-5ABE-429C-94E7-34439BB76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BFC33-2326-4CDB-A502-097C5ECD71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FCB3E9-718A-4E4D-AE28-8086C08E2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839D1-6FB3-49E8-9E97-2EB2ED336A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BB3D2-3079-4725-B489-CBFC97ACBCC0}"/>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8" name="Footer Placeholder 7">
            <a:extLst>
              <a:ext uri="{FF2B5EF4-FFF2-40B4-BE49-F238E27FC236}">
                <a16:creationId xmlns:a16="http://schemas.microsoft.com/office/drawing/2014/main" id="{280717FA-2A6F-425D-9DCF-FF40F1310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A425CF-B5BC-42E2-9D64-6A10B840B633}"/>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1254715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21"/>
          </p:nvPr>
        </p:nvSpPr>
        <p:spPr>
          <a:xfrm>
            <a:off x="2286000" y="1151930"/>
            <a:ext cx="7620000" cy="3545301"/>
          </a:xfrm>
          <a:prstGeom prst="rect">
            <a:avLst/>
          </a:prstGeom>
          <a:ln w="25400"/>
          <a:effectLst>
            <a:reflection stA="50000" endPos="40000" dir="5400000" sy="-100000" algn="bl" rotWithShape="0"/>
          </a:effectLst>
        </p:spPr>
        <p:txBody>
          <a:bodyPr lIns="91439" tIns="45719" rIns="91439" bIns="45719"/>
          <a:lstStyle/>
          <a:p>
            <a:endParaRPr/>
          </a:p>
        </p:txBody>
      </p:sp>
      <p:sp>
        <p:nvSpPr>
          <p:cNvPr id="79" name="Title Text"/>
          <p:cNvSpPr txBox="1">
            <a:spLocks noGrp="1"/>
          </p:cNvSpPr>
          <p:nvPr>
            <p:ph type="title"/>
          </p:nvPr>
        </p:nvSpPr>
        <p:spPr>
          <a:xfrm>
            <a:off x="1190625" y="5179219"/>
            <a:ext cx="9810750" cy="1196578"/>
          </a:xfrm>
          <a:prstGeom prst="rect">
            <a:avLst/>
          </a:prstGeom>
        </p:spPr>
        <p:txBody>
          <a:bodyPr/>
          <a:lstStyle>
            <a:lvl1pPr>
              <a:defRPr sz="5906" b="0"/>
            </a:lvl1p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313397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half" idx="21"/>
          </p:nvPr>
        </p:nvSpPr>
        <p:spPr>
          <a:xfrm>
            <a:off x="6679406" y="1134070"/>
            <a:ext cx="3952875" cy="4449897"/>
          </a:xfrm>
          <a:prstGeom prst="rect">
            <a:avLst/>
          </a:prstGeom>
        </p:spPr>
        <p:txBody>
          <a:bodyPr lIns="91439" tIns="45719" rIns="91439" bIns="45719"/>
          <a:lstStyle/>
          <a:p>
            <a:endParaRPr/>
          </a:p>
        </p:txBody>
      </p:sp>
      <p:sp>
        <p:nvSpPr>
          <p:cNvPr id="88" name="Title Text"/>
          <p:cNvSpPr txBox="1">
            <a:spLocks noGrp="1"/>
          </p:cNvSpPr>
          <p:nvPr>
            <p:ph type="title"/>
          </p:nvPr>
        </p:nvSpPr>
        <p:spPr>
          <a:xfrm>
            <a:off x="595312" y="991195"/>
            <a:ext cx="5500688" cy="2321719"/>
          </a:xfrm>
          <a:prstGeom prst="rect">
            <a:avLst/>
          </a:prstGeom>
        </p:spPr>
        <p:txBody>
          <a:bodyPr anchor="b"/>
          <a:lstStyle>
            <a:lvl1pPr>
              <a:defRPr sz="4922" b="0"/>
            </a:lvl1pPr>
          </a:lstStyle>
          <a:p>
            <a:r>
              <a:t>Title Text</a:t>
            </a:r>
          </a:p>
        </p:txBody>
      </p:sp>
      <p:sp>
        <p:nvSpPr>
          <p:cNvPr id="89" name="Body Level One…"/>
          <p:cNvSpPr txBox="1">
            <a:spLocks noGrp="1"/>
          </p:cNvSpPr>
          <p:nvPr>
            <p:ph type="body" sz="quarter" idx="1"/>
          </p:nvPr>
        </p:nvSpPr>
        <p:spPr>
          <a:xfrm>
            <a:off x="595312" y="3366492"/>
            <a:ext cx="5500688" cy="2321719"/>
          </a:xfrm>
          <a:prstGeom prst="rect">
            <a:avLst/>
          </a:prstGeom>
        </p:spPr>
        <p:txBody>
          <a:bodyPr/>
          <a:lstStyle>
            <a:lvl1pPr marL="0" indent="0" algn="ctr">
              <a:spcBef>
                <a:spcPts val="0"/>
              </a:spcBef>
              <a:buSzTx/>
              <a:buNone/>
              <a:defRPr sz="2391" b="0"/>
            </a:lvl1pPr>
            <a:lvl2pPr marL="0" indent="0" algn="ctr">
              <a:spcBef>
                <a:spcPts val="0"/>
              </a:spcBef>
              <a:buSzTx/>
              <a:buNone/>
              <a:defRPr sz="2391" b="0"/>
            </a:lvl2pPr>
            <a:lvl3pPr marL="0" indent="0" algn="ctr">
              <a:spcBef>
                <a:spcPts val="0"/>
              </a:spcBef>
              <a:buSzTx/>
              <a:buNone/>
              <a:defRPr sz="2391" b="0"/>
            </a:lvl3pPr>
            <a:lvl4pPr marL="0" indent="0" algn="ctr">
              <a:spcBef>
                <a:spcPts val="0"/>
              </a:spcBef>
              <a:buSzTx/>
              <a:buNone/>
              <a:defRPr sz="2391" b="0"/>
            </a:lvl4pPr>
            <a:lvl5pPr marL="0" indent="0" algn="ctr">
              <a:spcBef>
                <a:spcPts val="0"/>
              </a:spcBef>
              <a:buSzTx/>
              <a:buNone/>
              <a:defRPr sz="2391" b="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493136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half" idx="21"/>
          </p:nvPr>
        </p:nvSpPr>
        <p:spPr>
          <a:xfrm>
            <a:off x="6679406" y="1134070"/>
            <a:ext cx="3952875" cy="4449897"/>
          </a:xfrm>
          <a:prstGeom prst="rect">
            <a:avLst/>
          </a:prstGeom>
          <a:ln w="25400"/>
          <a:effectLst>
            <a:reflection stA="50000" endPos="40000" dir="5400000" sy="-100000" algn="bl" rotWithShape="0"/>
          </a:effectLst>
        </p:spPr>
        <p:txBody>
          <a:bodyPr lIns="91439" tIns="45719" rIns="91439" bIns="45719"/>
          <a:lstStyle/>
          <a:p>
            <a:endParaRPr/>
          </a:p>
        </p:txBody>
      </p:sp>
      <p:sp>
        <p:nvSpPr>
          <p:cNvPr id="98" name="Title Text"/>
          <p:cNvSpPr txBox="1">
            <a:spLocks noGrp="1"/>
          </p:cNvSpPr>
          <p:nvPr>
            <p:ph type="title"/>
          </p:nvPr>
        </p:nvSpPr>
        <p:spPr>
          <a:xfrm>
            <a:off x="595312" y="991195"/>
            <a:ext cx="5500688" cy="2321719"/>
          </a:xfrm>
          <a:prstGeom prst="rect">
            <a:avLst/>
          </a:prstGeom>
        </p:spPr>
        <p:txBody>
          <a:bodyPr anchor="b"/>
          <a:lstStyle>
            <a:lvl1pPr>
              <a:defRPr sz="4922" b="0"/>
            </a:lvl1pPr>
          </a:lstStyle>
          <a:p>
            <a:r>
              <a:t>Title Text</a:t>
            </a:r>
          </a:p>
        </p:txBody>
      </p:sp>
      <p:sp>
        <p:nvSpPr>
          <p:cNvPr id="99" name="Body Level One…"/>
          <p:cNvSpPr txBox="1">
            <a:spLocks noGrp="1"/>
          </p:cNvSpPr>
          <p:nvPr>
            <p:ph type="body" sz="quarter" idx="1"/>
          </p:nvPr>
        </p:nvSpPr>
        <p:spPr>
          <a:xfrm>
            <a:off x="595312" y="3366492"/>
            <a:ext cx="5500688" cy="2321719"/>
          </a:xfrm>
          <a:prstGeom prst="rect">
            <a:avLst/>
          </a:prstGeom>
        </p:spPr>
        <p:txBody>
          <a:bodyPr/>
          <a:lstStyle>
            <a:lvl1pPr marL="0" indent="0" algn="ctr">
              <a:spcBef>
                <a:spcPts val="0"/>
              </a:spcBef>
              <a:buSzTx/>
              <a:buNone/>
              <a:defRPr sz="2391" b="0"/>
            </a:lvl1pPr>
            <a:lvl2pPr marL="0" indent="0" algn="ctr">
              <a:spcBef>
                <a:spcPts val="0"/>
              </a:spcBef>
              <a:buSzTx/>
              <a:buNone/>
              <a:defRPr sz="2391" b="0"/>
            </a:lvl2pPr>
            <a:lvl3pPr marL="0" indent="0" algn="ctr">
              <a:spcBef>
                <a:spcPts val="0"/>
              </a:spcBef>
              <a:buSzTx/>
              <a:buNone/>
              <a:defRPr sz="2391" b="0"/>
            </a:lvl3pPr>
            <a:lvl4pPr marL="0" indent="0" algn="ctr">
              <a:spcBef>
                <a:spcPts val="0"/>
              </a:spcBef>
              <a:buSzTx/>
              <a:buNone/>
              <a:defRPr sz="2391" b="0"/>
            </a:lvl4pPr>
            <a:lvl5pPr marL="0" indent="0" algn="ctr">
              <a:spcBef>
                <a:spcPts val="0"/>
              </a:spcBef>
              <a:buSzTx/>
              <a:buNone/>
              <a:defRPr sz="2391" b="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803052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21"/>
          </p:nvPr>
        </p:nvSpPr>
        <p:spPr>
          <a:xfrm>
            <a:off x="6727031" y="1785938"/>
            <a:ext cx="3845719" cy="4329267"/>
          </a:xfrm>
          <a:prstGeom prst="rect">
            <a:avLst/>
          </a:prstGeom>
        </p:spPr>
        <p:txBody>
          <a:bodyPr lIns="91439" tIns="45719" rIns="91439" bIns="45719"/>
          <a:lstStyle/>
          <a:p>
            <a:endParaRPr/>
          </a:p>
        </p:txBody>
      </p:sp>
      <p:sp>
        <p:nvSpPr>
          <p:cNvPr id="108" name="Title Text"/>
          <p:cNvSpPr txBox="1">
            <a:spLocks noGrp="1"/>
          </p:cNvSpPr>
          <p:nvPr>
            <p:ph type="title"/>
          </p:nvPr>
        </p:nvSpPr>
        <p:spPr>
          <a:xfrm>
            <a:off x="1190625" y="178594"/>
            <a:ext cx="9810750" cy="1714500"/>
          </a:xfrm>
          <a:prstGeom prst="rect">
            <a:avLst/>
          </a:prstGeom>
        </p:spPr>
        <p:txBody>
          <a:bodyPr/>
          <a:lstStyle>
            <a:lvl1pPr>
              <a:defRPr sz="5906" b="0"/>
            </a:lvl1pPr>
          </a:lstStyle>
          <a:p>
            <a:r>
              <a:t>Title Text</a:t>
            </a:r>
          </a:p>
        </p:txBody>
      </p:sp>
      <p:sp>
        <p:nvSpPr>
          <p:cNvPr id="109" name="Body Level One…"/>
          <p:cNvSpPr txBox="1">
            <a:spLocks noGrp="1"/>
          </p:cNvSpPr>
          <p:nvPr>
            <p:ph type="body" sz="half" idx="1"/>
          </p:nvPr>
        </p:nvSpPr>
        <p:spPr>
          <a:xfrm>
            <a:off x="1190625" y="1946672"/>
            <a:ext cx="4726781" cy="4018359"/>
          </a:xfrm>
          <a:prstGeom prst="rect">
            <a:avLst/>
          </a:prstGeom>
        </p:spPr>
        <p:txBody>
          <a:bodyPr anchor="ctr"/>
          <a:lstStyle>
            <a:lvl1pPr marL="571002" indent="-347767">
              <a:spcBef>
                <a:spcPts val="2672"/>
              </a:spcBef>
              <a:defRPr sz="2250" b="0"/>
            </a:lvl1pPr>
            <a:lvl2pPr marL="883530" indent="-347767">
              <a:spcBef>
                <a:spcPts val="2672"/>
              </a:spcBef>
              <a:defRPr sz="2250" b="0"/>
            </a:lvl2pPr>
            <a:lvl3pPr marL="1196057" indent="-347767">
              <a:spcBef>
                <a:spcPts val="2672"/>
              </a:spcBef>
              <a:defRPr sz="2250" b="0"/>
            </a:lvl3pPr>
            <a:lvl4pPr marL="1508585" indent="-347767">
              <a:spcBef>
                <a:spcPts val="2672"/>
              </a:spcBef>
              <a:defRPr sz="2250" b="0"/>
            </a:lvl4pPr>
            <a:lvl5pPr marL="1821113" indent="-347767">
              <a:spcBef>
                <a:spcPts val="2672"/>
              </a:spcBef>
              <a:defRPr sz="2250" b="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81194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190625" y="178594"/>
            <a:ext cx="9810750" cy="1714500"/>
          </a:xfrm>
          <a:prstGeom prst="rect">
            <a:avLst/>
          </a:prstGeom>
        </p:spPr>
        <p:txBody>
          <a:bodyPr/>
          <a:lstStyle>
            <a:lvl1pPr>
              <a:defRPr sz="5906" b="0"/>
            </a:lvl1pPr>
          </a:lstStyle>
          <a:p>
            <a:r>
              <a:t>Title Text</a:t>
            </a:r>
          </a:p>
        </p:txBody>
      </p:sp>
      <p:sp>
        <p:nvSpPr>
          <p:cNvPr id="118" name="Body Level One…"/>
          <p:cNvSpPr txBox="1">
            <a:spLocks noGrp="1"/>
          </p:cNvSpPr>
          <p:nvPr>
            <p:ph type="body" sz="half" idx="1"/>
          </p:nvPr>
        </p:nvSpPr>
        <p:spPr>
          <a:xfrm>
            <a:off x="1190625" y="1946672"/>
            <a:ext cx="4726781" cy="4018359"/>
          </a:xfrm>
          <a:prstGeom prst="rect">
            <a:avLst/>
          </a:prstGeom>
        </p:spPr>
        <p:txBody>
          <a:bodyPr anchor="ctr"/>
          <a:lstStyle>
            <a:lvl1pPr marL="571002" indent="-347767">
              <a:spcBef>
                <a:spcPts val="2672"/>
              </a:spcBef>
              <a:defRPr sz="2250" b="0"/>
            </a:lvl1pPr>
            <a:lvl2pPr marL="883530" indent="-347767">
              <a:spcBef>
                <a:spcPts val="2672"/>
              </a:spcBef>
              <a:defRPr sz="2250" b="0"/>
            </a:lvl2pPr>
            <a:lvl3pPr marL="1196057" indent="-347767">
              <a:spcBef>
                <a:spcPts val="2672"/>
              </a:spcBef>
              <a:defRPr sz="2250" b="0"/>
            </a:lvl3pPr>
            <a:lvl4pPr marL="1508585" indent="-347767">
              <a:spcBef>
                <a:spcPts val="2672"/>
              </a:spcBef>
              <a:defRPr sz="2250" b="0"/>
            </a:lvl4pPr>
            <a:lvl5pPr marL="1821113" indent="-347767">
              <a:spcBef>
                <a:spcPts val="2672"/>
              </a:spcBef>
              <a:defRPr sz="2250" b="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0677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1190625" y="178594"/>
            <a:ext cx="9810750" cy="1714500"/>
          </a:xfrm>
          <a:prstGeom prst="rect">
            <a:avLst/>
          </a:prstGeom>
        </p:spPr>
        <p:txBody>
          <a:bodyPr/>
          <a:lstStyle>
            <a:lvl1pPr>
              <a:defRPr sz="5906" b="0"/>
            </a:lvl1pPr>
          </a:lstStyle>
          <a:p>
            <a:r>
              <a:t>Title Text</a:t>
            </a:r>
          </a:p>
        </p:txBody>
      </p:sp>
      <p:sp>
        <p:nvSpPr>
          <p:cNvPr id="127" name="Body Level One…"/>
          <p:cNvSpPr txBox="1">
            <a:spLocks noGrp="1"/>
          </p:cNvSpPr>
          <p:nvPr>
            <p:ph type="body" sz="quarter" idx="1"/>
          </p:nvPr>
        </p:nvSpPr>
        <p:spPr>
          <a:xfrm>
            <a:off x="7286625" y="1946672"/>
            <a:ext cx="3714750" cy="4018359"/>
          </a:xfrm>
          <a:prstGeom prst="rect">
            <a:avLst/>
          </a:prstGeom>
        </p:spPr>
        <p:txBody>
          <a:bodyPr anchor="ctr"/>
          <a:lstStyle>
            <a:lvl1pPr marL="571002" indent="-347767">
              <a:spcBef>
                <a:spcPts val="2672"/>
              </a:spcBef>
              <a:defRPr sz="2250" b="0"/>
            </a:lvl1pPr>
            <a:lvl2pPr marL="883530" indent="-347767">
              <a:spcBef>
                <a:spcPts val="2672"/>
              </a:spcBef>
              <a:defRPr sz="2250" b="0"/>
            </a:lvl2pPr>
            <a:lvl3pPr marL="1196057" indent="-347767">
              <a:spcBef>
                <a:spcPts val="2672"/>
              </a:spcBef>
              <a:defRPr sz="2250" b="0"/>
            </a:lvl3pPr>
            <a:lvl4pPr marL="1508585" indent="-347767">
              <a:spcBef>
                <a:spcPts val="2672"/>
              </a:spcBef>
              <a:defRPr sz="2250" b="0"/>
            </a:lvl4pPr>
            <a:lvl5pPr marL="1821113" indent="-347767">
              <a:spcBef>
                <a:spcPts val="2672"/>
              </a:spcBef>
              <a:defRPr sz="2250" b="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69930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524931" y="57943"/>
            <a:ext cx="10955869" cy="711202"/>
          </a:xfrm>
          <a:prstGeom prst="rect">
            <a:avLst/>
          </a:prstGeom>
        </p:spPr>
        <p:txBody>
          <a:bodyPr lIns="65022" tIns="65022" rIns="65022" bIns="65022">
            <a:normAutofit/>
          </a:bodyPr>
          <a:lstStyle>
            <a:lvl1pPr algn="l" defTabSz="914367">
              <a:defRPr sz="2391">
                <a:solidFill>
                  <a:srgbClr val="2445A3"/>
                </a:solidFill>
              </a:defRPr>
            </a:lvl1pPr>
          </a:lstStyle>
          <a:p>
            <a:r>
              <a:t>Title Text</a:t>
            </a:r>
          </a:p>
        </p:txBody>
      </p:sp>
      <p:sp>
        <p:nvSpPr>
          <p:cNvPr id="136" name="Slide Number"/>
          <p:cNvSpPr txBox="1">
            <a:spLocks noGrp="1"/>
          </p:cNvSpPr>
          <p:nvPr>
            <p:ph type="sldNum" sz="quarter" idx="2"/>
          </p:nvPr>
        </p:nvSpPr>
        <p:spPr>
          <a:xfrm>
            <a:off x="11475045" y="6533625"/>
            <a:ext cx="280394" cy="282766"/>
          </a:xfrm>
          <a:prstGeom prst="rect">
            <a:avLst/>
          </a:prstGeom>
        </p:spPr>
        <p:txBody>
          <a:bodyPr lIns="65022" tIns="65022" rIns="65022" bIns="65022"/>
          <a:lstStyle>
            <a:lvl1pPr algn="r" defTabSz="914367">
              <a:defRPr sz="984">
                <a:solidFill>
                  <a:srgbClr val="A7A7A7"/>
                </a:solidFill>
              </a:defRPr>
            </a:lvl1pPr>
          </a:lstStyle>
          <a:p>
            <a:fld id="{86CB4B4D-7CA3-9044-876B-883B54F8677D}" type="slidenum">
              <a:t>‹#›</a:t>
            </a:fld>
            <a:endParaRPr/>
          </a:p>
        </p:txBody>
      </p:sp>
    </p:spTree>
    <p:extLst>
      <p:ext uri="{BB962C8B-B14F-4D97-AF65-F5344CB8AC3E}">
        <p14:creationId xmlns:p14="http://schemas.microsoft.com/office/powerpoint/2010/main" val="92523100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a:normAutofit/>
          </a:bodyPr>
          <a:lstStyle/>
          <a:p>
            <a:r>
              <a:t>Title Text</a:t>
            </a:r>
          </a:p>
        </p:txBody>
      </p:sp>
      <p:sp>
        <p:nvSpPr>
          <p:cNvPr id="144" name="Body Level One…"/>
          <p:cNvSpPr txBox="1">
            <a:spLocks noGrp="1"/>
          </p:cNvSpPr>
          <p:nvPr>
            <p:ph type="body" idx="1"/>
          </p:nvPr>
        </p:nvSpPr>
        <p:spPr>
          <a:prstGeom prst="rect">
            <a:avLst/>
          </a:prstGeom>
        </p:spPr>
        <p:txBody>
          <a:bodyPr>
            <a:normAutofit/>
          </a:bodyPr>
          <a:lstStyle>
            <a:lvl2pPr marL="982231" indent="-446469">
              <a:defRPr sz="1406"/>
            </a:lvl2pPr>
            <a:lvl3pPr marL="1350567" indent="-502277">
              <a:defRPr sz="1406"/>
            </a:lvl3pPr>
            <a:lvl4pPr marL="1734849" indent="-574031">
              <a:defRPr sz="1406"/>
            </a:lvl4pPr>
            <a:lvl5pPr marL="2143049" indent="-669703">
              <a:defRPr sz="1406"/>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5929312" y="6509742"/>
            <a:ext cx="291747"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425087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6D8F-AE59-476A-AC42-5AE64EB280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ABB46A-5E86-4128-97FB-832CB75057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562989-EFDA-4987-A660-E3DCA534C197}"/>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EF0AEC95-01F2-4C98-8428-B800C681A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F1BD4-8F4C-407D-A838-FFF0C043B1B1}"/>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3946609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7168-4656-4586-B4E8-EA439ABF42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F03E7-6A22-435A-AA7E-650373700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E3B6A-82CD-4B5C-8C38-65ABC1BEA902}"/>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BFEBA530-7859-4022-9043-CC220F898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524C4-CD7A-48C0-BE94-3CB4D6DB5724}"/>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61420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16A8-1A60-4EEE-9896-61B86BAE22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5C5FC9-E58B-4BE1-B09B-AD952AE8FF31}"/>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4" name="Footer Placeholder 3">
            <a:extLst>
              <a:ext uri="{FF2B5EF4-FFF2-40B4-BE49-F238E27FC236}">
                <a16:creationId xmlns:a16="http://schemas.microsoft.com/office/drawing/2014/main" id="{C693B1FC-D277-4408-AD04-6D43F55E8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185733-C133-4C45-80A5-927261A91B0A}"/>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2873520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C19D-1BB0-41AB-ABF8-65C5A367CE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7E94F7-0E3C-47E4-ABCA-5FB4CD021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E8D972-01E3-40D7-91E3-333E98CC7923}"/>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A2E25577-EB5D-405C-A9E7-095936869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18F5E-45E2-4BB0-8825-7B1B11AA0995}"/>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3599911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7659-2666-4BB9-8D09-17346D29CE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3FA4A-8216-4C79-B2A2-F67F6F257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1E6CFC-F8D2-4EEC-91BC-B3F503A0EC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0A6D7-CF60-4D10-AA0B-81A96F8ED066}"/>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6" name="Footer Placeholder 5">
            <a:extLst>
              <a:ext uri="{FF2B5EF4-FFF2-40B4-BE49-F238E27FC236}">
                <a16:creationId xmlns:a16="http://schemas.microsoft.com/office/drawing/2014/main" id="{1F16DEBE-951A-4D7C-805A-18068684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DCE60-0218-4791-AB8F-B5FD34DE0F73}"/>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528149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F9B3-4874-4A24-B068-9379F5F33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7AF289-097C-4156-8FDB-747AEF4DF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A2BD75-C6F3-4FD2-8C76-3B0CA7FFF0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4844D-D94D-4D72-B8C1-1B1F5C5D5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7D452-F9C4-455C-880A-3A79D3ED39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73CB4B-6405-490C-90E9-811D29B61D37}"/>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8" name="Footer Placeholder 7">
            <a:extLst>
              <a:ext uri="{FF2B5EF4-FFF2-40B4-BE49-F238E27FC236}">
                <a16:creationId xmlns:a16="http://schemas.microsoft.com/office/drawing/2014/main" id="{6EB2783B-AF6B-4009-9B4F-63D087746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CFACF7-74E7-48BB-8003-6390D8D731EB}"/>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798456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0E37-C66B-4B29-9D36-180A7D8454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477E35-E969-45DD-90F3-7EF417E69211}"/>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4" name="Footer Placeholder 3">
            <a:extLst>
              <a:ext uri="{FF2B5EF4-FFF2-40B4-BE49-F238E27FC236}">
                <a16:creationId xmlns:a16="http://schemas.microsoft.com/office/drawing/2014/main" id="{5B5AF548-E495-4BBD-836E-E435DD6A4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BF8EF-A4A1-4CC2-95BB-0CB06CA93310}"/>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1487046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270D0-DCC3-4CCD-A746-929EE320DD62}"/>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3" name="Footer Placeholder 2">
            <a:extLst>
              <a:ext uri="{FF2B5EF4-FFF2-40B4-BE49-F238E27FC236}">
                <a16:creationId xmlns:a16="http://schemas.microsoft.com/office/drawing/2014/main" id="{AAF974BA-6247-488E-8769-95003376A5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D3688-E992-4A80-89A2-5B8DBC58ABFF}"/>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1028557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33D9-CB43-4353-AB2D-908C33EDAB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8E9F42-7FD5-4125-8735-E6BF82AF6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C4647-F260-4A81-A3D6-0741A33A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69047-4C13-4F66-A1CA-1AB1B8C9FDC3}"/>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6" name="Footer Placeholder 5">
            <a:extLst>
              <a:ext uri="{FF2B5EF4-FFF2-40B4-BE49-F238E27FC236}">
                <a16:creationId xmlns:a16="http://schemas.microsoft.com/office/drawing/2014/main" id="{7DBB5079-1C2D-46D1-B032-5106284C8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08387-E8B5-4E61-90F6-C5ACC95C8674}"/>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3287998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744A-39A1-4BDD-8151-6A0D1F69A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E9D931-6016-4494-84F4-C1A5CF1B39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33772C-D12D-4424-905F-894DCAE4E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731BD-B336-429C-B17F-A9BE1AE76A1C}"/>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6" name="Footer Placeholder 5">
            <a:extLst>
              <a:ext uri="{FF2B5EF4-FFF2-40B4-BE49-F238E27FC236}">
                <a16:creationId xmlns:a16="http://schemas.microsoft.com/office/drawing/2014/main" id="{F644B323-9902-45BD-B1D9-79AF498DC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34C6F-26C7-4537-9BE1-AFF7997644EF}"/>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1348981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EEB4-49CE-4D1F-BC85-3154A25E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09C8FD-4D11-4DBF-AE07-4313B7D402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534BD-1986-4F77-8CC2-B62152DD8E55}"/>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4E3728C7-D908-4EA7-B93B-08DC23C71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F2D85-EE41-42B7-A11C-C8D84EAEC0E8}"/>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125406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3A0969-D8DD-4A0D-BBDB-9D903DFAF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67B09E-E315-4156-BD49-A3B016BB8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CA7E-8602-451F-9DB2-16E9CAE1FEE0}"/>
              </a:ext>
            </a:extLst>
          </p:cNvPr>
          <p:cNvSpPr>
            <a:spLocks noGrp="1"/>
          </p:cNvSpPr>
          <p:nvPr>
            <p:ph type="dt" sz="half" idx="10"/>
          </p:nvPr>
        </p:nvSpPr>
        <p:spPr/>
        <p:txBody>
          <a:body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B015E36C-3D40-4108-9CF5-FAB68A03F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FE560-BC26-4A73-9D5C-2D8782D9CC84}"/>
              </a:ext>
            </a:extLst>
          </p:cNvPr>
          <p:cNvSpPr>
            <a:spLocks noGrp="1"/>
          </p:cNvSpPr>
          <p:nvPr>
            <p:ph type="sldNum" sz="quarter" idx="12"/>
          </p:nvPr>
        </p:nvSpPr>
        <p:spPr/>
        <p:txBody>
          <a:bodyPr/>
          <a:lstStyle/>
          <a:p>
            <a:fld id="{58481784-3475-4B7D-B659-1445F0E49B21}" type="slidenum">
              <a:rPr lang="en-US" smtClean="0"/>
              <a:t>‹#›</a:t>
            </a:fld>
            <a:endParaRPr lang="en-US"/>
          </a:p>
        </p:txBody>
      </p:sp>
    </p:spTree>
    <p:extLst>
      <p:ext uri="{BB962C8B-B14F-4D97-AF65-F5344CB8AC3E}">
        <p14:creationId xmlns:p14="http://schemas.microsoft.com/office/powerpoint/2010/main" val="424387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7" descr="cover_header"/>
          <p:cNvPicPr>
            <a:picLocks noChangeAspect="1" noChangeArrowheads="1"/>
          </p:cNvPicPr>
          <p:nvPr userDrawn="1"/>
        </p:nvPicPr>
        <p:blipFill>
          <a:blip r:embed="rId2">
            <a:extLst>
              <a:ext uri="{28A0092B-C50C-407E-A947-70E740481C1C}">
                <a14:useLocalDpi xmlns:a14="http://schemas.microsoft.com/office/drawing/2010/main" val="0"/>
              </a:ext>
            </a:extLst>
          </a:blip>
          <a:srcRect r="7268"/>
          <a:stretch>
            <a:fillRect/>
          </a:stretch>
        </p:blipFill>
        <p:spPr bwMode="gray">
          <a:xfrm>
            <a:off x="-13469" y="-18209"/>
            <a:ext cx="12205471" cy="95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1" y="3885471"/>
            <a:ext cx="12192000" cy="2976563"/>
          </a:xfrm>
          <a:prstGeom prst="rect">
            <a:avLst/>
          </a:prstGeom>
          <a:solidFill>
            <a:srgbClr val="0081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801" tIns="54403" rIns="108801" bIns="54403" anchor="ctr"/>
          <a:lstStyle/>
          <a:p>
            <a:pPr algn="ctr" defTabSz="1086695" eaLnBrk="0" hangingPunct="0"/>
            <a:endParaRPr lang="en-US" sz="2400">
              <a:solidFill>
                <a:schemeClr val="bg1"/>
              </a:solidFill>
            </a:endParaRPr>
          </a:p>
        </p:txBody>
      </p:sp>
      <p:sp>
        <p:nvSpPr>
          <p:cNvPr id="8" name="Rectangle 2"/>
          <p:cNvSpPr>
            <a:spLocks noGrp="1" noChangeArrowheads="1"/>
          </p:cNvSpPr>
          <p:nvPr>
            <p:ph type="ctrTitle"/>
          </p:nvPr>
        </p:nvSpPr>
        <p:spPr>
          <a:xfrm>
            <a:off x="820467" y="1148428"/>
            <a:ext cx="10363604" cy="1470421"/>
          </a:xfrm>
          <a:prstGeom prst="rect">
            <a:avLst/>
          </a:prstGeom>
        </p:spPr>
        <p:txBody>
          <a:bodyPr/>
          <a:lstStyle>
            <a:lvl1pPr>
              <a:defRPr sz="3600" baseline="0">
                <a:solidFill>
                  <a:srgbClr val="0081CC"/>
                </a:solidFill>
              </a:defRPr>
            </a:lvl1pPr>
          </a:lstStyle>
          <a:p>
            <a:r>
              <a:rPr lang="en-US" dirty="0"/>
              <a:t>Click to edit Master title style</a:t>
            </a:r>
          </a:p>
        </p:txBody>
      </p:sp>
      <p:sp>
        <p:nvSpPr>
          <p:cNvPr id="9" name="Rectangle 3"/>
          <p:cNvSpPr>
            <a:spLocks noGrp="1" noChangeArrowheads="1"/>
          </p:cNvSpPr>
          <p:nvPr>
            <p:ph type="subTitle" idx="1"/>
          </p:nvPr>
        </p:nvSpPr>
        <p:spPr bwMode="gray">
          <a:xfrm>
            <a:off x="820462" y="4191005"/>
            <a:ext cx="8533191" cy="1882676"/>
          </a:xfrm>
        </p:spPr>
        <p:txBody>
          <a:bodyPr/>
          <a:lstStyle>
            <a:lvl1pPr marL="0" indent="0">
              <a:lnSpc>
                <a:spcPts val="2027"/>
              </a:lnSpc>
              <a:buFont typeface="Arial" charset="0"/>
              <a:buNone/>
              <a:defRPr sz="1600">
                <a:solidFill>
                  <a:schemeClr val="bg1"/>
                </a:solidFill>
              </a:defRPr>
            </a:lvl1pPr>
          </a:lstStyle>
          <a:p>
            <a:r>
              <a:rPr lang="en-US" dirty="0"/>
              <a:t>Click to edit Master subtitle style</a:t>
            </a:r>
          </a:p>
        </p:txBody>
      </p:sp>
    </p:spTree>
    <p:extLst>
      <p:ext uri="{BB962C8B-B14F-4D97-AF65-F5344CB8AC3E}">
        <p14:creationId xmlns:p14="http://schemas.microsoft.com/office/powerpoint/2010/main" val="89792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B08A96-8179-4F5F-BFF5-1D376F71597C}"/>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3" name="Footer Placeholder 2">
            <a:extLst>
              <a:ext uri="{FF2B5EF4-FFF2-40B4-BE49-F238E27FC236}">
                <a16:creationId xmlns:a16="http://schemas.microsoft.com/office/drawing/2014/main" id="{B358FC14-C8F2-4341-BE8B-013A720019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A8D20D-B59B-47D1-86E7-254E5D2DBA45}"/>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1571878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522" y="46007"/>
            <a:ext cx="11858444" cy="69056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2pPr marL="549281" indent="-308546">
              <a:defRPr/>
            </a:lvl2pPr>
            <a:lvl3pPr marL="533387" indent="-126997">
              <a:tabLst/>
              <a:defRPr sz="1733"/>
            </a:lvl3pPr>
            <a:lvl4pPr marL="854436" indent="183094">
              <a:defRPr/>
            </a:lvl4pPr>
            <a:lvl5pPr marL="1342685" indent="-18309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476297" y="6435046"/>
            <a:ext cx="2467444"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4122307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2188" y="151285"/>
            <a:ext cx="10011833" cy="53928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61940" y="1479180"/>
            <a:ext cx="5334000" cy="4857751"/>
          </a:xfrm>
        </p:spPr>
        <p:txBody>
          <a:bodyPr/>
          <a:lstStyle>
            <a:lvl1pPr>
              <a:defRPr sz="2933"/>
            </a:lvl1pPr>
            <a:lvl2pPr>
              <a:defRPr sz="2533"/>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0668" y="1479180"/>
            <a:ext cx="5334000" cy="4857751"/>
          </a:xfrm>
        </p:spPr>
        <p:txBody>
          <a:bodyPr/>
          <a:lstStyle>
            <a:lvl1pPr>
              <a:defRPr sz="2933"/>
            </a:lvl1pPr>
            <a:lvl2pPr>
              <a:defRPr sz="2533"/>
            </a:lvl2pPr>
            <a:lvl3pPr>
              <a:defRPr sz="2133"/>
            </a:lvl3pPr>
            <a:lvl4pPr>
              <a:defRPr sz="1867"/>
            </a:lvl4pPr>
            <a:lvl5pPr>
              <a:defRPr sz="1867"/>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069669" y="6488668"/>
            <a:ext cx="9079369"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3661990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2188" y="109262"/>
            <a:ext cx="10011833" cy="539284"/>
          </a:xfrm>
          <a:prstGeom prst="rect">
            <a:avLst/>
          </a:prstGeom>
        </p:spPr>
        <p:txBody>
          <a:bodyPr/>
          <a:lstStyle/>
          <a:p>
            <a:r>
              <a:rPr lang="en-US"/>
              <a:t>Click to edit Master title style</a:t>
            </a:r>
          </a:p>
        </p:txBody>
      </p:sp>
      <p:sp>
        <p:nvSpPr>
          <p:cNvPr id="4" name="TextBox 3"/>
          <p:cNvSpPr txBox="1"/>
          <p:nvPr userDrawn="1"/>
        </p:nvSpPr>
        <p:spPr>
          <a:xfrm>
            <a:off x="5400299" y="6423928"/>
            <a:ext cx="8555871"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802435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5792924" y="6520363"/>
            <a:ext cx="7068033"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2614357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2188" y="739594"/>
            <a:ext cx="10011833" cy="539284"/>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61940" y="1479177"/>
            <a:ext cx="5334000" cy="236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0668" y="1479177"/>
            <a:ext cx="5334000" cy="236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1940" y="3975287"/>
            <a:ext cx="5334000" cy="236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80668" y="3975287"/>
            <a:ext cx="5334000" cy="2361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221953" y="6471396"/>
            <a:ext cx="3327776"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3144174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61945" y="739589"/>
            <a:ext cx="10852727" cy="5597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441628" y="6520363"/>
            <a:ext cx="7419329"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1016288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2188" y="739594"/>
            <a:ext cx="10011833" cy="539284"/>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61945" y="1479180"/>
            <a:ext cx="10852727" cy="4857751"/>
          </a:xfrm>
        </p:spPr>
        <p:txBody>
          <a:bodyPr/>
          <a:lstStyle/>
          <a:p>
            <a:pPr lvl="0"/>
            <a:endParaRPr lang="en-US" noProof="0"/>
          </a:p>
        </p:txBody>
      </p:sp>
      <p:sp>
        <p:nvSpPr>
          <p:cNvPr id="5" name="TextBox 4"/>
          <p:cNvSpPr txBox="1"/>
          <p:nvPr userDrawn="1"/>
        </p:nvSpPr>
        <p:spPr>
          <a:xfrm>
            <a:off x="5792923" y="6447631"/>
            <a:ext cx="8004820"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2723403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469181" y="6520363"/>
            <a:ext cx="7391775" cy="338554"/>
          </a:xfrm>
          <a:prstGeom prst="rect">
            <a:avLst/>
          </a:prstGeom>
          <a:noFill/>
        </p:spPr>
        <p:txBody>
          <a:bodyPr wrap="square" rtlCol="0">
            <a:spAutoFit/>
          </a:bodyPr>
          <a:lstStyle/>
          <a:p>
            <a:pPr algn="l"/>
            <a:r>
              <a:rPr lang="en-US" sz="1600" dirty="0"/>
              <a:t>© Rajgopal</a:t>
            </a:r>
          </a:p>
        </p:txBody>
      </p:sp>
    </p:spTree>
    <p:extLst>
      <p:ext uri="{BB962C8B-B14F-4D97-AF65-F5344CB8AC3E}">
        <p14:creationId xmlns:p14="http://schemas.microsoft.com/office/powerpoint/2010/main" val="2040946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649967"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146" name="Text Placeholder 135">
            <a:extLst>
              <a:ext uri="{FF2B5EF4-FFF2-40B4-BE49-F238E27FC236}">
                <a16:creationId xmlns:a16="http://schemas.microsoft.com/office/drawing/2014/main" id="{56E7987E-D425-4641-A476-A2F2AFEFA92C}"/>
              </a:ext>
            </a:extLst>
          </p:cNvPr>
          <p:cNvSpPr>
            <a:spLocks noGrp="1"/>
          </p:cNvSpPr>
          <p:nvPr>
            <p:ph type="body" sz="quarter" idx="16" hasCustomPrompt="1"/>
          </p:nvPr>
        </p:nvSpPr>
        <p:spPr>
          <a:xfrm>
            <a:off x="781663"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649967" y="5394945"/>
            <a:ext cx="477220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grpSp>
        <p:nvGrpSpPr>
          <p:cNvPr id="139" name="Group 4">
            <a:extLst>
              <a:ext uri="{FF2B5EF4-FFF2-40B4-BE49-F238E27FC236}">
                <a16:creationId xmlns:a16="http://schemas.microsoft.com/office/drawing/2014/main" id="{D3C3B792-698C-4BC7-AB47-C8E71AA3445F}"/>
              </a:ext>
            </a:extLst>
          </p:cNvPr>
          <p:cNvGrpSpPr>
            <a:grpSpLocks noChangeAspect="1"/>
          </p:cNvGrpSpPr>
          <p:nvPr userDrawn="1"/>
        </p:nvGrpSpPr>
        <p:grpSpPr bwMode="auto">
          <a:xfrm>
            <a:off x="561421" y="453778"/>
            <a:ext cx="2216381" cy="1666547"/>
            <a:chOff x="2864" y="1181"/>
            <a:chExt cx="1952" cy="1957"/>
          </a:xfrm>
        </p:grpSpPr>
        <p:sp>
          <p:nvSpPr>
            <p:cNvPr id="189" name="AutoShape 3">
              <a:extLst>
                <a:ext uri="{FF2B5EF4-FFF2-40B4-BE49-F238E27FC236}">
                  <a16:creationId xmlns:a16="http://schemas.microsoft.com/office/drawing/2014/main" id="{F1144B68-F3AB-4FC0-BDB5-7E64FCFA89C6}"/>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0" name="Rectangle 5">
              <a:extLst>
                <a:ext uri="{FF2B5EF4-FFF2-40B4-BE49-F238E27FC236}">
                  <a16:creationId xmlns:a16="http://schemas.microsoft.com/office/drawing/2014/main" id="{DB1CA0BC-10A9-4815-AEF4-80A802AE1AE3}"/>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1" name="Freeform 6">
              <a:extLst>
                <a:ext uri="{FF2B5EF4-FFF2-40B4-BE49-F238E27FC236}">
                  <a16:creationId xmlns:a16="http://schemas.microsoft.com/office/drawing/2014/main" id="{6E1FC530-9D25-4AFE-92F1-AA5B48437B22}"/>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2" name="Freeform 7">
              <a:extLst>
                <a:ext uri="{FF2B5EF4-FFF2-40B4-BE49-F238E27FC236}">
                  <a16:creationId xmlns:a16="http://schemas.microsoft.com/office/drawing/2014/main" id="{E5C9C0C4-A825-47A4-80DA-189FD4CDE719}"/>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3" name="Freeform 8">
              <a:extLst>
                <a:ext uri="{FF2B5EF4-FFF2-40B4-BE49-F238E27FC236}">
                  <a16:creationId xmlns:a16="http://schemas.microsoft.com/office/drawing/2014/main" id="{BF404745-ED8B-4880-AA08-7FB593373BD3}"/>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4" name="Freeform 9">
              <a:extLst>
                <a:ext uri="{FF2B5EF4-FFF2-40B4-BE49-F238E27FC236}">
                  <a16:creationId xmlns:a16="http://schemas.microsoft.com/office/drawing/2014/main" id="{3012DFAC-9036-4733-B93A-67CAA6065A5D}"/>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5" name="Freeform 10">
              <a:extLst>
                <a:ext uri="{FF2B5EF4-FFF2-40B4-BE49-F238E27FC236}">
                  <a16:creationId xmlns:a16="http://schemas.microsoft.com/office/drawing/2014/main" id="{62CE831A-B761-4D49-94FE-CD1FF83810F8}"/>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6" name="Freeform 11">
              <a:extLst>
                <a:ext uri="{FF2B5EF4-FFF2-40B4-BE49-F238E27FC236}">
                  <a16:creationId xmlns:a16="http://schemas.microsoft.com/office/drawing/2014/main" id="{4060AB50-F13B-4CAE-901B-119BFD5541AC}"/>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7" name="Freeform 12">
              <a:extLst>
                <a:ext uri="{FF2B5EF4-FFF2-40B4-BE49-F238E27FC236}">
                  <a16:creationId xmlns:a16="http://schemas.microsoft.com/office/drawing/2014/main" id="{162D76C8-1A91-43A1-B2FA-120613EAC3F8}"/>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8" name="Freeform 13">
              <a:extLst>
                <a:ext uri="{FF2B5EF4-FFF2-40B4-BE49-F238E27FC236}">
                  <a16:creationId xmlns:a16="http://schemas.microsoft.com/office/drawing/2014/main" id="{A867129F-9514-4F98-861D-4935041756A7}"/>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9" name="Freeform 14">
              <a:extLst>
                <a:ext uri="{FF2B5EF4-FFF2-40B4-BE49-F238E27FC236}">
                  <a16:creationId xmlns:a16="http://schemas.microsoft.com/office/drawing/2014/main" id="{179BCBE1-F15B-452A-9454-5A9D92634433}"/>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0" name="Freeform 15">
              <a:extLst>
                <a:ext uri="{FF2B5EF4-FFF2-40B4-BE49-F238E27FC236}">
                  <a16:creationId xmlns:a16="http://schemas.microsoft.com/office/drawing/2014/main" id="{DE02BC67-4E10-445C-9BF2-905266BF2AF3}"/>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1" name="Freeform 16">
              <a:extLst>
                <a:ext uri="{FF2B5EF4-FFF2-40B4-BE49-F238E27FC236}">
                  <a16:creationId xmlns:a16="http://schemas.microsoft.com/office/drawing/2014/main" id="{D1CDDC45-84E7-48D0-A493-CB35939ACA7D}"/>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2" name="Freeform 17">
              <a:extLst>
                <a:ext uri="{FF2B5EF4-FFF2-40B4-BE49-F238E27FC236}">
                  <a16:creationId xmlns:a16="http://schemas.microsoft.com/office/drawing/2014/main" id="{FA8704D9-4A78-426D-B194-AB6AEAFA4616}"/>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3" name="Freeform 18">
              <a:extLst>
                <a:ext uri="{FF2B5EF4-FFF2-40B4-BE49-F238E27FC236}">
                  <a16:creationId xmlns:a16="http://schemas.microsoft.com/office/drawing/2014/main" id="{5E07D196-8F38-4460-8C15-EECBE3088D69}"/>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4" name="Freeform 19">
              <a:extLst>
                <a:ext uri="{FF2B5EF4-FFF2-40B4-BE49-F238E27FC236}">
                  <a16:creationId xmlns:a16="http://schemas.microsoft.com/office/drawing/2014/main" id="{DDD09126-BC8A-4A4C-87B0-84175BDD6E71}"/>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5" name="Freeform 20">
              <a:extLst>
                <a:ext uri="{FF2B5EF4-FFF2-40B4-BE49-F238E27FC236}">
                  <a16:creationId xmlns:a16="http://schemas.microsoft.com/office/drawing/2014/main" id="{0AC35AB2-A2B5-43E4-8A07-5FF76AB1D97A}"/>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6" name="Rectangle 21">
              <a:extLst>
                <a:ext uri="{FF2B5EF4-FFF2-40B4-BE49-F238E27FC236}">
                  <a16:creationId xmlns:a16="http://schemas.microsoft.com/office/drawing/2014/main" id="{000AEDDA-4FA6-4D65-B88F-9E0DEA65B80D}"/>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7" name="Freeform 22">
              <a:extLst>
                <a:ext uri="{FF2B5EF4-FFF2-40B4-BE49-F238E27FC236}">
                  <a16:creationId xmlns:a16="http://schemas.microsoft.com/office/drawing/2014/main" id="{DBB97ECE-A7A8-4866-A47B-56068F861ACE}"/>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8" name="Freeform 23">
              <a:extLst>
                <a:ext uri="{FF2B5EF4-FFF2-40B4-BE49-F238E27FC236}">
                  <a16:creationId xmlns:a16="http://schemas.microsoft.com/office/drawing/2014/main" id="{2ACF1A60-34FB-44A0-86D7-072E098CB565}"/>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9" name="Freeform 24">
              <a:extLst>
                <a:ext uri="{FF2B5EF4-FFF2-40B4-BE49-F238E27FC236}">
                  <a16:creationId xmlns:a16="http://schemas.microsoft.com/office/drawing/2014/main" id="{D86E9C6F-1848-4525-9384-03368E8DC2FF}"/>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0" name="Freeform 25">
              <a:extLst>
                <a:ext uri="{FF2B5EF4-FFF2-40B4-BE49-F238E27FC236}">
                  <a16:creationId xmlns:a16="http://schemas.microsoft.com/office/drawing/2014/main" id="{F0B2A1C4-4775-40E9-B622-F705310060CD}"/>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1" name="Freeform 26">
              <a:extLst>
                <a:ext uri="{FF2B5EF4-FFF2-40B4-BE49-F238E27FC236}">
                  <a16:creationId xmlns:a16="http://schemas.microsoft.com/office/drawing/2014/main" id="{426AD5F6-C8F1-4CB7-AC8A-23C1BA42CDB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2" name="Freeform 27">
              <a:extLst>
                <a:ext uri="{FF2B5EF4-FFF2-40B4-BE49-F238E27FC236}">
                  <a16:creationId xmlns:a16="http://schemas.microsoft.com/office/drawing/2014/main" id="{B0ECAB00-918C-4065-B7EB-7655CD9CF0D7}"/>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3" name="Freeform 28">
              <a:extLst>
                <a:ext uri="{FF2B5EF4-FFF2-40B4-BE49-F238E27FC236}">
                  <a16:creationId xmlns:a16="http://schemas.microsoft.com/office/drawing/2014/main" id="{D1D8B02A-1DB2-480F-B6EE-3A23974B8955}"/>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4" name="Freeform 29">
              <a:extLst>
                <a:ext uri="{FF2B5EF4-FFF2-40B4-BE49-F238E27FC236}">
                  <a16:creationId xmlns:a16="http://schemas.microsoft.com/office/drawing/2014/main" id="{982FB33C-4F8F-439A-A771-348BF42D8649}"/>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5" name="Freeform 30">
              <a:extLst>
                <a:ext uri="{FF2B5EF4-FFF2-40B4-BE49-F238E27FC236}">
                  <a16:creationId xmlns:a16="http://schemas.microsoft.com/office/drawing/2014/main" id="{D454DB91-C669-405D-AD62-F96718703A2F}"/>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6" name="Freeform 31">
              <a:extLst>
                <a:ext uri="{FF2B5EF4-FFF2-40B4-BE49-F238E27FC236}">
                  <a16:creationId xmlns:a16="http://schemas.microsoft.com/office/drawing/2014/main" id="{0285A4AF-21DD-4EB1-AA08-762FBD3A208D}"/>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7" name="Freeform 32">
              <a:extLst>
                <a:ext uri="{FF2B5EF4-FFF2-40B4-BE49-F238E27FC236}">
                  <a16:creationId xmlns:a16="http://schemas.microsoft.com/office/drawing/2014/main" id="{0A30254D-7806-43F0-A801-9DE9A17AE772}"/>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8" name="Freeform 34">
              <a:extLst>
                <a:ext uri="{FF2B5EF4-FFF2-40B4-BE49-F238E27FC236}">
                  <a16:creationId xmlns:a16="http://schemas.microsoft.com/office/drawing/2014/main" id="{00710D5E-0C7C-405D-8C3E-1B138A272678}"/>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9" name="Freeform 35">
              <a:extLst>
                <a:ext uri="{FF2B5EF4-FFF2-40B4-BE49-F238E27FC236}">
                  <a16:creationId xmlns:a16="http://schemas.microsoft.com/office/drawing/2014/main" id="{45980DE5-A695-41D4-B58E-41388D6C9CC4}"/>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0" name="Freeform 36">
              <a:extLst>
                <a:ext uri="{FF2B5EF4-FFF2-40B4-BE49-F238E27FC236}">
                  <a16:creationId xmlns:a16="http://schemas.microsoft.com/office/drawing/2014/main" id="{9F5515FD-58D3-49B5-8DCA-A2C061250032}"/>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1" name="Freeform 37">
              <a:extLst>
                <a:ext uri="{FF2B5EF4-FFF2-40B4-BE49-F238E27FC236}">
                  <a16:creationId xmlns:a16="http://schemas.microsoft.com/office/drawing/2014/main" id="{E65F5310-B34D-48B6-BB72-5824A90CA7CC}"/>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2" name="Freeform 38">
              <a:extLst>
                <a:ext uri="{FF2B5EF4-FFF2-40B4-BE49-F238E27FC236}">
                  <a16:creationId xmlns:a16="http://schemas.microsoft.com/office/drawing/2014/main" id="{34B7A193-8B0F-4830-B860-04F654C0EF1C}"/>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3" name="Freeform 39">
              <a:extLst>
                <a:ext uri="{FF2B5EF4-FFF2-40B4-BE49-F238E27FC236}">
                  <a16:creationId xmlns:a16="http://schemas.microsoft.com/office/drawing/2014/main" id="{E17F19F7-E66B-4348-9126-4760CECBB285}"/>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4" name="Freeform 40">
              <a:extLst>
                <a:ext uri="{FF2B5EF4-FFF2-40B4-BE49-F238E27FC236}">
                  <a16:creationId xmlns:a16="http://schemas.microsoft.com/office/drawing/2014/main" id="{B1A5512D-9F93-43B4-8866-823F4D2000B7}"/>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5" name="Freeform 41">
              <a:extLst>
                <a:ext uri="{FF2B5EF4-FFF2-40B4-BE49-F238E27FC236}">
                  <a16:creationId xmlns:a16="http://schemas.microsoft.com/office/drawing/2014/main" id="{0B1CF15D-B9CB-41DB-B8CC-E7782B62C6D0}"/>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6" name="Freeform 42">
              <a:extLst>
                <a:ext uri="{FF2B5EF4-FFF2-40B4-BE49-F238E27FC236}">
                  <a16:creationId xmlns:a16="http://schemas.microsoft.com/office/drawing/2014/main" id="{29F228CC-1FD8-4363-AE7A-88B9DE20A61E}"/>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7" name="Freeform 43">
              <a:extLst>
                <a:ext uri="{FF2B5EF4-FFF2-40B4-BE49-F238E27FC236}">
                  <a16:creationId xmlns:a16="http://schemas.microsoft.com/office/drawing/2014/main" id="{5C5ABF27-F04C-4B3A-8D23-99291DA99143}"/>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8" name="Freeform 44">
              <a:extLst>
                <a:ext uri="{FF2B5EF4-FFF2-40B4-BE49-F238E27FC236}">
                  <a16:creationId xmlns:a16="http://schemas.microsoft.com/office/drawing/2014/main" id="{73849F8F-BA7F-4A94-BC3D-74DDA3CA0236}"/>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9" name="Freeform 45">
              <a:extLst>
                <a:ext uri="{FF2B5EF4-FFF2-40B4-BE49-F238E27FC236}">
                  <a16:creationId xmlns:a16="http://schemas.microsoft.com/office/drawing/2014/main" id="{D57F78E2-9509-4870-B404-467A5C44C2A9}"/>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0" name="Freeform 46">
              <a:extLst>
                <a:ext uri="{FF2B5EF4-FFF2-40B4-BE49-F238E27FC236}">
                  <a16:creationId xmlns:a16="http://schemas.microsoft.com/office/drawing/2014/main" id="{2A6B04D5-A08E-4CE2-AD1F-DBA8858BEB0D}"/>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1" name="Freeform 47">
              <a:extLst>
                <a:ext uri="{FF2B5EF4-FFF2-40B4-BE49-F238E27FC236}">
                  <a16:creationId xmlns:a16="http://schemas.microsoft.com/office/drawing/2014/main" id="{0CA78EF8-ED6E-45F1-A49B-6DD19E31D487}"/>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2" name="Freeform 48">
              <a:extLst>
                <a:ext uri="{FF2B5EF4-FFF2-40B4-BE49-F238E27FC236}">
                  <a16:creationId xmlns:a16="http://schemas.microsoft.com/office/drawing/2014/main" id="{A57AD615-01C2-47B5-A0EB-A98FAB2420F2}"/>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3" name="Freeform 49">
              <a:extLst>
                <a:ext uri="{FF2B5EF4-FFF2-40B4-BE49-F238E27FC236}">
                  <a16:creationId xmlns:a16="http://schemas.microsoft.com/office/drawing/2014/main" id="{55F52E64-BCB6-450A-A3B9-C5856F86FD4A}"/>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4" name="Freeform 50">
              <a:extLst>
                <a:ext uri="{FF2B5EF4-FFF2-40B4-BE49-F238E27FC236}">
                  <a16:creationId xmlns:a16="http://schemas.microsoft.com/office/drawing/2014/main" id="{FE8DED9C-BC2F-4E90-AF3B-4FF92BFBEA41}"/>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5" name="Freeform 51">
              <a:extLst>
                <a:ext uri="{FF2B5EF4-FFF2-40B4-BE49-F238E27FC236}">
                  <a16:creationId xmlns:a16="http://schemas.microsoft.com/office/drawing/2014/main" id="{DFAC6AEA-F0C8-49D8-8D23-8F1ABED54046}"/>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6" name="Freeform 52">
              <a:extLst>
                <a:ext uri="{FF2B5EF4-FFF2-40B4-BE49-F238E27FC236}">
                  <a16:creationId xmlns:a16="http://schemas.microsoft.com/office/drawing/2014/main" id="{94784C7C-B8A9-41FB-B6DD-07C0D21FE92B}"/>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7" name="Freeform 53">
              <a:extLst>
                <a:ext uri="{FF2B5EF4-FFF2-40B4-BE49-F238E27FC236}">
                  <a16:creationId xmlns:a16="http://schemas.microsoft.com/office/drawing/2014/main" id="{DD3A09B1-9740-4B7F-ADCB-6967BBD8725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8" name="Freeform 54">
              <a:extLst>
                <a:ext uri="{FF2B5EF4-FFF2-40B4-BE49-F238E27FC236}">
                  <a16:creationId xmlns:a16="http://schemas.microsoft.com/office/drawing/2014/main" id="{5D76697D-E67D-4DBE-9B4E-C9C6303D13DE}"/>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9" name="Freeform 55">
              <a:extLst>
                <a:ext uri="{FF2B5EF4-FFF2-40B4-BE49-F238E27FC236}">
                  <a16:creationId xmlns:a16="http://schemas.microsoft.com/office/drawing/2014/main" id="{3D6D6FE0-1DC5-4D12-9C4D-F201F793ACD4}"/>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0" name="Freeform 56">
              <a:extLst>
                <a:ext uri="{FF2B5EF4-FFF2-40B4-BE49-F238E27FC236}">
                  <a16:creationId xmlns:a16="http://schemas.microsoft.com/office/drawing/2014/main" id="{F97BE177-7241-4BB5-95E3-C738C0DEA200}"/>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1" name="Freeform 57">
              <a:extLst>
                <a:ext uri="{FF2B5EF4-FFF2-40B4-BE49-F238E27FC236}">
                  <a16:creationId xmlns:a16="http://schemas.microsoft.com/office/drawing/2014/main" id="{B312547D-8055-4202-B3C2-8163B48F6E2B}"/>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2" name="Freeform 58">
              <a:extLst>
                <a:ext uri="{FF2B5EF4-FFF2-40B4-BE49-F238E27FC236}">
                  <a16:creationId xmlns:a16="http://schemas.microsoft.com/office/drawing/2014/main" id="{C48F8059-7D4B-4B04-8A12-C162D91D5DFD}"/>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3" name="Freeform 59">
              <a:extLst>
                <a:ext uri="{FF2B5EF4-FFF2-40B4-BE49-F238E27FC236}">
                  <a16:creationId xmlns:a16="http://schemas.microsoft.com/office/drawing/2014/main" id="{E26410F2-EB45-4288-9F0D-893860511F95}"/>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4" name="Freeform 60">
              <a:extLst>
                <a:ext uri="{FF2B5EF4-FFF2-40B4-BE49-F238E27FC236}">
                  <a16:creationId xmlns:a16="http://schemas.microsoft.com/office/drawing/2014/main" id="{6C0E53F1-9B8F-4865-85ED-193C56960D7E}"/>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5" name="Freeform 61">
              <a:extLst>
                <a:ext uri="{FF2B5EF4-FFF2-40B4-BE49-F238E27FC236}">
                  <a16:creationId xmlns:a16="http://schemas.microsoft.com/office/drawing/2014/main" id="{59D3D0CD-1B8D-4C2B-8D0A-D68187B7D41E}"/>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6" name="Freeform 62">
              <a:extLst>
                <a:ext uri="{FF2B5EF4-FFF2-40B4-BE49-F238E27FC236}">
                  <a16:creationId xmlns:a16="http://schemas.microsoft.com/office/drawing/2014/main" id="{0A819554-1D18-455B-B0DB-80E67DC04F63}"/>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grpSp>
      <p:sp>
        <p:nvSpPr>
          <p:cNvPr id="252" name="Picture Placeholder 251">
            <a:extLst>
              <a:ext uri="{FF2B5EF4-FFF2-40B4-BE49-F238E27FC236}">
                <a16:creationId xmlns:a16="http://schemas.microsoft.com/office/drawing/2014/main" id="{9543297A-9A00-45E2-9D6B-76630245E460}"/>
              </a:ext>
            </a:extLst>
          </p:cNvPr>
          <p:cNvSpPr>
            <a:spLocks noGrp="1"/>
          </p:cNvSpPr>
          <p:nvPr>
            <p:ph type="pic" sz="quarter" idx="18" hasCustomPrompt="1"/>
          </p:nvPr>
        </p:nvSpPr>
        <p:spPr>
          <a:xfrm>
            <a:off x="5496040" y="1032581"/>
            <a:ext cx="6707960" cy="5829165"/>
          </a:xfrm>
          <a:custGeom>
            <a:avLst/>
            <a:gdLst>
              <a:gd name="connsiteX0" fmla="*/ 5030970 w 5030970"/>
              <a:gd name="connsiteY0" fmla="*/ 0 h 5829165"/>
              <a:gd name="connsiteX1" fmla="*/ 5030970 w 5030970"/>
              <a:gd name="connsiteY1" fmla="*/ 3728125 h 5829165"/>
              <a:gd name="connsiteX2" fmla="*/ 5030970 w 5030970"/>
              <a:gd name="connsiteY2" fmla="*/ 4950795 h 5829165"/>
              <a:gd name="connsiteX3" fmla="*/ 5030970 w 5030970"/>
              <a:gd name="connsiteY3" fmla="*/ 5825420 h 5829165"/>
              <a:gd name="connsiteX4" fmla="*/ 1203343 w 5030970"/>
              <a:gd name="connsiteY4" fmla="*/ 5825420 h 5829165"/>
              <a:gd name="connsiteX5" fmla="*/ 1189166 w 5030970"/>
              <a:gd name="connsiteY5" fmla="*/ 5829165 h 5829165"/>
              <a:gd name="connsiteX6" fmla="*/ 957128 w 5030970"/>
              <a:gd name="connsiteY6" fmla="*/ 4950795 h 5829165"/>
              <a:gd name="connsiteX7" fmla="*/ 952075 w 5030970"/>
              <a:gd name="connsiteY7" fmla="*/ 4950795 h 5829165"/>
              <a:gd name="connsiteX8" fmla="*/ 0 w 5030970"/>
              <a:gd name="connsiteY8" fmla="*/ 1349609 h 58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970" h="5829165">
                <a:moveTo>
                  <a:pt x="5030970" y="0"/>
                </a:moveTo>
                <a:lnTo>
                  <a:pt x="5030970" y="3728125"/>
                </a:lnTo>
                <a:lnTo>
                  <a:pt x="5030970" y="4950795"/>
                </a:lnTo>
                <a:lnTo>
                  <a:pt x="5030970" y="5825420"/>
                </a:lnTo>
                <a:lnTo>
                  <a:pt x="1203343" y="5825420"/>
                </a:lnTo>
                <a:lnTo>
                  <a:pt x="1189166" y="5829165"/>
                </a:lnTo>
                <a:lnTo>
                  <a:pt x="957128" y="4950795"/>
                </a:lnTo>
                <a:lnTo>
                  <a:pt x="952075" y="4950795"/>
                </a:lnTo>
                <a:lnTo>
                  <a:pt x="0" y="1349609"/>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dirty="0"/>
              <a:t>Click central icon to add picture or pattern</a:t>
            </a:r>
          </a:p>
        </p:txBody>
      </p:sp>
    </p:spTree>
    <p:extLst>
      <p:ext uri="{BB962C8B-B14F-4D97-AF65-F5344CB8AC3E}">
        <p14:creationId xmlns:p14="http://schemas.microsoft.com/office/powerpoint/2010/main" val="3318952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648111"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75" name="Text Placeholder 140">
            <a:extLst>
              <a:ext uri="{FF2B5EF4-FFF2-40B4-BE49-F238E27FC236}">
                <a16:creationId xmlns:a16="http://schemas.microsoft.com/office/drawing/2014/main" id="{F8C9875D-6ED4-4691-B4EE-6BE289CEFD87}"/>
              </a:ext>
            </a:extLst>
          </p:cNvPr>
          <p:cNvSpPr>
            <a:spLocks noGrp="1"/>
          </p:cNvSpPr>
          <p:nvPr>
            <p:ph type="body" sz="quarter" idx="17" hasCustomPrompt="1"/>
          </p:nvPr>
        </p:nvSpPr>
        <p:spPr>
          <a:xfrm>
            <a:off x="648111" y="5394945"/>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66" name="Text Placeholder 135">
            <a:extLst>
              <a:ext uri="{FF2B5EF4-FFF2-40B4-BE49-F238E27FC236}">
                <a16:creationId xmlns:a16="http://schemas.microsoft.com/office/drawing/2014/main" id="{601F3602-2361-40F0-A995-ABA050961AB0}"/>
              </a:ext>
            </a:extLst>
          </p:cNvPr>
          <p:cNvSpPr>
            <a:spLocks noGrp="1"/>
          </p:cNvSpPr>
          <p:nvPr>
            <p:ph type="body" sz="quarter" idx="16" hasCustomPrompt="1"/>
          </p:nvPr>
        </p:nvSpPr>
        <p:spPr>
          <a:xfrm>
            <a:off x="779807"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67" name="Picture Placeholder 66">
            <a:extLst>
              <a:ext uri="{FF2B5EF4-FFF2-40B4-BE49-F238E27FC236}">
                <a16:creationId xmlns:a16="http://schemas.microsoft.com/office/drawing/2014/main" id="{8FD03934-1038-48BB-99F7-5E65A0E0DE7B}"/>
              </a:ext>
            </a:extLst>
          </p:cNvPr>
          <p:cNvSpPr>
            <a:spLocks noGrp="1"/>
          </p:cNvSpPr>
          <p:nvPr>
            <p:ph type="pic" sz="quarter" idx="18" hasCustomPrompt="1"/>
          </p:nvPr>
        </p:nvSpPr>
        <p:spPr>
          <a:xfrm>
            <a:off x="5496040" y="1032581"/>
            <a:ext cx="6707960" cy="5829165"/>
          </a:xfrm>
          <a:custGeom>
            <a:avLst/>
            <a:gdLst>
              <a:gd name="connsiteX0" fmla="*/ 5030970 w 5030970"/>
              <a:gd name="connsiteY0" fmla="*/ 0 h 5829165"/>
              <a:gd name="connsiteX1" fmla="*/ 5030970 w 5030970"/>
              <a:gd name="connsiteY1" fmla="*/ 3728125 h 5829165"/>
              <a:gd name="connsiteX2" fmla="*/ 5030970 w 5030970"/>
              <a:gd name="connsiteY2" fmla="*/ 4950795 h 5829165"/>
              <a:gd name="connsiteX3" fmla="*/ 5030970 w 5030970"/>
              <a:gd name="connsiteY3" fmla="*/ 5825420 h 5829165"/>
              <a:gd name="connsiteX4" fmla="*/ 1203343 w 5030970"/>
              <a:gd name="connsiteY4" fmla="*/ 5825420 h 5829165"/>
              <a:gd name="connsiteX5" fmla="*/ 1189166 w 5030970"/>
              <a:gd name="connsiteY5" fmla="*/ 5829165 h 5829165"/>
              <a:gd name="connsiteX6" fmla="*/ 957128 w 5030970"/>
              <a:gd name="connsiteY6" fmla="*/ 4950795 h 5829165"/>
              <a:gd name="connsiteX7" fmla="*/ 952075 w 5030970"/>
              <a:gd name="connsiteY7" fmla="*/ 4950795 h 5829165"/>
              <a:gd name="connsiteX8" fmla="*/ 0 w 5030970"/>
              <a:gd name="connsiteY8" fmla="*/ 1349609 h 58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970" h="5829165">
                <a:moveTo>
                  <a:pt x="5030970" y="0"/>
                </a:moveTo>
                <a:lnTo>
                  <a:pt x="5030970" y="3728125"/>
                </a:lnTo>
                <a:lnTo>
                  <a:pt x="5030970" y="4950795"/>
                </a:lnTo>
                <a:lnTo>
                  <a:pt x="5030970" y="5825420"/>
                </a:lnTo>
                <a:lnTo>
                  <a:pt x="1203343" y="5825420"/>
                </a:lnTo>
                <a:lnTo>
                  <a:pt x="1189166" y="5829165"/>
                </a:lnTo>
                <a:lnTo>
                  <a:pt x="957128" y="4950795"/>
                </a:lnTo>
                <a:lnTo>
                  <a:pt x="952075" y="4950795"/>
                </a:lnTo>
                <a:lnTo>
                  <a:pt x="0" y="1349609"/>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dirty="0"/>
              <a:t>Click central icon to add picture or pattern</a:t>
            </a:r>
          </a:p>
        </p:txBody>
      </p:sp>
      <p:grpSp>
        <p:nvGrpSpPr>
          <p:cNvPr id="68" name="Group 4">
            <a:extLst>
              <a:ext uri="{FF2B5EF4-FFF2-40B4-BE49-F238E27FC236}">
                <a16:creationId xmlns:a16="http://schemas.microsoft.com/office/drawing/2014/main" id="{D8028177-8E83-432F-BACB-E807F3191E75}"/>
              </a:ext>
            </a:extLst>
          </p:cNvPr>
          <p:cNvGrpSpPr>
            <a:grpSpLocks noChangeAspect="1"/>
          </p:cNvGrpSpPr>
          <p:nvPr userDrawn="1"/>
        </p:nvGrpSpPr>
        <p:grpSpPr bwMode="auto">
          <a:xfrm>
            <a:off x="809673" y="616634"/>
            <a:ext cx="1920000" cy="1443689"/>
            <a:chOff x="2864" y="1181"/>
            <a:chExt cx="1952" cy="1957"/>
          </a:xfrm>
        </p:grpSpPr>
        <p:sp>
          <p:nvSpPr>
            <p:cNvPr id="69" name="AutoShape 3">
              <a:extLst>
                <a:ext uri="{FF2B5EF4-FFF2-40B4-BE49-F238E27FC236}">
                  <a16:creationId xmlns:a16="http://schemas.microsoft.com/office/drawing/2014/main" id="{E52450A5-24E9-4A2A-9608-6B511DFE44DF}"/>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4" name="Rectangle 5">
              <a:extLst>
                <a:ext uri="{FF2B5EF4-FFF2-40B4-BE49-F238E27FC236}">
                  <a16:creationId xmlns:a16="http://schemas.microsoft.com/office/drawing/2014/main" id="{8F6E39B7-21CE-4EC7-8450-0C807EEC3654}"/>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2" name="Freeform 6">
              <a:extLst>
                <a:ext uri="{FF2B5EF4-FFF2-40B4-BE49-F238E27FC236}">
                  <a16:creationId xmlns:a16="http://schemas.microsoft.com/office/drawing/2014/main" id="{B9D0D64D-2220-47E1-BBEE-2BB809DDCFC8}"/>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3" name="Freeform 7">
              <a:extLst>
                <a:ext uri="{FF2B5EF4-FFF2-40B4-BE49-F238E27FC236}">
                  <a16:creationId xmlns:a16="http://schemas.microsoft.com/office/drawing/2014/main" id="{EC7F13C6-30B5-4789-A9CA-C5D5358E929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4" name="Freeform 8">
              <a:extLst>
                <a:ext uri="{FF2B5EF4-FFF2-40B4-BE49-F238E27FC236}">
                  <a16:creationId xmlns:a16="http://schemas.microsoft.com/office/drawing/2014/main" id="{A3083010-51A6-4BBD-B2CD-80A24C3B2A0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5" name="Freeform 9">
              <a:extLst>
                <a:ext uri="{FF2B5EF4-FFF2-40B4-BE49-F238E27FC236}">
                  <a16:creationId xmlns:a16="http://schemas.microsoft.com/office/drawing/2014/main" id="{5E898951-C5EB-4B83-A8D2-16B7645D31D7}"/>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6" name="Freeform 10">
              <a:extLst>
                <a:ext uri="{FF2B5EF4-FFF2-40B4-BE49-F238E27FC236}">
                  <a16:creationId xmlns:a16="http://schemas.microsoft.com/office/drawing/2014/main" id="{BFA480E4-F894-4BFB-B82D-99C8CEF8FCEF}"/>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7" name="Freeform 11">
              <a:extLst>
                <a:ext uri="{FF2B5EF4-FFF2-40B4-BE49-F238E27FC236}">
                  <a16:creationId xmlns:a16="http://schemas.microsoft.com/office/drawing/2014/main" id="{D3190D5E-F207-4CD9-B0B9-790E48047249}"/>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8" name="Freeform 12">
              <a:extLst>
                <a:ext uri="{FF2B5EF4-FFF2-40B4-BE49-F238E27FC236}">
                  <a16:creationId xmlns:a16="http://schemas.microsoft.com/office/drawing/2014/main" id="{93786209-7857-466A-86D1-A8269FDF2127}"/>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9" name="Freeform 13">
              <a:extLst>
                <a:ext uri="{FF2B5EF4-FFF2-40B4-BE49-F238E27FC236}">
                  <a16:creationId xmlns:a16="http://schemas.microsoft.com/office/drawing/2014/main" id="{9CEFA7CF-3571-499B-B975-97CD9F48DADE}"/>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1" name="Freeform 14">
              <a:extLst>
                <a:ext uri="{FF2B5EF4-FFF2-40B4-BE49-F238E27FC236}">
                  <a16:creationId xmlns:a16="http://schemas.microsoft.com/office/drawing/2014/main" id="{E2D21E27-3698-4A5C-80DB-06E7B72F1FBF}"/>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2" name="Freeform 15">
              <a:extLst>
                <a:ext uri="{FF2B5EF4-FFF2-40B4-BE49-F238E27FC236}">
                  <a16:creationId xmlns:a16="http://schemas.microsoft.com/office/drawing/2014/main" id="{12F5D869-32E2-4A28-9341-A5FF3235FE55}"/>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3" name="Freeform 16">
              <a:extLst>
                <a:ext uri="{FF2B5EF4-FFF2-40B4-BE49-F238E27FC236}">
                  <a16:creationId xmlns:a16="http://schemas.microsoft.com/office/drawing/2014/main" id="{46C5A8B1-884D-404F-ADBE-CF206C6E9AF8}"/>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4" name="Freeform 17">
              <a:extLst>
                <a:ext uri="{FF2B5EF4-FFF2-40B4-BE49-F238E27FC236}">
                  <a16:creationId xmlns:a16="http://schemas.microsoft.com/office/drawing/2014/main" id="{F226FACD-A8F6-460B-BD87-A87B75EC05D4}"/>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5" name="Freeform 18">
              <a:extLst>
                <a:ext uri="{FF2B5EF4-FFF2-40B4-BE49-F238E27FC236}">
                  <a16:creationId xmlns:a16="http://schemas.microsoft.com/office/drawing/2014/main" id="{8B5F0318-B82F-4B24-8BEA-FA118C276C0B}"/>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6" name="Freeform 19">
              <a:extLst>
                <a:ext uri="{FF2B5EF4-FFF2-40B4-BE49-F238E27FC236}">
                  <a16:creationId xmlns:a16="http://schemas.microsoft.com/office/drawing/2014/main" id="{FBADB5E1-ABB1-420D-B065-10A007FED996}"/>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7" name="Freeform 20">
              <a:extLst>
                <a:ext uri="{FF2B5EF4-FFF2-40B4-BE49-F238E27FC236}">
                  <a16:creationId xmlns:a16="http://schemas.microsoft.com/office/drawing/2014/main" id="{972885BC-1538-42CC-ACB0-44375E41252B}"/>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8" name="Rectangle 21">
              <a:extLst>
                <a:ext uri="{FF2B5EF4-FFF2-40B4-BE49-F238E27FC236}">
                  <a16:creationId xmlns:a16="http://schemas.microsoft.com/office/drawing/2014/main" id="{C99AFF5E-4521-4A7F-B4FD-D5981155088C}"/>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9" name="Freeform 22">
              <a:extLst>
                <a:ext uri="{FF2B5EF4-FFF2-40B4-BE49-F238E27FC236}">
                  <a16:creationId xmlns:a16="http://schemas.microsoft.com/office/drawing/2014/main" id="{C61E904B-66BB-4FDE-A7DB-9DDBA0E201B5}"/>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0" name="Freeform 23">
              <a:extLst>
                <a:ext uri="{FF2B5EF4-FFF2-40B4-BE49-F238E27FC236}">
                  <a16:creationId xmlns:a16="http://schemas.microsoft.com/office/drawing/2014/main" id="{0E70CA99-897A-4256-A90A-FFCFB226B889}"/>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1" name="Freeform 24">
              <a:extLst>
                <a:ext uri="{FF2B5EF4-FFF2-40B4-BE49-F238E27FC236}">
                  <a16:creationId xmlns:a16="http://schemas.microsoft.com/office/drawing/2014/main" id="{BEE4EB4C-A787-45D5-86C1-FB4972DE0740}"/>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2" name="Freeform 25">
              <a:extLst>
                <a:ext uri="{FF2B5EF4-FFF2-40B4-BE49-F238E27FC236}">
                  <a16:creationId xmlns:a16="http://schemas.microsoft.com/office/drawing/2014/main" id="{97612278-5E29-430B-8711-1FFE42588241}"/>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3" name="Freeform 26">
              <a:extLst>
                <a:ext uri="{FF2B5EF4-FFF2-40B4-BE49-F238E27FC236}">
                  <a16:creationId xmlns:a16="http://schemas.microsoft.com/office/drawing/2014/main" id="{4A817AF0-9F6D-4225-B5E8-028D8BE968D6}"/>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4" name="Freeform 27">
              <a:extLst>
                <a:ext uri="{FF2B5EF4-FFF2-40B4-BE49-F238E27FC236}">
                  <a16:creationId xmlns:a16="http://schemas.microsoft.com/office/drawing/2014/main" id="{5FC0D95E-4634-4CF4-81CD-F97C445B3FF5}"/>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5" name="Freeform 28">
              <a:extLst>
                <a:ext uri="{FF2B5EF4-FFF2-40B4-BE49-F238E27FC236}">
                  <a16:creationId xmlns:a16="http://schemas.microsoft.com/office/drawing/2014/main" id="{BFDA76B1-4296-466F-B8D3-59BE03C3C8B3}"/>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6" name="Freeform 29">
              <a:extLst>
                <a:ext uri="{FF2B5EF4-FFF2-40B4-BE49-F238E27FC236}">
                  <a16:creationId xmlns:a16="http://schemas.microsoft.com/office/drawing/2014/main" id="{523E1371-4810-4B97-A162-BD09ADFE2030}"/>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7" name="Freeform 30">
              <a:extLst>
                <a:ext uri="{FF2B5EF4-FFF2-40B4-BE49-F238E27FC236}">
                  <a16:creationId xmlns:a16="http://schemas.microsoft.com/office/drawing/2014/main" id="{0C62F7A3-C883-4866-8777-CB0193E03AA7}"/>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8" name="Freeform 31">
              <a:extLst>
                <a:ext uri="{FF2B5EF4-FFF2-40B4-BE49-F238E27FC236}">
                  <a16:creationId xmlns:a16="http://schemas.microsoft.com/office/drawing/2014/main" id="{0A565D83-C19C-431C-965B-BD12E5AC1672}"/>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9" name="Freeform 32">
              <a:extLst>
                <a:ext uri="{FF2B5EF4-FFF2-40B4-BE49-F238E27FC236}">
                  <a16:creationId xmlns:a16="http://schemas.microsoft.com/office/drawing/2014/main" id="{610466EB-4655-492E-955B-548189535D80}"/>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0" name="Freeform 34">
              <a:extLst>
                <a:ext uri="{FF2B5EF4-FFF2-40B4-BE49-F238E27FC236}">
                  <a16:creationId xmlns:a16="http://schemas.microsoft.com/office/drawing/2014/main" id="{E2C57738-1257-4C3A-A7FA-EA653FB70DF0}"/>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1" name="Freeform 35">
              <a:extLst>
                <a:ext uri="{FF2B5EF4-FFF2-40B4-BE49-F238E27FC236}">
                  <a16:creationId xmlns:a16="http://schemas.microsoft.com/office/drawing/2014/main" id="{84FF9AB7-2451-4AD8-B43A-265371D37D1D}"/>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2" name="Freeform 36">
              <a:extLst>
                <a:ext uri="{FF2B5EF4-FFF2-40B4-BE49-F238E27FC236}">
                  <a16:creationId xmlns:a16="http://schemas.microsoft.com/office/drawing/2014/main" id="{4A615ACA-91B0-4A7D-B92E-9764FFB145FE}"/>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3" name="Freeform 37">
              <a:extLst>
                <a:ext uri="{FF2B5EF4-FFF2-40B4-BE49-F238E27FC236}">
                  <a16:creationId xmlns:a16="http://schemas.microsoft.com/office/drawing/2014/main" id="{FA488F50-DDFF-49CC-9BD8-0AE268ECF13C}"/>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4" name="Freeform 38">
              <a:extLst>
                <a:ext uri="{FF2B5EF4-FFF2-40B4-BE49-F238E27FC236}">
                  <a16:creationId xmlns:a16="http://schemas.microsoft.com/office/drawing/2014/main" id="{9B423368-4192-4F14-960D-6C2C12606139}"/>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5" name="Freeform 39">
              <a:extLst>
                <a:ext uri="{FF2B5EF4-FFF2-40B4-BE49-F238E27FC236}">
                  <a16:creationId xmlns:a16="http://schemas.microsoft.com/office/drawing/2014/main" id="{C004167E-2022-45FA-AD88-F3A6D7EEA562}"/>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6" name="Freeform 40">
              <a:extLst>
                <a:ext uri="{FF2B5EF4-FFF2-40B4-BE49-F238E27FC236}">
                  <a16:creationId xmlns:a16="http://schemas.microsoft.com/office/drawing/2014/main" id="{E5CFE2C5-1FEB-4415-AD8E-3F12077DCEB1}"/>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7" name="Freeform 41">
              <a:extLst>
                <a:ext uri="{FF2B5EF4-FFF2-40B4-BE49-F238E27FC236}">
                  <a16:creationId xmlns:a16="http://schemas.microsoft.com/office/drawing/2014/main" id="{1FF69E99-6C70-40BC-BCE2-20612480D1F8}"/>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8" name="Freeform 42">
              <a:extLst>
                <a:ext uri="{FF2B5EF4-FFF2-40B4-BE49-F238E27FC236}">
                  <a16:creationId xmlns:a16="http://schemas.microsoft.com/office/drawing/2014/main" id="{FF3D6994-DA2E-45C5-9E0F-7547E4BCE9A4}"/>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9" name="Freeform 43">
              <a:extLst>
                <a:ext uri="{FF2B5EF4-FFF2-40B4-BE49-F238E27FC236}">
                  <a16:creationId xmlns:a16="http://schemas.microsoft.com/office/drawing/2014/main" id="{811C2317-AB25-47F8-A023-32CD5905F46A}"/>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0" name="Freeform 44">
              <a:extLst>
                <a:ext uri="{FF2B5EF4-FFF2-40B4-BE49-F238E27FC236}">
                  <a16:creationId xmlns:a16="http://schemas.microsoft.com/office/drawing/2014/main" id="{CF2799DB-155A-4DE7-A026-4448C8490B4A}"/>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1" name="Freeform 45">
              <a:extLst>
                <a:ext uri="{FF2B5EF4-FFF2-40B4-BE49-F238E27FC236}">
                  <a16:creationId xmlns:a16="http://schemas.microsoft.com/office/drawing/2014/main" id="{1A9CE4CF-8B2F-4B83-ABE3-A9DDE97D778F}"/>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2" name="Freeform 46">
              <a:extLst>
                <a:ext uri="{FF2B5EF4-FFF2-40B4-BE49-F238E27FC236}">
                  <a16:creationId xmlns:a16="http://schemas.microsoft.com/office/drawing/2014/main" id="{E9393C8C-5791-43BB-8D1F-17FFFA2F6CBB}"/>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3" name="Freeform 47">
              <a:extLst>
                <a:ext uri="{FF2B5EF4-FFF2-40B4-BE49-F238E27FC236}">
                  <a16:creationId xmlns:a16="http://schemas.microsoft.com/office/drawing/2014/main" id="{C0D9B013-B46B-4D8E-956A-00922496A893}"/>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4" name="Freeform 48">
              <a:extLst>
                <a:ext uri="{FF2B5EF4-FFF2-40B4-BE49-F238E27FC236}">
                  <a16:creationId xmlns:a16="http://schemas.microsoft.com/office/drawing/2014/main" id="{A9DF028E-61BE-49A6-AB22-B1396BCEF9DB}"/>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5" name="Freeform 49">
              <a:extLst>
                <a:ext uri="{FF2B5EF4-FFF2-40B4-BE49-F238E27FC236}">
                  <a16:creationId xmlns:a16="http://schemas.microsoft.com/office/drawing/2014/main" id="{1BE8B055-3428-4E6F-B44A-A97E70B6E07B}"/>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6" name="Freeform 50">
              <a:extLst>
                <a:ext uri="{FF2B5EF4-FFF2-40B4-BE49-F238E27FC236}">
                  <a16:creationId xmlns:a16="http://schemas.microsoft.com/office/drawing/2014/main" id="{5DF4C3AA-8B80-4E0A-A607-E09B8BFDB562}"/>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7" name="Freeform 51">
              <a:extLst>
                <a:ext uri="{FF2B5EF4-FFF2-40B4-BE49-F238E27FC236}">
                  <a16:creationId xmlns:a16="http://schemas.microsoft.com/office/drawing/2014/main" id="{8D4A8B2E-226D-4C2F-AF2F-EA40FA24DBBF}"/>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8" name="Freeform 52">
              <a:extLst>
                <a:ext uri="{FF2B5EF4-FFF2-40B4-BE49-F238E27FC236}">
                  <a16:creationId xmlns:a16="http://schemas.microsoft.com/office/drawing/2014/main" id="{4707D8EC-CDF2-4F4C-BEC4-F1123438AE0E}"/>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9" name="Freeform 53">
              <a:extLst>
                <a:ext uri="{FF2B5EF4-FFF2-40B4-BE49-F238E27FC236}">
                  <a16:creationId xmlns:a16="http://schemas.microsoft.com/office/drawing/2014/main" id="{3BABCCF3-6967-4924-ABE6-1D8CCD6AD3B9}"/>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0" name="Freeform 54">
              <a:extLst>
                <a:ext uri="{FF2B5EF4-FFF2-40B4-BE49-F238E27FC236}">
                  <a16:creationId xmlns:a16="http://schemas.microsoft.com/office/drawing/2014/main" id="{06584F31-18E1-4AAA-9212-E89DD2C32C5D}"/>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1" name="Freeform 55">
              <a:extLst>
                <a:ext uri="{FF2B5EF4-FFF2-40B4-BE49-F238E27FC236}">
                  <a16:creationId xmlns:a16="http://schemas.microsoft.com/office/drawing/2014/main" id="{FDDEF5CF-37DB-4384-ACB2-BCE9E83AE382}"/>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2" name="Freeform 56">
              <a:extLst>
                <a:ext uri="{FF2B5EF4-FFF2-40B4-BE49-F238E27FC236}">
                  <a16:creationId xmlns:a16="http://schemas.microsoft.com/office/drawing/2014/main" id="{D830E2B0-83FD-4E0F-BD1A-043F72866CA9}"/>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3" name="Freeform 57">
              <a:extLst>
                <a:ext uri="{FF2B5EF4-FFF2-40B4-BE49-F238E27FC236}">
                  <a16:creationId xmlns:a16="http://schemas.microsoft.com/office/drawing/2014/main" id="{E75B0DEF-3E13-40F8-B101-9599E9EA934E}"/>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4" name="Freeform 58">
              <a:extLst>
                <a:ext uri="{FF2B5EF4-FFF2-40B4-BE49-F238E27FC236}">
                  <a16:creationId xmlns:a16="http://schemas.microsoft.com/office/drawing/2014/main" id="{7074C629-B269-48DD-A199-3A11E15ECF7E}"/>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5" name="Freeform 59">
              <a:extLst>
                <a:ext uri="{FF2B5EF4-FFF2-40B4-BE49-F238E27FC236}">
                  <a16:creationId xmlns:a16="http://schemas.microsoft.com/office/drawing/2014/main" id="{09AEA492-6B43-46AD-AAD7-51F7268EC0B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6" name="Freeform 60">
              <a:extLst>
                <a:ext uri="{FF2B5EF4-FFF2-40B4-BE49-F238E27FC236}">
                  <a16:creationId xmlns:a16="http://schemas.microsoft.com/office/drawing/2014/main" id="{87A55503-C3B5-4B2D-82BD-D9F26A23F4C4}"/>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7" name="Freeform 61">
              <a:extLst>
                <a:ext uri="{FF2B5EF4-FFF2-40B4-BE49-F238E27FC236}">
                  <a16:creationId xmlns:a16="http://schemas.microsoft.com/office/drawing/2014/main" id="{1841E6E1-2310-44E5-ADC9-6739C11E931E}"/>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8" name="Freeform 62">
              <a:extLst>
                <a:ext uri="{FF2B5EF4-FFF2-40B4-BE49-F238E27FC236}">
                  <a16:creationId xmlns:a16="http://schemas.microsoft.com/office/drawing/2014/main" id="{33BE81D8-054A-4244-A15C-B9884E2108E8}"/>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grpSp>
    </p:spTree>
    <p:extLst>
      <p:ext uri="{BB962C8B-B14F-4D97-AF65-F5344CB8AC3E}">
        <p14:creationId xmlns:p14="http://schemas.microsoft.com/office/powerpoint/2010/main" val="212713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BE94-66C7-4FF3-96F6-3B3DAC1C0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10E0BF-C00F-44E8-9968-65F46A9B5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BE0951-2958-4E12-A3DB-E9FD6FE62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B1B96-704F-43BD-B58D-20DB9DFF02AB}"/>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6" name="Footer Placeholder 5">
            <a:extLst>
              <a:ext uri="{FF2B5EF4-FFF2-40B4-BE49-F238E27FC236}">
                <a16:creationId xmlns:a16="http://schemas.microsoft.com/office/drawing/2014/main" id="{077C85B6-0AA4-4A92-9B73-DCA9433F2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F19CB-D22E-4024-8509-C3E3D44B4729}"/>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1572777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12204000" cy="6857998"/>
          </a:xfrm>
          <a:solidFill>
            <a:schemeClr val="bg1">
              <a:lumMod val="85000"/>
            </a:schemeClr>
          </a:solidFill>
        </p:spPr>
        <p:txBody>
          <a:bodyPr lIns="360000" tIns="360000" rIns="360000" bIns="360000">
            <a:norm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7" name="Subtitle 72">
            <a:extLst>
              <a:ext uri="{FF2B5EF4-FFF2-40B4-BE49-F238E27FC236}">
                <a16:creationId xmlns:a16="http://schemas.microsoft.com/office/drawing/2014/main" id="{F275BFD4-1048-470B-8246-6C18CB5CADE7}"/>
              </a:ext>
            </a:extLst>
          </p:cNvPr>
          <p:cNvSpPr>
            <a:spLocks noGrp="1"/>
          </p:cNvSpPr>
          <p:nvPr>
            <p:ph type="subTitle" idx="1" hasCustomPrompt="1"/>
          </p:nvPr>
        </p:nvSpPr>
        <p:spPr>
          <a:xfrm>
            <a:off x="1" y="0"/>
            <a:ext cx="7639044" cy="6857998"/>
          </a:xfrm>
          <a:custGeom>
            <a:avLst/>
            <a:gdLst>
              <a:gd name="connsiteX0" fmla="*/ 0 w 5729283"/>
              <a:gd name="connsiteY0" fmla="*/ 0 h 6857998"/>
              <a:gd name="connsiteX1" fmla="*/ 4311112 w 5729283"/>
              <a:gd name="connsiteY1" fmla="*/ 0 h 6857998"/>
              <a:gd name="connsiteX2" fmla="*/ 5729283 w 5729283"/>
              <a:gd name="connsiteY2" fmla="*/ 5316930 h 6857998"/>
              <a:gd name="connsiteX3" fmla="*/ 0 w 5729283"/>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5729283" h="6857998">
                <a:moveTo>
                  <a:pt x="0" y="0"/>
                </a:moveTo>
                <a:lnTo>
                  <a:pt x="4311112" y="0"/>
                </a:lnTo>
                <a:lnTo>
                  <a:pt x="5729283" y="5316930"/>
                </a:lnTo>
                <a:lnTo>
                  <a:pt x="0" y="6857998"/>
                </a:lnTo>
                <a:close/>
              </a:path>
            </a:pathLst>
          </a:custGeom>
          <a:solidFill>
            <a:schemeClr val="bg1">
              <a:alpha val="80000"/>
            </a:schemeClr>
          </a:solidFill>
        </p:spPr>
        <p:txBody>
          <a:bodyPr wrap="square" lIns="576000" tIns="2592000" rIns="1404000" anchor="t" anchorCtr="0">
            <a:noAutofit/>
          </a:bodyPr>
          <a:lstStyle>
            <a:lvl1pPr marL="0" indent="0" algn="l">
              <a:spcBef>
                <a:spcPts val="700"/>
              </a:spcBef>
              <a:spcAft>
                <a:spcPts val="7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9" name="Text Placeholder 135">
            <a:extLst>
              <a:ext uri="{FF2B5EF4-FFF2-40B4-BE49-F238E27FC236}">
                <a16:creationId xmlns:a16="http://schemas.microsoft.com/office/drawing/2014/main" id="{59CD9D88-984A-467B-8315-1D823E2C2F1F}"/>
              </a:ext>
            </a:extLst>
          </p:cNvPr>
          <p:cNvSpPr>
            <a:spLocks noGrp="1" noChangeAspect="1"/>
          </p:cNvSpPr>
          <p:nvPr>
            <p:ph type="body" sz="quarter" idx="14" hasCustomPrompt="1"/>
          </p:nvPr>
        </p:nvSpPr>
        <p:spPr>
          <a:xfrm>
            <a:off x="809673" y="616633"/>
            <a:ext cx="1920000" cy="1440000"/>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10" name="Text Placeholder 140">
            <a:extLst>
              <a:ext uri="{FF2B5EF4-FFF2-40B4-BE49-F238E27FC236}">
                <a16:creationId xmlns:a16="http://schemas.microsoft.com/office/drawing/2014/main" id="{57902E77-72FC-46E0-BC87-1DC54BABCC19}"/>
              </a:ext>
            </a:extLst>
          </p:cNvPr>
          <p:cNvSpPr>
            <a:spLocks noGrp="1"/>
          </p:cNvSpPr>
          <p:nvPr>
            <p:ph type="body" sz="quarter" idx="16" hasCustomPrompt="1"/>
          </p:nvPr>
        </p:nvSpPr>
        <p:spPr>
          <a:xfrm>
            <a:off x="666751" y="5265338"/>
            <a:ext cx="4756149"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11" name="Text Placeholder 135">
            <a:extLst>
              <a:ext uri="{FF2B5EF4-FFF2-40B4-BE49-F238E27FC236}">
                <a16:creationId xmlns:a16="http://schemas.microsoft.com/office/drawing/2014/main" id="{884AF1BA-D56D-4439-805B-B725F8DBC32A}"/>
              </a:ext>
            </a:extLst>
          </p:cNvPr>
          <p:cNvSpPr>
            <a:spLocks noGrp="1"/>
          </p:cNvSpPr>
          <p:nvPr>
            <p:ph type="body" sz="quarter" idx="17" hasCustomPrompt="1"/>
          </p:nvPr>
        </p:nvSpPr>
        <p:spPr>
          <a:xfrm>
            <a:off x="809673" y="5209360"/>
            <a:ext cx="384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Tree>
    <p:extLst>
      <p:ext uri="{BB962C8B-B14F-4D97-AF65-F5344CB8AC3E}">
        <p14:creationId xmlns:p14="http://schemas.microsoft.com/office/powerpoint/2010/main" val="1530313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partn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147" name="Text Placeholder 140">
            <a:extLst>
              <a:ext uri="{FF2B5EF4-FFF2-40B4-BE49-F238E27FC236}">
                <a16:creationId xmlns:a16="http://schemas.microsoft.com/office/drawing/2014/main" id="{74859718-6497-4295-886B-BD752B23C840}"/>
              </a:ext>
            </a:extLst>
          </p:cNvPr>
          <p:cNvSpPr>
            <a:spLocks noGrp="1"/>
          </p:cNvSpPr>
          <p:nvPr>
            <p:ph type="body" sz="quarter" idx="17" hasCustomPrompt="1"/>
          </p:nvPr>
        </p:nvSpPr>
        <p:spPr>
          <a:xfrm>
            <a:off x="3091240" y="686887"/>
            <a:ext cx="376557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3" name="Picture Placeholder 2">
            <a:extLst>
              <a:ext uri="{FF2B5EF4-FFF2-40B4-BE49-F238E27FC236}">
                <a16:creationId xmlns:a16="http://schemas.microsoft.com/office/drawing/2014/main" id="{441F2942-2F48-4595-B815-42D3F57C14B8}"/>
              </a:ext>
            </a:extLst>
          </p:cNvPr>
          <p:cNvSpPr>
            <a:spLocks noGrp="1"/>
          </p:cNvSpPr>
          <p:nvPr>
            <p:ph type="pic" sz="quarter" idx="18" hasCustomPrompt="1"/>
          </p:nvPr>
        </p:nvSpPr>
        <p:spPr>
          <a:xfrm>
            <a:off x="500067" y="5410208"/>
            <a:ext cx="1939655" cy="923925"/>
          </a:xfrm>
        </p:spPr>
        <p:txBody>
          <a:bodyPr/>
          <a:lstStyle>
            <a:lvl1pPr>
              <a:defRPr sz="1600">
                <a:solidFill>
                  <a:schemeClr val="bg1"/>
                </a:solidFill>
              </a:defRPr>
            </a:lvl1pPr>
          </a:lstStyle>
          <a:p>
            <a:r>
              <a:rPr lang="en-AU" dirty="0"/>
              <a:t>Click to add partner logos</a:t>
            </a:r>
          </a:p>
        </p:txBody>
      </p:sp>
      <p:sp>
        <p:nvSpPr>
          <p:cNvPr id="79" name="Picture Placeholder 2">
            <a:extLst>
              <a:ext uri="{FF2B5EF4-FFF2-40B4-BE49-F238E27FC236}">
                <a16:creationId xmlns:a16="http://schemas.microsoft.com/office/drawing/2014/main" id="{649337E6-8710-4F9B-AE53-FDDFC8849CF6}"/>
              </a:ext>
            </a:extLst>
          </p:cNvPr>
          <p:cNvSpPr>
            <a:spLocks noGrp="1"/>
          </p:cNvSpPr>
          <p:nvPr>
            <p:ph type="pic" sz="quarter" idx="19" hasCustomPrompt="1"/>
          </p:nvPr>
        </p:nvSpPr>
        <p:spPr>
          <a:xfrm>
            <a:off x="2601865" y="5410208"/>
            <a:ext cx="1939655" cy="923925"/>
          </a:xfrm>
        </p:spPr>
        <p:txBody>
          <a:bodyPr/>
          <a:lstStyle>
            <a:lvl1pPr>
              <a:defRPr sz="1600">
                <a:solidFill>
                  <a:schemeClr val="bg1"/>
                </a:solidFill>
              </a:defRPr>
            </a:lvl1pPr>
          </a:lstStyle>
          <a:p>
            <a:r>
              <a:rPr lang="en-AU" dirty="0"/>
              <a:t>Click to add partner logos</a:t>
            </a:r>
          </a:p>
        </p:txBody>
      </p:sp>
      <p:sp>
        <p:nvSpPr>
          <p:cNvPr id="80" name="Picture Placeholder 2">
            <a:extLst>
              <a:ext uri="{FF2B5EF4-FFF2-40B4-BE49-F238E27FC236}">
                <a16:creationId xmlns:a16="http://schemas.microsoft.com/office/drawing/2014/main" id="{2E04A960-7ECB-4B73-A38E-482CE39F43DB}"/>
              </a:ext>
            </a:extLst>
          </p:cNvPr>
          <p:cNvSpPr>
            <a:spLocks noGrp="1"/>
          </p:cNvSpPr>
          <p:nvPr>
            <p:ph type="pic" sz="quarter" idx="20" hasCustomPrompt="1"/>
          </p:nvPr>
        </p:nvSpPr>
        <p:spPr>
          <a:xfrm>
            <a:off x="4703662" y="5410208"/>
            <a:ext cx="1939655" cy="923925"/>
          </a:xfrm>
        </p:spPr>
        <p:txBody>
          <a:bodyPr/>
          <a:lstStyle>
            <a:lvl1pPr>
              <a:defRPr sz="1600">
                <a:solidFill>
                  <a:schemeClr val="bg1"/>
                </a:solidFill>
              </a:defRPr>
            </a:lvl1pPr>
          </a:lstStyle>
          <a:p>
            <a:r>
              <a:rPr lang="en-AU" dirty="0"/>
              <a:t>Click to add partner logos</a:t>
            </a:r>
          </a:p>
        </p:txBody>
      </p:sp>
      <p:sp>
        <p:nvSpPr>
          <p:cNvPr id="194" name="Subtitle 139">
            <a:extLst>
              <a:ext uri="{FF2B5EF4-FFF2-40B4-BE49-F238E27FC236}">
                <a16:creationId xmlns:a16="http://schemas.microsoft.com/office/drawing/2014/main" id="{11B95767-3A13-4FFC-998D-AC0754C0EA35}"/>
              </a:ext>
            </a:extLst>
          </p:cNvPr>
          <p:cNvSpPr>
            <a:spLocks noGrp="1"/>
          </p:cNvSpPr>
          <p:nvPr>
            <p:ph type="subTitle" idx="1" hasCustomPrompt="1"/>
          </p:nvPr>
        </p:nvSpPr>
        <p:spPr>
          <a:xfrm>
            <a:off x="649967"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grpSp>
        <p:nvGrpSpPr>
          <p:cNvPr id="195" name="Group 4">
            <a:extLst>
              <a:ext uri="{FF2B5EF4-FFF2-40B4-BE49-F238E27FC236}">
                <a16:creationId xmlns:a16="http://schemas.microsoft.com/office/drawing/2014/main" id="{839C52C0-9A6F-4427-8D48-7BB28B00B546}"/>
              </a:ext>
            </a:extLst>
          </p:cNvPr>
          <p:cNvGrpSpPr>
            <a:grpSpLocks noChangeAspect="1"/>
          </p:cNvGrpSpPr>
          <p:nvPr userDrawn="1"/>
        </p:nvGrpSpPr>
        <p:grpSpPr bwMode="auto">
          <a:xfrm>
            <a:off x="561421" y="453778"/>
            <a:ext cx="2216381" cy="1666547"/>
            <a:chOff x="2864" y="1181"/>
            <a:chExt cx="1952" cy="1957"/>
          </a:xfrm>
        </p:grpSpPr>
        <p:sp>
          <p:nvSpPr>
            <p:cNvPr id="196" name="AutoShape 3">
              <a:extLst>
                <a:ext uri="{FF2B5EF4-FFF2-40B4-BE49-F238E27FC236}">
                  <a16:creationId xmlns:a16="http://schemas.microsoft.com/office/drawing/2014/main" id="{3CB4793C-5CCD-4F5B-BF61-B5519BB84563}"/>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7" name="Rectangle 5">
              <a:extLst>
                <a:ext uri="{FF2B5EF4-FFF2-40B4-BE49-F238E27FC236}">
                  <a16:creationId xmlns:a16="http://schemas.microsoft.com/office/drawing/2014/main" id="{9C22DE55-0539-4D47-B968-A6FFB052273F}"/>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8" name="Freeform 6">
              <a:extLst>
                <a:ext uri="{FF2B5EF4-FFF2-40B4-BE49-F238E27FC236}">
                  <a16:creationId xmlns:a16="http://schemas.microsoft.com/office/drawing/2014/main" id="{839E5D8B-8155-49D3-9C68-ADDFE2B147CA}"/>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9" name="Freeform 7">
              <a:extLst>
                <a:ext uri="{FF2B5EF4-FFF2-40B4-BE49-F238E27FC236}">
                  <a16:creationId xmlns:a16="http://schemas.microsoft.com/office/drawing/2014/main" id="{C63B0A4A-C98F-4375-81E7-CF6DC2A71A58}"/>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0" name="Freeform 8">
              <a:extLst>
                <a:ext uri="{FF2B5EF4-FFF2-40B4-BE49-F238E27FC236}">
                  <a16:creationId xmlns:a16="http://schemas.microsoft.com/office/drawing/2014/main" id="{AC870463-CB95-46E5-9190-D47D0A0AD6BE}"/>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1" name="Freeform 9">
              <a:extLst>
                <a:ext uri="{FF2B5EF4-FFF2-40B4-BE49-F238E27FC236}">
                  <a16:creationId xmlns:a16="http://schemas.microsoft.com/office/drawing/2014/main" id="{9C090A6E-F3FE-4492-A8E3-5CB015467A24}"/>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2" name="Freeform 10">
              <a:extLst>
                <a:ext uri="{FF2B5EF4-FFF2-40B4-BE49-F238E27FC236}">
                  <a16:creationId xmlns:a16="http://schemas.microsoft.com/office/drawing/2014/main" id="{D71279E6-2329-4AFD-BC71-783C75AD0ED2}"/>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3" name="Freeform 11">
              <a:extLst>
                <a:ext uri="{FF2B5EF4-FFF2-40B4-BE49-F238E27FC236}">
                  <a16:creationId xmlns:a16="http://schemas.microsoft.com/office/drawing/2014/main" id="{39F93875-8DCC-4364-BCAD-87D1A0395F1A}"/>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4" name="Freeform 12">
              <a:extLst>
                <a:ext uri="{FF2B5EF4-FFF2-40B4-BE49-F238E27FC236}">
                  <a16:creationId xmlns:a16="http://schemas.microsoft.com/office/drawing/2014/main" id="{B8A0F650-D849-4B73-9146-7E4514209561}"/>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5" name="Freeform 13">
              <a:extLst>
                <a:ext uri="{FF2B5EF4-FFF2-40B4-BE49-F238E27FC236}">
                  <a16:creationId xmlns:a16="http://schemas.microsoft.com/office/drawing/2014/main" id="{696C0D3B-E372-4329-A827-83F393655A81}"/>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6" name="Freeform 14">
              <a:extLst>
                <a:ext uri="{FF2B5EF4-FFF2-40B4-BE49-F238E27FC236}">
                  <a16:creationId xmlns:a16="http://schemas.microsoft.com/office/drawing/2014/main" id="{09187AF8-096B-4D9D-BECF-DA1ED2214482}"/>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7" name="Freeform 15">
              <a:extLst>
                <a:ext uri="{FF2B5EF4-FFF2-40B4-BE49-F238E27FC236}">
                  <a16:creationId xmlns:a16="http://schemas.microsoft.com/office/drawing/2014/main" id="{BCFC2B8D-A927-4FA6-ABAD-250666F7F98F}"/>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8" name="Freeform 16">
              <a:extLst>
                <a:ext uri="{FF2B5EF4-FFF2-40B4-BE49-F238E27FC236}">
                  <a16:creationId xmlns:a16="http://schemas.microsoft.com/office/drawing/2014/main" id="{393D1A0F-7858-45C7-9640-0EA05DE9625F}"/>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09" name="Freeform 17">
              <a:extLst>
                <a:ext uri="{FF2B5EF4-FFF2-40B4-BE49-F238E27FC236}">
                  <a16:creationId xmlns:a16="http://schemas.microsoft.com/office/drawing/2014/main" id="{9D9CC4FD-3E79-4B80-9CDC-9026604ACE3E}"/>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0" name="Freeform 18">
              <a:extLst>
                <a:ext uri="{FF2B5EF4-FFF2-40B4-BE49-F238E27FC236}">
                  <a16:creationId xmlns:a16="http://schemas.microsoft.com/office/drawing/2014/main" id="{6B9EF6BE-5CAC-4584-85C5-38722586BD4A}"/>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1" name="Freeform 19">
              <a:extLst>
                <a:ext uri="{FF2B5EF4-FFF2-40B4-BE49-F238E27FC236}">
                  <a16:creationId xmlns:a16="http://schemas.microsoft.com/office/drawing/2014/main" id="{CE9CBF70-A08F-4B3E-933C-5B383A7A0A01}"/>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2" name="Freeform 20">
              <a:extLst>
                <a:ext uri="{FF2B5EF4-FFF2-40B4-BE49-F238E27FC236}">
                  <a16:creationId xmlns:a16="http://schemas.microsoft.com/office/drawing/2014/main" id="{DCB129BA-B7EC-4145-AA2C-85E18362D540}"/>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3" name="Rectangle 21">
              <a:extLst>
                <a:ext uri="{FF2B5EF4-FFF2-40B4-BE49-F238E27FC236}">
                  <a16:creationId xmlns:a16="http://schemas.microsoft.com/office/drawing/2014/main" id="{E952D24A-E62C-4B35-A453-E2DB313C1CF9}"/>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4" name="Freeform 22">
              <a:extLst>
                <a:ext uri="{FF2B5EF4-FFF2-40B4-BE49-F238E27FC236}">
                  <a16:creationId xmlns:a16="http://schemas.microsoft.com/office/drawing/2014/main" id="{A616AFE6-9BCC-48E4-8C66-4AF9903EDA20}"/>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5" name="Freeform 23">
              <a:extLst>
                <a:ext uri="{FF2B5EF4-FFF2-40B4-BE49-F238E27FC236}">
                  <a16:creationId xmlns:a16="http://schemas.microsoft.com/office/drawing/2014/main" id="{14593CC9-FBBF-4EEA-A1D0-6472C18040C6}"/>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6" name="Freeform 24">
              <a:extLst>
                <a:ext uri="{FF2B5EF4-FFF2-40B4-BE49-F238E27FC236}">
                  <a16:creationId xmlns:a16="http://schemas.microsoft.com/office/drawing/2014/main" id="{C13B5AB5-D746-465E-AA3D-E87100FF9577}"/>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7" name="Freeform 25">
              <a:extLst>
                <a:ext uri="{FF2B5EF4-FFF2-40B4-BE49-F238E27FC236}">
                  <a16:creationId xmlns:a16="http://schemas.microsoft.com/office/drawing/2014/main" id="{D8C3E3A5-B063-4156-83BE-857D9A190CB2}"/>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8" name="Freeform 26">
              <a:extLst>
                <a:ext uri="{FF2B5EF4-FFF2-40B4-BE49-F238E27FC236}">
                  <a16:creationId xmlns:a16="http://schemas.microsoft.com/office/drawing/2014/main" id="{F9354ACE-2667-43D9-A9E4-35AF59FB09DC}"/>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19" name="Freeform 27">
              <a:extLst>
                <a:ext uri="{FF2B5EF4-FFF2-40B4-BE49-F238E27FC236}">
                  <a16:creationId xmlns:a16="http://schemas.microsoft.com/office/drawing/2014/main" id="{4500720B-9FE5-4FC6-BCC6-2C7F8F4E4DBE}"/>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0" name="Freeform 28">
              <a:extLst>
                <a:ext uri="{FF2B5EF4-FFF2-40B4-BE49-F238E27FC236}">
                  <a16:creationId xmlns:a16="http://schemas.microsoft.com/office/drawing/2014/main" id="{84BA71E3-588E-4AA6-AB1E-3CDB10C4FBBF}"/>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1" name="Freeform 29">
              <a:extLst>
                <a:ext uri="{FF2B5EF4-FFF2-40B4-BE49-F238E27FC236}">
                  <a16:creationId xmlns:a16="http://schemas.microsoft.com/office/drawing/2014/main" id="{BE3254C8-814E-4952-8200-C895058BA821}"/>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2" name="Freeform 30">
              <a:extLst>
                <a:ext uri="{FF2B5EF4-FFF2-40B4-BE49-F238E27FC236}">
                  <a16:creationId xmlns:a16="http://schemas.microsoft.com/office/drawing/2014/main" id="{331888C2-72FE-4B1E-BB9E-F6E7C5762FD5}"/>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3" name="Freeform 31">
              <a:extLst>
                <a:ext uri="{FF2B5EF4-FFF2-40B4-BE49-F238E27FC236}">
                  <a16:creationId xmlns:a16="http://schemas.microsoft.com/office/drawing/2014/main" id="{9BDBD28C-CE53-4274-AAA7-FA2D3C043C98}"/>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4" name="Freeform 32">
              <a:extLst>
                <a:ext uri="{FF2B5EF4-FFF2-40B4-BE49-F238E27FC236}">
                  <a16:creationId xmlns:a16="http://schemas.microsoft.com/office/drawing/2014/main" id="{AFC524B2-1374-4D2A-8E7E-8CEEA8756B78}"/>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5" name="Freeform 34">
              <a:extLst>
                <a:ext uri="{FF2B5EF4-FFF2-40B4-BE49-F238E27FC236}">
                  <a16:creationId xmlns:a16="http://schemas.microsoft.com/office/drawing/2014/main" id="{159C63ED-119F-4995-A908-DBB2293E7D27}"/>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6" name="Freeform 35">
              <a:extLst>
                <a:ext uri="{FF2B5EF4-FFF2-40B4-BE49-F238E27FC236}">
                  <a16:creationId xmlns:a16="http://schemas.microsoft.com/office/drawing/2014/main" id="{9D9FDAB1-BF5D-47C0-A4DE-38264D999D9A}"/>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7" name="Freeform 36">
              <a:extLst>
                <a:ext uri="{FF2B5EF4-FFF2-40B4-BE49-F238E27FC236}">
                  <a16:creationId xmlns:a16="http://schemas.microsoft.com/office/drawing/2014/main" id="{C1ABD4F8-3CE7-417B-8CCD-4879D33FA898}"/>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8" name="Freeform 37">
              <a:extLst>
                <a:ext uri="{FF2B5EF4-FFF2-40B4-BE49-F238E27FC236}">
                  <a16:creationId xmlns:a16="http://schemas.microsoft.com/office/drawing/2014/main" id="{103F22C4-1CD6-4EF0-905B-92AB362F75AD}"/>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29" name="Freeform 38">
              <a:extLst>
                <a:ext uri="{FF2B5EF4-FFF2-40B4-BE49-F238E27FC236}">
                  <a16:creationId xmlns:a16="http://schemas.microsoft.com/office/drawing/2014/main" id="{B6C6E0C7-2C51-494C-96A1-A7080C7BC70F}"/>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0" name="Freeform 39">
              <a:extLst>
                <a:ext uri="{FF2B5EF4-FFF2-40B4-BE49-F238E27FC236}">
                  <a16:creationId xmlns:a16="http://schemas.microsoft.com/office/drawing/2014/main" id="{5E3AA035-F1DE-4980-A6F9-03834D684014}"/>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1" name="Freeform 40">
              <a:extLst>
                <a:ext uri="{FF2B5EF4-FFF2-40B4-BE49-F238E27FC236}">
                  <a16:creationId xmlns:a16="http://schemas.microsoft.com/office/drawing/2014/main" id="{130ADC70-2CD1-418A-84DE-3F38ABE7398D}"/>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2" name="Freeform 41">
              <a:extLst>
                <a:ext uri="{FF2B5EF4-FFF2-40B4-BE49-F238E27FC236}">
                  <a16:creationId xmlns:a16="http://schemas.microsoft.com/office/drawing/2014/main" id="{B7EA4B72-1CA4-476A-B6D6-852CAC06C8C0}"/>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3" name="Freeform 42">
              <a:extLst>
                <a:ext uri="{FF2B5EF4-FFF2-40B4-BE49-F238E27FC236}">
                  <a16:creationId xmlns:a16="http://schemas.microsoft.com/office/drawing/2014/main" id="{9BCDC689-AB36-471E-A19F-6DF6BDFA4802}"/>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4" name="Freeform 43">
              <a:extLst>
                <a:ext uri="{FF2B5EF4-FFF2-40B4-BE49-F238E27FC236}">
                  <a16:creationId xmlns:a16="http://schemas.microsoft.com/office/drawing/2014/main" id="{F84B1191-49BD-42D8-9DD8-54B1025B855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5" name="Freeform 44">
              <a:extLst>
                <a:ext uri="{FF2B5EF4-FFF2-40B4-BE49-F238E27FC236}">
                  <a16:creationId xmlns:a16="http://schemas.microsoft.com/office/drawing/2014/main" id="{3F36B0B7-B248-4C36-ACAA-F57D604F9962}"/>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6" name="Freeform 45">
              <a:extLst>
                <a:ext uri="{FF2B5EF4-FFF2-40B4-BE49-F238E27FC236}">
                  <a16:creationId xmlns:a16="http://schemas.microsoft.com/office/drawing/2014/main" id="{6C40B266-66D2-4AA5-AF83-82341DD03386}"/>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7" name="Freeform 46">
              <a:extLst>
                <a:ext uri="{FF2B5EF4-FFF2-40B4-BE49-F238E27FC236}">
                  <a16:creationId xmlns:a16="http://schemas.microsoft.com/office/drawing/2014/main" id="{0F6CDDCC-C889-48AC-B016-7F6405161B43}"/>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8" name="Freeform 47">
              <a:extLst>
                <a:ext uri="{FF2B5EF4-FFF2-40B4-BE49-F238E27FC236}">
                  <a16:creationId xmlns:a16="http://schemas.microsoft.com/office/drawing/2014/main" id="{292792DB-44D2-43DB-9EBE-FD22D8E4DBED}"/>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39" name="Freeform 48">
              <a:extLst>
                <a:ext uri="{FF2B5EF4-FFF2-40B4-BE49-F238E27FC236}">
                  <a16:creationId xmlns:a16="http://schemas.microsoft.com/office/drawing/2014/main" id="{A70696E9-E2B2-4865-A0C3-E3E4E7CAB854}"/>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0" name="Freeform 49">
              <a:extLst>
                <a:ext uri="{FF2B5EF4-FFF2-40B4-BE49-F238E27FC236}">
                  <a16:creationId xmlns:a16="http://schemas.microsoft.com/office/drawing/2014/main" id="{8131D599-F06F-4922-A462-921AB0B9CFB1}"/>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1" name="Freeform 50">
              <a:extLst>
                <a:ext uri="{FF2B5EF4-FFF2-40B4-BE49-F238E27FC236}">
                  <a16:creationId xmlns:a16="http://schemas.microsoft.com/office/drawing/2014/main" id="{5737B435-E8F8-4CDD-89CD-FF0682FDEDF2}"/>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2" name="Freeform 51">
              <a:extLst>
                <a:ext uri="{FF2B5EF4-FFF2-40B4-BE49-F238E27FC236}">
                  <a16:creationId xmlns:a16="http://schemas.microsoft.com/office/drawing/2014/main" id="{BC9AEEE5-3792-4999-8681-0EA0B20F09F5}"/>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3" name="Freeform 52">
              <a:extLst>
                <a:ext uri="{FF2B5EF4-FFF2-40B4-BE49-F238E27FC236}">
                  <a16:creationId xmlns:a16="http://schemas.microsoft.com/office/drawing/2014/main" id="{D1D6BC8B-EF90-45E5-B12E-445E7D0308BA}"/>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4" name="Freeform 53">
              <a:extLst>
                <a:ext uri="{FF2B5EF4-FFF2-40B4-BE49-F238E27FC236}">
                  <a16:creationId xmlns:a16="http://schemas.microsoft.com/office/drawing/2014/main" id="{C63921BB-161E-4135-A152-58519C262B47}"/>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5" name="Freeform 54">
              <a:extLst>
                <a:ext uri="{FF2B5EF4-FFF2-40B4-BE49-F238E27FC236}">
                  <a16:creationId xmlns:a16="http://schemas.microsoft.com/office/drawing/2014/main" id="{B6D7A211-0B1F-4C02-A9F3-006FB08102CF}"/>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6" name="Freeform 55">
              <a:extLst>
                <a:ext uri="{FF2B5EF4-FFF2-40B4-BE49-F238E27FC236}">
                  <a16:creationId xmlns:a16="http://schemas.microsoft.com/office/drawing/2014/main" id="{A0B3206B-507B-4015-A9A2-E0896DFADFD2}"/>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7" name="Freeform 56">
              <a:extLst>
                <a:ext uri="{FF2B5EF4-FFF2-40B4-BE49-F238E27FC236}">
                  <a16:creationId xmlns:a16="http://schemas.microsoft.com/office/drawing/2014/main" id="{984BAC3F-9CA8-4015-A952-B9446F68D3BD}"/>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8" name="Freeform 57">
              <a:extLst>
                <a:ext uri="{FF2B5EF4-FFF2-40B4-BE49-F238E27FC236}">
                  <a16:creationId xmlns:a16="http://schemas.microsoft.com/office/drawing/2014/main" id="{4CDFC29E-4326-4DB6-9AAB-572FEBFC9487}"/>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49" name="Freeform 58">
              <a:extLst>
                <a:ext uri="{FF2B5EF4-FFF2-40B4-BE49-F238E27FC236}">
                  <a16:creationId xmlns:a16="http://schemas.microsoft.com/office/drawing/2014/main" id="{76FF4184-4BBE-41C5-9C00-615CF27EECAC}"/>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50" name="Freeform 59">
              <a:extLst>
                <a:ext uri="{FF2B5EF4-FFF2-40B4-BE49-F238E27FC236}">
                  <a16:creationId xmlns:a16="http://schemas.microsoft.com/office/drawing/2014/main" id="{1DC69F4A-1996-4C8C-9C03-DD93CF410081}"/>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51" name="Freeform 60">
              <a:extLst>
                <a:ext uri="{FF2B5EF4-FFF2-40B4-BE49-F238E27FC236}">
                  <a16:creationId xmlns:a16="http://schemas.microsoft.com/office/drawing/2014/main" id="{756AAD03-1CA0-40B0-B5AC-5BA605B2947F}"/>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52" name="Freeform 61">
              <a:extLst>
                <a:ext uri="{FF2B5EF4-FFF2-40B4-BE49-F238E27FC236}">
                  <a16:creationId xmlns:a16="http://schemas.microsoft.com/office/drawing/2014/main" id="{5D3472D0-A7F1-4E13-9454-78B7364B2EBD}"/>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253" name="Freeform 62">
              <a:extLst>
                <a:ext uri="{FF2B5EF4-FFF2-40B4-BE49-F238E27FC236}">
                  <a16:creationId xmlns:a16="http://schemas.microsoft.com/office/drawing/2014/main" id="{02302272-5BAA-46C1-8B4E-932590DED07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grpSp>
      <p:sp>
        <p:nvSpPr>
          <p:cNvPr id="254" name="Picture Placeholder 253">
            <a:extLst>
              <a:ext uri="{FF2B5EF4-FFF2-40B4-BE49-F238E27FC236}">
                <a16:creationId xmlns:a16="http://schemas.microsoft.com/office/drawing/2014/main" id="{E5AF71EF-D58B-4930-B671-3D00D2D01AC7}"/>
              </a:ext>
            </a:extLst>
          </p:cNvPr>
          <p:cNvSpPr>
            <a:spLocks noGrp="1"/>
          </p:cNvSpPr>
          <p:nvPr>
            <p:ph type="pic" sz="quarter" idx="22" hasCustomPrompt="1"/>
          </p:nvPr>
        </p:nvSpPr>
        <p:spPr>
          <a:xfrm>
            <a:off x="5496040" y="1032581"/>
            <a:ext cx="6707960" cy="5829165"/>
          </a:xfrm>
          <a:custGeom>
            <a:avLst/>
            <a:gdLst>
              <a:gd name="connsiteX0" fmla="*/ 5030970 w 5030970"/>
              <a:gd name="connsiteY0" fmla="*/ 0 h 5829165"/>
              <a:gd name="connsiteX1" fmla="*/ 5030970 w 5030970"/>
              <a:gd name="connsiteY1" fmla="*/ 3728125 h 5829165"/>
              <a:gd name="connsiteX2" fmla="*/ 5030970 w 5030970"/>
              <a:gd name="connsiteY2" fmla="*/ 4950795 h 5829165"/>
              <a:gd name="connsiteX3" fmla="*/ 5030970 w 5030970"/>
              <a:gd name="connsiteY3" fmla="*/ 5825420 h 5829165"/>
              <a:gd name="connsiteX4" fmla="*/ 1203343 w 5030970"/>
              <a:gd name="connsiteY4" fmla="*/ 5825420 h 5829165"/>
              <a:gd name="connsiteX5" fmla="*/ 1189166 w 5030970"/>
              <a:gd name="connsiteY5" fmla="*/ 5829165 h 5829165"/>
              <a:gd name="connsiteX6" fmla="*/ 957128 w 5030970"/>
              <a:gd name="connsiteY6" fmla="*/ 4950795 h 5829165"/>
              <a:gd name="connsiteX7" fmla="*/ 952075 w 5030970"/>
              <a:gd name="connsiteY7" fmla="*/ 4950795 h 5829165"/>
              <a:gd name="connsiteX8" fmla="*/ 0 w 5030970"/>
              <a:gd name="connsiteY8" fmla="*/ 1349609 h 58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970" h="5829165">
                <a:moveTo>
                  <a:pt x="5030970" y="0"/>
                </a:moveTo>
                <a:lnTo>
                  <a:pt x="5030970" y="3728125"/>
                </a:lnTo>
                <a:lnTo>
                  <a:pt x="5030970" y="4950795"/>
                </a:lnTo>
                <a:lnTo>
                  <a:pt x="5030970" y="5825420"/>
                </a:lnTo>
                <a:lnTo>
                  <a:pt x="1203343" y="5825420"/>
                </a:lnTo>
                <a:lnTo>
                  <a:pt x="1189166" y="5829165"/>
                </a:lnTo>
                <a:lnTo>
                  <a:pt x="957128" y="4950795"/>
                </a:lnTo>
                <a:lnTo>
                  <a:pt x="952075" y="4950795"/>
                </a:lnTo>
                <a:lnTo>
                  <a:pt x="0" y="1349609"/>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dirty="0"/>
              <a:t>Click central icon to add picture or pattern</a:t>
            </a:r>
          </a:p>
        </p:txBody>
      </p:sp>
      <p:sp>
        <p:nvSpPr>
          <p:cNvPr id="70" name="Text Placeholder 135">
            <a:extLst>
              <a:ext uri="{FF2B5EF4-FFF2-40B4-BE49-F238E27FC236}">
                <a16:creationId xmlns:a16="http://schemas.microsoft.com/office/drawing/2014/main" id="{0443CBF0-AF90-4B9B-A3C5-CDEF3FF57FA5}"/>
              </a:ext>
            </a:extLst>
          </p:cNvPr>
          <p:cNvSpPr>
            <a:spLocks noGrp="1"/>
          </p:cNvSpPr>
          <p:nvPr>
            <p:ph type="body" sz="quarter" idx="23" hasCustomPrompt="1"/>
          </p:nvPr>
        </p:nvSpPr>
        <p:spPr>
          <a:xfrm>
            <a:off x="3198431" y="630906"/>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Tree>
    <p:extLst>
      <p:ext uri="{BB962C8B-B14F-4D97-AF65-F5344CB8AC3E}">
        <p14:creationId xmlns:p14="http://schemas.microsoft.com/office/powerpoint/2010/main" val="38272939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B-partner">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66" name="Picture Placeholder 2">
            <a:extLst>
              <a:ext uri="{FF2B5EF4-FFF2-40B4-BE49-F238E27FC236}">
                <a16:creationId xmlns:a16="http://schemas.microsoft.com/office/drawing/2014/main" id="{A60525C7-BF5C-4763-BFD2-4489EB5B78B7}"/>
              </a:ext>
            </a:extLst>
          </p:cNvPr>
          <p:cNvSpPr>
            <a:spLocks noGrp="1"/>
          </p:cNvSpPr>
          <p:nvPr>
            <p:ph type="pic" sz="quarter" idx="18" hasCustomPrompt="1"/>
          </p:nvPr>
        </p:nvSpPr>
        <p:spPr>
          <a:xfrm>
            <a:off x="500067" y="5410208"/>
            <a:ext cx="1939655" cy="923925"/>
          </a:xfrm>
        </p:spPr>
        <p:txBody>
          <a:bodyPr/>
          <a:lstStyle>
            <a:lvl1pPr>
              <a:defRPr sz="1600">
                <a:solidFill>
                  <a:schemeClr val="tx1">
                    <a:lumMod val="50000"/>
                    <a:lumOff val="50000"/>
                  </a:schemeClr>
                </a:solidFill>
              </a:defRPr>
            </a:lvl1pPr>
          </a:lstStyle>
          <a:p>
            <a:r>
              <a:rPr lang="en-AU" dirty="0"/>
              <a:t>Click to add partner logos</a:t>
            </a:r>
          </a:p>
        </p:txBody>
      </p:sp>
      <p:sp>
        <p:nvSpPr>
          <p:cNvPr id="67" name="Picture Placeholder 2">
            <a:extLst>
              <a:ext uri="{FF2B5EF4-FFF2-40B4-BE49-F238E27FC236}">
                <a16:creationId xmlns:a16="http://schemas.microsoft.com/office/drawing/2014/main" id="{2B0AC9A8-08B7-4674-84A9-EE81504DB88C}"/>
              </a:ext>
            </a:extLst>
          </p:cNvPr>
          <p:cNvSpPr>
            <a:spLocks noGrp="1"/>
          </p:cNvSpPr>
          <p:nvPr>
            <p:ph type="pic" sz="quarter" idx="19" hasCustomPrompt="1"/>
          </p:nvPr>
        </p:nvSpPr>
        <p:spPr>
          <a:xfrm>
            <a:off x="2601865" y="5410208"/>
            <a:ext cx="1939655" cy="923925"/>
          </a:xfrm>
        </p:spPr>
        <p:txBody>
          <a:bodyPr/>
          <a:lstStyle>
            <a:lvl1pPr>
              <a:defRPr sz="1600">
                <a:solidFill>
                  <a:schemeClr val="tx1">
                    <a:lumMod val="50000"/>
                    <a:lumOff val="50000"/>
                  </a:schemeClr>
                </a:solidFill>
              </a:defRPr>
            </a:lvl1pPr>
          </a:lstStyle>
          <a:p>
            <a:r>
              <a:rPr lang="en-AU" dirty="0"/>
              <a:t>Click to add partner logos</a:t>
            </a:r>
          </a:p>
        </p:txBody>
      </p:sp>
      <p:sp>
        <p:nvSpPr>
          <p:cNvPr id="68" name="Picture Placeholder 2">
            <a:extLst>
              <a:ext uri="{FF2B5EF4-FFF2-40B4-BE49-F238E27FC236}">
                <a16:creationId xmlns:a16="http://schemas.microsoft.com/office/drawing/2014/main" id="{05998953-BBE0-4246-B9BC-50453554F00A}"/>
              </a:ext>
            </a:extLst>
          </p:cNvPr>
          <p:cNvSpPr>
            <a:spLocks noGrp="1"/>
          </p:cNvSpPr>
          <p:nvPr>
            <p:ph type="pic" sz="quarter" idx="20" hasCustomPrompt="1"/>
          </p:nvPr>
        </p:nvSpPr>
        <p:spPr>
          <a:xfrm>
            <a:off x="4703662" y="5410208"/>
            <a:ext cx="1939655" cy="923925"/>
          </a:xfrm>
        </p:spPr>
        <p:txBody>
          <a:bodyPr/>
          <a:lstStyle>
            <a:lvl1pPr>
              <a:defRPr sz="1600">
                <a:solidFill>
                  <a:schemeClr val="tx1">
                    <a:lumMod val="50000"/>
                    <a:lumOff val="50000"/>
                  </a:schemeClr>
                </a:solidFill>
              </a:defRPr>
            </a:lvl1pPr>
          </a:lstStyle>
          <a:p>
            <a:r>
              <a:rPr lang="en-AU" dirty="0"/>
              <a:t>Click to add partner logos</a:t>
            </a:r>
          </a:p>
        </p:txBody>
      </p:sp>
      <p:sp>
        <p:nvSpPr>
          <p:cNvPr id="132" name="Text Placeholder 140">
            <a:extLst>
              <a:ext uri="{FF2B5EF4-FFF2-40B4-BE49-F238E27FC236}">
                <a16:creationId xmlns:a16="http://schemas.microsoft.com/office/drawing/2014/main" id="{CF59814C-B444-4ECE-A32B-683E53AD2059}"/>
              </a:ext>
            </a:extLst>
          </p:cNvPr>
          <p:cNvSpPr>
            <a:spLocks noGrp="1"/>
          </p:cNvSpPr>
          <p:nvPr>
            <p:ph type="body" sz="quarter" idx="17" hasCustomPrompt="1"/>
          </p:nvPr>
        </p:nvSpPr>
        <p:spPr>
          <a:xfrm>
            <a:off x="3039102" y="686887"/>
            <a:ext cx="3776837"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74" name="Text Placeholder 135">
            <a:extLst>
              <a:ext uri="{FF2B5EF4-FFF2-40B4-BE49-F238E27FC236}">
                <a16:creationId xmlns:a16="http://schemas.microsoft.com/office/drawing/2014/main" id="{4AA778C4-F038-4603-85A2-34141147C14C}"/>
              </a:ext>
            </a:extLst>
          </p:cNvPr>
          <p:cNvSpPr>
            <a:spLocks noGrp="1"/>
          </p:cNvSpPr>
          <p:nvPr>
            <p:ph type="body" sz="quarter" idx="21" hasCustomPrompt="1"/>
          </p:nvPr>
        </p:nvSpPr>
        <p:spPr>
          <a:xfrm>
            <a:off x="3146292" y="630906"/>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69" name="Subtitle 139">
            <a:extLst>
              <a:ext uri="{FF2B5EF4-FFF2-40B4-BE49-F238E27FC236}">
                <a16:creationId xmlns:a16="http://schemas.microsoft.com/office/drawing/2014/main" id="{DFE50FBB-C502-4D0B-8245-7273FBAD1510}"/>
              </a:ext>
            </a:extLst>
          </p:cNvPr>
          <p:cNvSpPr>
            <a:spLocks noGrp="1"/>
          </p:cNvSpPr>
          <p:nvPr>
            <p:ph type="subTitle" idx="1" hasCustomPrompt="1"/>
          </p:nvPr>
        </p:nvSpPr>
        <p:spPr>
          <a:xfrm>
            <a:off x="648111"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75" name="Picture Placeholder 74">
            <a:extLst>
              <a:ext uri="{FF2B5EF4-FFF2-40B4-BE49-F238E27FC236}">
                <a16:creationId xmlns:a16="http://schemas.microsoft.com/office/drawing/2014/main" id="{8A8C76C3-30D3-442D-B999-658DC30E69C3}"/>
              </a:ext>
            </a:extLst>
          </p:cNvPr>
          <p:cNvSpPr>
            <a:spLocks noGrp="1"/>
          </p:cNvSpPr>
          <p:nvPr>
            <p:ph type="pic" sz="quarter" idx="22" hasCustomPrompt="1"/>
          </p:nvPr>
        </p:nvSpPr>
        <p:spPr>
          <a:xfrm>
            <a:off x="5496040" y="1032581"/>
            <a:ext cx="6707960" cy="5829165"/>
          </a:xfrm>
          <a:custGeom>
            <a:avLst/>
            <a:gdLst>
              <a:gd name="connsiteX0" fmla="*/ 5030970 w 5030970"/>
              <a:gd name="connsiteY0" fmla="*/ 0 h 5829165"/>
              <a:gd name="connsiteX1" fmla="*/ 5030970 w 5030970"/>
              <a:gd name="connsiteY1" fmla="*/ 3728125 h 5829165"/>
              <a:gd name="connsiteX2" fmla="*/ 5030970 w 5030970"/>
              <a:gd name="connsiteY2" fmla="*/ 4950795 h 5829165"/>
              <a:gd name="connsiteX3" fmla="*/ 5030970 w 5030970"/>
              <a:gd name="connsiteY3" fmla="*/ 5825420 h 5829165"/>
              <a:gd name="connsiteX4" fmla="*/ 1203343 w 5030970"/>
              <a:gd name="connsiteY4" fmla="*/ 5825420 h 5829165"/>
              <a:gd name="connsiteX5" fmla="*/ 1189166 w 5030970"/>
              <a:gd name="connsiteY5" fmla="*/ 5829165 h 5829165"/>
              <a:gd name="connsiteX6" fmla="*/ 957128 w 5030970"/>
              <a:gd name="connsiteY6" fmla="*/ 4950795 h 5829165"/>
              <a:gd name="connsiteX7" fmla="*/ 952075 w 5030970"/>
              <a:gd name="connsiteY7" fmla="*/ 4950795 h 5829165"/>
              <a:gd name="connsiteX8" fmla="*/ 0 w 5030970"/>
              <a:gd name="connsiteY8" fmla="*/ 1349609 h 58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970" h="5829165">
                <a:moveTo>
                  <a:pt x="5030970" y="0"/>
                </a:moveTo>
                <a:lnTo>
                  <a:pt x="5030970" y="3728125"/>
                </a:lnTo>
                <a:lnTo>
                  <a:pt x="5030970" y="4950795"/>
                </a:lnTo>
                <a:lnTo>
                  <a:pt x="5030970" y="5825420"/>
                </a:lnTo>
                <a:lnTo>
                  <a:pt x="1203343" y="5825420"/>
                </a:lnTo>
                <a:lnTo>
                  <a:pt x="1189166" y="5829165"/>
                </a:lnTo>
                <a:lnTo>
                  <a:pt x="957128" y="4950795"/>
                </a:lnTo>
                <a:lnTo>
                  <a:pt x="952075" y="4950795"/>
                </a:lnTo>
                <a:lnTo>
                  <a:pt x="0" y="1349609"/>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dirty="0"/>
              <a:t>Click central icon to add picture or pattern</a:t>
            </a:r>
          </a:p>
        </p:txBody>
      </p:sp>
      <p:grpSp>
        <p:nvGrpSpPr>
          <p:cNvPr id="133" name="Group 4">
            <a:extLst>
              <a:ext uri="{FF2B5EF4-FFF2-40B4-BE49-F238E27FC236}">
                <a16:creationId xmlns:a16="http://schemas.microsoft.com/office/drawing/2014/main" id="{EEDF0969-53B1-44A0-8DF6-45900D9BEADA}"/>
              </a:ext>
            </a:extLst>
          </p:cNvPr>
          <p:cNvGrpSpPr>
            <a:grpSpLocks noChangeAspect="1"/>
          </p:cNvGrpSpPr>
          <p:nvPr userDrawn="1"/>
        </p:nvGrpSpPr>
        <p:grpSpPr bwMode="auto">
          <a:xfrm>
            <a:off x="809673" y="616634"/>
            <a:ext cx="1920000" cy="1443689"/>
            <a:chOff x="2864" y="1181"/>
            <a:chExt cx="1952" cy="1957"/>
          </a:xfrm>
        </p:grpSpPr>
        <p:sp>
          <p:nvSpPr>
            <p:cNvPr id="134" name="AutoShape 3">
              <a:extLst>
                <a:ext uri="{FF2B5EF4-FFF2-40B4-BE49-F238E27FC236}">
                  <a16:creationId xmlns:a16="http://schemas.microsoft.com/office/drawing/2014/main" id="{19A2099F-82AC-4D5D-888B-DAC48F1CB4E5}"/>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5" name="Rectangle 5">
              <a:extLst>
                <a:ext uri="{FF2B5EF4-FFF2-40B4-BE49-F238E27FC236}">
                  <a16:creationId xmlns:a16="http://schemas.microsoft.com/office/drawing/2014/main" id="{9C4B9C5A-B965-44B1-98B9-93B0F1DE6C47}"/>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6" name="Freeform 6">
              <a:extLst>
                <a:ext uri="{FF2B5EF4-FFF2-40B4-BE49-F238E27FC236}">
                  <a16:creationId xmlns:a16="http://schemas.microsoft.com/office/drawing/2014/main" id="{1434A23D-964B-4295-A535-D6F6200C3B48}"/>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7" name="Freeform 7">
              <a:extLst>
                <a:ext uri="{FF2B5EF4-FFF2-40B4-BE49-F238E27FC236}">
                  <a16:creationId xmlns:a16="http://schemas.microsoft.com/office/drawing/2014/main" id="{C2D4040B-8648-488A-BDE6-76C3F00EDC5D}"/>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8" name="Freeform 8">
              <a:extLst>
                <a:ext uri="{FF2B5EF4-FFF2-40B4-BE49-F238E27FC236}">
                  <a16:creationId xmlns:a16="http://schemas.microsoft.com/office/drawing/2014/main" id="{7FE6A7EF-7042-4DC5-9A82-F864CB0E4641}"/>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39" name="Freeform 9">
              <a:extLst>
                <a:ext uri="{FF2B5EF4-FFF2-40B4-BE49-F238E27FC236}">
                  <a16:creationId xmlns:a16="http://schemas.microsoft.com/office/drawing/2014/main" id="{6BA327C1-0C20-453C-9685-9A19D675B0C3}"/>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1" name="Freeform 10">
              <a:extLst>
                <a:ext uri="{FF2B5EF4-FFF2-40B4-BE49-F238E27FC236}">
                  <a16:creationId xmlns:a16="http://schemas.microsoft.com/office/drawing/2014/main" id="{151E8CF1-6536-4EB0-9227-43CEFBC2A682}"/>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2" name="Freeform 11">
              <a:extLst>
                <a:ext uri="{FF2B5EF4-FFF2-40B4-BE49-F238E27FC236}">
                  <a16:creationId xmlns:a16="http://schemas.microsoft.com/office/drawing/2014/main" id="{7D548CD7-C4F1-4E62-BD11-89EB371404E6}"/>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3" name="Freeform 12">
              <a:extLst>
                <a:ext uri="{FF2B5EF4-FFF2-40B4-BE49-F238E27FC236}">
                  <a16:creationId xmlns:a16="http://schemas.microsoft.com/office/drawing/2014/main" id="{8AAA7435-15EA-4DD0-8C4E-DF397F4B444F}"/>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4" name="Freeform 13">
              <a:extLst>
                <a:ext uri="{FF2B5EF4-FFF2-40B4-BE49-F238E27FC236}">
                  <a16:creationId xmlns:a16="http://schemas.microsoft.com/office/drawing/2014/main" id="{AC444245-DBBD-4EF5-8527-BC5A6B9554F4}"/>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5" name="Freeform 14">
              <a:extLst>
                <a:ext uri="{FF2B5EF4-FFF2-40B4-BE49-F238E27FC236}">
                  <a16:creationId xmlns:a16="http://schemas.microsoft.com/office/drawing/2014/main" id="{6A7700CB-1749-4000-8712-7576E3E202F7}"/>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6" name="Freeform 15">
              <a:extLst>
                <a:ext uri="{FF2B5EF4-FFF2-40B4-BE49-F238E27FC236}">
                  <a16:creationId xmlns:a16="http://schemas.microsoft.com/office/drawing/2014/main" id="{E8284FDE-7D59-4F7E-A593-FE357C23FE53}"/>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7" name="Freeform 16">
              <a:extLst>
                <a:ext uri="{FF2B5EF4-FFF2-40B4-BE49-F238E27FC236}">
                  <a16:creationId xmlns:a16="http://schemas.microsoft.com/office/drawing/2014/main" id="{56E97FD3-2439-495E-9CED-B00FAC87BECC}"/>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8" name="Freeform 17">
              <a:extLst>
                <a:ext uri="{FF2B5EF4-FFF2-40B4-BE49-F238E27FC236}">
                  <a16:creationId xmlns:a16="http://schemas.microsoft.com/office/drawing/2014/main" id="{9BF69514-4C74-4903-A556-4786BFFB2D48}"/>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49" name="Freeform 18">
              <a:extLst>
                <a:ext uri="{FF2B5EF4-FFF2-40B4-BE49-F238E27FC236}">
                  <a16:creationId xmlns:a16="http://schemas.microsoft.com/office/drawing/2014/main" id="{94FB72D9-3941-4D63-AAEA-5D8C875869B5}"/>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0" name="Freeform 19">
              <a:extLst>
                <a:ext uri="{FF2B5EF4-FFF2-40B4-BE49-F238E27FC236}">
                  <a16:creationId xmlns:a16="http://schemas.microsoft.com/office/drawing/2014/main" id="{A44BEDB4-0E40-4309-98BA-2B022616CA93}"/>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1" name="Freeform 20">
              <a:extLst>
                <a:ext uri="{FF2B5EF4-FFF2-40B4-BE49-F238E27FC236}">
                  <a16:creationId xmlns:a16="http://schemas.microsoft.com/office/drawing/2014/main" id="{4894922E-9BB1-42DC-B154-0D2FA6C2B83F}"/>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2" name="Rectangle 21">
              <a:extLst>
                <a:ext uri="{FF2B5EF4-FFF2-40B4-BE49-F238E27FC236}">
                  <a16:creationId xmlns:a16="http://schemas.microsoft.com/office/drawing/2014/main" id="{8F0B02EF-6CD7-497A-8416-9203D706EA20}"/>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3" name="Freeform 22">
              <a:extLst>
                <a:ext uri="{FF2B5EF4-FFF2-40B4-BE49-F238E27FC236}">
                  <a16:creationId xmlns:a16="http://schemas.microsoft.com/office/drawing/2014/main" id="{FFFE5A6E-BE44-427B-A63B-1348792C903B}"/>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4" name="Freeform 23">
              <a:extLst>
                <a:ext uri="{FF2B5EF4-FFF2-40B4-BE49-F238E27FC236}">
                  <a16:creationId xmlns:a16="http://schemas.microsoft.com/office/drawing/2014/main" id="{A9D95AD4-51FD-4BC1-A944-5D9801DF8EF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5" name="Freeform 24">
              <a:extLst>
                <a:ext uri="{FF2B5EF4-FFF2-40B4-BE49-F238E27FC236}">
                  <a16:creationId xmlns:a16="http://schemas.microsoft.com/office/drawing/2014/main" id="{A85240E6-E7EA-467F-8D5D-FC29EAEC5B0D}"/>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6" name="Freeform 25">
              <a:extLst>
                <a:ext uri="{FF2B5EF4-FFF2-40B4-BE49-F238E27FC236}">
                  <a16:creationId xmlns:a16="http://schemas.microsoft.com/office/drawing/2014/main" id="{5B1224C5-9D05-4DA3-9D8A-DD247B08EC06}"/>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7" name="Freeform 26">
              <a:extLst>
                <a:ext uri="{FF2B5EF4-FFF2-40B4-BE49-F238E27FC236}">
                  <a16:creationId xmlns:a16="http://schemas.microsoft.com/office/drawing/2014/main" id="{C9B8D699-7174-463A-8FA0-E5F1B1CD0EE2}"/>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8" name="Freeform 27">
              <a:extLst>
                <a:ext uri="{FF2B5EF4-FFF2-40B4-BE49-F238E27FC236}">
                  <a16:creationId xmlns:a16="http://schemas.microsoft.com/office/drawing/2014/main" id="{30768851-5318-4231-853F-76C3CDCD77FA}"/>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59" name="Freeform 28">
              <a:extLst>
                <a:ext uri="{FF2B5EF4-FFF2-40B4-BE49-F238E27FC236}">
                  <a16:creationId xmlns:a16="http://schemas.microsoft.com/office/drawing/2014/main" id="{76B467BB-EC25-4D2C-BCA4-8EEBD39994A3}"/>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0" name="Freeform 29">
              <a:extLst>
                <a:ext uri="{FF2B5EF4-FFF2-40B4-BE49-F238E27FC236}">
                  <a16:creationId xmlns:a16="http://schemas.microsoft.com/office/drawing/2014/main" id="{755C1353-4105-459D-8005-34E7D71B46C8}"/>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1" name="Freeform 30">
              <a:extLst>
                <a:ext uri="{FF2B5EF4-FFF2-40B4-BE49-F238E27FC236}">
                  <a16:creationId xmlns:a16="http://schemas.microsoft.com/office/drawing/2014/main" id="{3DB7C414-4406-47EA-B728-C38B71F56AFE}"/>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2" name="Freeform 31">
              <a:extLst>
                <a:ext uri="{FF2B5EF4-FFF2-40B4-BE49-F238E27FC236}">
                  <a16:creationId xmlns:a16="http://schemas.microsoft.com/office/drawing/2014/main" id="{A729E131-6F71-49FE-BA08-211DAD99A198}"/>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3" name="Freeform 32">
              <a:extLst>
                <a:ext uri="{FF2B5EF4-FFF2-40B4-BE49-F238E27FC236}">
                  <a16:creationId xmlns:a16="http://schemas.microsoft.com/office/drawing/2014/main" id="{CBD93934-EDB7-4A50-8DB8-8623D46DF094}"/>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4" name="Freeform 34">
              <a:extLst>
                <a:ext uri="{FF2B5EF4-FFF2-40B4-BE49-F238E27FC236}">
                  <a16:creationId xmlns:a16="http://schemas.microsoft.com/office/drawing/2014/main" id="{F2FD5D12-6BF8-4582-B136-199C190B9BA5}"/>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5" name="Freeform 35">
              <a:extLst>
                <a:ext uri="{FF2B5EF4-FFF2-40B4-BE49-F238E27FC236}">
                  <a16:creationId xmlns:a16="http://schemas.microsoft.com/office/drawing/2014/main" id="{D5C054A4-8FF7-4C7F-8ABF-E4992E80E8DC}"/>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6" name="Freeform 36">
              <a:extLst>
                <a:ext uri="{FF2B5EF4-FFF2-40B4-BE49-F238E27FC236}">
                  <a16:creationId xmlns:a16="http://schemas.microsoft.com/office/drawing/2014/main" id="{E9EEDCCE-A760-4104-8468-DF6CD487F15A}"/>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7" name="Freeform 37">
              <a:extLst>
                <a:ext uri="{FF2B5EF4-FFF2-40B4-BE49-F238E27FC236}">
                  <a16:creationId xmlns:a16="http://schemas.microsoft.com/office/drawing/2014/main" id="{C9FAD36D-4558-4126-BD35-1EF559FCF68F}"/>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8" name="Freeform 38">
              <a:extLst>
                <a:ext uri="{FF2B5EF4-FFF2-40B4-BE49-F238E27FC236}">
                  <a16:creationId xmlns:a16="http://schemas.microsoft.com/office/drawing/2014/main" id="{A31A7B4A-DD9A-4DD1-9F38-8B1678CF70BE}"/>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69" name="Freeform 39">
              <a:extLst>
                <a:ext uri="{FF2B5EF4-FFF2-40B4-BE49-F238E27FC236}">
                  <a16:creationId xmlns:a16="http://schemas.microsoft.com/office/drawing/2014/main" id="{E7413065-3D87-4A2E-A803-75E056CE799D}"/>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0" name="Freeform 40">
              <a:extLst>
                <a:ext uri="{FF2B5EF4-FFF2-40B4-BE49-F238E27FC236}">
                  <a16:creationId xmlns:a16="http://schemas.microsoft.com/office/drawing/2014/main" id="{E55D8205-6E61-4CA7-A32D-442F3B1D087A}"/>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1" name="Freeform 41">
              <a:extLst>
                <a:ext uri="{FF2B5EF4-FFF2-40B4-BE49-F238E27FC236}">
                  <a16:creationId xmlns:a16="http://schemas.microsoft.com/office/drawing/2014/main" id="{EFF0C211-5D10-47DF-974A-A4AD21C5DCCB}"/>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2" name="Freeform 42">
              <a:extLst>
                <a:ext uri="{FF2B5EF4-FFF2-40B4-BE49-F238E27FC236}">
                  <a16:creationId xmlns:a16="http://schemas.microsoft.com/office/drawing/2014/main" id="{04AED5B5-2D67-4755-A04D-C8B2E7D9BF30}"/>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3" name="Freeform 43">
              <a:extLst>
                <a:ext uri="{FF2B5EF4-FFF2-40B4-BE49-F238E27FC236}">
                  <a16:creationId xmlns:a16="http://schemas.microsoft.com/office/drawing/2014/main" id="{9B4E303C-6126-4141-BD8E-481DF95E82DB}"/>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4" name="Freeform 44">
              <a:extLst>
                <a:ext uri="{FF2B5EF4-FFF2-40B4-BE49-F238E27FC236}">
                  <a16:creationId xmlns:a16="http://schemas.microsoft.com/office/drawing/2014/main" id="{C715DB69-1A15-4523-9BC8-241609E0F72E}"/>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5" name="Freeform 45">
              <a:extLst>
                <a:ext uri="{FF2B5EF4-FFF2-40B4-BE49-F238E27FC236}">
                  <a16:creationId xmlns:a16="http://schemas.microsoft.com/office/drawing/2014/main" id="{30CFD044-8BA0-4B49-8F46-6CF46E04774C}"/>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6" name="Freeform 46">
              <a:extLst>
                <a:ext uri="{FF2B5EF4-FFF2-40B4-BE49-F238E27FC236}">
                  <a16:creationId xmlns:a16="http://schemas.microsoft.com/office/drawing/2014/main" id="{D0535F04-7016-48AE-B2AD-1D5F985BD156}"/>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7" name="Freeform 47">
              <a:extLst>
                <a:ext uri="{FF2B5EF4-FFF2-40B4-BE49-F238E27FC236}">
                  <a16:creationId xmlns:a16="http://schemas.microsoft.com/office/drawing/2014/main" id="{915B7E9C-CA44-4FC9-B5F5-E68A95D8B7BB}"/>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8" name="Freeform 48">
              <a:extLst>
                <a:ext uri="{FF2B5EF4-FFF2-40B4-BE49-F238E27FC236}">
                  <a16:creationId xmlns:a16="http://schemas.microsoft.com/office/drawing/2014/main" id="{A2EA4CD8-905E-4664-8D87-C6552A00E208}"/>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79" name="Freeform 49">
              <a:extLst>
                <a:ext uri="{FF2B5EF4-FFF2-40B4-BE49-F238E27FC236}">
                  <a16:creationId xmlns:a16="http://schemas.microsoft.com/office/drawing/2014/main" id="{38ADEC8B-DC21-45BF-B053-9704A696DC40}"/>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0" name="Freeform 50">
              <a:extLst>
                <a:ext uri="{FF2B5EF4-FFF2-40B4-BE49-F238E27FC236}">
                  <a16:creationId xmlns:a16="http://schemas.microsoft.com/office/drawing/2014/main" id="{0C84EF33-43EC-4714-A146-9ECBD8769359}"/>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1" name="Freeform 51">
              <a:extLst>
                <a:ext uri="{FF2B5EF4-FFF2-40B4-BE49-F238E27FC236}">
                  <a16:creationId xmlns:a16="http://schemas.microsoft.com/office/drawing/2014/main" id="{45197129-06CE-4542-847D-60EB4B46CFE2}"/>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2" name="Freeform 52">
              <a:extLst>
                <a:ext uri="{FF2B5EF4-FFF2-40B4-BE49-F238E27FC236}">
                  <a16:creationId xmlns:a16="http://schemas.microsoft.com/office/drawing/2014/main" id="{49724149-D986-4562-81EA-4450338111F1}"/>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3" name="Freeform 53">
              <a:extLst>
                <a:ext uri="{FF2B5EF4-FFF2-40B4-BE49-F238E27FC236}">
                  <a16:creationId xmlns:a16="http://schemas.microsoft.com/office/drawing/2014/main" id="{33DD1268-DBDE-40B0-B3B0-FFBE574C5C54}"/>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4" name="Freeform 54">
              <a:extLst>
                <a:ext uri="{FF2B5EF4-FFF2-40B4-BE49-F238E27FC236}">
                  <a16:creationId xmlns:a16="http://schemas.microsoft.com/office/drawing/2014/main" id="{59DEFC8A-7E72-434B-89E0-D3DE02631E56}"/>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5" name="Freeform 55">
              <a:extLst>
                <a:ext uri="{FF2B5EF4-FFF2-40B4-BE49-F238E27FC236}">
                  <a16:creationId xmlns:a16="http://schemas.microsoft.com/office/drawing/2014/main" id="{F637DA00-54E2-444C-A560-F54995B3140B}"/>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6" name="Freeform 56">
              <a:extLst>
                <a:ext uri="{FF2B5EF4-FFF2-40B4-BE49-F238E27FC236}">
                  <a16:creationId xmlns:a16="http://schemas.microsoft.com/office/drawing/2014/main" id="{BFDB6D14-5F2A-43F1-BEF4-71D0E63A43F4}"/>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7" name="Freeform 57">
              <a:extLst>
                <a:ext uri="{FF2B5EF4-FFF2-40B4-BE49-F238E27FC236}">
                  <a16:creationId xmlns:a16="http://schemas.microsoft.com/office/drawing/2014/main" id="{5AE0B8F0-9F84-4595-9CCC-4CB85326FD87}"/>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8" name="Freeform 58">
              <a:extLst>
                <a:ext uri="{FF2B5EF4-FFF2-40B4-BE49-F238E27FC236}">
                  <a16:creationId xmlns:a16="http://schemas.microsoft.com/office/drawing/2014/main" id="{D9847DD5-AE1F-4448-A4F2-1CAFB69277C8}"/>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89" name="Freeform 59">
              <a:extLst>
                <a:ext uri="{FF2B5EF4-FFF2-40B4-BE49-F238E27FC236}">
                  <a16:creationId xmlns:a16="http://schemas.microsoft.com/office/drawing/2014/main" id="{76E7736D-FA04-4EB4-ACA3-36DF0EE2CB2E}"/>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90" name="Freeform 60">
              <a:extLst>
                <a:ext uri="{FF2B5EF4-FFF2-40B4-BE49-F238E27FC236}">
                  <a16:creationId xmlns:a16="http://schemas.microsoft.com/office/drawing/2014/main" id="{4D630A59-AEBF-44F1-9BEF-D9655EBCC124}"/>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91" name="Freeform 61">
              <a:extLst>
                <a:ext uri="{FF2B5EF4-FFF2-40B4-BE49-F238E27FC236}">
                  <a16:creationId xmlns:a16="http://schemas.microsoft.com/office/drawing/2014/main" id="{1E1D60D2-3F4A-4107-8038-2277529B5CB9}"/>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92" name="Freeform 62">
              <a:extLst>
                <a:ext uri="{FF2B5EF4-FFF2-40B4-BE49-F238E27FC236}">
                  <a16:creationId xmlns:a16="http://schemas.microsoft.com/office/drawing/2014/main" id="{B112D252-340C-479F-BFBF-018D7C240D67}"/>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grpSp>
    </p:spTree>
    <p:extLst>
      <p:ext uri="{BB962C8B-B14F-4D97-AF65-F5344CB8AC3E}">
        <p14:creationId xmlns:p14="http://schemas.microsoft.com/office/powerpoint/2010/main" val="3741124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435428" y="1532415"/>
            <a:ext cx="11289341" cy="4376944"/>
          </a:xfr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dirty="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23/10/2020</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Title 6">
            <a:extLst>
              <a:ext uri="{FF2B5EF4-FFF2-40B4-BE49-F238E27FC236}">
                <a16:creationId xmlns:a16="http://schemas.microsoft.com/office/drawing/2014/main" id="{56D70131-8A9F-45A2-829C-77B95B4CCE8C}"/>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0660019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435428" y="1532415"/>
            <a:ext cx="5280929" cy="4376944"/>
          </a:xfr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dirty="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23/10/2020</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24765" y="1532415"/>
            <a:ext cx="5400000" cy="4376944"/>
          </a:xfr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dirty="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8" name="Title 7">
            <a:extLst>
              <a:ext uri="{FF2B5EF4-FFF2-40B4-BE49-F238E27FC236}">
                <a16:creationId xmlns:a16="http://schemas.microsoft.com/office/drawing/2014/main" id="{89D4E990-62AF-46B4-A31C-611ACC34EF9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2532428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7653400A-F88E-43AE-A990-A2146D650ECD}" type="datetime1">
              <a:rPr lang="en-AU" noProof="0" smtClean="0"/>
              <a:t>23/10/2020</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hasCustomPrompt="1"/>
          </p:nvPr>
        </p:nvSpPr>
        <p:spPr>
          <a:xfrm>
            <a:off x="435428" y="1532415"/>
            <a:ext cx="11289337" cy="4459190"/>
          </a:xfrm>
        </p:spPr>
        <p:txBody>
          <a:bodyPr numCol="2" spcCol="360000"/>
          <a:lstStyle>
            <a:lvl1pPr>
              <a:defRPr/>
            </a:lvl1pPr>
          </a:lstStyle>
          <a:p>
            <a:pPr lvl="0"/>
            <a:r>
              <a:rPr lang="en-AU" noProof="0" dirty="0"/>
              <a:t>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3" name="Title 2">
            <a:extLst>
              <a:ext uri="{FF2B5EF4-FFF2-40B4-BE49-F238E27FC236}">
                <a16:creationId xmlns:a16="http://schemas.microsoft.com/office/drawing/2014/main" id="{E52D306C-AC12-4BE2-9FF4-865AD11908FC}"/>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770896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0F757AC4-CA73-4AA5-94CF-7FC707DB7435}" type="datetime1">
              <a:rPr lang="en-AU" noProof="0" smtClean="0"/>
              <a:t>23/10/2020</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435428" y="1532415"/>
            <a:ext cx="11289337" cy="4459189"/>
          </a:xfrm>
        </p:spPr>
        <p:txBody>
          <a:bodyPr numCol="3" spcCol="36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3" name="Title 2">
            <a:extLst>
              <a:ext uri="{FF2B5EF4-FFF2-40B4-BE49-F238E27FC236}">
                <a16:creationId xmlns:a16="http://schemas.microsoft.com/office/drawing/2014/main" id="{AFF5CCD1-CC6B-4701-871E-0AE3CFE644E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744634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5" name="Picture Placeholder 74">
            <a:extLst>
              <a:ext uri="{FF2B5EF4-FFF2-40B4-BE49-F238E27FC236}">
                <a16:creationId xmlns:a16="http://schemas.microsoft.com/office/drawing/2014/main" id="{3E2304DD-D55D-458E-8153-0D330BDFEFF8}"/>
              </a:ext>
            </a:extLst>
          </p:cNvPr>
          <p:cNvSpPr>
            <a:spLocks noGrp="1"/>
          </p:cNvSpPr>
          <p:nvPr>
            <p:ph type="pic" sz="quarter" idx="13"/>
          </p:nvPr>
        </p:nvSpPr>
        <p:spPr>
          <a:xfrm>
            <a:off x="1" y="1"/>
            <a:ext cx="6538648" cy="6857998"/>
          </a:xfrm>
          <a:solidFill>
            <a:schemeClr val="bg1">
              <a:lumMod val="85000"/>
            </a:schemeClr>
          </a:solidFill>
        </p:spPr>
        <p:txBody>
          <a:bodyPr lIns="360000" tIns="360000" rIns="720000" bIns="360000">
            <a:normAutofit/>
          </a:bodyPr>
          <a:lstStyle>
            <a:lvl1pPr algn="r">
              <a:defRPr lang="en-AU" noProof="0"/>
            </a:lvl1pPr>
          </a:lstStyle>
          <a:p>
            <a:r>
              <a:rPr lang="en-US" noProof="0"/>
              <a:t>Click icon to add picture</a:t>
            </a:r>
            <a:endParaRPr lang="en-AU" noProof="0"/>
          </a:p>
        </p:txBody>
      </p:sp>
      <p:sp>
        <p:nvSpPr>
          <p:cNvPr id="5" name="AutoShape 3">
            <a:extLst>
              <a:ext uri="{FF2B5EF4-FFF2-40B4-BE49-F238E27FC236}">
                <a16:creationId xmlns:a16="http://schemas.microsoft.com/office/drawing/2014/main" id="{1BB3B2C9-CFDB-4AF2-BE63-E2AF8B0E7505}"/>
              </a:ext>
            </a:extLst>
          </p:cNvPr>
          <p:cNvSpPr>
            <a:spLocks noChangeAspect="1" noChangeArrowheads="1" noTextEdit="1"/>
          </p:cNvSpPr>
          <p:nvPr userDrawn="1"/>
        </p:nvSpPr>
        <p:spPr bwMode="auto">
          <a:xfrm>
            <a:off x="4814891" y="0"/>
            <a:ext cx="738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0" name="AutoShape 7">
            <a:extLst>
              <a:ext uri="{FF2B5EF4-FFF2-40B4-BE49-F238E27FC236}">
                <a16:creationId xmlns:a16="http://schemas.microsoft.com/office/drawing/2014/main" id="{768AD39D-5774-4D47-839D-1B36BB540E37}"/>
              </a:ext>
            </a:extLst>
          </p:cNvPr>
          <p:cNvSpPr>
            <a:spLocks noChangeAspect="1" noChangeArrowheads="1" noTextEdit="1"/>
          </p:cNvSpPr>
          <p:nvPr userDrawn="1"/>
        </p:nvSpPr>
        <p:spPr bwMode="auto">
          <a:xfrm>
            <a:off x="4262973" y="1167587"/>
            <a:ext cx="45497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a:p>
        </p:txBody>
      </p:sp>
      <p:sp>
        <p:nvSpPr>
          <p:cNvPr id="25" name="Text Placeholder 140">
            <a:extLst>
              <a:ext uri="{FF2B5EF4-FFF2-40B4-BE49-F238E27FC236}">
                <a16:creationId xmlns:a16="http://schemas.microsoft.com/office/drawing/2014/main" id="{1E7CA0C9-C706-491C-A6A8-FDB0B12A2176}"/>
              </a:ext>
            </a:extLst>
          </p:cNvPr>
          <p:cNvSpPr>
            <a:spLocks noGrp="1"/>
          </p:cNvSpPr>
          <p:nvPr>
            <p:ph type="body" sz="quarter" idx="17" hasCustomPrompt="1"/>
          </p:nvPr>
        </p:nvSpPr>
        <p:spPr>
          <a:xfrm>
            <a:off x="500064" y="5394945"/>
            <a:ext cx="2782491" cy="707231"/>
          </a:xfrm>
        </p:spPr>
        <p:txBody>
          <a:bodyPr>
            <a:no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11" name="Text Placeholder 135">
            <a:extLst>
              <a:ext uri="{FF2B5EF4-FFF2-40B4-BE49-F238E27FC236}">
                <a16:creationId xmlns:a16="http://schemas.microsoft.com/office/drawing/2014/main" id="{17A51544-3ECD-4ABC-8447-3699A67ACCCD}"/>
              </a:ext>
            </a:extLst>
          </p:cNvPr>
          <p:cNvSpPr>
            <a:spLocks noGrp="1"/>
          </p:cNvSpPr>
          <p:nvPr>
            <p:ph type="body" sz="quarter" idx="16" hasCustomPrompt="1"/>
          </p:nvPr>
        </p:nvSpPr>
        <p:spPr>
          <a:xfrm>
            <a:off x="607255"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12" name="Text Placeholder 135">
            <a:extLst>
              <a:ext uri="{FF2B5EF4-FFF2-40B4-BE49-F238E27FC236}">
                <a16:creationId xmlns:a16="http://schemas.microsoft.com/office/drawing/2014/main" id="{B7B6EA53-04A3-48B6-AB9E-AE88845B6A18}"/>
              </a:ext>
            </a:extLst>
          </p:cNvPr>
          <p:cNvSpPr>
            <a:spLocks noGrp="1"/>
          </p:cNvSpPr>
          <p:nvPr>
            <p:ph type="body" sz="quarter" idx="14" hasCustomPrompt="1"/>
          </p:nvPr>
        </p:nvSpPr>
        <p:spPr>
          <a:xfrm>
            <a:off x="809673" y="616633"/>
            <a:ext cx="1680000" cy="1260000"/>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
        <p:nvSpPr>
          <p:cNvPr id="26" name="Subtitle 25">
            <a:extLst>
              <a:ext uri="{FF2B5EF4-FFF2-40B4-BE49-F238E27FC236}">
                <a16:creationId xmlns:a16="http://schemas.microsoft.com/office/drawing/2014/main" id="{6EEB2435-9CCC-4FE5-8E11-8FE65430F000}"/>
              </a:ext>
            </a:extLst>
          </p:cNvPr>
          <p:cNvSpPr>
            <a:spLocks noGrp="1"/>
          </p:cNvSpPr>
          <p:nvPr>
            <p:ph type="subTitle" idx="1" hasCustomPrompt="1"/>
          </p:nvPr>
        </p:nvSpPr>
        <p:spPr>
          <a:xfrm>
            <a:off x="4092227" y="0"/>
            <a:ext cx="8112476" cy="6879660"/>
          </a:xfrm>
          <a:custGeom>
            <a:avLst/>
            <a:gdLst>
              <a:gd name="connsiteX0" fmla="*/ 1684339 w 6084357"/>
              <a:gd name="connsiteY0" fmla="*/ 0 h 6879660"/>
              <a:gd name="connsiteX1" fmla="*/ 6084357 w 6084357"/>
              <a:gd name="connsiteY1" fmla="*/ 0 h 6879660"/>
              <a:gd name="connsiteX2" fmla="*/ 6084357 w 6084357"/>
              <a:gd name="connsiteY2" fmla="*/ 6879660 h 6879660"/>
              <a:gd name="connsiteX3" fmla="*/ 1684339 w 6084357"/>
              <a:gd name="connsiteY3" fmla="*/ 6879660 h 6879660"/>
              <a:gd name="connsiteX4" fmla="*/ 0 w 6084357"/>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357" h="6879660">
                <a:moveTo>
                  <a:pt x="1684339" y="0"/>
                </a:moveTo>
                <a:lnTo>
                  <a:pt x="6084357" y="0"/>
                </a:lnTo>
                <a:lnTo>
                  <a:pt x="6084357" y="6879660"/>
                </a:lnTo>
                <a:lnTo>
                  <a:pt x="1684339" y="6879660"/>
                </a:lnTo>
                <a:lnTo>
                  <a:pt x="0" y="6437231"/>
                </a:lnTo>
                <a:close/>
              </a:path>
            </a:pathLst>
          </a:custGeom>
          <a:solidFill>
            <a:schemeClr val="tx2"/>
          </a:solidFill>
        </p:spPr>
        <p:txBody>
          <a:bodyPr wrap="square" lIns="2304000" tIns="2700000" rIns="720000" bIns="18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Divider slide title</a:t>
            </a:r>
          </a:p>
          <a:p>
            <a:pPr lvl="1"/>
            <a:r>
              <a:rPr lang="en-AU" noProof="0" dirty="0"/>
              <a:t>Two</a:t>
            </a:r>
          </a:p>
          <a:p>
            <a:pPr lvl="2"/>
            <a:r>
              <a:rPr lang="en-AU" noProof="0" dirty="0"/>
              <a:t>Three</a:t>
            </a:r>
          </a:p>
          <a:p>
            <a:pPr lvl="8"/>
            <a:r>
              <a:rPr lang="en-AU" noProof="0" dirty="0"/>
              <a:t>four</a:t>
            </a:r>
          </a:p>
        </p:txBody>
      </p:sp>
    </p:spTree>
    <p:extLst>
      <p:ext uri="{BB962C8B-B14F-4D97-AF65-F5344CB8AC3E}">
        <p14:creationId xmlns:p14="http://schemas.microsoft.com/office/powerpoint/2010/main" val="7497541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D45A0A4-174E-49D1-AFFA-8BAA5D9DAA82}"/>
              </a:ext>
            </a:extLst>
          </p:cNvPr>
          <p:cNvSpPr/>
          <p:nvPr userDrawn="1"/>
        </p:nvSpPr>
        <p:spPr>
          <a:xfrm>
            <a:off x="0" y="-1"/>
            <a:ext cx="12204003"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grpSp>
        <p:nvGrpSpPr>
          <p:cNvPr id="80" name="Group 4">
            <a:extLst>
              <a:ext uri="{FF2B5EF4-FFF2-40B4-BE49-F238E27FC236}">
                <a16:creationId xmlns:a16="http://schemas.microsoft.com/office/drawing/2014/main" id="{37897F24-DF87-4E8C-B6E6-84ACE89698D4}"/>
              </a:ext>
            </a:extLst>
          </p:cNvPr>
          <p:cNvGrpSpPr>
            <a:grpSpLocks noChangeAspect="1"/>
          </p:cNvGrpSpPr>
          <p:nvPr userDrawn="1"/>
        </p:nvGrpSpPr>
        <p:grpSpPr bwMode="auto">
          <a:xfrm>
            <a:off x="561421" y="453778"/>
            <a:ext cx="2216381" cy="1666547"/>
            <a:chOff x="2864" y="1181"/>
            <a:chExt cx="1952" cy="1957"/>
          </a:xfrm>
        </p:grpSpPr>
        <p:sp>
          <p:nvSpPr>
            <p:cNvPr id="81" name="AutoShape 3">
              <a:extLst>
                <a:ext uri="{FF2B5EF4-FFF2-40B4-BE49-F238E27FC236}">
                  <a16:creationId xmlns:a16="http://schemas.microsoft.com/office/drawing/2014/main" id="{C3489EAF-F8D9-4809-8ED8-CA8FC381617B}"/>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2" name="Rectangle 5">
              <a:extLst>
                <a:ext uri="{FF2B5EF4-FFF2-40B4-BE49-F238E27FC236}">
                  <a16:creationId xmlns:a16="http://schemas.microsoft.com/office/drawing/2014/main" id="{E188D0CE-6AD7-4ED5-84C7-F8441A63FCBE}"/>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3" name="Freeform 6">
              <a:extLst>
                <a:ext uri="{FF2B5EF4-FFF2-40B4-BE49-F238E27FC236}">
                  <a16:creationId xmlns:a16="http://schemas.microsoft.com/office/drawing/2014/main" id="{8B32A4EB-35BB-41CF-AEE9-23374677DA89}"/>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4" name="Freeform 7">
              <a:extLst>
                <a:ext uri="{FF2B5EF4-FFF2-40B4-BE49-F238E27FC236}">
                  <a16:creationId xmlns:a16="http://schemas.microsoft.com/office/drawing/2014/main" id="{34350D2F-D10C-448A-84B4-0C2AAAF1551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5" name="Freeform 8">
              <a:extLst>
                <a:ext uri="{FF2B5EF4-FFF2-40B4-BE49-F238E27FC236}">
                  <a16:creationId xmlns:a16="http://schemas.microsoft.com/office/drawing/2014/main" id="{87442180-3B44-4131-A01F-50CDB6873C6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6" name="Freeform 9">
              <a:extLst>
                <a:ext uri="{FF2B5EF4-FFF2-40B4-BE49-F238E27FC236}">
                  <a16:creationId xmlns:a16="http://schemas.microsoft.com/office/drawing/2014/main" id="{92E27D8F-E45D-424E-B690-E9D6FDD20738}"/>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7" name="Freeform 10">
              <a:extLst>
                <a:ext uri="{FF2B5EF4-FFF2-40B4-BE49-F238E27FC236}">
                  <a16:creationId xmlns:a16="http://schemas.microsoft.com/office/drawing/2014/main" id="{CE2282AC-63FC-4968-9EE5-3854BECCC5BC}"/>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8" name="Freeform 11">
              <a:extLst>
                <a:ext uri="{FF2B5EF4-FFF2-40B4-BE49-F238E27FC236}">
                  <a16:creationId xmlns:a16="http://schemas.microsoft.com/office/drawing/2014/main" id="{9614E605-56C7-4203-88F7-A249DD372F5C}"/>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9" name="Freeform 12">
              <a:extLst>
                <a:ext uri="{FF2B5EF4-FFF2-40B4-BE49-F238E27FC236}">
                  <a16:creationId xmlns:a16="http://schemas.microsoft.com/office/drawing/2014/main" id="{1435CB18-F431-488B-8432-F0E31B702F5B}"/>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0" name="Freeform 13">
              <a:extLst>
                <a:ext uri="{FF2B5EF4-FFF2-40B4-BE49-F238E27FC236}">
                  <a16:creationId xmlns:a16="http://schemas.microsoft.com/office/drawing/2014/main" id="{F4CED4D6-709F-485D-BF96-D587F46124C1}"/>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1" name="Freeform 14">
              <a:extLst>
                <a:ext uri="{FF2B5EF4-FFF2-40B4-BE49-F238E27FC236}">
                  <a16:creationId xmlns:a16="http://schemas.microsoft.com/office/drawing/2014/main" id="{960C9BFD-13B6-462B-A28C-D59B3AE96110}"/>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2" name="Freeform 15">
              <a:extLst>
                <a:ext uri="{FF2B5EF4-FFF2-40B4-BE49-F238E27FC236}">
                  <a16:creationId xmlns:a16="http://schemas.microsoft.com/office/drawing/2014/main" id="{38E33990-C726-43C6-AAE9-3042C6086C4A}"/>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3" name="Freeform 16">
              <a:extLst>
                <a:ext uri="{FF2B5EF4-FFF2-40B4-BE49-F238E27FC236}">
                  <a16:creationId xmlns:a16="http://schemas.microsoft.com/office/drawing/2014/main" id="{28AD98D8-8750-428F-AEDB-9E3B072B0427}"/>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4" name="Freeform 17">
              <a:extLst>
                <a:ext uri="{FF2B5EF4-FFF2-40B4-BE49-F238E27FC236}">
                  <a16:creationId xmlns:a16="http://schemas.microsoft.com/office/drawing/2014/main" id="{65DFD512-B7BC-4460-98F2-580FE2DEBA8C}"/>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5" name="Freeform 18">
              <a:extLst>
                <a:ext uri="{FF2B5EF4-FFF2-40B4-BE49-F238E27FC236}">
                  <a16:creationId xmlns:a16="http://schemas.microsoft.com/office/drawing/2014/main" id="{816B12A3-B6E3-4C94-A503-F805AFA52EE1}"/>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6" name="Freeform 19">
              <a:extLst>
                <a:ext uri="{FF2B5EF4-FFF2-40B4-BE49-F238E27FC236}">
                  <a16:creationId xmlns:a16="http://schemas.microsoft.com/office/drawing/2014/main" id="{52E838E1-95FA-4863-A612-5CD074D83507}"/>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7" name="Freeform 20">
              <a:extLst>
                <a:ext uri="{FF2B5EF4-FFF2-40B4-BE49-F238E27FC236}">
                  <a16:creationId xmlns:a16="http://schemas.microsoft.com/office/drawing/2014/main" id="{3757F951-EC8B-4808-89A7-F72EE6B318DA}"/>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8" name="Rectangle 21">
              <a:extLst>
                <a:ext uri="{FF2B5EF4-FFF2-40B4-BE49-F238E27FC236}">
                  <a16:creationId xmlns:a16="http://schemas.microsoft.com/office/drawing/2014/main" id="{1455BC2A-95E3-4B3A-B766-F9B3448544AF}"/>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9" name="Freeform 22">
              <a:extLst>
                <a:ext uri="{FF2B5EF4-FFF2-40B4-BE49-F238E27FC236}">
                  <a16:creationId xmlns:a16="http://schemas.microsoft.com/office/drawing/2014/main" id="{AE15192B-445F-460F-85D4-DE1D65481BCC}"/>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0" name="Freeform 23">
              <a:extLst>
                <a:ext uri="{FF2B5EF4-FFF2-40B4-BE49-F238E27FC236}">
                  <a16:creationId xmlns:a16="http://schemas.microsoft.com/office/drawing/2014/main" id="{02FC4BA9-60CC-4EA7-9E2C-A5781AF9ED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1" name="Freeform 24">
              <a:extLst>
                <a:ext uri="{FF2B5EF4-FFF2-40B4-BE49-F238E27FC236}">
                  <a16:creationId xmlns:a16="http://schemas.microsoft.com/office/drawing/2014/main" id="{F867C6F2-77CB-454F-AD03-4AF6BCD3183E}"/>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2" name="Freeform 25">
              <a:extLst>
                <a:ext uri="{FF2B5EF4-FFF2-40B4-BE49-F238E27FC236}">
                  <a16:creationId xmlns:a16="http://schemas.microsoft.com/office/drawing/2014/main" id="{45C184A9-C9A7-4BE9-B8AA-670D53F495D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3" name="Freeform 26">
              <a:extLst>
                <a:ext uri="{FF2B5EF4-FFF2-40B4-BE49-F238E27FC236}">
                  <a16:creationId xmlns:a16="http://schemas.microsoft.com/office/drawing/2014/main" id="{639F1355-F9BF-4E35-ACCA-3CF569604CF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4" name="Freeform 27">
              <a:extLst>
                <a:ext uri="{FF2B5EF4-FFF2-40B4-BE49-F238E27FC236}">
                  <a16:creationId xmlns:a16="http://schemas.microsoft.com/office/drawing/2014/main" id="{0BB969C3-B2B2-4A95-9E0D-147BDC6AB6B7}"/>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5" name="Freeform 28">
              <a:extLst>
                <a:ext uri="{FF2B5EF4-FFF2-40B4-BE49-F238E27FC236}">
                  <a16:creationId xmlns:a16="http://schemas.microsoft.com/office/drawing/2014/main" id="{57AB5BEA-00D2-4949-A82F-228D2DF5D69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6" name="Freeform 29">
              <a:extLst>
                <a:ext uri="{FF2B5EF4-FFF2-40B4-BE49-F238E27FC236}">
                  <a16:creationId xmlns:a16="http://schemas.microsoft.com/office/drawing/2014/main" id="{55839B15-6AD5-4624-97BA-D5F76E026A8D}"/>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7" name="Freeform 30">
              <a:extLst>
                <a:ext uri="{FF2B5EF4-FFF2-40B4-BE49-F238E27FC236}">
                  <a16:creationId xmlns:a16="http://schemas.microsoft.com/office/drawing/2014/main" id="{F1AECCAA-F917-4046-A275-45746EE1480A}"/>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8" name="Freeform 31">
              <a:extLst>
                <a:ext uri="{FF2B5EF4-FFF2-40B4-BE49-F238E27FC236}">
                  <a16:creationId xmlns:a16="http://schemas.microsoft.com/office/drawing/2014/main" id="{EFC2605C-AC3F-4985-9EAA-9D07535AD8DB}"/>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9" name="Freeform 32">
              <a:extLst>
                <a:ext uri="{FF2B5EF4-FFF2-40B4-BE49-F238E27FC236}">
                  <a16:creationId xmlns:a16="http://schemas.microsoft.com/office/drawing/2014/main" id="{DD2FD06C-F665-400C-A2DA-05B4080530DE}"/>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0" name="Freeform 34">
              <a:extLst>
                <a:ext uri="{FF2B5EF4-FFF2-40B4-BE49-F238E27FC236}">
                  <a16:creationId xmlns:a16="http://schemas.microsoft.com/office/drawing/2014/main" id="{F9D84D94-901A-4825-AE62-4D5E6B758BA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1" name="Freeform 35">
              <a:extLst>
                <a:ext uri="{FF2B5EF4-FFF2-40B4-BE49-F238E27FC236}">
                  <a16:creationId xmlns:a16="http://schemas.microsoft.com/office/drawing/2014/main" id="{E697AA8F-F3A2-4AA2-82F7-C12FDEB951C7}"/>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2" name="Freeform 36">
              <a:extLst>
                <a:ext uri="{FF2B5EF4-FFF2-40B4-BE49-F238E27FC236}">
                  <a16:creationId xmlns:a16="http://schemas.microsoft.com/office/drawing/2014/main" id="{6663BAD3-DE57-4E7D-8928-8A3D29359169}"/>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3" name="Freeform 37">
              <a:extLst>
                <a:ext uri="{FF2B5EF4-FFF2-40B4-BE49-F238E27FC236}">
                  <a16:creationId xmlns:a16="http://schemas.microsoft.com/office/drawing/2014/main" id="{588E81B4-B58F-4FB1-BD66-9303C62B0626}"/>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4" name="Freeform 38">
              <a:extLst>
                <a:ext uri="{FF2B5EF4-FFF2-40B4-BE49-F238E27FC236}">
                  <a16:creationId xmlns:a16="http://schemas.microsoft.com/office/drawing/2014/main" id="{A594E9CB-B4F5-4674-B6D8-8EA0AEB5AF24}"/>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5" name="Freeform 39">
              <a:extLst>
                <a:ext uri="{FF2B5EF4-FFF2-40B4-BE49-F238E27FC236}">
                  <a16:creationId xmlns:a16="http://schemas.microsoft.com/office/drawing/2014/main" id="{E9EE944B-2537-4E86-BB79-01B08A98BDE3}"/>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6" name="Freeform 40">
              <a:extLst>
                <a:ext uri="{FF2B5EF4-FFF2-40B4-BE49-F238E27FC236}">
                  <a16:creationId xmlns:a16="http://schemas.microsoft.com/office/drawing/2014/main" id="{37F641CA-A99B-4BD2-A7F3-C62EB5FA53E2}"/>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7" name="Freeform 41">
              <a:extLst>
                <a:ext uri="{FF2B5EF4-FFF2-40B4-BE49-F238E27FC236}">
                  <a16:creationId xmlns:a16="http://schemas.microsoft.com/office/drawing/2014/main" id="{3F7E6118-0496-4290-AA76-92DD7696A73D}"/>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8" name="Freeform 42">
              <a:extLst>
                <a:ext uri="{FF2B5EF4-FFF2-40B4-BE49-F238E27FC236}">
                  <a16:creationId xmlns:a16="http://schemas.microsoft.com/office/drawing/2014/main" id="{CDEB2522-C9F4-45AB-B832-03D7C279076C}"/>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9" name="Freeform 43">
              <a:extLst>
                <a:ext uri="{FF2B5EF4-FFF2-40B4-BE49-F238E27FC236}">
                  <a16:creationId xmlns:a16="http://schemas.microsoft.com/office/drawing/2014/main" id="{057DAF99-B071-4689-AE85-49CF17FFE86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0" name="Freeform 44">
              <a:extLst>
                <a:ext uri="{FF2B5EF4-FFF2-40B4-BE49-F238E27FC236}">
                  <a16:creationId xmlns:a16="http://schemas.microsoft.com/office/drawing/2014/main" id="{2AD55BEA-5647-4233-8812-D97172F30DB6}"/>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1" name="Freeform 45">
              <a:extLst>
                <a:ext uri="{FF2B5EF4-FFF2-40B4-BE49-F238E27FC236}">
                  <a16:creationId xmlns:a16="http://schemas.microsoft.com/office/drawing/2014/main" id="{B7A2A249-84E7-4314-BA61-DBCDCB58DA85}"/>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2" name="Freeform 46">
              <a:extLst>
                <a:ext uri="{FF2B5EF4-FFF2-40B4-BE49-F238E27FC236}">
                  <a16:creationId xmlns:a16="http://schemas.microsoft.com/office/drawing/2014/main" id="{080CB9C7-879F-4C5F-B900-E42905A1A8E0}"/>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3" name="Freeform 47">
              <a:extLst>
                <a:ext uri="{FF2B5EF4-FFF2-40B4-BE49-F238E27FC236}">
                  <a16:creationId xmlns:a16="http://schemas.microsoft.com/office/drawing/2014/main" id="{85D5ED3B-6B44-4242-8789-CFAE1432934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4" name="Freeform 48">
              <a:extLst>
                <a:ext uri="{FF2B5EF4-FFF2-40B4-BE49-F238E27FC236}">
                  <a16:creationId xmlns:a16="http://schemas.microsoft.com/office/drawing/2014/main" id="{44123FC8-6160-45EE-9F87-6181F127D526}"/>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5" name="Freeform 49">
              <a:extLst>
                <a:ext uri="{FF2B5EF4-FFF2-40B4-BE49-F238E27FC236}">
                  <a16:creationId xmlns:a16="http://schemas.microsoft.com/office/drawing/2014/main" id="{8E63F81C-B7AD-447D-82E2-F6A801B1ABFF}"/>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6" name="Freeform 50">
              <a:extLst>
                <a:ext uri="{FF2B5EF4-FFF2-40B4-BE49-F238E27FC236}">
                  <a16:creationId xmlns:a16="http://schemas.microsoft.com/office/drawing/2014/main" id="{1B215EF7-12A0-4E3D-B169-EC7F61B8CCA0}"/>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7" name="Freeform 51">
              <a:extLst>
                <a:ext uri="{FF2B5EF4-FFF2-40B4-BE49-F238E27FC236}">
                  <a16:creationId xmlns:a16="http://schemas.microsoft.com/office/drawing/2014/main" id="{1AB5A98F-EEF6-4431-A296-5210F55AF861}"/>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8" name="Freeform 52">
              <a:extLst>
                <a:ext uri="{FF2B5EF4-FFF2-40B4-BE49-F238E27FC236}">
                  <a16:creationId xmlns:a16="http://schemas.microsoft.com/office/drawing/2014/main" id="{AE991A24-3E0D-4D0F-B18B-E90EACF85DD6}"/>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9" name="Freeform 53">
              <a:extLst>
                <a:ext uri="{FF2B5EF4-FFF2-40B4-BE49-F238E27FC236}">
                  <a16:creationId xmlns:a16="http://schemas.microsoft.com/office/drawing/2014/main" id="{917F8D29-F091-40D7-83CB-7973CF99E4A3}"/>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0" name="Freeform 54">
              <a:extLst>
                <a:ext uri="{FF2B5EF4-FFF2-40B4-BE49-F238E27FC236}">
                  <a16:creationId xmlns:a16="http://schemas.microsoft.com/office/drawing/2014/main" id="{8B994471-93F7-4139-8030-677E01D4D22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1" name="Freeform 55">
              <a:extLst>
                <a:ext uri="{FF2B5EF4-FFF2-40B4-BE49-F238E27FC236}">
                  <a16:creationId xmlns:a16="http://schemas.microsoft.com/office/drawing/2014/main" id="{05E330A0-5581-4F4F-A039-823CBB4C2500}"/>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2" name="Freeform 56">
              <a:extLst>
                <a:ext uri="{FF2B5EF4-FFF2-40B4-BE49-F238E27FC236}">
                  <a16:creationId xmlns:a16="http://schemas.microsoft.com/office/drawing/2014/main" id="{E73C40F5-7283-4E3D-A087-181455AA5936}"/>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3" name="Freeform 57">
              <a:extLst>
                <a:ext uri="{FF2B5EF4-FFF2-40B4-BE49-F238E27FC236}">
                  <a16:creationId xmlns:a16="http://schemas.microsoft.com/office/drawing/2014/main" id="{64EEF324-5B97-42E0-8919-10228AFBF006}"/>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4" name="Freeform 58">
              <a:extLst>
                <a:ext uri="{FF2B5EF4-FFF2-40B4-BE49-F238E27FC236}">
                  <a16:creationId xmlns:a16="http://schemas.microsoft.com/office/drawing/2014/main" id="{F2CA6A11-D1E3-4E3C-8A26-2E66CE9229A2}"/>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5" name="Freeform 59">
              <a:extLst>
                <a:ext uri="{FF2B5EF4-FFF2-40B4-BE49-F238E27FC236}">
                  <a16:creationId xmlns:a16="http://schemas.microsoft.com/office/drawing/2014/main" id="{478F9720-5495-467D-974F-AB6027FFB180}"/>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6" name="Freeform 60">
              <a:extLst>
                <a:ext uri="{FF2B5EF4-FFF2-40B4-BE49-F238E27FC236}">
                  <a16:creationId xmlns:a16="http://schemas.microsoft.com/office/drawing/2014/main" id="{F57D5781-C76E-4D29-8622-D9AEF8EBA2F4}"/>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8" name="Freeform 61">
              <a:extLst>
                <a:ext uri="{FF2B5EF4-FFF2-40B4-BE49-F238E27FC236}">
                  <a16:creationId xmlns:a16="http://schemas.microsoft.com/office/drawing/2014/main" id="{84BDD055-1F96-4693-89A0-C50330B0441E}"/>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0" name="Freeform 62">
              <a:extLst>
                <a:ext uri="{FF2B5EF4-FFF2-40B4-BE49-F238E27FC236}">
                  <a16:creationId xmlns:a16="http://schemas.microsoft.com/office/drawing/2014/main" id="{C96029DA-312F-4980-9972-EFCDC3310E5A}"/>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gr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649967" y="2487775"/>
            <a:ext cx="4772203"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1200"/>
              </a:spcAft>
              <a:buNone/>
              <a:defRPr sz="3800" b="1">
                <a:solidFill>
                  <a:schemeClr val="bg1"/>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194" name="Picture Placeholder 193">
            <a:extLst>
              <a:ext uri="{FF2B5EF4-FFF2-40B4-BE49-F238E27FC236}">
                <a16:creationId xmlns:a16="http://schemas.microsoft.com/office/drawing/2014/main" id="{377C17A3-B515-4A5D-8E36-2ADFC9B9D427}"/>
              </a:ext>
            </a:extLst>
          </p:cNvPr>
          <p:cNvSpPr>
            <a:spLocks noGrp="1"/>
          </p:cNvSpPr>
          <p:nvPr>
            <p:ph type="pic" sz="quarter" idx="13"/>
          </p:nvPr>
        </p:nvSpPr>
        <p:spPr>
          <a:xfrm>
            <a:off x="5777323" y="-2"/>
            <a:ext cx="6426679" cy="6879660"/>
          </a:xfrm>
          <a:custGeom>
            <a:avLst/>
            <a:gdLst>
              <a:gd name="connsiteX0" fmla="*/ 1684339 w 4820009"/>
              <a:gd name="connsiteY0" fmla="*/ 0 h 6879660"/>
              <a:gd name="connsiteX1" fmla="*/ 4820009 w 4820009"/>
              <a:gd name="connsiteY1" fmla="*/ 0 h 6879660"/>
              <a:gd name="connsiteX2" fmla="*/ 4820009 w 4820009"/>
              <a:gd name="connsiteY2" fmla="*/ 6879660 h 6879660"/>
              <a:gd name="connsiteX3" fmla="*/ 1684339 w 4820009"/>
              <a:gd name="connsiteY3" fmla="*/ 6879660 h 6879660"/>
              <a:gd name="connsiteX4" fmla="*/ 0 w 4820009"/>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009" h="6879660">
                <a:moveTo>
                  <a:pt x="1684339" y="0"/>
                </a:moveTo>
                <a:lnTo>
                  <a:pt x="4820009" y="0"/>
                </a:lnTo>
                <a:lnTo>
                  <a:pt x="4820009" y="6879660"/>
                </a:lnTo>
                <a:lnTo>
                  <a:pt x="1684339" y="6879660"/>
                </a:lnTo>
                <a:lnTo>
                  <a:pt x="0" y="6437231"/>
                </a:lnTo>
                <a:close/>
              </a:path>
            </a:pathLst>
          </a:custGeom>
          <a:solidFill>
            <a:schemeClr val="bg1">
              <a:lumMod val="85000"/>
            </a:schemeClr>
          </a:solidFill>
        </p:spPr>
        <p:txBody>
          <a:bodyPr wrap="square" lIns="360000" tIns="360000" rIns="360000" bIns="360000">
            <a:noAutofit/>
          </a:bodyPr>
          <a:lstStyle>
            <a:lvl1pPr algn="r">
              <a:defRPr sz="1600">
                <a:solidFill>
                  <a:schemeClr val="tx1">
                    <a:lumMod val="50000"/>
                    <a:lumOff val="50000"/>
                  </a:schemeClr>
                </a:solidFill>
              </a:defRPr>
            </a:lvl1pPr>
          </a:lstStyle>
          <a:p>
            <a:r>
              <a:rPr lang="en-US" noProof="0"/>
              <a:t>Click icon to add picture</a:t>
            </a:r>
            <a:endParaRPr lang="en-AU" noProof="0"/>
          </a:p>
        </p:txBody>
      </p:sp>
      <p:sp>
        <p:nvSpPr>
          <p:cNvPr id="70" name="Text Placeholder 135">
            <a:extLst>
              <a:ext uri="{FF2B5EF4-FFF2-40B4-BE49-F238E27FC236}">
                <a16:creationId xmlns:a16="http://schemas.microsoft.com/office/drawing/2014/main" id="{39EEEB41-070B-4D49-8171-7FAFC7D938AF}"/>
              </a:ext>
            </a:extLst>
          </p:cNvPr>
          <p:cNvSpPr>
            <a:spLocks noGrp="1"/>
          </p:cNvSpPr>
          <p:nvPr>
            <p:ph type="body" sz="quarter" idx="18" hasCustomPrompt="1"/>
          </p:nvPr>
        </p:nvSpPr>
        <p:spPr>
          <a:xfrm>
            <a:off x="757156"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71" name="Text Placeholder 140">
            <a:extLst>
              <a:ext uri="{FF2B5EF4-FFF2-40B4-BE49-F238E27FC236}">
                <a16:creationId xmlns:a16="http://schemas.microsoft.com/office/drawing/2014/main" id="{1D0C5B8E-9987-4DD1-A424-38B5EB8B98E6}"/>
              </a:ext>
            </a:extLst>
          </p:cNvPr>
          <p:cNvSpPr>
            <a:spLocks noGrp="1"/>
          </p:cNvSpPr>
          <p:nvPr>
            <p:ph type="body" sz="quarter" idx="19" hasCustomPrompt="1"/>
          </p:nvPr>
        </p:nvSpPr>
        <p:spPr>
          <a:xfrm>
            <a:off x="649967" y="5394945"/>
            <a:ext cx="477220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Tree>
    <p:extLst>
      <p:ext uri="{BB962C8B-B14F-4D97-AF65-F5344CB8AC3E}">
        <p14:creationId xmlns:p14="http://schemas.microsoft.com/office/powerpoint/2010/main" val="2773366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C">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90DF213-662F-4F0F-AF3A-12E90D6AB403}"/>
              </a:ext>
            </a:extLst>
          </p:cNvPr>
          <p:cNvSpPr/>
          <p:nvPr userDrawn="1"/>
        </p:nvSpPr>
        <p:spPr>
          <a:xfrm>
            <a:off x="-1" y="-1"/>
            <a:ext cx="12204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619807" y="2487775"/>
            <a:ext cx="5999291" cy="227293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Aft>
                <a:spcPts val="600"/>
              </a:spcAft>
              <a:buNone/>
              <a:defRPr sz="3800" b="1">
                <a:solidFill>
                  <a:schemeClr val="tx2"/>
                </a:solidFill>
                <a:latin typeface="+mj-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r>
              <a:rPr lang="en-AU" noProof="0" dirty="0"/>
              <a:t>Click to add title</a:t>
            </a:r>
          </a:p>
          <a:p>
            <a:pPr lvl="1"/>
            <a:r>
              <a:rPr lang="en-AU" noProof="0" dirty="0"/>
              <a:t>Two</a:t>
            </a:r>
          </a:p>
          <a:p>
            <a:pPr lvl="2"/>
            <a:r>
              <a:rPr lang="en-AU" noProof="0" dirty="0"/>
              <a:t>Three</a:t>
            </a:r>
          </a:p>
          <a:p>
            <a:pPr lvl="8"/>
            <a:r>
              <a:rPr lang="en-AU" noProof="0" dirty="0"/>
              <a:t>four</a:t>
            </a:r>
          </a:p>
        </p:txBody>
      </p:sp>
      <p:sp>
        <p:nvSpPr>
          <p:cNvPr id="67" name="Text Placeholder 140">
            <a:extLst>
              <a:ext uri="{FF2B5EF4-FFF2-40B4-BE49-F238E27FC236}">
                <a16:creationId xmlns:a16="http://schemas.microsoft.com/office/drawing/2014/main" id="{F997F199-0CF9-40C8-9EAA-1BE7B409F103}"/>
              </a:ext>
            </a:extLst>
          </p:cNvPr>
          <p:cNvSpPr>
            <a:spLocks noGrp="1"/>
          </p:cNvSpPr>
          <p:nvPr>
            <p:ph type="body" sz="quarter" idx="17" hasCustomPrompt="1"/>
          </p:nvPr>
        </p:nvSpPr>
        <p:spPr>
          <a:xfrm>
            <a:off x="619807" y="5394945"/>
            <a:ext cx="4772203" cy="707231"/>
          </a:xfrm>
        </p:spPr>
        <p:txBody>
          <a:bodyPr>
            <a:normAutofit/>
          </a:bodyPr>
          <a:lstStyle>
            <a:lvl1pPr>
              <a:spcBef>
                <a:spcPts val="0"/>
              </a:spcBef>
              <a:spcAft>
                <a:spcPts val="600"/>
              </a:spcAft>
              <a:defRPr sz="1600" b="1">
                <a:solidFill>
                  <a:schemeClr val="tx2"/>
                </a:solidFill>
              </a:defRPr>
            </a:lvl1pPr>
            <a:lvl2pPr marL="0" indent="0">
              <a:spcBef>
                <a:spcPts val="0"/>
              </a:spcBef>
              <a:buNone/>
              <a:defRPr sz="1600">
                <a:solidFill>
                  <a:schemeClr val="tx2"/>
                </a:solidFill>
              </a:defRPr>
            </a:lvl2pPr>
            <a:lvl3pPr marL="0" indent="0">
              <a:spcBef>
                <a:spcPts val="0"/>
              </a:spcBef>
              <a:buNone/>
              <a:defRPr sz="1600" b="0">
                <a:solidFill>
                  <a:schemeClr val="tx2"/>
                </a:solidFill>
              </a:defRPr>
            </a:lvl3pPr>
            <a:lvl4pPr>
              <a:spcBef>
                <a:spcPts val="0"/>
              </a:spcBef>
              <a:defRPr sz="1600" b="0">
                <a:solidFill>
                  <a:schemeClr val="tx2"/>
                </a:solidFill>
              </a:defRPr>
            </a:lvl4pPr>
            <a:lvl5pPr>
              <a:spcBef>
                <a:spcPts val="0"/>
              </a:spcBef>
              <a:defRPr sz="1600" b="0">
                <a:solidFill>
                  <a:schemeClr val="tx2"/>
                </a:solidFill>
              </a:defRPr>
            </a:lvl5pPr>
            <a:lvl6pPr>
              <a:spcBef>
                <a:spcPts val="0"/>
              </a:spcBef>
              <a:defRPr sz="1600" b="0">
                <a:solidFill>
                  <a:schemeClr val="tx2"/>
                </a:solidFill>
              </a:defRPr>
            </a:lvl6pPr>
            <a:lvl7pPr>
              <a:spcBef>
                <a:spcPts val="0"/>
              </a:spcBef>
              <a:defRPr sz="1600" b="0">
                <a:solidFill>
                  <a:schemeClr val="tx2"/>
                </a:solidFill>
              </a:defRPr>
            </a:lvl7pPr>
            <a:lvl8pPr>
              <a:spcBef>
                <a:spcPts val="0"/>
              </a:spcBef>
              <a:defRPr sz="1600">
                <a:solidFill>
                  <a:schemeClr val="tx2"/>
                </a:solidFill>
              </a:defRPr>
            </a:lvl8pPr>
            <a:lvl9pPr>
              <a:spcBef>
                <a:spcPts val="0"/>
              </a:spcBef>
              <a:defRPr sz="1600">
                <a:solidFill>
                  <a:schemeClr val="tx2"/>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68" name="Text Placeholder 135">
            <a:extLst>
              <a:ext uri="{FF2B5EF4-FFF2-40B4-BE49-F238E27FC236}">
                <a16:creationId xmlns:a16="http://schemas.microsoft.com/office/drawing/2014/main" id="{6020C5ED-8684-4963-B702-A20B7E17DD7E}"/>
              </a:ext>
            </a:extLst>
          </p:cNvPr>
          <p:cNvSpPr>
            <a:spLocks noGrp="1"/>
          </p:cNvSpPr>
          <p:nvPr>
            <p:ph type="body" sz="quarter" idx="16" hasCustomPrompt="1"/>
          </p:nvPr>
        </p:nvSpPr>
        <p:spPr>
          <a:xfrm>
            <a:off x="726996" y="5338960"/>
            <a:ext cx="288000" cy="10800"/>
          </a:xfrm>
          <a:solidFill>
            <a:schemeClr val="tx2"/>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grpSp>
        <p:nvGrpSpPr>
          <p:cNvPr id="66" name="Group 4">
            <a:extLst>
              <a:ext uri="{FF2B5EF4-FFF2-40B4-BE49-F238E27FC236}">
                <a16:creationId xmlns:a16="http://schemas.microsoft.com/office/drawing/2014/main" id="{704F5866-81AF-49E6-B4EB-DD6D2560FEC3}"/>
              </a:ext>
            </a:extLst>
          </p:cNvPr>
          <p:cNvGrpSpPr>
            <a:grpSpLocks noChangeAspect="1"/>
          </p:cNvGrpSpPr>
          <p:nvPr userDrawn="1"/>
        </p:nvGrpSpPr>
        <p:grpSpPr bwMode="auto">
          <a:xfrm>
            <a:off x="809673" y="616633"/>
            <a:ext cx="1675707" cy="1260000"/>
            <a:chOff x="2864" y="1181"/>
            <a:chExt cx="1952" cy="1957"/>
          </a:xfrm>
        </p:grpSpPr>
        <p:sp>
          <p:nvSpPr>
            <p:cNvPr id="69" name="AutoShape 3">
              <a:extLst>
                <a:ext uri="{FF2B5EF4-FFF2-40B4-BE49-F238E27FC236}">
                  <a16:creationId xmlns:a16="http://schemas.microsoft.com/office/drawing/2014/main" id="{00867E46-1BF5-442D-A0A5-F8E783CBEF7C}"/>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0" name="Rectangle 5">
              <a:extLst>
                <a:ext uri="{FF2B5EF4-FFF2-40B4-BE49-F238E27FC236}">
                  <a16:creationId xmlns:a16="http://schemas.microsoft.com/office/drawing/2014/main" id="{E992B825-3444-4976-BADD-449241902E42}"/>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2" name="Freeform 6">
              <a:extLst>
                <a:ext uri="{FF2B5EF4-FFF2-40B4-BE49-F238E27FC236}">
                  <a16:creationId xmlns:a16="http://schemas.microsoft.com/office/drawing/2014/main" id="{B7A36325-C8C8-43D7-8F3C-B7ADCF806F74}"/>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3" name="Freeform 7">
              <a:extLst>
                <a:ext uri="{FF2B5EF4-FFF2-40B4-BE49-F238E27FC236}">
                  <a16:creationId xmlns:a16="http://schemas.microsoft.com/office/drawing/2014/main" id="{02EBE5C1-67B0-4021-A4D6-F36C1E207602}"/>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4" name="Freeform 8">
              <a:extLst>
                <a:ext uri="{FF2B5EF4-FFF2-40B4-BE49-F238E27FC236}">
                  <a16:creationId xmlns:a16="http://schemas.microsoft.com/office/drawing/2014/main" id="{3AC9CC64-EED2-41B1-9D70-62F468B5EFEB}"/>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5" name="Freeform 9">
              <a:extLst>
                <a:ext uri="{FF2B5EF4-FFF2-40B4-BE49-F238E27FC236}">
                  <a16:creationId xmlns:a16="http://schemas.microsoft.com/office/drawing/2014/main" id="{2C369124-A4C6-43AF-BEE0-D0484F771B24}"/>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6" name="Freeform 10">
              <a:extLst>
                <a:ext uri="{FF2B5EF4-FFF2-40B4-BE49-F238E27FC236}">
                  <a16:creationId xmlns:a16="http://schemas.microsoft.com/office/drawing/2014/main" id="{DA2B60C1-4D9C-4921-A53E-CB741140BAC5}"/>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7" name="Freeform 11">
              <a:extLst>
                <a:ext uri="{FF2B5EF4-FFF2-40B4-BE49-F238E27FC236}">
                  <a16:creationId xmlns:a16="http://schemas.microsoft.com/office/drawing/2014/main" id="{516687D2-F9EB-40A6-8C33-4628B952AAAD}"/>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8" name="Freeform 12">
              <a:extLst>
                <a:ext uri="{FF2B5EF4-FFF2-40B4-BE49-F238E27FC236}">
                  <a16:creationId xmlns:a16="http://schemas.microsoft.com/office/drawing/2014/main" id="{1F98E951-E4F5-4244-A392-06F4C5CBE3E6}"/>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79" name="Freeform 13">
              <a:extLst>
                <a:ext uri="{FF2B5EF4-FFF2-40B4-BE49-F238E27FC236}">
                  <a16:creationId xmlns:a16="http://schemas.microsoft.com/office/drawing/2014/main" id="{D73B3FAF-1360-400B-A34D-DE7FA61DA50F}"/>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0" name="Freeform 14">
              <a:extLst>
                <a:ext uri="{FF2B5EF4-FFF2-40B4-BE49-F238E27FC236}">
                  <a16:creationId xmlns:a16="http://schemas.microsoft.com/office/drawing/2014/main" id="{0E3E0443-559E-40A4-AC83-B7C7B46D6201}"/>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1" name="Freeform 15">
              <a:extLst>
                <a:ext uri="{FF2B5EF4-FFF2-40B4-BE49-F238E27FC236}">
                  <a16:creationId xmlns:a16="http://schemas.microsoft.com/office/drawing/2014/main" id="{3B6D64C0-503A-4A3E-8856-A2D00080CB29}"/>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2" name="Freeform 16">
              <a:extLst>
                <a:ext uri="{FF2B5EF4-FFF2-40B4-BE49-F238E27FC236}">
                  <a16:creationId xmlns:a16="http://schemas.microsoft.com/office/drawing/2014/main" id="{344E608E-FA53-4EE6-8B32-A176787AD1C7}"/>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3" name="Freeform 17">
              <a:extLst>
                <a:ext uri="{FF2B5EF4-FFF2-40B4-BE49-F238E27FC236}">
                  <a16:creationId xmlns:a16="http://schemas.microsoft.com/office/drawing/2014/main" id="{82E59E1A-FE23-4484-A602-50A63C2BB83B}"/>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4" name="Freeform 18">
              <a:extLst>
                <a:ext uri="{FF2B5EF4-FFF2-40B4-BE49-F238E27FC236}">
                  <a16:creationId xmlns:a16="http://schemas.microsoft.com/office/drawing/2014/main" id="{AB8B48A5-027C-4C8C-B2BA-66106412CDD3}"/>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5" name="Freeform 19">
              <a:extLst>
                <a:ext uri="{FF2B5EF4-FFF2-40B4-BE49-F238E27FC236}">
                  <a16:creationId xmlns:a16="http://schemas.microsoft.com/office/drawing/2014/main" id="{18367D32-5FB5-44FE-BF95-D094631A2725}"/>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6" name="Freeform 20">
              <a:extLst>
                <a:ext uri="{FF2B5EF4-FFF2-40B4-BE49-F238E27FC236}">
                  <a16:creationId xmlns:a16="http://schemas.microsoft.com/office/drawing/2014/main" id="{EFD63C50-7B28-4BB5-96CD-4FC0FA7C4408}"/>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7" name="Rectangle 21">
              <a:extLst>
                <a:ext uri="{FF2B5EF4-FFF2-40B4-BE49-F238E27FC236}">
                  <a16:creationId xmlns:a16="http://schemas.microsoft.com/office/drawing/2014/main" id="{0CFDB50E-769E-4CC4-959A-767A1BD5C6DD}"/>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8" name="Freeform 22">
              <a:extLst>
                <a:ext uri="{FF2B5EF4-FFF2-40B4-BE49-F238E27FC236}">
                  <a16:creationId xmlns:a16="http://schemas.microsoft.com/office/drawing/2014/main" id="{B25B96F8-0F1A-443B-A745-968636FB76F9}"/>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89" name="Freeform 23">
              <a:extLst>
                <a:ext uri="{FF2B5EF4-FFF2-40B4-BE49-F238E27FC236}">
                  <a16:creationId xmlns:a16="http://schemas.microsoft.com/office/drawing/2014/main" id="{B3CE29F3-B1CB-4E2E-8D44-BD05F8C9E45A}"/>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0" name="Freeform 24">
              <a:extLst>
                <a:ext uri="{FF2B5EF4-FFF2-40B4-BE49-F238E27FC236}">
                  <a16:creationId xmlns:a16="http://schemas.microsoft.com/office/drawing/2014/main" id="{5F2BD262-D743-46CB-A02D-8FC6A20BA99F}"/>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1" name="Freeform 25">
              <a:extLst>
                <a:ext uri="{FF2B5EF4-FFF2-40B4-BE49-F238E27FC236}">
                  <a16:creationId xmlns:a16="http://schemas.microsoft.com/office/drawing/2014/main" id="{27696AC0-6BD9-4800-AD55-9D14D1D92F09}"/>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2" name="Freeform 26">
              <a:extLst>
                <a:ext uri="{FF2B5EF4-FFF2-40B4-BE49-F238E27FC236}">
                  <a16:creationId xmlns:a16="http://schemas.microsoft.com/office/drawing/2014/main" id="{0DFCE9BD-D104-4F2A-B32B-3F10C6285087}"/>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3" name="Freeform 27">
              <a:extLst>
                <a:ext uri="{FF2B5EF4-FFF2-40B4-BE49-F238E27FC236}">
                  <a16:creationId xmlns:a16="http://schemas.microsoft.com/office/drawing/2014/main" id="{B84E4709-431B-4D50-A86F-228E2DDFDFD8}"/>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4" name="Freeform 28">
              <a:extLst>
                <a:ext uri="{FF2B5EF4-FFF2-40B4-BE49-F238E27FC236}">
                  <a16:creationId xmlns:a16="http://schemas.microsoft.com/office/drawing/2014/main" id="{460EDE2F-28EA-4986-8B02-E77F134F97B7}"/>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5" name="Freeform 29">
              <a:extLst>
                <a:ext uri="{FF2B5EF4-FFF2-40B4-BE49-F238E27FC236}">
                  <a16:creationId xmlns:a16="http://schemas.microsoft.com/office/drawing/2014/main" id="{4E929A16-7E2A-435C-BC1F-5DBB58D2F283}"/>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6" name="Freeform 30">
              <a:extLst>
                <a:ext uri="{FF2B5EF4-FFF2-40B4-BE49-F238E27FC236}">
                  <a16:creationId xmlns:a16="http://schemas.microsoft.com/office/drawing/2014/main" id="{419B1465-08DD-43B7-BA12-F0249462AA38}"/>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7" name="Freeform 31">
              <a:extLst>
                <a:ext uri="{FF2B5EF4-FFF2-40B4-BE49-F238E27FC236}">
                  <a16:creationId xmlns:a16="http://schemas.microsoft.com/office/drawing/2014/main" id="{7E485DB7-2FC6-4F7D-8FD2-0683F1994018}"/>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8" name="Freeform 32">
              <a:extLst>
                <a:ext uri="{FF2B5EF4-FFF2-40B4-BE49-F238E27FC236}">
                  <a16:creationId xmlns:a16="http://schemas.microsoft.com/office/drawing/2014/main" id="{8930586B-B0D5-4F03-BE69-A95CA228DF8C}"/>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99" name="Freeform 34">
              <a:extLst>
                <a:ext uri="{FF2B5EF4-FFF2-40B4-BE49-F238E27FC236}">
                  <a16:creationId xmlns:a16="http://schemas.microsoft.com/office/drawing/2014/main" id="{29527089-AB6C-4BA1-8CA4-BBEF23F00C5F}"/>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0" name="Freeform 35">
              <a:extLst>
                <a:ext uri="{FF2B5EF4-FFF2-40B4-BE49-F238E27FC236}">
                  <a16:creationId xmlns:a16="http://schemas.microsoft.com/office/drawing/2014/main" id="{4A16389F-042C-4CD5-9594-F9963A5A01C0}"/>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1" name="Freeform 36">
              <a:extLst>
                <a:ext uri="{FF2B5EF4-FFF2-40B4-BE49-F238E27FC236}">
                  <a16:creationId xmlns:a16="http://schemas.microsoft.com/office/drawing/2014/main" id="{6B904AFC-1AE6-4549-BD77-A401BAE5E437}"/>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2" name="Freeform 37">
              <a:extLst>
                <a:ext uri="{FF2B5EF4-FFF2-40B4-BE49-F238E27FC236}">
                  <a16:creationId xmlns:a16="http://schemas.microsoft.com/office/drawing/2014/main" id="{0CA5B956-56EC-4BDE-B2E4-66104DACFC99}"/>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3" name="Freeform 38">
              <a:extLst>
                <a:ext uri="{FF2B5EF4-FFF2-40B4-BE49-F238E27FC236}">
                  <a16:creationId xmlns:a16="http://schemas.microsoft.com/office/drawing/2014/main" id="{A80A7CDF-090E-4E2A-8816-160E0CF0DEB3}"/>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4" name="Freeform 39">
              <a:extLst>
                <a:ext uri="{FF2B5EF4-FFF2-40B4-BE49-F238E27FC236}">
                  <a16:creationId xmlns:a16="http://schemas.microsoft.com/office/drawing/2014/main" id="{A72A4A94-54E6-4069-90FB-67FA293A4827}"/>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5" name="Freeform 40">
              <a:extLst>
                <a:ext uri="{FF2B5EF4-FFF2-40B4-BE49-F238E27FC236}">
                  <a16:creationId xmlns:a16="http://schemas.microsoft.com/office/drawing/2014/main" id="{717900C0-C738-43B9-8986-FD0513356E13}"/>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6" name="Freeform 41">
              <a:extLst>
                <a:ext uri="{FF2B5EF4-FFF2-40B4-BE49-F238E27FC236}">
                  <a16:creationId xmlns:a16="http://schemas.microsoft.com/office/drawing/2014/main" id="{A9AD3EAD-6FD9-4AD6-B87E-7C8FBAAF6BF6}"/>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7" name="Freeform 42">
              <a:extLst>
                <a:ext uri="{FF2B5EF4-FFF2-40B4-BE49-F238E27FC236}">
                  <a16:creationId xmlns:a16="http://schemas.microsoft.com/office/drawing/2014/main" id="{B63EE469-D93B-4B30-9FDA-B2065EE1B19C}"/>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8" name="Freeform 43">
              <a:extLst>
                <a:ext uri="{FF2B5EF4-FFF2-40B4-BE49-F238E27FC236}">
                  <a16:creationId xmlns:a16="http://schemas.microsoft.com/office/drawing/2014/main" id="{B7606B58-2606-4B88-84C4-EAAB3AF23260}"/>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09" name="Freeform 44">
              <a:extLst>
                <a:ext uri="{FF2B5EF4-FFF2-40B4-BE49-F238E27FC236}">
                  <a16:creationId xmlns:a16="http://schemas.microsoft.com/office/drawing/2014/main" id="{266CC504-A588-4948-8EBD-43727372217F}"/>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0" name="Freeform 45">
              <a:extLst>
                <a:ext uri="{FF2B5EF4-FFF2-40B4-BE49-F238E27FC236}">
                  <a16:creationId xmlns:a16="http://schemas.microsoft.com/office/drawing/2014/main" id="{23C151DC-68CD-499A-80C6-5C2AF3A48B0B}"/>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1" name="Freeform 46">
              <a:extLst>
                <a:ext uri="{FF2B5EF4-FFF2-40B4-BE49-F238E27FC236}">
                  <a16:creationId xmlns:a16="http://schemas.microsoft.com/office/drawing/2014/main" id="{806EDA6A-E4B6-4F25-AD2F-2250B0716ECB}"/>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2" name="Freeform 47">
              <a:extLst>
                <a:ext uri="{FF2B5EF4-FFF2-40B4-BE49-F238E27FC236}">
                  <a16:creationId xmlns:a16="http://schemas.microsoft.com/office/drawing/2014/main" id="{F18D44B4-FCDE-44F0-ACF1-E4C6F64EA867}"/>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3" name="Freeform 48">
              <a:extLst>
                <a:ext uri="{FF2B5EF4-FFF2-40B4-BE49-F238E27FC236}">
                  <a16:creationId xmlns:a16="http://schemas.microsoft.com/office/drawing/2014/main" id="{9F466797-5B15-462F-9437-F17E5A6BB807}"/>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4" name="Freeform 49">
              <a:extLst>
                <a:ext uri="{FF2B5EF4-FFF2-40B4-BE49-F238E27FC236}">
                  <a16:creationId xmlns:a16="http://schemas.microsoft.com/office/drawing/2014/main" id="{4D1E115A-6AF3-4FED-86D0-CFA159F32B3D}"/>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5" name="Freeform 50">
              <a:extLst>
                <a:ext uri="{FF2B5EF4-FFF2-40B4-BE49-F238E27FC236}">
                  <a16:creationId xmlns:a16="http://schemas.microsoft.com/office/drawing/2014/main" id="{E4CD996B-6CC2-4A56-9EA0-3F04EF82D17F}"/>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6" name="Freeform 51">
              <a:extLst>
                <a:ext uri="{FF2B5EF4-FFF2-40B4-BE49-F238E27FC236}">
                  <a16:creationId xmlns:a16="http://schemas.microsoft.com/office/drawing/2014/main" id="{24F2446F-3849-4482-BC3E-97124235EA5A}"/>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7" name="Freeform 52">
              <a:extLst>
                <a:ext uri="{FF2B5EF4-FFF2-40B4-BE49-F238E27FC236}">
                  <a16:creationId xmlns:a16="http://schemas.microsoft.com/office/drawing/2014/main" id="{B7067752-2A5D-42B1-AB3E-18B76107FFED}"/>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8" name="Freeform 53">
              <a:extLst>
                <a:ext uri="{FF2B5EF4-FFF2-40B4-BE49-F238E27FC236}">
                  <a16:creationId xmlns:a16="http://schemas.microsoft.com/office/drawing/2014/main" id="{2ACA393E-A1C2-44C6-85A5-959CB0AA5E50}"/>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19" name="Freeform 54">
              <a:extLst>
                <a:ext uri="{FF2B5EF4-FFF2-40B4-BE49-F238E27FC236}">
                  <a16:creationId xmlns:a16="http://schemas.microsoft.com/office/drawing/2014/main" id="{1E50F933-A102-49FE-AB89-70881685B17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0" name="Freeform 55">
              <a:extLst>
                <a:ext uri="{FF2B5EF4-FFF2-40B4-BE49-F238E27FC236}">
                  <a16:creationId xmlns:a16="http://schemas.microsoft.com/office/drawing/2014/main" id="{2BC9D408-EA8E-4927-9492-AA7CC2BC8D88}"/>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1" name="Freeform 56">
              <a:extLst>
                <a:ext uri="{FF2B5EF4-FFF2-40B4-BE49-F238E27FC236}">
                  <a16:creationId xmlns:a16="http://schemas.microsoft.com/office/drawing/2014/main" id="{2487F5FE-51F0-495F-AFF4-E22ACE07DAE6}"/>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2" name="Freeform 57">
              <a:extLst>
                <a:ext uri="{FF2B5EF4-FFF2-40B4-BE49-F238E27FC236}">
                  <a16:creationId xmlns:a16="http://schemas.microsoft.com/office/drawing/2014/main" id="{FB77AC1E-2A05-497E-83E5-DAA9D70F921A}"/>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3" name="Freeform 58">
              <a:extLst>
                <a:ext uri="{FF2B5EF4-FFF2-40B4-BE49-F238E27FC236}">
                  <a16:creationId xmlns:a16="http://schemas.microsoft.com/office/drawing/2014/main" id="{E2BD8910-DFF4-4AD1-8A40-97BDA381D9DA}"/>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4" name="Freeform 59">
              <a:extLst>
                <a:ext uri="{FF2B5EF4-FFF2-40B4-BE49-F238E27FC236}">
                  <a16:creationId xmlns:a16="http://schemas.microsoft.com/office/drawing/2014/main" id="{899643D0-C3C9-4998-9D80-AA99C6A5047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5" name="Freeform 60">
              <a:extLst>
                <a:ext uri="{FF2B5EF4-FFF2-40B4-BE49-F238E27FC236}">
                  <a16:creationId xmlns:a16="http://schemas.microsoft.com/office/drawing/2014/main" id="{19732CFA-0521-4732-8A1F-048BD1F88AD1}"/>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6" name="Freeform 61">
              <a:extLst>
                <a:ext uri="{FF2B5EF4-FFF2-40B4-BE49-F238E27FC236}">
                  <a16:creationId xmlns:a16="http://schemas.microsoft.com/office/drawing/2014/main" id="{80783DB2-E8C8-4A4E-8CA6-9504991B73F0}"/>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127" name="Freeform 62">
              <a:extLst>
                <a:ext uri="{FF2B5EF4-FFF2-40B4-BE49-F238E27FC236}">
                  <a16:creationId xmlns:a16="http://schemas.microsoft.com/office/drawing/2014/main" id="{C0B3A882-66E9-4B1D-80B4-2CAA3F1B10D3}"/>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grpSp>
      <p:sp>
        <p:nvSpPr>
          <p:cNvPr id="128" name="Picture Placeholder 127">
            <a:extLst>
              <a:ext uri="{FF2B5EF4-FFF2-40B4-BE49-F238E27FC236}">
                <a16:creationId xmlns:a16="http://schemas.microsoft.com/office/drawing/2014/main" id="{31FF7547-DB01-4846-AA48-477E9E9AD829}"/>
              </a:ext>
            </a:extLst>
          </p:cNvPr>
          <p:cNvSpPr>
            <a:spLocks noGrp="1"/>
          </p:cNvSpPr>
          <p:nvPr>
            <p:ph type="pic" sz="quarter" idx="13"/>
          </p:nvPr>
        </p:nvSpPr>
        <p:spPr>
          <a:xfrm>
            <a:off x="5777323" y="-2"/>
            <a:ext cx="6426679" cy="6879660"/>
          </a:xfrm>
          <a:custGeom>
            <a:avLst/>
            <a:gdLst>
              <a:gd name="connsiteX0" fmla="*/ 1684339 w 4820009"/>
              <a:gd name="connsiteY0" fmla="*/ 0 h 6879660"/>
              <a:gd name="connsiteX1" fmla="*/ 4820009 w 4820009"/>
              <a:gd name="connsiteY1" fmla="*/ 0 h 6879660"/>
              <a:gd name="connsiteX2" fmla="*/ 4820009 w 4820009"/>
              <a:gd name="connsiteY2" fmla="*/ 6879660 h 6879660"/>
              <a:gd name="connsiteX3" fmla="*/ 1684339 w 4820009"/>
              <a:gd name="connsiteY3" fmla="*/ 6879660 h 6879660"/>
              <a:gd name="connsiteX4" fmla="*/ 0 w 4820009"/>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009" h="6879660">
                <a:moveTo>
                  <a:pt x="1684339" y="0"/>
                </a:moveTo>
                <a:lnTo>
                  <a:pt x="4820009" y="0"/>
                </a:lnTo>
                <a:lnTo>
                  <a:pt x="4820009" y="6879660"/>
                </a:lnTo>
                <a:lnTo>
                  <a:pt x="1684339" y="6879660"/>
                </a:lnTo>
                <a:lnTo>
                  <a:pt x="0" y="6437231"/>
                </a:lnTo>
                <a:close/>
              </a:path>
            </a:pathLst>
          </a:custGeom>
          <a:noFill/>
        </p:spPr>
        <p:txBody>
          <a:bodyPr wrap="square" lIns="360000" tIns="360000" rIns="360000" bIns="360000">
            <a:noAutofit/>
          </a:bodyPr>
          <a:lstStyle>
            <a:lvl1pPr algn="r">
              <a:defRPr sz="1600">
                <a:solidFill>
                  <a:schemeClr val="tx1">
                    <a:lumMod val="50000"/>
                    <a:lumOff val="50000"/>
                  </a:schemeClr>
                </a:solidFill>
              </a:defRPr>
            </a:lvl1pPr>
          </a:lstStyle>
          <a:p>
            <a:r>
              <a:rPr lang="en-US" noProof="0"/>
              <a:t>Click icon to add picture</a:t>
            </a:r>
            <a:endParaRPr lang="en-AU" noProof="0"/>
          </a:p>
        </p:txBody>
      </p:sp>
    </p:spTree>
    <p:extLst>
      <p:ext uri="{BB962C8B-B14F-4D97-AF65-F5344CB8AC3E}">
        <p14:creationId xmlns:p14="http://schemas.microsoft.com/office/powerpoint/2010/main" val="203982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C023-92FC-4F50-88C7-A40CD8F918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B7E3F-1723-4ECA-AA42-7CDC5805C2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5C76E-E77C-473E-A22C-CFE30B342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FEA00-5B92-4226-84BB-6215CB8D4CE1}"/>
              </a:ext>
            </a:extLst>
          </p:cNvPr>
          <p:cNvSpPr>
            <a:spLocks noGrp="1"/>
          </p:cNvSpPr>
          <p:nvPr>
            <p:ph type="dt" sz="half" idx="10"/>
          </p:nvPr>
        </p:nvSpPr>
        <p:spPr/>
        <p:txBody>
          <a:bodyPr/>
          <a:lstStyle/>
          <a:p>
            <a:fld id="{19B9E155-D1DF-4BA2-9917-BF1C4AB5CC6C}" type="datetimeFigureOut">
              <a:rPr lang="en-US" smtClean="0"/>
              <a:t>10/23/2020</a:t>
            </a:fld>
            <a:endParaRPr lang="en-US"/>
          </a:p>
        </p:txBody>
      </p:sp>
      <p:sp>
        <p:nvSpPr>
          <p:cNvPr id="6" name="Footer Placeholder 5">
            <a:extLst>
              <a:ext uri="{FF2B5EF4-FFF2-40B4-BE49-F238E27FC236}">
                <a16:creationId xmlns:a16="http://schemas.microsoft.com/office/drawing/2014/main" id="{E87891CB-0FD5-46B7-9948-2B8B721AD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18D6C-85C2-49F7-9861-B754894EEEA3}"/>
              </a:ext>
            </a:extLst>
          </p:cNvPr>
          <p:cNvSpPr>
            <a:spLocks noGrp="1"/>
          </p:cNvSpPr>
          <p:nvPr>
            <p:ph type="sldNum" sz="quarter" idx="12"/>
          </p:nvPr>
        </p:nvSpPr>
        <p:spPr/>
        <p:txBody>
          <a:bodyPr/>
          <a:lstStyle/>
          <a:p>
            <a:fld id="{F9CF8D98-DDA7-4369-9C19-FA80658149C9}" type="slidenum">
              <a:rPr lang="en-US" smtClean="0"/>
              <a:t>‹#›</a:t>
            </a:fld>
            <a:endParaRPr lang="en-US"/>
          </a:p>
        </p:txBody>
      </p:sp>
    </p:spTree>
    <p:extLst>
      <p:ext uri="{BB962C8B-B14F-4D97-AF65-F5344CB8AC3E}">
        <p14:creationId xmlns:p14="http://schemas.microsoft.com/office/powerpoint/2010/main" val="34892909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and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hasCustomPrompt="1"/>
          </p:nvPr>
        </p:nvSpPr>
        <p:spPr>
          <a:xfrm>
            <a:off x="6012141" y="433468"/>
            <a:ext cx="5601900" cy="6424532"/>
          </a:xfrm>
          <a:blipFill>
            <a:blip r:embed="rId2" cstate="screen">
              <a:extLst>
                <a:ext uri="{28A0092B-C50C-407E-A947-70E740481C1C}">
                  <a14:useLocalDpi xmlns:a14="http://schemas.microsoft.com/office/drawing/2010/main"/>
                </a:ext>
              </a:extLst>
            </a:blip>
            <a:srcRect/>
            <a:stretch>
              <a:fillRect l="-19758" t="-6747" r="-21524" b="-1345"/>
            </a:stretch>
          </a:blipFill>
        </p:spPr>
        <p:txBody>
          <a:bodyPr>
            <a:normAutofit/>
          </a:bodyPr>
          <a:lstStyle>
            <a:lvl1pPr rtl="0">
              <a:defRPr sz="1600">
                <a:solidFill>
                  <a:schemeClr val="tx1">
                    <a:lumMod val="50000"/>
                    <a:lumOff val="50000"/>
                  </a:schemeClr>
                </a:solidFill>
              </a:defRPr>
            </a:lvl1pPr>
          </a:lstStyle>
          <a:p>
            <a:r>
              <a:rPr lang="en-AU" dirty="0"/>
              <a:t>Click icon to add image of presenter</a:t>
            </a:r>
          </a:p>
        </p:txBody>
      </p:sp>
      <p:sp>
        <p:nvSpPr>
          <p:cNvPr id="5" name="Footer Placeholder 4">
            <a:extLst>
              <a:ext uri="{FF2B5EF4-FFF2-40B4-BE49-F238E27FC236}">
                <a16:creationId xmlns:a16="http://schemas.microsoft.com/office/drawing/2014/main" id="{83C0ED71-D102-4A47-8D49-527E513DAA18}"/>
              </a:ext>
            </a:extLst>
          </p:cNvPr>
          <p:cNvSpPr>
            <a:spLocks noGrp="1"/>
          </p:cNvSpPr>
          <p:nvPr>
            <p:ph type="ftr" sz="quarter" idx="16"/>
          </p:nvPr>
        </p:nvSpPr>
        <p:spPr/>
        <p:txBody>
          <a:bodyPr/>
          <a:lstStyle/>
          <a:p>
            <a:endParaRPr lang="en-AU" noProof="0" dirty="0"/>
          </a:p>
        </p:txBody>
      </p:sp>
      <p:sp>
        <p:nvSpPr>
          <p:cNvPr id="2" name="Title 1">
            <a:extLst>
              <a:ext uri="{FF2B5EF4-FFF2-40B4-BE49-F238E27FC236}">
                <a16:creationId xmlns:a16="http://schemas.microsoft.com/office/drawing/2014/main" id="{C0D4EEBE-3DFE-49C7-A0BD-46E115FF01EC}"/>
              </a:ext>
            </a:extLst>
          </p:cNvPr>
          <p:cNvSpPr>
            <a:spLocks noGrp="1"/>
          </p:cNvSpPr>
          <p:nvPr>
            <p:ph type="title"/>
          </p:nvPr>
        </p:nvSpPr>
        <p:spPr>
          <a:xfrm>
            <a:off x="1698097" y="395066"/>
            <a:ext cx="3972152" cy="887360"/>
          </a:xfrm>
        </p:spPr>
        <p:txBody>
          <a:bodyPr/>
          <a:lstStyle/>
          <a:p>
            <a:r>
              <a:rPr lang="en-US"/>
              <a:t>Click to edit Master title style</a:t>
            </a:r>
            <a:endParaRPr lang="en-AU" dirty="0"/>
          </a:p>
        </p:txBody>
      </p:sp>
      <p:sp>
        <p:nvSpPr>
          <p:cNvPr id="12" name="Content Placeholder 11">
            <a:extLst>
              <a:ext uri="{FF2B5EF4-FFF2-40B4-BE49-F238E27FC236}">
                <a16:creationId xmlns:a16="http://schemas.microsoft.com/office/drawing/2014/main" id="{1E88FB60-9BD8-44D2-8E99-9179BF91B620}"/>
              </a:ext>
            </a:extLst>
          </p:cNvPr>
          <p:cNvSpPr>
            <a:spLocks noGrp="1"/>
          </p:cNvSpPr>
          <p:nvPr>
            <p:ph sz="quarter" idx="20"/>
          </p:nvPr>
        </p:nvSpPr>
        <p:spPr>
          <a:xfrm>
            <a:off x="433466" y="1531937"/>
            <a:ext cx="5236783" cy="44966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32022646"/>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433468" y="1532415"/>
            <a:ext cx="6209561" cy="4459190"/>
          </a:xfrm>
        </p:spPr>
        <p:txBody>
          <a:bodyPr numCol="1" spcCol="36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3" y="433470"/>
            <a:ext cx="4684877" cy="573903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2" name="Title 1">
            <a:extLst>
              <a:ext uri="{FF2B5EF4-FFF2-40B4-BE49-F238E27FC236}">
                <a16:creationId xmlns:a16="http://schemas.microsoft.com/office/drawing/2014/main" id="{C0D4EEBE-3DFE-49C7-A0BD-46E115FF01EC}"/>
              </a:ext>
            </a:extLst>
          </p:cNvPr>
          <p:cNvSpPr>
            <a:spLocks noGrp="1"/>
          </p:cNvSpPr>
          <p:nvPr>
            <p:ph type="title"/>
          </p:nvPr>
        </p:nvSpPr>
        <p:spPr>
          <a:xfrm>
            <a:off x="1698097" y="395066"/>
            <a:ext cx="4944932" cy="887360"/>
          </a:xfrm>
        </p:spPr>
        <p:txBody>
          <a:bodyPr/>
          <a:lstStyle/>
          <a:p>
            <a:r>
              <a:rPr lang="en-US"/>
              <a:t>Click to edit Master title style</a:t>
            </a:r>
            <a:endParaRPr lang="en-AU" dirty="0"/>
          </a:p>
        </p:txBody>
      </p:sp>
      <p:sp>
        <p:nvSpPr>
          <p:cNvPr id="7" name="Date Placeholder 6">
            <a:extLst>
              <a:ext uri="{FF2B5EF4-FFF2-40B4-BE49-F238E27FC236}">
                <a16:creationId xmlns:a16="http://schemas.microsoft.com/office/drawing/2014/main" id="{57C063AA-F11D-434D-BF4B-6BEC7C09DE74}"/>
              </a:ext>
            </a:extLst>
          </p:cNvPr>
          <p:cNvSpPr>
            <a:spLocks noGrp="1"/>
          </p:cNvSpPr>
          <p:nvPr>
            <p:ph type="dt" sz="half" idx="15"/>
          </p:nvPr>
        </p:nvSpPr>
        <p:spPr/>
        <p:txBody>
          <a:bodyPr/>
          <a:lstStyle/>
          <a:p>
            <a:fld id="{15C1EA3C-26E9-4B87-838B-C7B127160328}" type="datetime1">
              <a:rPr lang="en-AU" noProof="0" smtClean="0"/>
              <a:t>23/10/2020</a:t>
            </a:fld>
            <a:endParaRPr lang="en-AU" noProof="0" dirty="0"/>
          </a:p>
        </p:txBody>
      </p:sp>
      <p:sp>
        <p:nvSpPr>
          <p:cNvPr id="10" name="Footer Placeholder 9">
            <a:extLst>
              <a:ext uri="{FF2B5EF4-FFF2-40B4-BE49-F238E27FC236}">
                <a16:creationId xmlns:a16="http://schemas.microsoft.com/office/drawing/2014/main" id="{728B481F-F48B-4165-9994-0C92BB7AD60F}"/>
              </a:ext>
            </a:extLst>
          </p:cNvPr>
          <p:cNvSpPr>
            <a:spLocks noGrp="1"/>
          </p:cNvSpPr>
          <p:nvPr>
            <p:ph type="ftr" sz="quarter" idx="16"/>
          </p:nvPr>
        </p:nvSpPr>
        <p:spPr/>
        <p:txBody>
          <a:bodyPr/>
          <a:lstStyle/>
          <a:p>
            <a:endParaRPr lang="en-AU" noProof="0" dirty="0"/>
          </a:p>
        </p:txBody>
      </p:sp>
      <p:sp>
        <p:nvSpPr>
          <p:cNvPr id="11" name="Slide Number Placeholder 10">
            <a:extLst>
              <a:ext uri="{FF2B5EF4-FFF2-40B4-BE49-F238E27FC236}">
                <a16:creationId xmlns:a16="http://schemas.microsoft.com/office/drawing/2014/main" id="{D03F73FE-784F-4046-9FDF-D1F44B563173}"/>
              </a:ext>
            </a:extLst>
          </p:cNvPr>
          <p:cNvSpPr>
            <a:spLocks noGrp="1"/>
          </p:cNvSpPr>
          <p:nvPr>
            <p:ph type="sldNum" sz="quarter" idx="17"/>
          </p:nvPr>
        </p:nvSpPr>
        <p:spPr/>
        <p:txBody>
          <a:bodyPr/>
          <a:lstStyle/>
          <a:p>
            <a:fld id="{DC22DD25-61AE-413C-B4D2-EF2365C9B2E1}" type="slidenum">
              <a:rPr lang="en-AU" noProof="0" smtClean="0"/>
              <a:pPr/>
              <a:t>‹#›</a:t>
            </a:fld>
            <a:endParaRPr lang="en-AU" noProof="0" dirty="0"/>
          </a:p>
        </p:txBody>
      </p:sp>
    </p:spTree>
    <p:extLst>
      <p:ext uri="{BB962C8B-B14F-4D97-AF65-F5344CB8AC3E}">
        <p14:creationId xmlns:p14="http://schemas.microsoft.com/office/powerpoint/2010/main" val="22588786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435428" y="1532415"/>
            <a:ext cx="6207601" cy="4459190"/>
          </a:xfrm>
        </p:spPr>
        <p:txBody>
          <a:bodyPr numCol="1" spcCol="36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3" y="433470"/>
            <a:ext cx="4684877" cy="2780502"/>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8" name="Picture Placeholder 8">
            <a:extLst>
              <a:ext uri="{FF2B5EF4-FFF2-40B4-BE49-F238E27FC236}">
                <a16:creationId xmlns:a16="http://schemas.microsoft.com/office/drawing/2014/main" id="{7F567229-93F4-4028-9012-070DD0F840A5}"/>
              </a:ext>
            </a:extLst>
          </p:cNvPr>
          <p:cNvSpPr>
            <a:spLocks noGrp="1"/>
          </p:cNvSpPr>
          <p:nvPr>
            <p:ph type="pic" sz="quarter" idx="15"/>
          </p:nvPr>
        </p:nvSpPr>
        <p:spPr>
          <a:xfrm>
            <a:off x="6929163" y="3394578"/>
            <a:ext cx="4684877" cy="2777931"/>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2" name="Title 1">
            <a:extLst>
              <a:ext uri="{FF2B5EF4-FFF2-40B4-BE49-F238E27FC236}">
                <a16:creationId xmlns:a16="http://schemas.microsoft.com/office/drawing/2014/main" id="{A665CCD6-E84C-46D8-B655-FF2A3AA24FBC}"/>
              </a:ext>
            </a:extLst>
          </p:cNvPr>
          <p:cNvSpPr>
            <a:spLocks noGrp="1"/>
          </p:cNvSpPr>
          <p:nvPr>
            <p:ph type="title"/>
          </p:nvPr>
        </p:nvSpPr>
        <p:spPr>
          <a:xfrm>
            <a:off x="1698097" y="395066"/>
            <a:ext cx="4944933" cy="887360"/>
          </a:xfrm>
        </p:spPr>
        <p:txBody>
          <a:bodyPr/>
          <a:lstStyle/>
          <a:p>
            <a:r>
              <a:rPr lang="en-US"/>
              <a:t>Click to edit Master title style</a:t>
            </a:r>
            <a:endParaRPr lang="en-AU" dirty="0"/>
          </a:p>
        </p:txBody>
      </p:sp>
      <p:sp>
        <p:nvSpPr>
          <p:cNvPr id="7" name="Date Placeholder 6">
            <a:extLst>
              <a:ext uri="{FF2B5EF4-FFF2-40B4-BE49-F238E27FC236}">
                <a16:creationId xmlns:a16="http://schemas.microsoft.com/office/drawing/2014/main" id="{85E36CDA-AA08-4310-819C-A57DD13C891A}"/>
              </a:ext>
            </a:extLst>
          </p:cNvPr>
          <p:cNvSpPr>
            <a:spLocks noGrp="1"/>
          </p:cNvSpPr>
          <p:nvPr>
            <p:ph type="dt" sz="half" idx="16"/>
          </p:nvPr>
        </p:nvSpPr>
        <p:spPr/>
        <p:txBody>
          <a:bodyPr/>
          <a:lstStyle/>
          <a:p>
            <a:fld id="{15C1EA3C-26E9-4B87-838B-C7B127160328}" type="datetime1">
              <a:rPr lang="en-AU" noProof="0" smtClean="0"/>
              <a:t>23/10/2020</a:t>
            </a:fld>
            <a:endParaRPr lang="en-AU" noProof="0" dirty="0"/>
          </a:p>
        </p:txBody>
      </p:sp>
      <p:sp>
        <p:nvSpPr>
          <p:cNvPr id="10" name="Footer Placeholder 9">
            <a:extLst>
              <a:ext uri="{FF2B5EF4-FFF2-40B4-BE49-F238E27FC236}">
                <a16:creationId xmlns:a16="http://schemas.microsoft.com/office/drawing/2014/main" id="{56647F71-61AB-4F70-949E-DB7E75E787EC}"/>
              </a:ext>
            </a:extLst>
          </p:cNvPr>
          <p:cNvSpPr>
            <a:spLocks noGrp="1"/>
          </p:cNvSpPr>
          <p:nvPr>
            <p:ph type="ftr" sz="quarter" idx="17"/>
          </p:nvPr>
        </p:nvSpPr>
        <p:spPr/>
        <p:txBody>
          <a:bodyPr/>
          <a:lstStyle/>
          <a:p>
            <a:endParaRPr lang="en-AU" noProof="0" dirty="0"/>
          </a:p>
        </p:txBody>
      </p:sp>
      <p:sp>
        <p:nvSpPr>
          <p:cNvPr id="11" name="Slide Number Placeholder 10">
            <a:extLst>
              <a:ext uri="{FF2B5EF4-FFF2-40B4-BE49-F238E27FC236}">
                <a16:creationId xmlns:a16="http://schemas.microsoft.com/office/drawing/2014/main" id="{4A11B402-7956-4408-A9AD-6233932E3776}"/>
              </a:ext>
            </a:extLst>
          </p:cNvPr>
          <p:cNvSpPr>
            <a:spLocks noGrp="1"/>
          </p:cNvSpPr>
          <p:nvPr>
            <p:ph type="sldNum" sz="quarter" idx="18"/>
          </p:nvPr>
        </p:nvSpPr>
        <p:spPr/>
        <p:txBody>
          <a:bodyPr/>
          <a:lstStyle/>
          <a:p>
            <a:fld id="{DC22DD25-61AE-413C-B4D2-EF2365C9B2E1}" type="slidenum">
              <a:rPr lang="en-AU" noProof="0" smtClean="0"/>
              <a:pPr/>
              <a:t>‹#›</a:t>
            </a:fld>
            <a:endParaRPr lang="en-AU" noProof="0" dirty="0"/>
          </a:p>
        </p:txBody>
      </p:sp>
    </p:spTree>
    <p:extLst>
      <p:ext uri="{BB962C8B-B14F-4D97-AF65-F5344CB8AC3E}">
        <p14:creationId xmlns:p14="http://schemas.microsoft.com/office/powerpoint/2010/main" val="1995577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435428" y="1532415"/>
            <a:ext cx="6207601" cy="4459190"/>
          </a:xfrm>
        </p:spPr>
        <p:txBody>
          <a:bodyPr numCol="1" spcCol="36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0" y="433470"/>
            <a:ext cx="2340000" cy="2780503"/>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8" name="Picture Placeholder 8">
            <a:extLst>
              <a:ext uri="{FF2B5EF4-FFF2-40B4-BE49-F238E27FC236}">
                <a16:creationId xmlns:a16="http://schemas.microsoft.com/office/drawing/2014/main" id="{7F567229-93F4-4028-9012-070DD0F840A5}"/>
              </a:ext>
            </a:extLst>
          </p:cNvPr>
          <p:cNvSpPr>
            <a:spLocks noGrp="1"/>
          </p:cNvSpPr>
          <p:nvPr>
            <p:ph type="pic" sz="quarter" idx="15"/>
          </p:nvPr>
        </p:nvSpPr>
        <p:spPr>
          <a:xfrm>
            <a:off x="6929163" y="3394578"/>
            <a:ext cx="4684877" cy="2777930"/>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9" name="Picture Placeholder 8">
            <a:extLst>
              <a:ext uri="{FF2B5EF4-FFF2-40B4-BE49-F238E27FC236}">
                <a16:creationId xmlns:a16="http://schemas.microsoft.com/office/drawing/2014/main" id="{6216071A-78A2-4FC2-B4B9-1FB87C0B3056}"/>
              </a:ext>
            </a:extLst>
          </p:cNvPr>
          <p:cNvSpPr>
            <a:spLocks noGrp="1"/>
          </p:cNvSpPr>
          <p:nvPr>
            <p:ph type="pic" sz="quarter" idx="16"/>
          </p:nvPr>
        </p:nvSpPr>
        <p:spPr>
          <a:xfrm>
            <a:off x="9490155" y="433470"/>
            <a:ext cx="2123884" cy="2780503"/>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5" name="Footer Placeholder 4">
            <a:extLst>
              <a:ext uri="{FF2B5EF4-FFF2-40B4-BE49-F238E27FC236}">
                <a16:creationId xmlns:a16="http://schemas.microsoft.com/office/drawing/2014/main" id="{FA7FBC23-2E1D-42B9-B06F-441D2E530D67}"/>
              </a:ext>
            </a:extLst>
          </p:cNvPr>
          <p:cNvSpPr>
            <a:spLocks noGrp="1"/>
          </p:cNvSpPr>
          <p:nvPr>
            <p:ph type="ftr" sz="quarter" idx="18"/>
          </p:nvPr>
        </p:nvSpPr>
        <p:spPr/>
        <p:txBody>
          <a:bodyPr/>
          <a:lstStyle/>
          <a:p>
            <a:endParaRPr lang="en-AU" noProof="0" dirty="0"/>
          </a:p>
        </p:txBody>
      </p:sp>
      <p:sp>
        <p:nvSpPr>
          <p:cNvPr id="2" name="Title 1">
            <a:extLst>
              <a:ext uri="{FF2B5EF4-FFF2-40B4-BE49-F238E27FC236}">
                <a16:creationId xmlns:a16="http://schemas.microsoft.com/office/drawing/2014/main" id="{BF46986A-A45F-4DE0-B24B-35B0EAD4745D}"/>
              </a:ext>
            </a:extLst>
          </p:cNvPr>
          <p:cNvSpPr>
            <a:spLocks noGrp="1"/>
          </p:cNvSpPr>
          <p:nvPr>
            <p:ph type="title"/>
          </p:nvPr>
        </p:nvSpPr>
        <p:spPr>
          <a:xfrm>
            <a:off x="1698097" y="395066"/>
            <a:ext cx="4944933" cy="887360"/>
          </a:xfrm>
        </p:spPr>
        <p:txBody>
          <a:body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0DD9B7D2-3266-43A3-90E3-F519CAA00283}"/>
              </a:ext>
            </a:extLst>
          </p:cNvPr>
          <p:cNvSpPr>
            <a:spLocks noGrp="1"/>
          </p:cNvSpPr>
          <p:nvPr>
            <p:ph type="dt" sz="half" idx="19"/>
          </p:nvPr>
        </p:nvSpPr>
        <p:spPr/>
        <p:txBody>
          <a:bodyPr/>
          <a:lstStyle/>
          <a:p>
            <a:fld id="{15C1EA3C-26E9-4B87-838B-C7B127160328}" type="datetime1">
              <a:rPr lang="en-AU" noProof="0" smtClean="0"/>
              <a:t>23/10/2020</a:t>
            </a:fld>
            <a:endParaRPr lang="en-AU" noProof="0" dirty="0"/>
          </a:p>
        </p:txBody>
      </p:sp>
      <p:sp>
        <p:nvSpPr>
          <p:cNvPr id="6" name="Slide Number Placeholder 5">
            <a:extLst>
              <a:ext uri="{FF2B5EF4-FFF2-40B4-BE49-F238E27FC236}">
                <a16:creationId xmlns:a16="http://schemas.microsoft.com/office/drawing/2014/main" id="{3323AEE1-F4C5-412B-8057-91CD07660663}"/>
              </a:ext>
            </a:extLst>
          </p:cNvPr>
          <p:cNvSpPr>
            <a:spLocks noGrp="1"/>
          </p:cNvSpPr>
          <p:nvPr>
            <p:ph type="sldNum" sz="quarter" idx="20"/>
          </p:nvPr>
        </p:nvSpPr>
        <p:spPr/>
        <p:txBody>
          <a:bodyPr/>
          <a:lstStyle/>
          <a:p>
            <a:fld id="{DC22DD25-61AE-413C-B4D2-EF2365C9B2E1}" type="slidenum">
              <a:rPr lang="en-AU" noProof="0" smtClean="0"/>
              <a:pPr/>
              <a:t>‹#›</a:t>
            </a:fld>
            <a:endParaRPr lang="en-AU" noProof="0" dirty="0"/>
          </a:p>
        </p:txBody>
      </p:sp>
    </p:spTree>
    <p:extLst>
      <p:ext uri="{BB962C8B-B14F-4D97-AF65-F5344CB8AC3E}">
        <p14:creationId xmlns:p14="http://schemas.microsoft.com/office/powerpoint/2010/main" val="1586866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p:nvPr>
        </p:nvSpPr>
        <p:spPr>
          <a:xfrm>
            <a:off x="435428" y="1532415"/>
            <a:ext cx="6207601" cy="4459190"/>
          </a:xfrm>
        </p:spPr>
        <p:txBody>
          <a:bodyPr numCol="1" spcCol="36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6929160" y="433470"/>
            <a:ext cx="2340000" cy="2777931"/>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8" name="Picture Placeholder 8">
            <a:extLst>
              <a:ext uri="{FF2B5EF4-FFF2-40B4-BE49-F238E27FC236}">
                <a16:creationId xmlns:a16="http://schemas.microsoft.com/office/drawing/2014/main" id="{7F567229-93F4-4028-9012-070DD0F840A5}"/>
              </a:ext>
            </a:extLst>
          </p:cNvPr>
          <p:cNvSpPr>
            <a:spLocks noGrp="1"/>
          </p:cNvSpPr>
          <p:nvPr>
            <p:ph type="pic" sz="quarter" idx="15"/>
          </p:nvPr>
        </p:nvSpPr>
        <p:spPr>
          <a:xfrm>
            <a:off x="6929163" y="3394578"/>
            <a:ext cx="4684877" cy="2775359"/>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69" name="Picture Placeholder 8">
            <a:extLst>
              <a:ext uri="{FF2B5EF4-FFF2-40B4-BE49-F238E27FC236}">
                <a16:creationId xmlns:a16="http://schemas.microsoft.com/office/drawing/2014/main" id="{6216071A-78A2-4FC2-B4B9-1FB87C0B3056}"/>
              </a:ext>
            </a:extLst>
          </p:cNvPr>
          <p:cNvSpPr>
            <a:spLocks noGrp="1"/>
          </p:cNvSpPr>
          <p:nvPr>
            <p:ph type="pic" sz="quarter" idx="16"/>
          </p:nvPr>
        </p:nvSpPr>
        <p:spPr>
          <a:xfrm>
            <a:off x="9490155" y="433478"/>
            <a:ext cx="2123884" cy="1322423"/>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70" name="Picture Placeholder 8">
            <a:extLst>
              <a:ext uri="{FF2B5EF4-FFF2-40B4-BE49-F238E27FC236}">
                <a16:creationId xmlns:a16="http://schemas.microsoft.com/office/drawing/2014/main" id="{FA4A79D4-E349-4EBC-AEB1-516796BF6A3A}"/>
              </a:ext>
            </a:extLst>
          </p:cNvPr>
          <p:cNvSpPr>
            <a:spLocks noGrp="1"/>
          </p:cNvSpPr>
          <p:nvPr>
            <p:ph type="pic" sz="quarter" idx="17"/>
          </p:nvPr>
        </p:nvSpPr>
        <p:spPr>
          <a:xfrm>
            <a:off x="9490155" y="1939079"/>
            <a:ext cx="2123884" cy="1272321"/>
          </a:xfrm>
          <a:solidFill>
            <a:schemeClr val="bg1">
              <a:lumMod val="85000"/>
            </a:schemeClr>
          </a:solidFill>
        </p:spPr>
        <p:txBody>
          <a:bodyPr>
            <a:normAutofit/>
          </a:bodyPr>
          <a:lstStyle>
            <a:lvl1pPr rtl="0">
              <a:defRPr sz="1600">
                <a:solidFill>
                  <a:schemeClr val="tx1">
                    <a:lumMod val="50000"/>
                    <a:lumOff val="50000"/>
                  </a:schemeClr>
                </a:solidFill>
              </a:defRPr>
            </a:lvl1pPr>
          </a:lstStyle>
          <a:p>
            <a:r>
              <a:rPr lang="en-US"/>
              <a:t>Click icon to add picture</a:t>
            </a:r>
            <a:endParaRPr lang="en-AU"/>
          </a:p>
        </p:txBody>
      </p:sp>
      <p:sp>
        <p:nvSpPr>
          <p:cNvPr id="5" name="Footer Placeholder 4">
            <a:extLst>
              <a:ext uri="{FF2B5EF4-FFF2-40B4-BE49-F238E27FC236}">
                <a16:creationId xmlns:a16="http://schemas.microsoft.com/office/drawing/2014/main" id="{D612DDF1-862D-4D1D-A8F8-0AA91E60F74F}"/>
              </a:ext>
            </a:extLst>
          </p:cNvPr>
          <p:cNvSpPr>
            <a:spLocks noGrp="1"/>
          </p:cNvSpPr>
          <p:nvPr>
            <p:ph type="ftr" sz="quarter" idx="19"/>
          </p:nvPr>
        </p:nvSpPr>
        <p:spPr/>
        <p:txBody>
          <a:bodyPr/>
          <a:lstStyle/>
          <a:p>
            <a:endParaRPr lang="en-AU" noProof="0" dirty="0"/>
          </a:p>
        </p:txBody>
      </p:sp>
      <p:sp>
        <p:nvSpPr>
          <p:cNvPr id="2" name="Title 1">
            <a:extLst>
              <a:ext uri="{FF2B5EF4-FFF2-40B4-BE49-F238E27FC236}">
                <a16:creationId xmlns:a16="http://schemas.microsoft.com/office/drawing/2014/main" id="{71E60E68-1A09-4860-801B-1E090EA013BE}"/>
              </a:ext>
            </a:extLst>
          </p:cNvPr>
          <p:cNvSpPr>
            <a:spLocks noGrp="1"/>
          </p:cNvSpPr>
          <p:nvPr>
            <p:ph type="title"/>
          </p:nvPr>
        </p:nvSpPr>
        <p:spPr>
          <a:xfrm>
            <a:off x="1698097" y="395066"/>
            <a:ext cx="4944933" cy="887360"/>
          </a:xfrm>
        </p:spPr>
        <p:txBody>
          <a:body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B7A83492-1660-44F3-B16E-E09C0EEDF9E0}"/>
              </a:ext>
            </a:extLst>
          </p:cNvPr>
          <p:cNvSpPr>
            <a:spLocks noGrp="1"/>
          </p:cNvSpPr>
          <p:nvPr>
            <p:ph type="dt" sz="half" idx="20"/>
          </p:nvPr>
        </p:nvSpPr>
        <p:spPr/>
        <p:txBody>
          <a:bodyPr/>
          <a:lstStyle/>
          <a:p>
            <a:fld id="{15C1EA3C-26E9-4B87-838B-C7B127160328}" type="datetime1">
              <a:rPr lang="en-AU" noProof="0" smtClean="0"/>
              <a:t>23/10/2020</a:t>
            </a:fld>
            <a:endParaRPr lang="en-AU" noProof="0" dirty="0"/>
          </a:p>
        </p:txBody>
      </p:sp>
      <p:sp>
        <p:nvSpPr>
          <p:cNvPr id="6" name="Slide Number Placeholder 5">
            <a:extLst>
              <a:ext uri="{FF2B5EF4-FFF2-40B4-BE49-F238E27FC236}">
                <a16:creationId xmlns:a16="http://schemas.microsoft.com/office/drawing/2014/main" id="{A5B487AC-7944-4F9E-83A1-02B02A7742F4}"/>
              </a:ext>
            </a:extLst>
          </p:cNvPr>
          <p:cNvSpPr>
            <a:spLocks noGrp="1"/>
          </p:cNvSpPr>
          <p:nvPr>
            <p:ph type="sldNum" sz="quarter" idx="21"/>
          </p:nvPr>
        </p:nvSpPr>
        <p:spPr/>
        <p:txBody>
          <a:bodyPr/>
          <a:lstStyle/>
          <a:p>
            <a:fld id="{DC22DD25-61AE-413C-B4D2-EF2365C9B2E1}" type="slidenum">
              <a:rPr lang="en-AU" noProof="0" smtClean="0"/>
              <a:pPr/>
              <a:t>‹#›</a:t>
            </a:fld>
            <a:endParaRPr lang="en-AU" noProof="0" dirty="0"/>
          </a:p>
        </p:txBody>
      </p:sp>
    </p:spTree>
    <p:extLst>
      <p:ext uri="{BB962C8B-B14F-4D97-AF65-F5344CB8AC3E}">
        <p14:creationId xmlns:p14="http://schemas.microsoft.com/office/powerpoint/2010/main" val="33290425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749F30-B44D-43F1-B0D5-603E1F271B81}"/>
              </a:ext>
            </a:extLst>
          </p:cNvPr>
          <p:cNvSpPr/>
          <p:nvPr userDrawn="1"/>
        </p:nvSpPr>
        <p:spPr>
          <a:xfrm>
            <a:off x="10839550" y="101089"/>
            <a:ext cx="1245239" cy="136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Picture Placeholder 8">
            <a:extLst>
              <a:ext uri="{FF2B5EF4-FFF2-40B4-BE49-F238E27FC236}">
                <a16:creationId xmlns:a16="http://schemas.microsoft.com/office/drawing/2014/main" id="{752293B1-CA6A-4F4E-91FF-99F08DA2149D}"/>
              </a:ext>
            </a:extLst>
          </p:cNvPr>
          <p:cNvSpPr>
            <a:spLocks noGrp="1"/>
          </p:cNvSpPr>
          <p:nvPr>
            <p:ph type="pic" sz="quarter" idx="14"/>
          </p:nvPr>
        </p:nvSpPr>
        <p:spPr>
          <a:xfrm>
            <a:off x="577961" y="433473"/>
            <a:ext cx="11036088" cy="5991061"/>
          </a:xfrm>
          <a:solidFill>
            <a:schemeClr val="bg1">
              <a:lumMod val="85000"/>
            </a:schemeClr>
          </a:solidFill>
        </p:spPr>
        <p:txBody>
          <a:bodyPr lIns="936000" tIns="180000" rIns="180000" bIns="180000">
            <a:normAutofit/>
          </a:bodyPr>
          <a:lstStyle>
            <a:lvl1pPr algn="l" rtl="0">
              <a:defRPr sz="1600">
                <a:solidFill>
                  <a:schemeClr val="tx1">
                    <a:lumMod val="50000"/>
                    <a:lumOff val="50000"/>
                  </a:schemeClr>
                </a:solidFill>
              </a:defRPr>
            </a:lvl1pPr>
          </a:lstStyle>
          <a:p>
            <a:r>
              <a:rPr lang="en-US"/>
              <a:t>Click icon to add picture</a:t>
            </a:r>
            <a:endParaRPr lang="en-AU"/>
          </a:p>
        </p:txBody>
      </p:sp>
      <p:sp>
        <p:nvSpPr>
          <p:cNvPr id="129" name="Text Placeholder 140">
            <a:extLst>
              <a:ext uri="{FF2B5EF4-FFF2-40B4-BE49-F238E27FC236}">
                <a16:creationId xmlns:a16="http://schemas.microsoft.com/office/drawing/2014/main" id="{74E4AFED-1C0E-4349-B4D8-5619735862FA}"/>
              </a:ext>
            </a:extLst>
          </p:cNvPr>
          <p:cNvSpPr>
            <a:spLocks noGrp="1"/>
          </p:cNvSpPr>
          <p:nvPr>
            <p:ph type="body" sz="quarter" idx="16" hasCustomPrompt="1"/>
          </p:nvPr>
        </p:nvSpPr>
        <p:spPr>
          <a:xfrm>
            <a:off x="2313785" y="2007045"/>
            <a:ext cx="2965787" cy="826466"/>
          </a:xfrm>
        </p:spPr>
        <p:txBody>
          <a:bodyPr/>
          <a:lstStyle>
            <a:lvl1pPr>
              <a:spcBef>
                <a:spcPts val="500"/>
              </a:spcBef>
              <a:defRPr b="1">
                <a:solidFill>
                  <a:schemeClr val="bg1"/>
                </a:solidFill>
              </a:defRPr>
            </a:lvl1pPr>
            <a:lvl2pPr marL="0" indent="0">
              <a:buNone/>
              <a:defRPr sz="2000">
                <a:solidFill>
                  <a:schemeClr val="bg1"/>
                </a:solidFill>
              </a:defRPr>
            </a:lvl2pPr>
            <a:lvl3pPr marL="0" indent="0">
              <a:buNone/>
              <a:defRPr sz="2000" b="0">
                <a:solidFill>
                  <a:schemeClr val="bg1"/>
                </a:solidFill>
              </a:defRPr>
            </a:lvl3pPr>
            <a:lvl4pPr>
              <a:defRPr sz="2000" b="0">
                <a:solidFill>
                  <a:schemeClr val="bg1"/>
                </a:solidFill>
              </a:defRPr>
            </a:lvl4pPr>
            <a:lvl5pPr>
              <a:defRPr sz="2000" b="0">
                <a:solidFill>
                  <a:schemeClr val="bg1"/>
                </a:solidFill>
              </a:defRPr>
            </a:lvl5pPr>
            <a:lvl6pPr>
              <a:defRPr sz="2000" b="0">
                <a:solidFill>
                  <a:schemeClr val="bg1"/>
                </a:solidFill>
              </a:defRPr>
            </a:lvl6pPr>
            <a:lvl7pPr>
              <a:defRPr sz="2000" b="0">
                <a:solidFill>
                  <a:schemeClr val="bg1"/>
                </a:solidFill>
              </a:defRPr>
            </a:lvl7pPr>
            <a:lvl8pPr>
              <a:defRPr sz="2000">
                <a:solidFill>
                  <a:schemeClr val="bg1"/>
                </a:solidFill>
              </a:defRPr>
            </a:lvl8pPr>
            <a:lvl9pPr>
              <a:defRPr sz="2000">
                <a:solidFill>
                  <a:schemeClr val="bg1"/>
                </a:solidFill>
              </a:defRPr>
            </a:lvl9pPr>
          </a:lstStyle>
          <a:p>
            <a:pPr lvl="0"/>
            <a:r>
              <a:rPr lang="en-AU" noProof="0" dirty="0"/>
              <a:t>Use this for dark images</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131" name="Text Placeholder 140">
            <a:extLst>
              <a:ext uri="{FF2B5EF4-FFF2-40B4-BE49-F238E27FC236}">
                <a16:creationId xmlns:a16="http://schemas.microsoft.com/office/drawing/2014/main" id="{3990CB9E-67EF-4DD1-AF68-044AF2AC02B8}"/>
              </a:ext>
            </a:extLst>
          </p:cNvPr>
          <p:cNvSpPr>
            <a:spLocks noGrp="1"/>
          </p:cNvSpPr>
          <p:nvPr>
            <p:ph type="body" sz="quarter" idx="17" hasCustomPrompt="1"/>
          </p:nvPr>
        </p:nvSpPr>
        <p:spPr>
          <a:xfrm>
            <a:off x="6945657" y="2007045"/>
            <a:ext cx="2965787" cy="826466"/>
          </a:xfrm>
        </p:spPr>
        <p:txBody>
          <a:bodyPr/>
          <a:lstStyle>
            <a:lvl1pPr>
              <a:spcBef>
                <a:spcPts val="500"/>
              </a:spcBef>
              <a:defRPr b="1">
                <a:solidFill>
                  <a:schemeClr val="tx2"/>
                </a:solidFill>
              </a:defRPr>
            </a:lvl1pPr>
            <a:lvl2pPr marL="0" indent="0">
              <a:buNone/>
              <a:defRPr sz="2000">
                <a:solidFill>
                  <a:schemeClr val="tx2"/>
                </a:solidFill>
              </a:defRPr>
            </a:lvl2pPr>
            <a:lvl3pPr marL="0" indent="0">
              <a:buNone/>
              <a:defRPr sz="2000" b="0">
                <a:solidFill>
                  <a:schemeClr val="tx2"/>
                </a:solidFill>
              </a:defRPr>
            </a:lvl3pPr>
            <a:lvl4pPr>
              <a:defRPr sz="2000" b="0">
                <a:solidFill>
                  <a:schemeClr val="tx2"/>
                </a:solidFill>
              </a:defRPr>
            </a:lvl4pPr>
            <a:lvl5pPr>
              <a:defRPr sz="2000" b="0">
                <a:solidFill>
                  <a:schemeClr val="tx2"/>
                </a:solidFill>
              </a:defRPr>
            </a:lvl5pPr>
            <a:lvl6pPr>
              <a:defRPr sz="2000" b="0">
                <a:solidFill>
                  <a:schemeClr val="tx2"/>
                </a:solidFill>
              </a:defRPr>
            </a:lvl6pPr>
            <a:lvl7pPr>
              <a:defRPr sz="2000" b="0">
                <a:solidFill>
                  <a:schemeClr val="tx2"/>
                </a:solidFill>
              </a:defRPr>
            </a:lvl7pPr>
            <a:lvl8pPr>
              <a:defRPr sz="2000">
                <a:solidFill>
                  <a:schemeClr val="tx2"/>
                </a:solidFill>
              </a:defRPr>
            </a:lvl8pPr>
            <a:lvl9pPr>
              <a:defRPr sz="2000">
                <a:solidFill>
                  <a:schemeClr val="tx2"/>
                </a:solidFill>
              </a:defRPr>
            </a:lvl9pPr>
          </a:lstStyle>
          <a:p>
            <a:pPr lvl="0"/>
            <a:r>
              <a:rPr lang="en-AU" noProof="0" dirty="0"/>
              <a:t>Use this for light images</a:t>
            </a:r>
            <a:br>
              <a:rPr lang="en-AU" noProof="0" dirty="0"/>
            </a:br>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sp>
        <p:nvSpPr>
          <p:cNvPr id="7" name="Text Placeholder 135">
            <a:extLst>
              <a:ext uri="{FF2B5EF4-FFF2-40B4-BE49-F238E27FC236}">
                <a16:creationId xmlns:a16="http://schemas.microsoft.com/office/drawing/2014/main" id="{101E6B8E-059C-4DCE-8053-9C813CD48538}"/>
              </a:ext>
            </a:extLst>
          </p:cNvPr>
          <p:cNvSpPr>
            <a:spLocks noGrp="1" noChangeAspect="1"/>
          </p:cNvSpPr>
          <p:nvPr>
            <p:ph type="body" sz="quarter" idx="15" hasCustomPrompt="1"/>
          </p:nvPr>
        </p:nvSpPr>
        <p:spPr>
          <a:xfrm>
            <a:off x="577960" y="433470"/>
            <a:ext cx="960000" cy="720000"/>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a:defRPr sz="200">
                <a:solidFill>
                  <a:schemeClr val="tx2"/>
                </a:solidFill>
              </a:defRPr>
            </a:lvl1pPr>
            <a:lvl2pPr marL="0" indent="0">
              <a:defRPr sz="200">
                <a:solidFill>
                  <a:schemeClr val="tx2"/>
                </a:solidFill>
              </a:defRPr>
            </a:lvl2pPr>
            <a:lvl3pPr marL="0" indent="0">
              <a:defRPr sz="200">
                <a:solidFill>
                  <a:schemeClr val="tx2"/>
                </a:solidFill>
              </a:defRPr>
            </a:lvl3pPr>
            <a:lvl4pPr>
              <a:defRPr sz="200">
                <a:solidFill>
                  <a:schemeClr val="tx2"/>
                </a:solidFill>
              </a:defRPr>
            </a:lvl4pPr>
            <a:lvl5pPr>
              <a:defRPr sz="200">
                <a:solidFill>
                  <a:schemeClr val="tx2"/>
                </a:solidFill>
              </a:defRPr>
            </a:lvl5pPr>
            <a:lvl6pPr>
              <a:defRPr sz="200">
                <a:solidFill>
                  <a:schemeClr val="tx2"/>
                </a:solidFill>
              </a:defRPr>
            </a:lvl6pPr>
            <a:lvl7pPr>
              <a:defRPr sz="200">
                <a:solidFill>
                  <a:schemeClr val="tx2"/>
                </a:solidFill>
              </a:defRPr>
            </a:lvl7pPr>
            <a:lvl8pPr>
              <a:defRPr sz="200">
                <a:solidFill>
                  <a:schemeClr val="tx2"/>
                </a:solidFill>
              </a:defRPr>
            </a:lvl8pPr>
            <a:lvl9pPr>
              <a:defRPr sz="200">
                <a:solidFill>
                  <a:schemeClr val="tx2"/>
                </a:solidFill>
              </a:defRPr>
            </a:lvl9pPr>
          </a:lstStyle>
          <a:p>
            <a:pPr lvl="0"/>
            <a:r>
              <a:rPr lang="en-AU" noProof="0"/>
              <a:t>       </a:t>
            </a:r>
          </a:p>
        </p:txBody>
      </p:sp>
    </p:spTree>
    <p:extLst>
      <p:ext uri="{BB962C8B-B14F-4D97-AF65-F5344CB8AC3E}">
        <p14:creationId xmlns:p14="http://schemas.microsoft.com/office/powerpoint/2010/main" val="1080172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 y="-1"/>
            <a:ext cx="1220400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2" name="TextBox 1">
            <a:extLst>
              <a:ext uri="{FF2B5EF4-FFF2-40B4-BE49-F238E27FC236}">
                <a16:creationId xmlns:a16="http://schemas.microsoft.com/office/drawing/2014/main" id="{B196D528-3F8C-4131-B8C8-D41C96117732}"/>
              </a:ext>
            </a:extLst>
          </p:cNvPr>
          <p:cNvSpPr txBox="1"/>
          <p:nvPr userDrawn="1"/>
        </p:nvSpPr>
        <p:spPr>
          <a:xfrm>
            <a:off x="649966" y="2525878"/>
            <a:ext cx="4772201" cy="677108"/>
          </a:xfrm>
          <a:prstGeom prst="rect">
            <a:avLst/>
          </a:prstGeom>
          <a:noFill/>
        </p:spPr>
        <p:txBody>
          <a:bodyPr wrap="square" rtlCol="0">
            <a:spAutoFit/>
          </a:bodyPr>
          <a:lstStyle/>
          <a:p>
            <a:r>
              <a:rPr lang="en-AU" sz="3800" b="1" kern="1200" dirty="0">
                <a:solidFill>
                  <a:schemeClr val="bg1"/>
                </a:solidFill>
                <a:latin typeface="+mj-lt"/>
                <a:ea typeface="+mn-ea"/>
                <a:cs typeface="+mn-cs"/>
              </a:rPr>
              <a:t>Thank you</a:t>
            </a:r>
          </a:p>
        </p:txBody>
      </p:sp>
      <p:sp>
        <p:nvSpPr>
          <p:cNvPr id="79" name="Text Placeholder 135">
            <a:extLst>
              <a:ext uri="{FF2B5EF4-FFF2-40B4-BE49-F238E27FC236}">
                <a16:creationId xmlns:a16="http://schemas.microsoft.com/office/drawing/2014/main" id="{E87707C1-F769-4D39-9A1C-1D073FF6F9C3}"/>
              </a:ext>
            </a:extLst>
          </p:cNvPr>
          <p:cNvSpPr>
            <a:spLocks noGrp="1"/>
          </p:cNvSpPr>
          <p:nvPr>
            <p:ph type="body" sz="quarter" idx="16" hasCustomPrompt="1"/>
          </p:nvPr>
        </p:nvSpPr>
        <p:spPr>
          <a:xfrm>
            <a:off x="757156"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dirty="0"/>
              <a:t>    1</a:t>
            </a:r>
          </a:p>
          <a:p>
            <a:pPr lvl="1"/>
            <a:r>
              <a:rPr lang="en-AU" noProof="0" dirty="0"/>
              <a:t>2</a:t>
            </a:r>
          </a:p>
          <a:p>
            <a:pPr lvl="2"/>
            <a:r>
              <a:rPr lang="en-AU" noProof="0" dirty="0"/>
              <a:t>3</a:t>
            </a:r>
          </a:p>
          <a:p>
            <a:pPr lvl="3"/>
            <a:r>
              <a:rPr lang="en-AU" noProof="0" dirty="0"/>
              <a:t>4</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   </a:t>
            </a:r>
          </a:p>
        </p:txBody>
      </p:sp>
      <p:sp>
        <p:nvSpPr>
          <p:cNvPr id="80" name="Text Placeholder 140">
            <a:extLst>
              <a:ext uri="{FF2B5EF4-FFF2-40B4-BE49-F238E27FC236}">
                <a16:creationId xmlns:a16="http://schemas.microsoft.com/office/drawing/2014/main" id="{53B70884-5EDB-4D16-B565-71037E500B36}"/>
              </a:ext>
            </a:extLst>
          </p:cNvPr>
          <p:cNvSpPr>
            <a:spLocks noGrp="1"/>
          </p:cNvSpPr>
          <p:nvPr>
            <p:ph type="body" sz="quarter" idx="17" hasCustomPrompt="1"/>
          </p:nvPr>
        </p:nvSpPr>
        <p:spPr>
          <a:xfrm>
            <a:off x="649967" y="5394945"/>
            <a:ext cx="477220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dirty="0"/>
              <a:t>Click to add Identifier</a:t>
            </a:r>
          </a:p>
          <a:p>
            <a:pPr lvl="1"/>
            <a:r>
              <a:rPr lang="en-AU" noProof="0" dirty="0"/>
              <a:t>Second level</a:t>
            </a:r>
          </a:p>
          <a:p>
            <a:pPr lvl="2"/>
            <a:r>
              <a:rPr lang="en-AU" noProof="0" dirty="0"/>
              <a:t>Third level</a:t>
            </a:r>
          </a:p>
          <a:p>
            <a:pPr lvl="3"/>
            <a:r>
              <a:rPr lang="en-AU" noProof="0" dirty="0"/>
              <a:t>Fourth level</a:t>
            </a:r>
          </a:p>
          <a:p>
            <a:pPr lvl="4"/>
            <a:r>
              <a:rPr lang="en-AU" noProof="0" dirty="0"/>
              <a:t>5</a:t>
            </a:r>
          </a:p>
          <a:p>
            <a:pPr lvl="5"/>
            <a:r>
              <a:rPr lang="en-AU" noProof="0" dirty="0"/>
              <a:t>6</a:t>
            </a:r>
          </a:p>
          <a:p>
            <a:pPr lvl="6"/>
            <a:r>
              <a:rPr lang="en-AU" noProof="0" dirty="0"/>
              <a:t>7</a:t>
            </a:r>
          </a:p>
          <a:p>
            <a:pPr lvl="7"/>
            <a:r>
              <a:rPr lang="en-AU" noProof="0" dirty="0"/>
              <a:t>8</a:t>
            </a:r>
          </a:p>
          <a:p>
            <a:pPr lvl="8"/>
            <a:r>
              <a:rPr lang="en-AU" noProof="0" dirty="0"/>
              <a:t>9</a:t>
            </a:r>
          </a:p>
          <a:p>
            <a:pPr lvl="8"/>
            <a:r>
              <a:rPr lang="en-AU" noProof="0" dirty="0"/>
              <a:t>Fifth level</a:t>
            </a:r>
          </a:p>
        </p:txBody>
      </p:sp>
      <p:grpSp>
        <p:nvGrpSpPr>
          <p:cNvPr id="81" name="Group 4">
            <a:extLst>
              <a:ext uri="{FF2B5EF4-FFF2-40B4-BE49-F238E27FC236}">
                <a16:creationId xmlns:a16="http://schemas.microsoft.com/office/drawing/2014/main" id="{73D7045A-1CF1-44F6-8E2E-B9405FED9E2F}"/>
              </a:ext>
            </a:extLst>
          </p:cNvPr>
          <p:cNvGrpSpPr>
            <a:grpSpLocks noChangeAspect="1"/>
          </p:cNvGrpSpPr>
          <p:nvPr userDrawn="1"/>
        </p:nvGrpSpPr>
        <p:grpSpPr bwMode="auto">
          <a:xfrm>
            <a:off x="561421" y="453778"/>
            <a:ext cx="2216381" cy="1666547"/>
            <a:chOff x="2864" y="1181"/>
            <a:chExt cx="1952" cy="1957"/>
          </a:xfrm>
        </p:grpSpPr>
        <p:sp>
          <p:nvSpPr>
            <p:cNvPr id="82" name="AutoShape 3">
              <a:extLst>
                <a:ext uri="{FF2B5EF4-FFF2-40B4-BE49-F238E27FC236}">
                  <a16:creationId xmlns:a16="http://schemas.microsoft.com/office/drawing/2014/main" id="{04BEA57A-8E7B-4E24-BE7A-E0AADB5DBA8D}"/>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3" name="Rectangle 5">
              <a:extLst>
                <a:ext uri="{FF2B5EF4-FFF2-40B4-BE49-F238E27FC236}">
                  <a16:creationId xmlns:a16="http://schemas.microsoft.com/office/drawing/2014/main" id="{EFF044F0-4B98-4888-9641-C41102F0A953}"/>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4" name="Freeform 6">
              <a:extLst>
                <a:ext uri="{FF2B5EF4-FFF2-40B4-BE49-F238E27FC236}">
                  <a16:creationId xmlns:a16="http://schemas.microsoft.com/office/drawing/2014/main" id="{A4F2A23F-5984-4111-AD9E-E30821881205}"/>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5" name="Freeform 7">
              <a:extLst>
                <a:ext uri="{FF2B5EF4-FFF2-40B4-BE49-F238E27FC236}">
                  <a16:creationId xmlns:a16="http://schemas.microsoft.com/office/drawing/2014/main" id="{B3AE443D-FE04-4EDC-80FC-B314325A12E8}"/>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6" name="Freeform 8">
              <a:extLst>
                <a:ext uri="{FF2B5EF4-FFF2-40B4-BE49-F238E27FC236}">
                  <a16:creationId xmlns:a16="http://schemas.microsoft.com/office/drawing/2014/main" id="{79C7F0E7-88D6-4E4A-A312-AE6964CBA488}"/>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7" name="Freeform 9">
              <a:extLst>
                <a:ext uri="{FF2B5EF4-FFF2-40B4-BE49-F238E27FC236}">
                  <a16:creationId xmlns:a16="http://schemas.microsoft.com/office/drawing/2014/main" id="{F73247B3-9572-4E50-A9F9-D9B42DC0DF3B}"/>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8" name="Freeform 10">
              <a:extLst>
                <a:ext uri="{FF2B5EF4-FFF2-40B4-BE49-F238E27FC236}">
                  <a16:creationId xmlns:a16="http://schemas.microsoft.com/office/drawing/2014/main" id="{3259D609-76D9-45D0-B15F-0FA397DBBFF6}"/>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9" name="Freeform 11">
              <a:extLst>
                <a:ext uri="{FF2B5EF4-FFF2-40B4-BE49-F238E27FC236}">
                  <a16:creationId xmlns:a16="http://schemas.microsoft.com/office/drawing/2014/main" id="{5C2E2C7F-FF30-4A56-8534-D9965DD5E05F}"/>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0" name="Freeform 12">
              <a:extLst>
                <a:ext uri="{FF2B5EF4-FFF2-40B4-BE49-F238E27FC236}">
                  <a16:creationId xmlns:a16="http://schemas.microsoft.com/office/drawing/2014/main" id="{F687FBAE-B910-4327-B1A4-6FD6E81AB0D3}"/>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1" name="Freeform 13">
              <a:extLst>
                <a:ext uri="{FF2B5EF4-FFF2-40B4-BE49-F238E27FC236}">
                  <a16:creationId xmlns:a16="http://schemas.microsoft.com/office/drawing/2014/main" id="{1B1BC6E6-2BD9-4CA8-AD54-CC72783F8C6E}"/>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2" name="Freeform 14">
              <a:extLst>
                <a:ext uri="{FF2B5EF4-FFF2-40B4-BE49-F238E27FC236}">
                  <a16:creationId xmlns:a16="http://schemas.microsoft.com/office/drawing/2014/main" id="{0CDCD004-D1EF-443A-A818-883EEB3F37FA}"/>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3" name="Freeform 15">
              <a:extLst>
                <a:ext uri="{FF2B5EF4-FFF2-40B4-BE49-F238E27FC236}">
                  <a16:creationId xmlns:a16="http://schemas.microsoft.com/office/drawing/2014/main" id="{1E965659-AF38-4929-8B73-B87840A6AF6C}"/>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4" name="Freeform 16">
              <a:extLst>
                <a:ext uri="{FF2B5EF4-FFF2-40B4-BE49-F238E27FC236}">
                  <a16:creationId xmlns:a16="http://schemas.microsoft.com/office/drawing/2014/main" id="{A3D4EF62-702A-477E-B94D-96320B008A1C}"/>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5" name="Freeform 17">
              <a:extLst>
                <a:ext uri="{FF2B5EF4-FFF2-40B4-BE49-F238E27FC236}">
                  <a16:creationId xmlns:a16="http://schemas.microsoft.com/office/drawing/2014/main" id="{27C56C97-AC3A-4214-A776-9FF21C875E93}"/>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6" name="Freeform 18">
              <a:extLst>
                <a:ext uri="{FF2B5EF4-FFF2-40B4-BE49-F238E27FC236}">
                  <a16:creationId xmlns:a16="http://schemas.microsoft.com/office/drawing/2014/main" id="{E9D54D47-364F-4F9A-BAE3-C930CC7651DE}"/>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7" name="Freeform 19">
              <a:extLst>
                <a:ext uri="{FF2B5EF4-FFF2-40B4-BE49-F238E27FC236}">
                  <a16:creationId xmlns:a16="http://schemas.microsoft.com/office/drawing/2014/main" id="{0D8D1571-B8DF-4AF6-B70F-82B9CB7139B2}"/>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8" name="Freeform 20">
              <a:extLst>
                <a:ext uri="{FF2B5EF4-FFF2-40B4-BE49-F238E27FC236}">
                  <a16:creationId xmlns:a16="http://schemas.microsoft.com/office/drawing/2014/main" id="{FFFA97D6-566E-417D-A763-A6F698AD3F37}"/>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9" name="Rectangle 21">
              <a:extLst>
                <a:ext uri="{FF2B5EF4-FFF2-40B4-BE49-F238E27FC236}">
                  <a16:creationId xmlns:a16="http://schemas.microsoft.com/office/drawing/2014/main" id="{D26DF387-B00F-4137-B22B-FFA49E082536}"/>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0" name="Freeform 22">
              <a:extLst>
                <a:ext uri="{FF2B5EF4-FFF2-40B4-BE49-F238E27FC236}">
                  <a16:creationId xmlns:a16="http://schemas.microsoft.com/office/drawing/2014/main" id="{3DB8FBAB-4331-4D07-A90E-A7D5F0A46FD2}"/>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1" name="Freeform 23">
              <a:extLst>
                <a:ext uri="{FF2B5EF4-FFF2-40B4-BE49-F238E27FC236}">
                  <a16:creationId xmlns:a16="http://schemas.microsoft.com/office/drawing/2014/main" id="{2F259DE1-FFBE-4450-A752-4EC257B51305}"/>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2" name="Freeform 24">
              <a:extLst>
                <a:ext uri="{FF2B5EF4-FFF2-40B4-BE49-F238E27FC236}">
                  <a16:creationId xmlns:a16="http://schemas.microsoft.com/office/drawing/2014/main" id="{A32957BA-13D6-4ED9-977D-0C89E970E0B2}"/>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3" name="Freeform 25">
              <a:extLst>
                <a:ext uri="{FF2B5EF4-FFF2-40B4-BE49-F238E27FC236}">
                  <a16:creationId xmlns:a16="http://schemas.microsoft.com/office/drawing/2014/main" id="{B5BFEAC1-4E37-49A2-B67D-2BC8D109AFCF}"/>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4" name="Freeform 26">
              <a:extLst>
                <a:ext uri="{FF2B5EF4-FFF2-40B4-BE49-F238E27FC236}">
                  <a16:creationId xmlns:a16="http://schemas.microsoft.com/office/drawing/2014/main" id="{788C1048-9836-47D1-BF7E-9959787A6342}"/>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5" name="Freeform 27">
              <a:extLst>
                <a:ext uri="{FF2B5EF4-FFF2-40B4-BE49-F238E27FC236}">
                  <a16:creationId xmlns:a16="http://schemas.microsoft.com/office/drawing/2014/main" id="{C494BEF8-5481-49D8-A1DB-26A618F8D747}"/>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6" name="Freeform 28">
              <a:extLst>
                <a:ext uri="{FF2B5EF4-FFF2-40B4-BE49-F238E27FC236}">
                  <a16:creationId xmlns:a16="http://schemas.microsoft.com/office/drawing/2014/main" id="{FF78676F-BD80-4152-AF8A-17C051377F07}"/>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7" name="Freeform 29">
              <a:extLst>
                <a:ext uri="{FF2B5EF4-FFF2-40B4-BE49-F238E27FC236}">
                  <a16:creationId xmlns:a16="http://schemas.microsoft.com/office/drawing/2014/main" id="{A9BCBAEE-0E8B-4E88-B3AB-F4B67DAC3154}"/>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8" name="Freeform 30">
              <a:extLst>
                <a:ext uri="{FF2B5EF4-FFF2-40B4-BE49-F238E27FC236}">
                  <a16:creationId xmlns:a16="http://schemas.microsoft.com/office/drawing/2014/main" id="{0491E6F5-E006-496A-9B9D-6B4FD0E3CBAC}"/>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9" name="Freeform 31">
              <a:extLst>
                <a:ext uri="{FF2B5EF4-FFF2-40B4-BE49-F238E27FC236}">
                  <a16:creationId xmlns:a16="http://schemas.microsoft.com/office/drawing/2014/main" id="{7CEC1DFB-4708-49E7-81F5-C199ABD915A8}"/>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0" name="Freeform 32">
              <a:extLst>
                <a:ext uri="{FF2B5EF4-FFF2-40B4-BE49-F238E27FC236}">
                  <a16:creationId xmlns:a16="http://schemas.microsoft.com/office/drawing/2014/main" id="{EA921ED2-8301-42A8-A841-5319A0E91E07}"/>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1" name="Freeform 34">
              <a:extLst>
                <a:ext uri="{FF2B5EF4-FFF2-40B4-BE49-F238E27FC236}">
                  <a16:creationId xmlns:a16="http://schemas.microsoft.com/office/drawing/2014/main" id="{8E486F39-3893-4DC2-838D-2B51F0E74199}"/>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2" name="Freeform 35">
              <a:extLst>
                <a:ext uri="{FF2B5EF4-FFF2-40B4-BE49-F238E27FC236}">
                  <a16:creationId xmlns:a16="http://schemas.microsoft.com/office/drawing/2014/main" id="{CB2A0A8E-24F6-45A5-A95A-481A46553863}"/>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3" name="Freeform 36">
              <a:extLst>
                <a:ext uri="{FF2B5EF4-FFF2-40B4-BE49-F238E27FC236}">
                  <a16:creationId xmlns:a16="http://schemas.microsoft.com/office/drawing/2014/main" id="{04341E2F-C06C-4F36-8B74-BB7BF852FC14}"/>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4" name="Freeform 37">
              <a:extLst>
                <a:ext uri="{FF2B5EF4-FFF2-40B4-BE49-F238E27FC236}">
                  <a16:creationId xmlns:a16="http://schemas.microsoft.com/office/drawing/2014/main" id="{388F3EB0-17D8-4898-B8B9-58FD6F76CB30}"/>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5" name="Freeform 38">
              <a:extLst>
                <a:ext uri="{FF2B5EF4-FFF2-40B4-BE49-F238E27FC236}">
                  <a16:creationId xmlns:a16="http://schemas.microsoft.com/office/drawing/2014/main" id="{37E8FFD8-89F7-4657-9947-47E219EAFC7A}"/>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6" name="Freeform 39">
              <a:extLst>
                <a:ext uri="{FF2B5EF4-FFF2-40B4-BE49-F238E27FC236}">
                  <a16:creationId xmlns:a16="http://schemas.microsoft.com/office/drawing/2014/main" id="{23962857-2355-43B5-BA46-7156E544AED4}"/>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7" name="Freeform 40">
              <a:extLst>
                <a:ext uri="{FF2B5EF4-FFF2-40B4-BE49-F238E27FC236}">
                  <a16:creationId xmlns:a16="http://schemas.microsoft.com/office/drawing/2014/main" id="{C0C7C601-CD63-4A4C-987C-7C70F465AB10}"/>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8" name="Freeform 41">
              <a:extLst>
                <a:ext uri="{FF2B5EF4-FFF2-40B4-BE49-F238E27FC236}">
                  <a16:creationId xmlns:a16="http://schemas.microsoft.com/office/drawing/2014/main" id="{58E2A667-5C9E-492E-88B9-428AE358763D}"/>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9" name="Freeform 42">
              <a:extLst>
                <a:ext uri="{FF2B5EF4-FFF2-40B4-BE49-F238E27FC236}">
                  <a16:creationId xmlns:a16="http://schemas.microsoft.com/office/drawing/2014/main" id="{72A6983F-C2E1-40AE-B7C0-E427349DC592}"/>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0" name="Freeform 43">
              <a:extLst>
                <a:ext uri="{FF2B5EF4-FFF2-40B4-BE49-F238E27FC236}">
                  <a16:creationId xmlns:a16="http://schemas.microsoft.com/office/drawing/2014/main" id="{6CCF0988-C833-445A-94CB-07EF590C3465}"/>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1" name="Freeform 44">
              <a:extLst>
                <a:ext uri="{FF2B5EF4-FFF2-40B4-BE49-F238E27FC236}">
                  <a16:creationId xmlns:a16="http://schemas.microsoft.com/office/drawing/2014/main" id="{3A188AE4-9B9C-4C34-9F86-AF304C285083}"/>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2" name="Freeform 45">
              <a:extLst>
                <a:ext uri="{FF2B5EF4-FFF2-40B4-BE49-F238E27FC236}">
                  <a16:creationId xmlns:a16="http://schemas.microsoft.com/office/drawing/2014/main" id="{A89453D6-85C4-4E2D-8FA0-72A14EA515FA}"/>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3" name="Freeform 46">
              <a:extLst>
                <a:ext uri="{FF2B5EF4-FFF2-40B4-BE49-F238E27FC236}">
                  <a16:creationId xmlns:a16="http://schemas.microsoft.com/office/drawing/2014/main" id="{BD6BC0F7-C21F-400B-9ED4-BF35CE7FED3E}"/>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4" name="Freeform 47">
              <a:extLst>
                <a:ext uri="{FF2B5EF4-FFF2-40B4-BE49-F238E27FC236}">
                  <a16:creationId xmlns:a16="http://schemas.microsoft.com/office/drawing/2014/main" id="{0B5CBA8E-8322-4660-BE10-0D7C40BBF53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5" name="Freeform 48">
              <a:extLst>
                <a:ext uri="{FF2B5EF4-FFF2-40B4-BE49-F238E27FC236}">
                  <a16:creationId xmlns:a16="http://schemas.microsoft.com/office/drawing/2014/main" id="{DEB21783-D296-4A05-BE34-BFE7D5553CE4}"/>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6" name="Freeform 49">
              <a:extLst>
                <a:ext uri="{FF2B5EF4-FFF2-40B4-BE49-F238E27FC236}">
                  <a16:creationId xmlns:a16="http://schemas.microsoft.com/office/drawing/2014/main" id="{18535967-D3E3-48C2-A56E-FAB7015A9001}"/>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7" name="Freeform 50">
              <a:extLst>
                <a:ext uri="{FF2B5EF4-FFF2-40B4-BE49-F238E27FC236}">
                  <a16:creationId xmlns:a16="http://schemas.microsoft.com/office/drawing/2014/main" id="{F0D8AE3F-FC91-4265-87AE-A22989B4E4BF}"/>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8" name="Freeform 51">
              <a:extLst>
                <a:ext uri="{FF2B5EF4-FFF2-40B4-BE49-F238E27FC236}">
                  <a16:creationId xmlns:a16="http://schemas.microsoft.com/office/drawing/2014/main" id="{CB3036C3-8B8F-466E-A40B-9F31B9B5391E}"/>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9" name="Freeform 52">
              <a:extLst>
                <a:ext uri="{FF2B5EF4-FFF2-40B4-BE49-F238E27FC236}">
                  <a16:creationId xmlns:a16="http://schemas.microsoft.com/office/drawing/2014/main" id="{51B64F91-1250-42C8-B692-DBEE837B5E20}"/>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0" name="Freeform 53">
              <a:extLst>
                <a:ext uri="{FF2B5EF4-FFF2-40B4-BE49-F238E27FC236}">
                  <a16:creationId xmlns:a16="http://schemas.microsoft.com/office/drawing/2014/main" id="{7A5E8821-26A6-4A47-9441-123CB1CD9DAF}"/>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1" name="Freeform 54">
              <a:extLst>
                <a:ext uri="{FF2B5EF4-FFF2-40B4-BE49-F238E27FC236}">
                  <a16:creationId xmlns:a16="http://schemas.microsoft.com/office/drawing/2014/main" id="{C9AD4000-AE32-4994-A808-D65FCD6671F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2" name="Freeform 55">
              <a:extLst>
                <a:ext uri="{FF2B5EF4-FFF2-40B4-BE49-F238E27FC236}">
                  <a16:creationId xmlns:a16="http://schemas.microsoft.com/office/drawing/2014/main" id="{A73E2B1C-573F-4515-B15A-5415B63E2C49}"/>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3" name="Freeform 56">
              <a:extLst>
                <a:ext uri="{FF2B5EF4-FFF2-40B4-BE49-F238E27FC236}">
                  <a16:creationId xmlns:a16="http://schemas.microsoft.com/office/drawing/2014/main" id="{8B4526F5-E3C2-477E-A9BA-5C3B9B1BFF68}"/>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4" name="Freeform 57">
              <a:extLst>
                <a:ext uri="{FF2B5EF4-FFF2-40B4-BE49-F238E27FC236}">
                  <a16:creationId xmlns:a16="http://schemas.microsoft.com/office/drawing/2014/main" id="{E6C1F2F2-0690-4896-8B3E-7E5711AE7023}"/>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5" name="Freeform 58">
              <a:extLst>
                <a:ext uri="{FF2B5EF4-FFF2-40B4-BE49-F238E27FC236}">
                  <a16:creationId xmlns:a16="http://schemas.microsoft.com/office/drawing/2014/main" id="{2644BE99-447A-436A-ABB5-29D00547F7EA}"/>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6" name="Freeform 59">
              <a:extLst>
                <a:ext uri="{FF2B5EF4-FFF2-40B4-BE49-F238E27FC236}">
                  <a16:creationId xmlns:a16="http://schemas.microsoft.com/office/drawing/2014/main" id="{6B5285F8-7FA1-4849-9832-32B623D59C2F}"/>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8" name="Freeform 60">
              <a:extLst>
                <a:ext uri="{FF2B5EF4-FFF2-40B4-BE49-F238E27FC236}">
                  <a16:creationId xmlns:a16="http://schemas.microsoft.com/office/drawing/2014/main" id="{F258FBFF-3560-4321-9C39-990AB7BA50F6}"/>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0" name="Freeform 61">
              <a:extLst>
                <a:ext uri="{FF2B5EF4-FFF2-40B4-BE49-F238E27FC236}">
                  <a16:creationId xmlns:a16="http://schemas.microsoft.com/office/drawing/2014/main" id="{9543B324-060D-43F0-A83B-E3C6BBB4ABA6}"/>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1" name="Freeform 62">
              <a:extLst>
                <a:ext uri="{FF2B5EF4-FFF2-40B4-BE49-F238E27FC236}">
                  <a16:creationId xmlns:a16="http://schemas.microsoft.com/office/drawing/2014/main" id="{487AEC3D-AFC0-4B04-BCF3-E63D6E8C824C}"/>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grpSp>
      <p:sp>
        <p:nvSpPr>
          <p:cNvPr id="192" name="Picture Placeholder 191">
            <a:extLst>
              <a:ext uri="{FF2B5EF4-FFF2-40B4-BE49-F238E27FC236}">
                <a16:creationId xmlns:a16="http://schemas.microsoft.com/office/drawing/2014/main" id="{B93F5C33-3854-4C6B-9539-F8B8FD2316AC}"/>
              </a:ext>
            </a:extLst>
          </p:cNvPr>
          <p:cNvSpPr>
            <a:spLocks noGrp="1"/>
          </p:cNvSpPr>
          <p:nvPr>
            <p:ph type="pic" sz="quarter" idx="18" hasCustomPrompt="1"/>
          </p:nvPr>
        </p:nvSpPr>
        <p:spPr>
          <a:xfrm>
            <a:off x="5496040" y="1032581"/>
            <a:ext cx="6707960" cy="5829165"/>
          </a:xfrm>
          <a:custGeom>
            <a:avLst/>
            <a:gdLst>
              <a:gd name="connsiteX0" fmla="*/ 5030970 w 5030970"/>
              <a:gd name="connsiteY0" fmla="*/ 0 h 5829165"/>
              <a:gd name="connsiteX1" fmla="*/ 5030970 w 5030970"/>
              <a:gd name="connsiteY1" fmla="*/ 3728125 h 5829165"/>
              <a:gd name="connsiteX2" fmla="*/ 5030970 w 5030970"/>
              <a:gd name="connsiteY2" fmla="*/ 4950795 h 5829165"/>
              <a:gd name="connsiteX3" fmla="*/ 5030970 w 5030970"/>
              <a:gd name="connsiteY3" fmla="*/ 5825420 h 5829165"/>
              <a:gd name="connsiteX4" fmla="*/ 1203343 w 5030970"/>
              <a:gd name="connsiteY4" fmla="*/ 5825420 h 5829165"/>
              <a:gd name="connsiteX5" fmla="*/ 1189166 w 5030970"/>
              <a:gd name="connsiteY5" fmla="*/ 5829165 h 5829165"/>
              <a:gd name="connsiteX6" fmla="*/ 957128 w 5030970"/>
              <a:gd name="connsiteY6" fmla="*/ 4950795 h 5829165"/>
              <a:gd name="connsiteX7" fmla="*/ 952075 w 5030970"/>
              <a:gd name="connsiteY7" fmla="*/ 4950795 h 5829165"/>
              <a:gd name="connsiteX8" fmla="*/ 0 w 5030970"/>
              <a:gd name="connsiteY8" fmla="*/ 1349609 h 58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0970" h="5829165">
                <a:moveTo>
                  <a:pt x="5030970" y="0"/>
                </a:moveTo>
                <a:lnTo>
                  <a:pt x="5030970" y="3728125"/>
                </a:lnTo>
                <a:lnTo>
                  <a:pt x="5030970" y="4950795"/>
                </a:lnTo>
                <a:lnTo>
                  <a:pt x="5030970" y="5825420"/>
                </a:lnTo>
                <a:lnTo>
                  <a:pt x="1203343" y="5825420"/>
                </a:lnTo>
                <a:lnTo>
                  <a:pt x="1189166" y="5829165"/>
                </a:lnTo>
                <a:lnTo>
                  <a:pt x="957128" y="4950795"/>
                </a:lnTo>
                <a:lnTo>
                  <a:pt x="952075" y="4950795"/>
                </a:lnTo>
                <a:lnTo>
                  <a:pt x="0" y="1349609"/>
                </a:lnTo>
                <a:close/>
              </a:path>
            </a:pathLst>
          </a:custGeom>
          <a:noFill/>
        </p:spPr>
        <p:txBody>
          <a:bodyPr wrap="square" lIns="576000" tIns="1728000" rIns="360000" bIns="360000">
            <a:noAutofit/>
          </a:bodyPr>
          <a:lstStyle>
            <a:lvl1pPr algn="l">
              <a:defRPr sz="1600">
                <a:solidFill>
                  <a:schemeClr val="tx1">
                    <a:lumMod val="50000"/>
                    <a:lumOff val="50000"/>
                  </a:schemeClr>
                </a:solidFill>
              </a:defRPr>
            </a:lvl1pPr>
          </a:lstStyle>
          <a:p>
            <a:r>
              <a:rPr lang="en-AU" noProof="0" dirty="0"/>
              <a:t>Click central icon to add picture or pattern</a:t>
            </a:r>
          </a:p>
        </p:txBody>
      </p:sp>
    </p:spTree>
    <p:extLst>
      <p:ext uri="{BB962C8B-B14F-4D97-AF65-F5344CB8AC3E}">
        <p14:creationId xmlns:p14="http://schemas.microsoft.com/office/powerpoint/2010/main" val="35927962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6C5FD4-26B4-4C9F-9FC8-80D375B3C3A3}"/>
              </a:ext>
            </a:extLst>
          </p:cNvPr>
          <p:cNvSpPr>
            <a:spLocks noGrp="1"/>
          </p:cNvSpPr>
          <p:nvPr>
            <p:ph type="sldNum" sz="quarter" idx="12"/>
          </p:nvPr>
        </p:nvSpPr>
        <p:spPr/>
        <p:txBody>
          <a:bodyPr/>
          <a:lstStyle/>
          <a:p>
            <a:fld id="{DC22DD25-61AE-413C-B4D2-EF2365C9B2E1}" type="slidenum">
              <a:rPr lang="en-AU" smtClean="0"/>
              <a:t>‹#›</a:t>
            </a:fld>
            <a:endParaRPr lang="en-AU"/>
          </a:p>
        </p:txBody>
      </p:sp>
      <p:sp>
        <p:nvSpPr>
          <p:cNvPr id="2" name="Title 1">
            <a:extLst>
              <a:ext uri="{FF2B5EF4-FFF2-40B4-BE49-F238E27FC236}">
                <a16:creationId xmlns:a16="http://schemas.microsoft.com/office/drawing/2014/main" id="{87670B07-410E-4D96-88F0-B617572F9BF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670614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FFFF00"/>
                </a:solidFill>
              </a:defRPr>
            </a:lvl1pPr>
          </a:lstStyle>
          <a:p>
            <a:r>
              <a:rPr lang="en-CA"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US"/>
              <a:t>PAC Professional Accounting Futures 2019</a:t>
            </a:r>
            <a:endParaRPr lang="en-CA"/>
          </a:p>
        </p:txBody>
      </p:sp>
      <p:sp>
        <p:nvSpPr>
          <p:cNvPr id="6" name="Slide Number Placeholder 5"/>
          <p:cNvSpPr>
            <a:spLocks noGrp="1"/>
          </p:cNvSpPr>
          <p:nvPr>
            <p:ph type="sldNum" sz="quarter" idx="12"/>
          </p:nvPr>
        </p:nvSpPr>
        <p:spPr/>
        <p:txBody>
          <a:bodyPr/>
          <a:lstStyle/>
          <a:p>
            <a:fld id="{1922BD0D-169D-4E79-8896-91849D654FE9}" type="slidenum">
              <a:rPr lang="en-CA" smtClean="0"/>
              <a:t>‹#›</a:t>
            </a:fld>
            <a:endParaRPr lang="en-CA"/>
          </a:p>
        </p:txBody>
      </p:sp>
    </p:spTree>
    <p:extLst>
      <p:ext uri="{BB962C8B-B14F-4D97-AF65-F5344CB8AC3E}">
        <p14:creationId xmlns:p14="http://schemas.microsoft.com/office/powerpoint/2010/main" val="412206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a:xfrm>
            <a:off x="7056107" y="6356351"/>
            <a:ext cx="4052821" cy="365125"/>
          </a:xfrm>
        </p:spPr>
        <p:txBody>
          <a:bodyPr/>
          <a:lstStyle/>
          <a:p>
            <a:endParaRPr lang="en-CA" dirty="0"/>
          </a:p>
        </p:txBody>
      </p:sp>
      <p:sp>
        <p:nvSpPr>
          <p:cNvPr id="6" name="Slide Number Placeholder 5"/>
          <p:cNvSpPr>
            <a:spLocks noGrp="1"/>
          </p:cNvSpPr>
          <p:nvPr>
            <p:ph type="sldNum" sz="quarter" idx="12"/>
          </p:nvPr>
        </p:nvSpPr>
        <p:spPr/>
        <p:txBody>
          <a:bodyPr/>
          <a:lstStyle/>
          <a:p>
            <a:endParaRPr lang="en-CA" dirty="0"/>
          </a:p>
        </p:txBody>
      </p:sp>
    </p:spTree>
    <p:extLst>
      <p:ext uri="{BB962C8B-B14F-4D97-AF65-F5344CB8AC3E}">
        <p14:creationId xmlns:p14="http://schemas.microsoft.com/office/powerpoint/2010/main" val="39876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3.jpeg"/><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7.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7.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C20BA-3054-4B05-8708-87EFCC56C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DEBC99-3C8A-4BFF-87A2-5F479B45F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319FB-FE82-4AB2-A2F2-9CACE53C3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9E155-D1DF-4BA2-9917-BF1C4AB5CC6C}" type="datetimeFigureOut">
              <a:rPr lang="en-US" smtClean="0"/>
              <a:t>10/23/2020</a:t>
            </a:fld>
            <a:endParaRPr lang="en-US"/>
          </a:p>
        </p:txBody>
      </p:sp>
      <p:sp>
        <p:nvSpPr>
          <p:cNvPr id="5" name="Footer Placeholder 4">
            <a:extLst>
              <a:ext uri="{FF2B5EF4-FFF2-40B4-BE49-F238E27FC236}">
                <a16:creationId xmlns:a16="http://schemas.microsoft.com/office/drawing/2014/main" id="{992C4599-B563-4F73-A2BD-C3D14C320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0B60A4-DF3F-48C0-A954-6B36174C3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F8D98-DDA7-4369-9C19-FA80658149C9}" type="slidenum">
              <a:rPr lang="en-US" smtClean="0"/>
              <a:t>‹#›</a:t>
            </a:fld>
            <a:endParaRPr lang="en-US"/>
          </a:p>
        </p:txBody>
      </p:sp>
    </p:spTree>
    <p:extLst>
      <p:ext uri="{BB962C8B-B14F-4D97-AF65-F5344CB8AC3E}">
        <p14:creationId xmlns:p14="http://schemas.microsoft.com/office/powerpoint/2010/main" val="75692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PAC Professional Accounting Futures 2019</a:t>
            </a:r>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2BD0D-169D-4E79-8896-91849D654FE9}" type="slidenum">
              <a:rPr lang="en-CA" smtClean="0"/>
              <a:t>‹#›</a:t>
            </a:fld>
            <a:endParaRPr lang="en-CA"/>
          </a:p>
        </p:txBody>
      </p:sp>
    </p:spTree>
    <p:extLst>
      <p:ext uri="{BB962C8B-B14F-4D97-AF65-F5344CB8AC3E}">
        <p14:creationId xmlns:p14="http://schemas.microsoft.com/office/powerpoint/2010/main" val="717565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E606B1-04C0-4A93-94A8-4CB4D29E1A4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54" y="6290380"/>
            <a:ext cx="1848757" cy="410835"/>
          </a:xfrm>
          <a:prstGeom prst="rect">
            <a:avLst/>
          </a:prstGeom>
        </p:spPr>
      </p:pic>
      <p:sp>
        <p:nvSpPr>
          <p:cNvPr id="16" name="Title Placeholder 15"/>
          <p:cNvSpPr>
            <a:spLocks noGrp="1" noChangeAspect="1"/>
          </p:cNvSpPr>
          <p:nvPr>
            <p:ph type="title"/>
          </p:nvPr>
        </p:nvSpPr>
        <p:spPr>
          <a:xfrm>
            <a:off x="619027" y="419101"/>
            <a:ext cx="10970446" cy="419100"/>
          </a:xfrm>
          <a:prstGeom prst="rect">
            <a:avLst/>
          </a:prstGeom>
        </p:spPr>
        <p:txBody>
          <a:bodyPr vert="horz" lIns="45720" tIns="45720" rIns="45720" bIns="45720" rtlCol="0" anchor="ctr">
            <a:noAutofit/>
          </a:bodyPr>
          <a:lstStyle/>
          <a:p>
            <a:r>
              <a:rPr lang="en-US" dirty="0"/>
              <a:t>Header</a:t>
            </a:r>
          </a:p>
        </p:txBody>
      </p:sp>
      <p:sp>
        <p:nvSpPr>
          <p:cNvPr id="17" name="Text Placeholder 16"/>
          <p:cNvSpPr>
            <a:spLocks noGrp="1" noChangeAspect="1"/>
          </p:cNvSpPr>
          <p:nvPr>
            <p:ph type="body" idx="1"/>
          </p:nvPr>
        </p:nvSpPr>
        <p:spPr>
          <a:xfrm>
            <a:off x="609600" y="1485900"/>
            <a:ext cx="10972800" cy="4419601"/>
          </a:xfrm>
          <a:prstGeom prst="rect">
            <a:avLst/>
          </a:prstGeom>
        </p:spPr>
        <p:txBody>
          <a:bodyPr vert="horz" lIns="45720" tIns="45720" rIns="4572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4"/>
          </p:nvPr>
        </p:nvSpPr>
        <p:spPr>
          <a:xfrm>
            <a:off x="11283351" y="6295968"/>
            <a:ext cx="306122" cy="365125"/>
          </a:xfrm>
          <a:prstGeom prst="rect">
            <a:avLst/>
          </a:prstGeom>
        </p:spPr>
        <p:txBody>
          <a:bodyPr vert="horz" lIns="45720" tIns="45720" rIns="45720" bIns="45720" rtlCol="0" anchor="ctr"/>
          <a:lstStyle>
            <a:lvl1pPr algn="r">
              <a:defRPr sz="1200" b="0">
                <a:solidFill>
                  <a:schemeClr val="accent3"/>
                </a:solidFill>
                <a:latin typeface="Roboto" pitchFamily="2" charset="0"/>
                <a:ea typeface="Roboto" pitchFamily="2" charset="0"/>
              </a:defRPr>
            </a:lvl1pPr>
          </a:lstStyle>
          <a:p>
            <a:fld id="{3751373F-31D5-4ACC-BB20-614995753FE2}" type="slidenum">
              <a:rPr lang="en-US" smtClean="0"/>
              <a:pPr/>
              <a:t>‹#›</a:t>
            </a:fld>
            <a:endParaRPr lang="en-US" dirty="0"/>
          </a:p>
        </p:txBody>
      </p:sp>
      <p:cxnSp>
        <p:nvCxnSpPr>
          <p:cNvPr id="9" name="Straight Connector 8"/>
          <p:cNvCxnSpPr>
            <a:cxnSpLocks/>
          </p:cNvCxnSpPr>
          <p:nvPr userDrawn="1"/>
        </p:nvCxnSpPr>
        <p:spPr>
          <a:xfrm>
            <a:off x="487943" y="400247"/>
            <a:ext cx="0" cy="419100"/>
          </a:xfrm>
          <a:prstGeom prst="line">
            <a:avLst/>
          </a:prstGeom>
          <a:ln w="76200">
            <a:solidFill>
              <a:srgbClr val="EFAC2E"/>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3"/>
          </p:nvPr>
        </p:nvSpPr>
        <p:spPr>
          <a:xfrm>
            <a:off x="5555411" y="6295968"/>
            <a:ext cx="5703499" cy="365125"/>
          </a:xfrm>
          <a:prstGeom prst="rect">
            <a:avLst/>
          </a:prstGeom>
        </p:spPr>
        <p:txBody>
          <a:bodyPr vert="horz" lIns="45720" tIns="45720" rIns="45720" bIns="45720" rtlCol="0" anchor="ctr"/>
          <a:lstStyle>
            <a:lvl1pPr algn="r">
              <a:defRPr sz="900">
                <a:solidFill>
                  <a:schemeClr val="accent3"/>
                </a:solidFill>
                <a:latin typeface="Roboto" pitchFamily="2" charset="0"/>
                <a:ea typeface="Roboto" pitchFamily="2" charset="0"/>
              </a:defRPr>
            </a:lvl1pPr>
          </a:lstStyle>
          <a:p>
            <a:r>
              <a:rPr lang="en-US" dirty="0"/>
              <a:t>© 2018 SUSTAINALYTICS – CONFIDENTIAL &amp; PROPRIETARY</a:t>
            </a:r>
          </a:p>
        </p:txBody>
      </p:sp>
      <p:sp>
        <p:nvSpPr>
          <p:cNvPr id="11" name="Rectangle 10">
            <a:extLst>
              <a:ext uri="{FF2B5EF4-FFF2-40B4-BE49-F238E27FC236}">
                <a16:creationId xmlns:a16="http://schemas.microsoft.com/office/drawing/2014/main" id="{81C3E516-51F1-4C37-A2BA-23070CEFAB46}"/>
              </a:ext>
            </a:extLst>
          </p:cNvPr>
          <p:cNvSpPr/>
          <p:nvPr userDrawn="1"/>
        </p:nvSpPr>
        <p:spPr>
          <a:xfrm>
            <a:off x="0" y="0"/>
            <a:ext cx="12179808" cy="6848856"/>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2"/>
              </a:solidFill>
              <a:latin typeface="Roboto" pitchFamily="2" charset="0"/>
              <a:ea typeface="Roboto" pitchFamily="2" charset="0"/>
            </a:endParaRPr>
          </a:p>
        </p:txBody>
      </p:sp>
    </p:spTree>
    <p:extLst>
      <p:ext uri="{BB962C8B-B14F-4D97-AF65-F5344CB8AC3E}">
        <p14:creationId xmlns:p14="http://schemas.microsoft.com/office/powerpoint/2010/main" val="1706702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dt="0"/>
  <p:txStyles>
    <p:titleStyle>
      <a:lvl1pPr algn="l" defTabSz="914423" rtl="0" eaLnBrk="1" latinLnBrk="0" hangingPunct="1">
        <a:lnSpc>
          <a:spcPct val="90000"/>
        </a:lnSpc>
        <a:spcBef>
          <a:spcPct val="0"/>
        </a:spcBef>
        <a:buNone/>
        <a:defRPr sz="2500" b="0" kern="1200" cap="none" baseline="0">
          <a:solidFill>
            <a:schemeClr val="tx2"/>
          </a:solidFill>
          <a:latin typeface="Roboto" pitchFamily="2" charset="0"/>
          <a:ea typeface="Roboto" pitchFamily="2" charset="0"/>
          <a:cs typeface="+mj-cs"/>
        </a:defRPr>
      </a:lvl1pPr>
    </p:titleStyle>
    <p:bodyStyle>
      <a:lvl1pPr marL="228606" indent="-228606" algn="l" defTabSz="914423" rtl="0" eaLnBrk="1" latinLnBrk="0" hangingPunct="1">
        <a:lnSpc>
          <a:spcPct val="120000"/>
        </a:lnSpc>
        <a:spcBef>
          <a:spcPts val="0"/>
        </a:spcBef>
        <a:spcAft>
          <a:spcPts val="600"/>
        </a:spcAft>
        <a:buClr>
          <a:schemeClr val="accent2"/>
        </a:buClr>
        <a:buFont typeface="Calibri Light" panose="020F0302020204030204" pitchFamily="34" charset="0"/>
        <a:buChar char="»"/>
        <a:defRPr sz="1600" kern="1200">
          <a:solidFill>
            <a:schemeClr val="accent3"/>
          </a:solidFill>
          <a:latin typeface="Roboto" pitchFamily="2" charset="0"/>
          <a:ea typeface="Roboto" pitchFamily="2" charset="0"/>
          <a:cs typeface="+mn-cs"/>
        </a:defRPr>
      </a:lvl1pPr>
      <a:lvl2pPr marL="685818" indent="-228606" algn="l" defTabSz="914423" rtl="0" eaLnBrk="1" latinLnBrk="0" hangingPunct="1">
        <a:lnSpc>
          <a:spcPct val="120000"/>
        </a:lnSpc>
        <a:spcBef>
          <a:spcPts val="0"/>
        </a:spcBef>
        <a:spcAft>
          <a:spcPts val="600"/>
        </a:spcAft>
        <a:buClr>
          <a:schemeClr val="accent2"/>
        </a:buClr>
        <a:buFont typeface="Calibri Light" panose="020F0302020204030204" pitchFamily="34" charset="0"/>
        <a:buChar char="»"/>
        <a:defRPr sz="1600" kern="1200">
          <a:solidFill>
            <a:schemeClr val="accent3"/>
          </a:solidFill>
          <a:latin typeface="Roboto" pitchFamily="2" charset="0"/>
          <a:ea typeface="Roboto" pitchFamily="2" charset="0"/>
          <a:cs typeface="+mn-cs"/>
        </a:defRPr>
      </a:lvl2pPr>
      <a:lvl3pPr marL="1143029" indent="-228606" algn="l" defTabSz="914423" rtl="0" eaLnBrk="1" latinLnBrk="0" hangingPunct="1">
        <a:lnSpc>
          <a:spcPct val="120000"/>
        </a:lnSpc>
        <a:spcBef>
          <a:spcPts val="0"/>
        </a:spcBef>
        <a:spcAft>
          <a:spcPts val="600"/>
        </a:spcAft>
        <a:buClr>
          <a:schemeClr val="accent2"/>
        </a:buClr>
        <a:buFont typeface="Calibri Light" panose="020F0302020204030204" pitchFamily="34" charset="0"/>
        <a:buChar char="»"/>
        <a:defRPr sz="1600" kern="1200">
          <a:solidFill>
            <a:schemeClr val="accent3"/>
          </a:solidFill>
          <a:latin typeface="Roboto" pitchFamily="2" charset="0"/>
          <a:ea typeface="Roboto" pitchFamily="2" charset="0"/>
          <a:cs typeface="+mn-cs"/>
        </a:defRPr>
      </a:lvl3pPr>
      <a:lvl4pPr marL="1600241" indent="-228606" algn="l" defTabSz="914423" rtl="0" eaLnBrk="1" latinLnBrk="0" hangingPunct="1">
        <a:lnSpc>
          <a:spcPct val="120000"/>
        </a:lnSpc>
        <a:spcBef>
          <a:spcPts val="0"/>
        </a:spcBef>
        <a:spcAft>
          <a:spcPts val="600"/>
        </a:spcAft>
        <a:buClr>
          <a:schemeClr val="accent2"/>
        </a:buClr>
        <a:buFont typeface="Calibri Light" panose="020F0302020204030204" pitchFamily="34" charset="0"/>
        <a:buChar char="»"/>
        <a:defRPr sz="1600" kern="1200">
          <a:solidFill>
            <a:schemeClr val="accent3"/>
          </a:solidFill>
          <a:latin typeface="Roboto" pitchFamily="2" charset="0"/>
          <a:ea typeface="Roboto" pitchFamily="2" charset="0"/>
          <a:cs typeface="+mn-cs"/>
        </a:defRPr>
      </a:lvl4pPr>
      <a:lvl5pPr marL="2057452" indent="-228606" algn="l" defTabSz="914423" rtl="0" eaLnBrk="1" latinLnBrk="0" hangingPunct="1">
        <a:lnSpc>
          <a:spcPct val="120000"/>
        </a:lnSpc>
        <a:spcBef>
          <a:spcPts val="0"/>
        </a:spcBef>
        <a:spcAft>
          <a:spcPts val="600"/>
        </a:spcAft>
        <a:buClr>
          <a:schemeClr val="accent2"/>
        </a:buClr>
        <a:buFont typeface="Calibri Light" panose="020F0302020204030204" pitchFamily="34" charset="0"/>
        <a:buChar char="»"/>
        <a:defRPr sz="1600" kern="1200">
          <a:solidFill>
            <a:schemeClr val="accent3"/>
          </a:solidFill>
          <a:latin typeface="Roboto" pitchFamily="2" charset="0"/>
          <a:ea typeface="Roboto" pitchFamily="2" charset="0"/>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936">
          <p15:clr>
            <a:srgbClr val="F26B43"/>
          </p15:clr>
        </p15:guide>
        <p15:guide id="7" pos="3840">
          <p15:clr>
            <a:srgbClr val="F26B43"/>
          </p15:clr>
        </p15:guide>
        <p15:guide id="8" pos="3940">
          <p15:clr>
            <a:srgbClr val="F26B43"/>
          </p15:clr>
        </p15:guide>
        <p15:guide id="9" pos="3744">
          <p15:clr>
            <a:srgbClr val="F26B43"/>
          </p15:clr>
        </p15:guide>
        <p15:guide id="10" orient="horz" pos="2160">
          <p15:clr>
            <a:srgbClr val="F26B43"/>
          </p15:clr>
        </p15:guide>
        <p15:guide id="11" orient="horz" pos="3960">
          <p15:clr>
            <a:srgbClr val="F26B43"/>
          </p15:clr>
        </p15:guide>
        <p15:guide id="12" orient="horz" pos="3720">
          <p15:clr>
            <a:srgbClr val="F26B43"/>
          </p15:clr>
        </p15:guide>
        <p15:guide id="13" pos="936">
          <p15:clr>
            <a:srgbClr val="F26B43"/>
          </p15:clr>
        </p15:guide>
        <p15:guide id="14" pos="2520">
          <p15:clr>
            <a:srgbClr val="F26B43"/>
          </p15:clr>
        </p15:guide>
        <p15:guide id="15" pos="2352">
          <p15:clr>
            <a:srgbClr val="F26B43"/>
          </p15:clr>
        </p15:guide>
        <p15:guide id="16" pos="1800">
          <p15:clr>
            <a:srgbClr val="F26B43"/>
          </p15:clr>
        </p15:guide>
        <p15:guide id="17" pos="1632">
          <p15:clr>
            <a:srgbClr val="F26B43"/>
          </p15:clr>
        </p15:guide>
        <p15:guide id="18" pos="1104">
          <p15:clr>
            <a:srgbClr val="F26B43"/>
          </p15:clr>
        </p15:guide>
        <p15:guide id="19" pos="6048">
          <p15:clr>
            <a:srgbClr val="F26B43"/>
          </p15:clr>
        </p15:guide>
        <p15:guide id="20" pos="6576">
          <p15:clr>
            <a:srgbClr val="F26B43"/>
          </p15:clr>
        </p15:guide>
        <p15:guide id="21" pos="6744">
          <p15:clr>
            <a:srgbClr val="F26B43"/>
          </p15:clr>
        </p15:guide>
        <p15:guide id="22" pos="3216">
          <p15:clr>
            <a:srgbClr val="F26B43"/>
          </p15:clr>
        </p15:guide>
        <p15:guide id="23" pos="3048">
          <p15:clr>
            <a:srgbClr val="F26B43"/>
          </p15:clr>
        </p15:guide>
        <p15:guide id="24" pos="5880">
          <p15:clr>
            <a:srgbClr val="F26B43"/>
          </p15:clr>
        </p15:guide>
        <p15:guide id="25" pos="5328">
          <p15:clr>
            <a:srgbClr val="F26B43"/>
          </p15:clr>
        </p15:guide>
        <p15:guide id="26" pos="5184">
          <p15:clr>
            <a:srgbClr val="F26B43"/>
          </p15:clr>
        </p15:guide>
        <p15:guide id="27" pos="4464">
          <p15:clr>
            <a:srgbClr val="F26B43"/>
          </p15:clr>
        </p15:guide>
        <p15:guide id="28" pos="46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90625" y="178594"/>
            <a:ext cx="9810750" cy="56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190625" y="901898"/>
            <a:ext cx="9810750" cy="5063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2pPr marL="1333500" indent="-571500">
              <a:defRPr sz="1800"/>
            </a:lvl2pPr>
            <a:lvl3pPr marL="1778000" indent="-571500">
              <a:defRPr sz="1600"/>
            </a:lvl3pPr>
            <a:lvl4pPr marL="2222500" indent="-571500">
              <a:defRPr sz="1400"/>
            </a:lvl4pPr>
            <a:lvl5pPr marL="2667000" indent="-571500">
              <a:defRPr sz="12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29312" y="6509742"/>
            <a:ext cx="291747"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582921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ransition spd="med"/>
  <p:txStyles>
    <p:titleStyle>
      <a:lvl1pPr marL="0" marR="0" indent="0"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1pPr>
      <a:lvl2pPr marL="0" marR="0" indent="160729"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2pPr>
      <a:lvl3pPr marL="0" marR="0" indent="321457"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3pPr>
      <a:lvl4pPr marL="0" marR="0" indent="482186"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4pPr>
      <a:lvl5pPr marL="0" marR="0" indent="642915"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5pPr>
      <a:lvl6pPr marL="0" marR="0" indent="803643"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6pPr>
      <a:lvl7pPr marL="0" marR="0" indent="964372"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7pPr>
      <a:lvl8pPr marL="0" marR="0" indent="1125101"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8pPr>
      <a:lvl9pPr marL="0" marR="0" indent="1285829" algn="ctr" defTabSz="410751" rtl="0" latinLnBrk="0">
        <a:lnSpc>
          <a:spcPct val="100000"/>
        </a:lnSpc>
        <a:spcBef>
          <a:spcPts val="0"/>
        </a:spcBef>
        <a:spcAft>
          <a:spcPts val="0"/>
        </a:spcAft>
        <a:buClrTx/>
        <a:buSzTx/>
        <a:buFontTx/>
        <a:buNone/>
        <a:tabLst/>
        <a:defRPr sz="1687" b="1" i="0" u="none" strike="noStrike" cap="none" spc="0" baseline="0">
          <a:solidFill>
            <a:srgbClr val="000000"/>
          </a:solidFill>
          <a:uFillTx/>
          <a:latin typeface="+mn-lt"/>
          <a:ea typeface="+mn-ea"/>
          <a:cs typeface="+mn-cs"/>
          <a:sym typeface="Gill Sans"/>
        </a:defRPr>
      </a:lvl9pPr>
    </p:titleStyle>
    <p:bodyStyle>
      <a:lvl1pPr marL="625056" marR="0" indent="-401822"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1pPr>
      <a:lvl2pPr marL="982231" marR="0" indent="-446469"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2pPr>
      <a:lvl3pPr marL="1350567" marR="0" indent="-502277"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3pPr>
      <a:lvl4pPr marL="1734849" marR="0" indent="-574031"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4pPr>
      <a:lvl5pPr marL="2143049" marR="0" indent="-669703"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5pPr>
      <a:lvl6pPr marL="2393071" marR="0" indent="-669703"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6pPr>
      <a:lvl7pPr marL="2643094" marR="0" indent="-669703"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7pPr>
      <a:lvl8pPr marL="2893116" marR="0" indent="-669703"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8pPr>
      <a:lvl9pPr marL="3143138" marR="0" indent="-669703" algn="l" defTabSz="410751" latinLnBrk="0">
        <a:lnSpc>
          <a:spcPct val="100000"/>
        </a:lnSpc>
        <a:spcBef>
          <a:spcPts val="1687"/>
        </a:spcBef>
        <a:spcAft>
          <a:spcPts val="0"/>
        </a:spcAft>
        <a:buClrTx/>
        <a:buSzPct val="171000"/>
        <a:buFontTx/>
        <a:buChar char="•"/>
        <a:tabLst/>
        <a:defRPr sz="1406" b="1" i="0" u="none" strike="noStrike" cap="none" spc="0" baseline="0">
          <a:solidFill>
            <a:srgbClr val="000000"/>
          </a:solidFill>
          <a:uFillTx/>
          <a:latin typeface="+mn-lt"/>
          <a:ea typeface="+mn-ea"/>
          <a:cs typeface="+mn-cs"/>
          <a:sym typeface="Gill Sans"/>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AFF398-EAA7-48F5-A3DC-FB82E0019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77058-7EA3-4EFC-8333-7791B3620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CA3E6-1804-4168-B9B8-2D9C505AB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72028-4593-453D-9E1A-FA33C7A9A400}" type="datetimeFigureOut">
              <a:rPr lang="en-US" smtClean="0"/>
              <a:t>10/23/2020</a:t>
            </a:fld>
            <a:endParaRPr lang="en-US"/>
          </a:p>
        </p:txBody>
      </p:sp>
      <p:sp>
        <p:nvSpPr>
          <p:cNvPr id="5" name="Footer Placeholder 4">
            <a:extLst>
              <a:ext uri="{FF2B5EF4-FFF2-40B4-BE49-F238E27FC236}">
                <a16:creationId xmlns:a16="http://schemas.microsoft.com/office/drawing/2014/main" id="{08EDBDDF-67EF-454A-A9A5-8425E5AFB8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DFE4DE-621D-40EA-BF7C-1B15F3390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81784-3475-4B7D-B659-1445F0E49B21}" type="slidenum">
              <a:rPr lang="en-US" smtClean="0"/>
              <a:t>‹#›</a:t>
            </a:fld>
            <a:endParaRPr lang="en-US"/>
          </a:p>
        </p:txBody>
      </p:sp>
    </p:spTree>
    <p:extLst>
      <p:ext uri="{BB962C8B-B14F-4D97-AF65-F5344CB8AC3E}">
        <p14:creationId xmlns:p14="http://schemas.microsoft.com/office/powerpoint/2010/main" val="20817770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45061" y="892197"/>
            <a:ext cx="11559396" cy="538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064" name="Rectangle 40"/>
          <p:cNvSpPr>
            <a:spLocks noGrp="1" noChangeArrowheads="1"/>
          </p:cNvSpPr>
          <p:nvPr>
            <p:ph type="sldNum" sz="quarter" idx="4"/>
          </p:nvPr>
        </p:nvSpPr>
        <p:spPr bwMode="auto">
          <a:xfrm>
            <a:off x="8669119" y="6420973"/>
            <a:ext cx="3084155" cy="470647"/>
          </a:xfrm>
          <a:prstGeom prst="rect">
            <a:avLst/>
          </a:prstGeom>
          <a:noFill/>
          <a:ln w="9525">
            <a:noFill/>
            <a:miter lim="800000"/>
            <a:headEnd/>
            <a:tailEnd/>
          </a:ln>
          <a:effectLst/>
        </p:spPr>
        <p:txBody>
          <a:bodyPr vert="horz" wrap="square" lIns="73206" tIns="36602" rIns="73206" bIns="36602" numCol="1" anchor="t" anchorCtr="0" compatLnSpc="1">
            <a:prstTxWarp prst="textNoShape">
              <a:avLst/>
            </a:prstTxWarp>
          </a:bodyPr>
          <a:lstStyle>
            <a:lvl1pPr algn="r" eaLnBrk="0" hangingPunct="0">
              <a:defRPr sz="1467">
                <a:latin typeface="Times New Roman" pitchFamily="18" charset="0"/>
                <a:cs typeface="+mn-cs"/>
              </a:defRPr>
            </a:lvl1pPr>
          </a:lstStyle>
          <a:p>
            <a:pPr>
              <a:defRPr/>
            </a:pPr>
            <a:r>
              <a:rPr lang="en-US" dirty="0"/>
              <a:t>@ Copyright Harris and Rajgopal</a:t>
            </a:r>
          </a:p>
        </p:txBody>
      </p:sp>
      <p:pic>
        <p:nvPicPr>
          <p:cNvPr id="1029" name="Picture 13" descr="logo_foo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652" y="6470002"/>
            <a:ext cx="2924848" cy="25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9"/>
          <p:cNvSpPr>
            <a:spLocks noChangeArrowheads="1"/>
          </p:cNvSpPr>
          <p:nvPr/>
        </p:nvSpPr>
        <p:spPr bwMode="auto">
          <a:xfrm>
            <a:off x="0" y="2802"/>
            <a:ext cx="12192000" cy="804023"/>
          </a:xfrm>
          <a:prstGeom prst="rect">
            <a:avLst/>
          </a:prstGeom>
          <a:solidFill>
            <a:srgbClr val="0081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652" tIns="48827" rIns="97652" bIns="48827" anchor="ctr"/>
          <a:lstStyle/>
          <a:p>
            <a:pPr algn="ctr" eaLnBrk="0" hangingPunct="0"/>
            <a:endParaRPr lang="en-US" sz="2400"/>
          </a:p>
        </p:txBody>
      </p:sp>
      <p:sp>
        <p:nvSpPr>
          <p:cNvPr id="1031" name="Rectangle 2"/>
          <p:cNvSpPr>
            <a:spLocks noGrp="1" noChangeArrowheads="1"/>
          </p:cNvSpPr>
          <p:nvPr>
            <p:ph type="title"/>
          </p:nvPr>
        </p:nvSpPr>
        <p:spPr bwMode="auto">
          <a:xfrm>
            <a:off x="149524" y="0"/>
            <a:ext cx="11904453" cy="8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421" tIns="38711" rIns="77421" bIns="38711" numCol="1" anchor="ctr" anchorCtr="0" compatLnSpc="1">
            <a:prstTxWarp prst="textNoShape">
              <a:avLst/>
            </a:prstTxWarp>
          </a:bodyPr>
          <a:lstStyle/>
          <a:p>
            <a:pPr lvl="0"/>
            <a:r>
              <a:rPr lang="en-US" dirty="0"/>
              <a:t>Click to edit Master title style</a:t>
            </a:r>
          </a:p>
        </p:txBody>
      </p:sp>
      <p:sp>
        <p:nvSpPr>
          <p:cNvPr id="1032" name="Line 11"/>
          <p:cNvSpPr>
            <a:spLocks noChangeShapeType="1"/>
          </p:cNvSpPr>
          <p:nvPr/>
        </p:nvSpPr>
        <p:spPr bwMode="auto">
          <a:xfrm flipV="1">
            <a:off x="11551" y="6392956"/>
            <a:ext cx="12180455" cy="40621"/>
          </a:xfrm>
          <a:prstGeom prst="line">
            <a:avLst/>
          </a:prstGeom>
          <a:noFill/>
          <a:ln w="25400">
            <a:solidFill>
              <a:srgbClr val="0081CC"/>
            </a:solidFill>
            <a:round/>
            <a:headEnd/>
            <a:tailEnd/>
          </a:ln>
          <a:extLst>
            <a:ext uri="{909E8E84-426E-40DD-AFC4-6F175D3DCCD1}">
              <a14:hiddenFill xmlns:a14="http://schemas.microsoft.com/office/drawing/2010/main">
                <a:noFill/>
              </a14:hiddenFill>
            </a:ext>
          </a:extLst>
        </p:spPr>
        <p:txBody>
          <a:bodyPr lIns="97652" tIns="48827" rIns="97652" bIns="48827"/>
          <a:lstStyle/>
          <a:p>
            <a:endParaRPr lang="en-US" sz="2400"/>
          </a:p>
        </p:txBody>
      </p:sp>
    </p:spTree>
    <p:extLst>
      <p:ext uri="{BB962C8B-B14F-4D97-AF65-F5344CB8AC3E}">
        <p14:creationId xmlns:p14="http://schemas.microsoft.com/office/powerpoint/2010/main" val="26147199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dt="0"/>
  <p:txStyles>
    <p:titleStyle>
      <a:lvl1pPr algn="ctr" defTabSz="1088389" rtl="0" eaLnBrk="0" fontAlgn="base" hangingPunct="0">
        <a:lnSpc>
          <a:spcPct val="90000"/>
        </a:lnSpc>
        <a:spcBef>
          <a:spcPct val="0"/>
        </a:spcBef>
        <a:spcAft>
          <a:spcPct val="0"/>
        </a:spcAft>
        <a:defRPr sz="3200" b="1">
          <a:solidFill>
            <a:schemeClr val="bg1"/>
          </a:solidFill>
          <a:latin typeface="Arial Narrow" pitchFamily="34" charset="0"/>
          <a:ea typeface="+mj-ea"/>
          <a:cs typeface="+mj-cs"/>
        </a:defRPr>
      </a:lvl1pPr>
      <a:lvl2pPr algn="ctr" defTabSz="1088389" rtl="0" eaLnBrk="0" fontAlgn="base" hangingPunct="0">
        <a:lnSpc>
          <a:spcPct val="90000"/>
        </a:lnSpc>
        <a:spcBef>
          <a:spcPct val="0"/>
        </a:spcBef>
        <a:spcAft>
          <a:spcPct val="0"/>
        </a:spcAft>
        <a:defRPr sz="2933" b="1">
          <a:solidFill>
            <a:schemeClr val="tx1"/>
          </a:solidFill>
          <a:latin typeface="Arial" charset="0"/>
        </a:defRPr>
      </a:lvl2pPr>
      <a:lvl3pPr algn="ctr" defTabSz="1088389" rtl="0" eaLnBrk="0" fontAlgn="base" hangingPunct="0">
        <a:lnSpc>
          <a:spcPct val="90000"/>
        </a:lnSpc>
        <a:spcBef>
          <a:spcPct val="0"/>
        </a:spcBef>
        <a:spcAft>
          <a:spcPct val="0"/>
        </a:spcAft>
        <a:defRPr sz="2933" b="1">
          <a:solidFill>
            <a:schemeClr val="tx1"/>
          </a:solidFill>
          <a:latin typeface="Arial" charset="0"/>
        </a:defRPr>
      </a:lvl3pPr>
      <a:lvl4pPr algn="ctr" defTabSz="1088389" rtl="0" eaLnBrk="0" fontAlgn="base" hangingPunct="0">
        <a:lnSpc>
          <a:spcPct val="90000"/>
        </a:lnSpc>
        <a:spcBef>
          <a:spcPct val="0"/>
        </a:spcBef>
        <a:spcAft>
          <a:spcPct val="0"/>
        </a:spcAft>
        <a:defRPr sz="2933" b="1">
          <a:solidFill>
            <a:schemeClr val="tx1"/>
          </a:solidFill>
          <a:latin typeface="Arial" charset="0"/>
        </a:defRPr>
      </a:lvl4pPr>
      <a:lvl5pPr algn="ctr" defTabSz="1088389" rtl="0" eaLnBrk="0" fontAlgn="base" hangingPunct="0">
        <a:lnSpc>
          <a:spcPct val="90000"/>
        </a:lnSpc>
        <a:spcBef>
          <a:spcPct val="0"/>
        </a:spcBef>
        <a:spcAft>
          <a:spcPct val="0"/>
        </a:spcAft>
        <a:defRPr sz="2933" b="1">
          <a:solidFill>
            <a:schemeClr val="tx1"/>
          </a:solidFill>
          <a:latin typeface="Arial" charset="0"/>
        </a:defRPr>
      </a:lvl5pPr>
      <a:lvl6pPr marL="488249" algn="ctr" defTabSz="1088389" rtl="0" eaLnBrk="0" fontAlgn="base" hangingPunct="0">
        <a:lnSpc>
          <a:spcPct val="90000"/>
        </a:lnSpc>
        <a:spcBef>
          <a:spcPct val="0"/>
        </a:spcBef>
        <a:spcAft>
          <a:spcPct val="0"/>
        </a:spcAft>
        <a:defRPr sz="3467" b="1">
          <a:solidFill>
            <a:schemeClr val="tx1"/>
          </a:solidFill>
          <a:latin typeface="Arial Narrow" pitchFamily="34" charset="0"/>
        </a:defRPr>
      </a:lvl6pPr>
      <a:lvl7pPr marL="976498" algn="ctr" defTabSz="1088389" rtl="0" eaLnBrk="0" fontAlgn="base" hangingPunct="0">
        <a:lnSpc>
          <a:spcPct val="90000"/>
        </a:lnSpc>
        <a:spcBef>
          <a:spcPct val="0"/>
        </a:spcBef>
        <a:spcAft>
          <a:spcPct val="0"/>
        </a:spcAft>
        <a:defRPr sz="3467" b="1">
          <a:solidFill>
            <a:schemeClr val="tx1"/>
          </a:solidFill>
          <a:latin typeface="Arial Narrow" pitchFamily="34" charset="0"/>
        </a:defRPr>
      </a:lvl7pPr>
      <a:lvl8pPr marL="1464749" algn="ctr" defTabSz="1088389" rtl="0" eaLnBrk="0" fontAlgn="base" hangingPunct="0">
        <a:lnSpc>
          <a:spcPct val="90000"/>
        </a:lnSpc>
        <a:spcBef>
          <a:spcPct val="0"/>
        </a:spcBef>
        <a:spcAft>
          <a:spcPct val="0"/>
        </a:spcAft>
        <a:defRPr sz="3467" b="1">
          <a:solidFill>
            <a:schemeClr val="tx1"/>
          </a:solidFill>
          <a:latin typeface="Arial Narrow" pitchFamily="34" charset="0"/>
        </a:defRPr>
      </a:lvl8pPr>
      <a:lvl9pPr marL="1952998" algn="ctr" defTabSz="1088389" rtl="0" eaLnBrk="0" fontAlgn="base" hangingPunct="0">
        <a:lnSpc>
          <a:spcPct val="90000"/>
        </a:lnSpc>
        <a:spcBef>
          <a:spcPct val="0"/>
        </a:spcBef>
        <a:spcAft>
          <a:spcPct val="0"/>
        </a:spcAft>
        <a:defRPr sz="3467" b="1">
          <a:solidFill>
            <a:schemeClr val="tx1"/>
          </a:solidFill>
          <a:latin typeface="Arial Narrow" pitchFamily="34" charset="0"/>
        </a:defRPr>
      </a:lvl9pPr>
    </p:titleStyle>
    <p:bodyStyle>
      <a:lvl1pPr marL="150280" indent="-150280" algn="l" defTabSz="1088389" rtl="0" eaLnBrk="0" fontAlgn="base" hangingPunct="0">
        <a:spcBef>
          <a:spcPct val="0"/>
        </a:spcBef>
        <a:spcAft>
          <a:spcPct val="35000"/>
        </a:spcAft>
        <a:buChar char="•"/>
        <a:defRPr sz="2400">
          <a:solidFill>
            <a:schemeClr val="tx1"/>
          </a:solidFill>
          <a:latin typeface="+mn-lt"/>
          <a:ea typeface="+mn-ea"/>
          <a:cs typeface="+mn-cs"/>
        </a:defRPr>
      </a:lvl1pPr>
      <a:lvl2pPr marL="423828" indent="-183094" algn="l" defTabSz="1088389" rtl="0" eaLnBrk="0" fontAlgn="base" hangingPunct="0">
        <a:spcBef>
          <a:spcPct val="0"/>
        </a:spcBef>
        <a:spcAft>
          <a:spcPct val="35000"/>
        </a:spcAft>
        <a:buChar char="–"/>
        <a:defRPr sz="2133">
          <a:solidFill>
            <a:schemeClr val="tx1"/>
          </a:solidFill>
          <a:latin typeface="+mn-lt"/>
        </a:defRPr>
      </a:lvl2pPr>
      <a:lvl3pPr marL="673038" indent="-127149" algn="l" defTabSz="1088389" rtl="0" eaLnBrk="0" fontAlgn="base" hangingPunct="0">
        <a:spcBef>
          <a:spcPct val="20000"/>
        </a:spcBef>
        <a:spcAft>
          <a:spcPct val="0"/>
        </a:spcAft>
        <a:buChar char="•"/>
        <a:defRPr sz="1467">
          <a:solidFill>
            <a:schemeClr val="tx1"/>
          </a:solidFill>
          <a:latin typeface="Times New Roman" pitchFamily="18" charset="0"/>
        </a:defRPr>
      </a:lvl3pPr>
      <a:lvl4pPr marL="1220623" indent="244123" algn="l" defTabSz="1088389" rtl="0" eaLnBrk="0" fontAlgn="base" hangingPunct="0">
        <a:spcBef>
          <a:spcPct val="20000"/>
        </a:spcBef>
        <a:spcAft>
          <a:spcPct val="0"/>
        </a:spcAft>
        <a:buChar char="–"/>
        <a:defRPr sz="1733">
          <a:solidFill>
            <a:schemeClr val="tx1"/>
          </a:solidFill>
          <a:latin typeface="Times New Roman" pitchFamily="18" charset="0"/>
        </a:defRPr>
      </a:lvl4pPr>
      <a:lvl5pPr marL="2068278" indent="-271249" algn="l" defTabSz="1088389" rtl="0" eaLnBrk="0" fontAlgn="base" hangingPunct="0">
        <a:spcBef>
          <a:spcPct val="20000"/>
        </a:spcBef>
        <a:spcAft>
          <a:spcPct val="0"/>
        </a:spcAft>
        <a:buChar char="»"/>
        <a:defRPr sz="1733">
          <a:solidFill>
            <a:schemeClr val="tx1"/>
          </a:solidFill>
          <a:latin typeface="Times New Roman" pitchFamily="18" charset="0"/>
        </a:defRPr>
      </a:lvl5pPr>
      <a:lvl6pPr marL="2556525" indent="-271249" algn="l" defTabSz="1088389" rtl="0" eaLnBrk="0" fontAlgn="base" hangingPunct="0">
        <a:spcBef>
          <a:spcPct val="20000"/>
        </a:spcBef>
        <a:spcAft>
          <a:spcPct val="0"/>
        </a:spcAft>
        <a:buChar char="»"/>
        <a:defRPr sz="1733">
          <a:solidFill>
            <a:schemeClr val="tx1"/>
          </a:solidFill>
          <a:latin typeface="Times New Roman" pitchFamily="18" charset="0"/>
        </a:defRPr>
      </a:lvl6pPr>
      <a:lvl7pPr marL="3044777" indent="-271249" algn="l" defTabSz="1088389" rtl="0" eaLnBrk="0" fontAlgn="base" hangingPunct="0">
        <a:spcBef>
          <a:spcPct val="20000"/>
        </a:spcBef>
        <a:spcAft>
          <a:spcPct val="0"/>
        </a:spcAft>
        <a:buChar char="»"/>
        <a:defRPr sz="1733">
          <a:solidFill>
            <a:schemeClr val="tx1"/>
          </a:solidFill>
          <a:latin typeface="Times New Roman" pitchFamily="18" charset="0"/>
        </a:defRPr>
      </a:lvl7pPr>
      <a:lvl8pPr marL="3533026" indent="-271249" algn="l" defTabSz="1088389" rtl="0" eaLnBrk="0" fontAlgn="base" hangingPunct="0">
        <a:spcBef>
          <a:spcPct val="20000"/>
        </a:spcBef>
        <a:spcAft>
          <a:spcPct val="0"/>
        </a:spcAft>
        <a:buChar char="»"/>
        <a:defRPr sz="1733">
          <a:solidFill>
            <a:schemeClr val="tx1"/>
          </a:solidFill>
          <a:latin typeface="Times New Roman" pitchFamily="18" charset="0"/>
        </a:defRPr>
      </a:lvl8pPr>
      <a:lvl9pPr marL="4021275" indent="-271249" algn="l" defTabSz="1088389" rtl="0" eaLnBrk="0" fontAlgn="base" hangingPunct="0">
        <a:spcBef>
          <a:spcPct val="20000"/>
        </a:spcBef>
        <a:spcAft>
          <a:spcPct val="0"/>
        </a:spcAft>
        <a:buChar char="»"/>
        <a:defRPr sz="1733">
          <a:solidFill>
            <a:schemeClr val="tx1"/>
          </a:solidFill>
          <a:latin typeface="Times New Roman" pitchFamily="18" charset="0"/>
        </a:defRPr>
      </a:lvl9pPr>
    </p:bodyStyle>
    <p:otherStyle>
      <a:defPPr>
        <a:defRPr lang="en-US"/>
      </a:defPPr>
      <a:lvl1pPr marL="0" algn="l" defTabSz="976498" rtl="0" eaLnBrk="1" latinLnBrk="0" hangingPunct="1">
        <a:defRPr sz="1867" kern="1200">
          <a:solidFill>
            <a:schemeClr val="tx1"/>
          </a:solidFill>
          <a:latin typeface="+mn-lt"/>
          <a:ea typeface="+mn-ea"/>
          <a:cs typeface="+mn-cs"/>
        </a:defRPr>
      </a:lvl1pPr>
      <a:lvl2pPr marL="488249" algn="l" defTabSz="976498" rtl="0" eaLnBrk="1" latinLnBrk="0" hangingPunct="1">
        <a:defRPr sz="1867" kern="1200">
          <a:solidFill>
            <a:schemeClr val="tx1"/>
          </a:solidFill>
          <a:latin typeface="+mn-lt"/>
          <a:ea typeface="+mn-ea"/>
          <a:cs typeface="+mn-cs"/>
        </a:defRPr>
      </a:lvl2pPr>
      <a:lvl3pPr marL="976498" algn="l" defTabSz="976498" rtl="0" eaLnBrk="1" latinLnBrk="0" hangingPunct="1">
        <a:defRPr sz="1867" kern="1200">
          <a:solidFill>
            <a:schemeClr val="tx1"/>
          </a:solidFill>
          <a:latin typeface="+mn-lt"/>
          <a:ea typeface="+mn-ea"/>
          <a:cs typeface="+mn-cs"/>
        </a:defRPr>
      </a:lvl3pPr>
      <a:lvl4pPr marL="1464749" algn="l" defTabSz="976498" rtl="0" eaLnBrk="1" latinLnBrk="0" hangingPunct="1">
        <a:defRPr sz="1867" kern="1200">
          <a:solidFill>
            <a:schemeClr val="tx1"/>
          </a:solidFill>
          <a:latin typeface="+mn-lt"/>
          <a:ea typeface="+mn-ea"/>
          <a:cs typeface="+mn-cs"/>
        </a:defRPr>
      </a:lvl4pPr>
      <a:lvl5pPr marL="1952998" algn="l" defTabSz="976498" rtl="0" eaLnBrk="1" latinLnBrk="0" hangingPunct="1">
        <a:defRPr sz="1867" kern="1200">
          <a:solidFill>
            <a:schemeClr val="tx1"/>
          </a:solidFill>
          <a:latin typeface="+mn-lt"/>
          <a:ea typeface="+mn-ea"/>
          <a:cs typeface="+mn-cs"/>
        </a:defRPr>
      </a:lvl5pPr>
      <a:lvl6pPr marL="2441247" algn="l" defTabSz="976498" rtl="0" eaLnBrk="1" latinLnBrk="0" hangingPunct="1">
        <a:defRPr sz="1867" kern="1200">
          <a:solidFill>
            <a:schemeClr val="tx1"/>
          </a:solidFill>
          <a:latin typeface="+mn-lt"/>
          <a:ea typeface="+mn-ea"/>
          <a:cs typeface="+mn-cs"/>
        </a:defRPr>
      </a:lvl6pPr>
      <a:lvl7pPr marL="2929496" algn="l" defTabSz="976498" rtl="0" eaLnBrk="1" latinLnBrk="0" hangingPunct="1">
        <a:defRPr sz="1867" kern="1200">
          <a:solidFill>
            <a:schemeClr val="tx1"/>
          </a:solidFill>
          <a:latin typeface="+mn-lt"/>
          <a:ea typeface="+mn-ea"/>
          <a:cs typeface="+mn-cs"/>
        </a:defRPr>
      </a:lvl7pPr>
      <a:lvl8pPr marL="3417747" algn="l" defTabSz="976498" rtl="0" eaLnBrk="1" latinLnBrk="0" hangingPunct="1">
        <a:defRPr sz="1867" kern="1200">
          <a:solidFill>
            <a:schemeClr val="tx1"/>
          </a:solidFill>
          <a:latin typeface="+mn-lt"/>
          <a:ea typeface="+mn-ea"/>
          <a:cs typeface="+mn-cs"/>
        </a:defRPr>
      </a:lvl8pPr>
      <a:lvl9pPr marL="3905994" algn="l" defTabSz="97649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9561C-11B4-4CC4-B271-3E59C981A78C}"/>
              </a:ext>
            </a:extLst>
          </p:cNvPr>
          <p:cNvSpPr>
            <a:spLocks noGrp="1"/>
          </p:cNvSpPr>
          <p:nvPr>
            <p:ph type="title"/>
          </p:nvPr>
        </p:nvSpPr>
        <p:spPr>
          <a:xfrm>
            <a:off x="1698097" y="395066"/>
            <a:ext cx="10026668" cy="887360"/>
          </a:xfrm>
          <a:prstGeom prst="rect">
            <a:avLst/>
          </a:prstGeom>
        </p:spPr>
        <p:txBody>
          <a:bodyPr vert="horz" lIns="91440" tIns="45720" rIns="91440" bIns="45720" rtlCol="0" anchor="b" anchorCtr="0">
            <a:noAutofit/>
          </a:bodyPr>
          <a:lstStyle/>
          <a:p>
            <a:r>
              <a:rPr lang="en-US" noProof="0"/>
              <a:t>Click to edit Master title style</a:t>
            </a:r>
            <a:endParaRPr lang="en-AU" noProof="0" dirty="0"/>
          </a:p>
        </p:txBody>
      </p:sp>
      <p:sp>
        <p:nvSpPr>
          <p:cNvPr id="3" name="Text Placeholder 2">
            <a:extLst>
              <a:ext uri="{FF2B5EF4-FFF2-40B4-BE49-F238E27FC236}">
                <a16:creationId xmlns:a16="http://schemas.microsoft.com/office/drawing/2014/main" id="{03A81F4D-4B89-424A-BC66-199E1E666FD1}"/>
              </a:ext>
            </a:extLst>
          </p:cNvPr>
          <p:cNvSpPr>
            <a:spLocks noGrp="1"/>
          </p:cNvSpPr>
          <p:nvPr>
            <p:ph type="body" idx="1"/>
          </p:nvPr>
        </p:nvSpPr>
        <p:spPr>
          <a:xfrm>
            <a:off x="435428" y="1532415"/>
            <a:ext cx="11289341" cy="4376944"/>
          </a:xfrm>
          <a:prstGeom prst="rect">
            <a:avLst/>
          </a:prstGeom>
        </p:spPr>
        <p:txBody>
          <a:bodyPr vert="horz" lIns="91440" tIns="45720" rIns="91440" bIns="4572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a:t>
            </a:r>
          </a:p>
          <a:p>
            <a:pPr lvl="6"/>
            <a:r>
              <a:rPr lang="en-AU" noProof="0" dirty="0"/>
              <a:t>Seven</a:t>
            </a:r>
          </a:p>
          <a:p>
            <a:pPr lvl="7"/>
            <a:r>
              <a:rPr lang="en-AU" noProof="0" dirty="0"/>
              <a:t>Eight</a:t>
            </a:r>
          </a:p>
          <a:p>
            <a:pPr lvl="8"/>
            <a:r>
              <a:rPr lang="en-AU" noProof="0" dirty="0"/>
              <a:t>nine</a:t>
            </a:r>
          </a:p>
        </p:txBody>
      </p:sp>
      <p:sp>
        <p:nvSpPr>
          <p:cNvPr id="4" name="Date Placeholder 3">
            <a:extLst>
              <a:ext uri="{FF2B5EF4-FFF2-40B4-BE49-F238E27FC236}">
                <a16:creationId xmlns:a16="http://schemas.microsoft.com/office/drawing/2014/main" id="{A76D8956-3042-4F51-A765-52197DEBA845}"/>
              </a:ext>
            </a:extLst>
          </p:cNvPr>
          <p:cNvSpPr>
            <a:spLocks noGrp="1"/>
          </p:cNvSpPr>
          <p:nvPr>
            <p:ph type="dt" sz="half" idx="2"/>
          </p:nvPr>
        </p:nvSpPr>
        <p:spPr>
          <a:xfrm>
            <a:off x="8412983" y="6172509"/>
            <a:ext cx="2484000" cy="365125"/>
          </a:xfrm>
          <a:prstGeom prst="rect">
            <a:avLst/>
          </a:prstGeom>
        </p:spPr>
        <p:txBody>
          <a:bodyPr vert="horz" lIns="91440" tIns="45720" rIns="91440" bIns="45720" rtlCol="0" anchor="ctr"/>
          <a:lstStyle>
            <a:lvl1pPr algn="l">
              <a:defRPr sz="1200">
                <a:solidFill>
                  <a:schemeClr val="tx1"/>
                </a:solidFill>
              </a:defRPr>
            </a:lvl1pPr>
          </a:lstStyle>
          <a:p>
            <a:fld id="{15C1EA3C-26E9-4B87-838B-C7B127160328}" type="datetime1">
              <a:rPr lang="en-AU" noProof="0" smtClean="0"/>
              <a:t>23/10/2020</a:t>
            </a:fld>
            <a:endParaRPr lang="en-AU" noProof="0" dirty="0"/>
          </a:p>
        </p:txBody>
      </p:sp>
      <p:sp>
        <p:nvSpPr>
          <p:cNvPr id="5" name="Footer Placeholder 4">
            <a:extLst>
              <a:ext uri="{FF2B5EF4-FFF2-40B4-BE49-F238E27FC236}">
                <a16:creationId xmlns:a16="http://schemas.microsoft.com/office/drawing/2014/main" id="{2B9DE430-5DBA-4DE1-9C36-C5FAED4EAF10}"/>
              </a:ext>
            </a:extLst>
          </p:cNvPr>
          <p:cNvSpPr>
            <a:spLocks noGrp="1"/>
          </p:cNvSpPr>
          <p:nvPr>
            <p:ph type="ftr" sz="quarter" idx="3"/>
          </p:nvPr>
        </p:nvSpPr>
        <p:spPr>
          <a:xfrm>
            <a:off x="435429" y="6172509"/>
            <a:ext cx="7914473" cy="365125"/>
          </a:xfrm>
          <a:prstGeom prst="rect">
            <a:avLst/>
          </a:prstGeom>
        </p:spPr>
        <p:txBody>
          <a:bodyPr vert="horz" lIns="91440" tIns="45720" rIns="91440" bIns="45720" rtlCol="0" anchor="ctr"/>
          <a:lstStyle>
            <a:lvl1pPr algn="l">
              <a:defRPr sz="1200">
                <a:solidFill>
                  <a:schemeClr val="tx1"/>
                </a:solidFill>
              </a:defRPr>
            </a:lvl1pPr>
          </a:lstStyle>
          <a:p>
            <a:endParaRPr lang="en-AU" noProof="0" dirty="0"/>
          </a:p>
        </p:txBody>
      </p:sp>
      <p:sp>
        <p:nvSpPr>
          <p:cNvPr id="6" name="Slide Number Placeholder 5">
            <a:extLst>
              <a:ext uri="{FF2B5EF4-FFF2-40B4-BE49-F238E27FC236}">
                <a16:creationId xmlns:a16="http://schemas.microsoft.com/office/drawing/2014/main" id="{DD42F550-8FDF-4424-AA18-C4563333340E}"/>
              </a:ext>
            </a:extLst>
          </p:cNvPr>
          <p:cNvSpPr>
            <a:spLocks noGrp="1"/>
          </p:cNvSpPr>
          <p:nvPr>
            <p:ph type="sldNum" sz="quarter" idx="4"/>
          </p:nvPr>
        </p:nvSpPr>
        <p:spPr>
          <a:xfrm>
            <a:off x="10960065" y="6172509"/>
            <a:ext cx="753681" cy="365125"/>
          </a:xfrm>
          <a:prstGeom prst="rect">
            <a:avLst/>
          </a:prstGeom>
        </p:spPr>
        <p:txBody>
          <a:bodyPr vert="horz" lIns="91440" tIns="45720" rIns="0" bIns="45720" rtlCol="0" anchor="ctr"/>
          <a:lstStyle>
            <a:lvl1pPr algn="r">
              <a:defRPr sz="1200">
                <a:solidFill>
                  <a:schemeClr val="tx1"/>
                </a:solidFill>
              </a:defRPr>
            </a:lvl1pPr>
          </a:lstStyle>
          <a:p>
            <a:fld id="{DC22DD25-61AE-413C-B4D2-EF2365C9B2E1}" type="slidenum">
              <a:rPr lang="en-AU" noProof="0" smtClean="0"/>
              <a:pPr/>
              <a:t>‹#›</a:t>
            </a:fld>
            <a:endParaRPr lang="en-AU" noProof="0" dirty="0"/>
          </a:p>
        </p:txBody>
      </p:sp>
      <p:grpSp>
        <p:nvGrpSpPr>
          <p:cNvPr id="243" name="Group 4">
            <a:extLst>
              <a:ext uri="{FF2B5EF4-FFF2-40B4-BE49-F238E27FC236}">
                <a16:creationId xmlns:a16="http://schemas.microsoft.com/office/drawing/2014/main" id="{10B109AB-C874-4A80-A1E4-F3A3AC0E4493}"/>
              </a:ext>
            </a:extLst>
          </p:cNvPr>
          <p:cNvGrpSpPr>
            <a:grpSpLocks noChangeAspect="1"/>
          </p:cNvGrpSpPr>
          <p:nvPr userDrawn="1"/>
        </p:nvGrpSpPr>
        <p:grpSpPr bwMode="auto">
          <a:xfrm>
            <a:off x="564095" y="432000"/>
            <a:ext cx="957547" cy="720000"/>
            <a:chOff x="2864" y="1181"/>
            <a:chExt cx="1952" cy="1957"/>
          </a:xfrm>
        </p:grpSpPr>
        <p:sp>
          <p:nvSpPr>
            <p:cNvPr id="244" name="AutoShape 3">
              <a:extLst>
                <a:ext uri="{FF2B5EF4-FFF2-40B4-BE49-F238E27FC236}">
                  <a16:creationId xmlns:a16="http://schemas.microsoft.com/office/drawing/2014/main" id="{7EB6AC4B-8B74-448B-AA29-8C83B2CD6BD6}"/>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45" name="Rectangle 5">
              <a:extLst>
                <a:ext uri="{FF2B5EF4-FFF2-40B4-BE49-F238E27FC236}">
                  <a16:creationId xmlns:a16="http://schemas.microsoft.com/office/drawing/2014/main" id="{818B5319-6FEE-4850-89C9-467814391D61}"/>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46" name="Freeform 6">
              <a:extLst>
                <a:ext uri="{FF2B5EF4-FFF2-40B4-BE49-F238E27FC236}">
                  <a16:creationId xmlns:a16="http://schemas.microsoft.com/office/drawing/2014/main" id="{0AF01425-EE43-40DE-957E-6EC99E388036}"/>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47" name="Freeform 7">
              <a:extLst>
                <a:ext uri="{FF2B5EF4-FFF2-40B4-BE49-F238E27FC236}">
                  <a16:creationId xmlns:a16="http://schemas.microsoft.com/office/drawing/2014/main" id="{AD36EF20-735B-4B32-97EA-92986DF06D97}"/>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48" name="Freeform 8">
              <a:extLst>
                <a:ext uri="{FF2B5EF4-FFF2-40B4-BE49-F238E27FC236}">
                  <a16:creationId xmlns:a16="http://schemas.microsoft.com/office/drawing/2014/main" id="{CE12F0BB-70E6-459F-A657-3727377649B0}"/>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49" name="Freeform 9">
              <a:extLst>
                <a:ext uri="{FF2B5EF4-FFF2-40B4-BE49-F238E27FC236}">
                  <a16:creationId xmlns:a16="http://schemas.microsoft.com/office/drawing/2014/main" id="{4DEA87C4-A8B0-4BAB-B44D-7553C0C5EE09}"/>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0" name="Freeform 10">
              <a:extLst>
                <a:ext uri="{FF2B5EF4-FFF2-40B4-BE49-F238E27FC236}">
                  <a16:creationId xmlns:a16="http://schemas.microsoft.com/office/drawing/2014/main" id="{3B2109E3-4D96-46F3-80CA-36C469DBAFBA}"/>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1" name="Freeform 11">
              <a:extLst>
                <a:ext uri="{FF2B5EF4-FFF2-40B4-BE49-F238E27FC236}">
                  <a16:creationId xmlns:a16="http://schemas.microsoft.com/office/drawing/2014/main" id="{9A65ABD4-2F80-48ED-9586-996B6D4B2543}"/>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2" name="Freeform 12">
              <a:extLst>
                <a:ext uri="{FF2B5EF4-FFF2-40B4-BE49-F238E27FC236}">
                  <a16:creationId xmlns:a16="http://schemas.microsoft.com/office/drawing/2014/main" id="{010AD24B-1B5A-4AE2-88DA-B6DA4AE7F67C}"/>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3" name="Freeform 13">
              <a:extLst>
                <a:ext uri="{FF2B5EF4-FFF2-40B4-BE49-F238E27FC236}">
                  <a16:creationId xmlns:a16="http://schemas.microsoft.com/office/drawing/2014/main" id="{C26A18C3-B362-4583-899A-39A3B1FF6FD6}"/>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4" name="Freeform 14">
              <a:extLst>
                <a:ext uri="{FF2B5EF4-FFF2-40B4-BE49-F238E27FC236}">
                  <a16:creationId xmlns:a16="http://schemas.microsoft.com/office/drawing/2014/main" id="{75A20202-BC46-45E6-80A6-208C5A187080}"/>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5" name="Freeform 15">
              <a:extLst>
                <a:ext uri="{FF2B5EF4-FFF2-40B4-BE49-F238E27FC236}">
                  <a16:creationId xmlns:a16="http://schemas.microsoft.com/office/drawing/2014/main" id="{084CB548-6EDD-451D-86B2-60E12A8AFF9C}"/>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6" name="Freeform 16">
              <a:extLst>
                <a:ext uri="{FF2B5EF4-FFF2-40B4-BE49-F238E27FC236}">
                  <a16:creationId xmlns:a16="http://schemas.microsoft.com/office/drawing/2014/main" id="{25F8FFA1-05FF-4B87-8A08-8F93112C093A}"/>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7" name="Freeform 17">
              <a:extLst>
                <a:ext uri="{FF2B5EF4-FFF2-40B4-BE49-F238E27FC236}">
                  <a16:creationId xmlns:a16="http://schemas.microsoft.com/office/drawing/2014/main" id="{9DE83C18-5C9D-456C-BD2F-04E4DC7E824C}"/>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8" name="Freeform 18">
              <a:extLst>
                <a:ext uri="{FF2B5EF4-FFF2-40B4-BE49-F238E27FC236}">
                  <a16:creationId xmlns:a16="http://schemas.microsoft.com/office/drawing/2014/main" id="{3D9729A0-7431-42D6-B3C0-A50B1F37BDCE}"/>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59" name="Freeform 19">
              <a:extLst>
                <a:ext uri="{FF2B5EF4-FFF2-40B4-BE49-F238E27FC236}">
                  <a16:creationId xmlns:a16="http://schemas.microsoft.com/office/drawing/2014/main" id="{5B283A52-6ECA-44BC-88FB-D25C3551D641}"/>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0" name="Freeform 20">
              <a:extLst>
                <a:ext uri="{FF2B5EF4-FFF2-40B4-BE49-F238E27FC236}">
                  <a16:creationId xmlns:a16="http://schemas.microsoft.com/office/drawing/2014/main" id="{E8973538-4017-4AD4-9B9C-8299C4D413F4}"/>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1" name="Rectangle 21">
              <a:extLst>
                <a:ext uri="{FF2B5EF4-FFF2-40B4-BE49-F238E27FC236}">
                  <a16:creationId xmlns:a16="http://schemas.microsoft.com/office/drawing/2014/main" id="{ED45594E-FE63-4B02-8BFE-F27623E0059A}"/>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2" name="Freeform 22">
              <a:extLst>
                <a:ext uri="{FF2B5EF4-FFF2-40B4-BE49-F238E27FC236}">
                  <a16:creationId xmlns:a16="http://schemas.microsoft.com/office/drawing/2014/main" id="{032C4DC5-4FC3-4CD6-A5F9-D68CB605F2A2}"/>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3" name="Freeform 23">
              <a:extLst>
                <a:ext uri="{FF2B5EF4-FFF2-40B4-BE49-F238E27FC236}">
                  <a16:creationId xmlns:a16="http://schemas.microsoft.com/office/drawing/2014/main" id="{FA4D9B53-5E07-4261-9BCE-D261EA4D5B0C}"/>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4" name="Freeform 24">
              <a:extLst>
                <a:ext uri="{FF2B5EF4-FFF2-40B4-BE49-F238E27FC236}">
                  <a16:creationId xmlns:a16="http://schemas.microsoft.com/office/drawing/2014/main" id="{41D3032E-CDEE-4628-97B5-20B5ED1619A5}"/>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5" name="Freeform 25">
              <a:extLst>
                <a:ext uri="{FF2B5EF4-FFF2-40B4-BE49-F238E27FC236}">
                  <a16:creationId xmlns:a16="http://schemas.microsoft.com/office/drawing/2014/main" id="{96C04E23-D084-4BA4-8698-55662D0C4A5D}"/>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6" name="Freeform 26">
              <a:extLst>
                <a:ext uri="{FF2B5EF4-FFF2-40B4-BE49-F238E27FC236}">
                  <a16:creationId xmlns:a16="http://schemas.microsoft.com/office/drawing/2014/main" id="{2E873FF8-C701-4848-BB75-53E79F3F2692}"/>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7" name="Freeform 27">
              <a:extLst>
                <a:ext uri="{FF2B5EF4-FFF2-40B4-BE49-F238E27FC236}">
                  <a16:creationId xmlns:a16="http://schemas.microsoft.com/office/drawing/2014/main" id="{99D61FDE-A0E9-4023-A115-06F59761AD78}"/>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8" name="Freeform 28">
              <a:extLst>
                <a:ext uri="{FF2B5EF4-FFF2-40B4-BE49-F238E27FC236}">
                  <a16:creationId xmlns:a16="http://schemas.microsoft.com/office/drawing/2014/main" id="{264E625C-71BF-42C5-8F97-A4540F0AEC6B}"/>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69" name="Freeform 29">
              <a:extLst>
                <a:ext uri="{FF2B5EF4-FFF2-40B4-BE49-F238E27FC236}">
                  <a16:creationId xmlns:a16="http://schemas.microsoft.com/office/drawing/2014/main" id="{7032F3D2-21E2-47FC-8661-70B84BBBF736}"/>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0" name="Freeform 30">
              <a:extLst>
                <a:ext uri="{FF2B5EF4-FFF2-40B4-BE49-F238E27FC236}">
                  <a16:creationId xmlns:a16="http://schemas.microsoft.com/office/drawing/2014/main" id="{1329B72A-6B21-4D5F-849C-463F7424A10A}"/>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1" name="Freeform 31">
              <a:extLst>
                <a:ext uri="{FF2B5EF4-FFF2-40B4-BE49-F238E27FC236}">
                  <a16:creationId xmlns:a16="http://schemas.microsoft.com/office/drawing/2014/main" id="{0BC9B370-A036-4F47-80FB-6E5BAD85E56D}"/>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2" name="Freeform 32">
              <a:extLst>
                <a:ext uri="{FF2B5EF4-FFF2-40B4-BE49-F238E27FC236}">
                  <a16:creationId xmlns:a16="http://schemas.microsoft.com/office/drawing/2014/main" id="{C0A6B761-41BA-40A1-8CBC-713E93EC6032}"/>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3" name="Freeform 34">
              <a:extLst>
                <a:ext uri="{FF2B5EF4-FFF2-40B4-BE49-F238E27FC236}">
                  <a16:creationId xmlns:a16="http://schemas.microsoft.com/office/drawing/2014/main" id="{B0EA4F54-49D3-4BD7-B0DF-92223FBC50C7}"/>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4" name="Freeform 35">
              <a:extLst>
                <a:ext uri="{FF2B5EF4-FFF2-40B4-BE49-F238E27FC236}">
                  <a16:creationId xmlns:a16="http://schemas.microsoft.com/office/drawing/2014/main" id="{FA09D9E7-91C1-4546-AB1F-C5CC560A0611}"/>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5" name="Freeform 36">
              <a:extLst>
                <a:ext uri="{FF2B5EF4-FFF2-40B4-BE49-F238E27FC236}">
                  <a16:creationId xmlns:a16="http://schemas.microsoft.com/office/drawing/2014/main" id="{3ED3064C-75FA-468D-8D31-882F4D58B4A0}"/>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6" name="Freeform 37">
              <a:extLst>
                <a:ext uri="{FF2B5EF4-FFF2-40B4-BE49-F238E27FC236}">
                  <a16:creationId xmlns:a16="http://schemas.microsoft.com/office/drawing/2014/main" id="{68D220D6-C7AF-4B65-9BFC-883493F4D4F2}"/>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7" name="Freeform 38">
              <a:extLst>
                <a:ext uri="{FF2B5EF4-FFF2-40B4-BE49-F238E27FC236}">
                  <a16:creationId xmlns:a16="http://schemas.microsoft.com/office/drawing/2014/main" id="{E1290535-1314-49DF-9ABD-15513857C281}"/>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8" name="Freeform 39">
              <a:extLst>
                <a:ext uri="{FF2B5EF4-FFF2-40B4-BE49-F238E27FC236}">
                  <a16:creationId xmlns:a16="http://schemas.microsoft.com/office/drawing/2014/main" id="{AADFF7CD-8DC0-442C-82DD-99F07411D403}"/>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79" name="Freeform 40">
              <a:extLst>
                <a:ext uri="{FF2B5EF4-FFF2-40B4-BE49-F238E27FC236}">
                  <a16:creationId xmlns:a16="http://schemas.microsoft.com/office/drawing/2014/main" id="{C98D974F-651C-4B46-9D6B-C869F97AAF9D}"/>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0" name="Freeform 41">
              <a:extLst>
                <a:ext uri="{FF2B5EF4-FFF2-40B4-BE49-F238E27FC236}">
                  <a16:creationId xmlns:a16="http://schemas.microsoft.com/office/drawing/2014/main" id="{F18AA89E-6D2F-49E9-AAB7-33D81C26A732}"/>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1" name="Freeform 42">
              <a:extLst>
                <a:ext uri="{FF2B5EF4-FFF2-40B4-BE49-F238E27FC236}">
                  <a16:creationId xmlns:a16="http://schemas.microsoft.com/office/drawing/2014/main" id="{643C4C7B-D3E8-400B-B938-BAC36EDF5E57}"/>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2" name="Freeform 43">
              <a:extLst>
                <a:ext uri="{FF2B5EF4-FFF2-40B4-BE49-F238E27FC236}">
                  <a16:creationId xmlns:a16="http://schemas.microsoft.com/office/drawing/2014/main" id="{39A39533-D4A2-4BBA-9B85-AABE37AF612B}"/>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3" name="Freeform 44">
              <a:extLst>
                <a:ext uri="{FF2B5EF4-FFF2-40B4-BE49-F238E27FC236}">
                  <a16:creationId xmlns:a16="http://schemas.microsoft.com/office/drawing/2014/main" id="{336FF3A4-2A83-46B0-BAED-601F83C6A99F}"/>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4" name="Freeform 45">
              <a:extLst>
                <a:ext uri="{FF2B5EF4-FFF2-40B4-BE49-F238E27FC236}">
                  <a16:creationId xmlns:a16="http://schemas.microsoft.com/office/drawing/2014/main" id="{5F03CB4B-F373-47A8-9A9D-149CBC4509E5}"/>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5" name="Freeform 46">
              <a:extLst>
                <a:ext uri="{FF2B5EF4-FFF2-40B4-BE49-F238E27FC236}">
                  <a16:creationId xmlns:a16="http://schemas.microsoft.com/office/drawing/2014/main" id="{9AF231D7-96BB-4A58-98A9-9C38F6EBCAC4}"/>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6" name="Freeform 47">
              <a:extLst>
                <a:ext uri="{FF2B5EF4-FFF2-40B4-BE49-F238E27FC236}">
                  <a16:creationId xmlns:a16="http://schemas.microsoft.com/office/drawing/2014/main" id="{9699CB94-9797-4630-B9B1-00E1053B78AD}"/>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7" name="Freeform 48">
              <a:extLst>
                <a:ext uri="{FF2B5EF4-FFF2-40B4-BE49-F238E27FC236}">
                  <a16:creationId xmlns:a16="http://schemas.microsoft.com/office/drawing/2014/main" id="{532904E0-BD95-47FE-8467-AFAEFC6AAB6C}"/>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8" name="Freeform 49">
              <a:extLst>
                <a:ext uri="{FF2B5EF4-FFF2-40B4-BE49-F238E27FC236}">
                  <a16:creationId xmlns:a16="http://schemas.microsoft.com/office/drawing/2014/main" id="{EE067328-8325-4EDC-9B0E-249D98AF2248}"/>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89" name="Freeform 50">
              <a:extLst>
                <a:ext uri="{FF2B5EF4-FFF2-40B4-BE49-F238E27FC236}">
                  <a16:creationId xmlns:a16="http://schemas.microsoft.com/office/drawing/2014/main" id="{FE6D58E0-3CBC-4EF2-8602-1F1443409E63}"/>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0" name="Freeform 51">
              <a:extLst>
                <a:ext uri="{FF2B5EF4-FFF2-40B4-BE49-F238E27FC236}">
                  <a16:creationId xmlns:a16="http://schemas.microsoft.com/office/drawing/2014/main" id="{A540C51A-ADC8-4601-B5AA-A99D0DAC900A}"/>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1" name="Freeform 52">
              <a:extLst>
                <a:ext uri="{FF2B5EF4-FFF2-40B4-BE49-F238E27FC236}">
                  <a16:creationId xmlns:a16="http://schemas.microsoft.com/office/drawing/2014/main" id="{D00811B7-7E43-45EA-8E0E-370C388D72F9}"/>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2" name="Freeform 53">
              <a:extLst>
                <a:ext uri="{FF2B5EF4-FFF2-40B4-BE49-F238E27FC236}">
                  <a16:creationId xmlns:a16="http://schemas.microsoft.com/office/drawing/2014/main" id="{1D818141-D0FA-4D72-B8AD-78E6BCBDF381}"/>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3" name="Freeform 54">
              <a:extLst>
                <a:ext uri="{FF2B5EF4-FFF2-40B4-BE49-F238E27FC236}">
                  <a16:creationId xmlns:a16="http://schemas.microsoft.com/office/drawing/2014/main" id="{56C15302-16A9-421B-ABD2-0E2AE03A1A76}"/>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4" name="Freeform 55">
              <a:extLst>
                <a:ext uri="{FF2B5EF4-FFF2-40B4-BE49-F238E27FC236}">
                  <a16:creationId xmlns:a16="http://schemas.microsoft.com/office/drawing/2014/main" id="{3B36BC11-8A39-4060-89B3-3F68F20F514F}"/>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5" name="Freeform 56">
              <a:extLst>
                <a:ext uri="{FF2B5EF4-FFF2-40B4-BE49-F238E27FC236}">
                  <a16:creationId xmlns:a16="http://schemas.microsoft.com/office/drawing/2014/main" id="{9A604842-442A-4AC7-8CF8-AF3B6C0A768C}"/>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6" name="Freeform 57">
              <a:extLst>
                <a:ext uri="{FF2B5EF4-FFF2-40B4-BE49-F238E27FC236}">
                  <a16:creationId xmlns:a16="http://schemas.microsoft.com/office/drawing/2014/main" id="{8E5AF6BD-F9F0-4306-BE6A-01192D38ED18}"/>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7" name="Freeform 58">
              <a:extLst>
                <a:ext uri="{FF2B5EF4-FFF2-40B4-BE49-F238E27FC236}">
                  <a16:creationId xmlns:a16="http://schemas.microsoft.com/office/drawing/2014/main" id="{AA64BF41-A39C-4080-9E34-4C723236C484}"/>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8" name="Freeform 59">
              <a:extLst>
                <a:ext uri="{FF2B5EF4-FFF2-40B4-BE49-F238E27FC236}">
                  <a16:creationId xmlns:a16="http://schemas.microsoft.com/office/drawing/2014/main" id="{B675F4D5-7A6D-4C8E-A9F0-360004B5E928}"/>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299" name="Freeform 60">
              <a:extLst>
                <a:ext uri="{FF2B5EF4-FFF2-40B4-BE49-F238E27FC236}">
                  <a16:creationId xmlns:a16="http://schemas.microsoft.com/office/drawing/2014/main" id="{85DEC662-1A2A-4AEA-8E4F-D3E1AD9E426E}"/>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300" name="Freeform 61">
              <a:extLst>
                <a:ext uri="{FF2B5EF4-FFF2-40B4-BE49-F238E27FC236}">
                  <a16:creationId xmlns:a16="http://schemas.microsoft.com/office/drawing/2014/main" id="{0C30D195-16A6-4BE4-9295-10800D45BF25}"/>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sp>
          <p:nvSpPr>
            <p:cNvPr id="301" name="Freeform 62">
              <a:extLst>
                <a:ext uri="{FF2B5EF4-FFF2-40B4-BE49-F238E27FC236}">
                  <a16:creationId xmlns:a16="http://schemas.microsoft.com/office/drawing/2014/main" id="{F58BE6EC-96DF-47C7-977F-435A400B2D5A}"/>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AU" sz="1800" noProof="0"/>
            </a:p>
          </p:txBody>
        </p:sp>
      </p:grpSp>
    </p:spTree>
    <p:extLst>
      <p:ext uri="{BB962C8B-B14F-4D97-AF65-F5344CB8AC3E}">
        <p14:creationId xmlns:p14="http://schemas.microsoft.com/office/powerpoint/2010/main" val="357212460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Lst>
  <p:hf hdr="0" ftr="0" dt="0"/>
  <p:txStyles>
    <p:titleStyle>
      <a:lvl1pPr algn="l" defTabSz="914354"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914354"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1pPr>
      <a:lvl2pPr marL="215989" indent="-215989" algn="l" defTabSz="914354"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431979" indent="-215989" algn="l" defTabSz="914354" rtl="0" eaLnBrk="1" latinLnBrk="0" hangingPunct="1">
        <a:lnSpc>
          <a:spcPct val="100000"/>
        </a:lnSpc>
        <a:spcBef>
          <a:spcPts val="500"/>
        </a:spcBef>
        <a:buFont typeface="Calibri" panose="020F0502020204030204" pitchFamily="34" charset="0"/>
        <a:buChar char="–"/>
        <a:defRPr sz="2000" b="0" kern="1200">
          <a:solidFill>
            <a:schemeClr val="tx1"/>
          </a:solidFill>
          <a:latin typeface="+mn-lt"/>
          <a:ea typeface="+mn-ea"/>
          <a:cs typeface="+mn-cs"/>
        </a:defRPr>
      </a:lvl3pPr>
      <a:lvl4pPr marL="0" indent="0" algn="l" defTabSz="914354" rtl="0" eaLnBrk="1" latinLnBrk="0" hangingPunct="1">
        <a:lnSpc>
          <a:spcPct val="100000"/>
        </a:lnSpc>
        <a:spcBef>
          <a:spcPts val="800"/>
        </a:spcBef>
        <a:buFont typeface="Arial" panose="020B0604020202020204" pitchFamily="34" charset="0"/>
        <a:buNone/>
        <a:defRPr sz="2000" b="1" kern="1200">
          <a:solidFill>
            <a:schemeClr val="tx1"/>
          </a:solidFill>
          <a:latin typeface="+mn-lt"/>
          <a:ea typeface="+mn-ea"/>
          <a:cs typeface="+mn-cs"/>
        </a:defRPr>
      </a:lvl4pPr>
      <a:lvl5pPr marL="0" indent="0" algn="l" defTabSz="914354" rtl="0" eaLnBrk="1" latinLnBrk="0" hangingPunct="1">
        <a:lnSpc>
          <a:spcPct val="100000"/>
        </a:lnSpc>
        <a:spcBef>
          <a:spcPts val="500"/>
        </a:spcBef>
        <a:buFont typeface="Arial" panose="020B0604020202020204" pitchFamily="34" charset="0"/>
        <a:buNone/>
        <a:defRPr sz="2000" kern="1200">
          <a:solidFill>
            <a:schemeClr val="tx2"/>
          </a:solidFill>
          <a:latin typeface="+mn-lt"/>
          <a:ea typeface="+mn-ea"/>
          <a:cs typeface="+mn-cs"/>
        </a:defRPr>
      </a:lvl5pPr>
      <a:lvl6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6pPr>
      <a:lvl7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7pPr>
      <a:lvl8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8pPr>
      <a:lvl9pPr marL="0" indent="0" algn="l" defTabSz="914354"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PAC Professional Accounting Futures 2019</a:t>
            </a:r>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2BD0D-169D-4E79-8896-91849D654FE9}" type="slidenum">
              <a:rPr lang="en-CA" smtClean="0"/>
              <a:t>‹#›</a:t>
            </a:fld>
            <a:endParaRPr lang="en-CA"/>
          </a:p>
        </p:txBody>
      </p:sp>
    </p:spTree>
    <p:extLst>
      <p:ext uri="{BB962C8B-B14F-4D97-AF65-F5344CB8AC3E}">
        <p14:creationId xmlns:p14="http://schemas.microsoft.com/office/powerpoint/2010/main" val="1403223141"/>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09321"/>
            <a:ext cx="2844800" cy="365125"/>
          </a:xfrm>
          <a:prstGeom prst="rect">
            <a:avLst/>
          </a:prstGeom>
        </p:spPr>
        <p:txBody>
          <a:bodyPr vert="horz" lIns="91440" tIns="45720" rIns="91440" bIns="45720" rtlCol="0" anchor="ctr"/>
          <a:lstStyle>
            <a:lvl1pPr algn="r">
              <a:defRPr sz="1200">
                <a:solidFill>
                  <a:srgbClr val="460023"/>
                </a:solidFill>
              </a:defRPr>
            </a:lvl1pPr>
          </a:lstStyle>
          <a:p>
            <a:fld id="{B6F15528-21DE-4FAA-801E-634DDDAF4B2B}" type="slidenum">
              <a:rPr lang="en-US" smtClean="0"/>
              <a:pPr/>
              <a:t>‹#›</a:t>
            </a:fld>
            <a:endParaRPr lang="en-US"/>
          </a:p>
        </p:txBody>
      </p:sp>
      <p:cxnSp>
        <p:nvCxnSpPr>
          <p:cNvPr id="8" name="Straight Connector 7"/>
          <p:cNvCxnSpPr/>
          <p:nvPr/>
        </p:nvCxnSpPr>
        <p:spPr>
          <a:xfrm>
            <a:off x="527382" y="6093296"/>
            <a:ext cx="11222069" cy="0"/>
          </a:xfrm>
          <a:prstGeom prst="line">
            <a:avLst/>
          </a:prstGeom>
          <a:ln w="25400">
            <a:solidFill>
              <a:srgbClr val="460023"/>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generated with very high confidence">
            <a:extLst>
              <a:ext uri="{FF2B5EF4-FFF2-40B4-BE49-F238E27FC236}">
                <a16:creationId xmlns:a16="http://schemas.microsoft.com/office/drawing/2014/main" id="{FEB6291E-0302-46A0-B118-63875445CF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 y="6189467"/>
            <a:ext cx="1970517" cy="604830"/>
          </a:xfrm>
          <a:prstGeom prst="rect">
            <a:avLst/>
          </a:prstGeom>
        </p:spPr>
      </p:pic>
    </p:spTree>
    <p:extLst>
      <p:ext uri="{BB962C8B-B14F-4D97-AF65-F5344CB8AC3E}">
        <p14:creationId xmlns:p14="http://schemas.microsoft.com/office/powerpoint/2010/main" val="108710966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9.xml"/><Relationship Id="rId1" Type="http://schemas.openxmlformats.org/officeDocument/2006/relationships/tags" Target="../tags/tag1.xml"/><Relationship Id="rId4"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0.xml"/><Relationship Id="rId1" Type="http://schemas.openxmlformats.org/officeDocument/2006/relationships/tags" Target="../tags/tag2.xml"/><Relationship Id="rId4" Type="http://schemas.openxmlformats.org/officeDocument/2006/relationships/hyperlink" Target="https://www.forbes.com/sites/shivaramrajgopal/2020/05/21/how-is-esg-performing-in-the-covid-19-crisis/#2b1dcde34b62"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0.xml"/><Relationship Id="rId1" Type="http://schemas.openxmlformats.org/officeDocument/2006/relationships/tags" Target="../tags/tag3.xml"/><Relationship Id="rId5" Type="http://schemas.openxmlformats.org/officeDocument/2006/relationships/image" Target="../media/image44.emf"/><Relationship Id="rId4" Type="http://schemas.openxmlformats.org/officeDocument/2006/relationships/image" Target="../media/image43.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0.xml"/><Relationship Id="rId1" Type="http://schemas.openxmlformats.org/officeDocument/2006/relationships/tags" Target="../tags/tag4.xml"/><Relationship Id="rId5" Type="http://schemas.openxmlformats.org/officeDocument/2006/relationships/hyperlink" Target="https://www.forbes.com/sites/shivaramrajgopal/2020/04/24/why-dont-esg-investors-ask-for-a-public-firms-tax-return/#10e02a732cf8" TargetMode="External"/><Relationship Id="rId4" Type="http://schemas.openxmlformats.org/officeDocument/2006/relationships/hyperlink" Target="https://www.forbes.com/sites/shivaramrajgopal/2020/04/16/rated-s-corporate-handouts-should-be-part-of-the-esg-scorecard/#6b5fce07279d"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0.xml"/><Relationship Id="rId1" Type="http://schemas.openxmlformats.org/officeDocument/2006/relationships/tags" Target="../tags/tag5.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8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7.png"/></Relationships>
</file>

<file path=ppt/slides/_rels/slide8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8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png"/></Relationships>
</file>

<file path=ppt/slides/_rels/slide8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8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8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51.png"/><Relationship Id="rId4" Type="http://schemas.openxmlformats.org/officeDocument/2006/relationships/diagramLayout" Target="../diagrams/layout6.xml"/><Relationship Id="rId9" Type="http://schemas.openxmlformats.org/officeDocument/2006/relationships/image" Target="../media/image50.png"/></Relationships>
</file>

<file path=ppt/slides/_rels/slide8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8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8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7.png"/></Relationships>
</file>

<file path=ppt/slides/_rels/slide8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8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7.png"/></Relationships>
</file>

<file path=ppt/slides/_rels/slide8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7.xml"/><Relationship Id="rId1" Type="http://schemas.openxmlformats.org/officeDocument/2006/relationships/slideLayout" Target="../slideLayouts/slideLayout8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83.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4.png"/><Relationship Id="rId4" Type="http://schemas.openxmlformats.org/officeDocument/2006/relationships/diagramLayout" Target="../diagrams/layout11.xml"/><Relationship Id="rId9" Type="http://schemas.openxmlformats.org/officeDocument/2006/relationships/image" Target="../media/image53.png"/></Relationships>
</file>

<file path=ppt/slides/_rels/slide9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5.png"/><Relationship Id="rId7" Type="http://schemas.openxmlformats.org/officeDocument/2006/relationships/diagramColors" Target="../diagrams/colors12.xml"/><Relationship Id="rId2" Type="http://schemas.openxmlformats.org/officeDocument/2006/relationships/notesSlide" Target="../notesSlides/notesSlide49.xml"/><Relationship Id="rId1" Type="http://schemas.openxmlformats.org/officeDocument/2006/relationships/slideLayout" Target="../slideLayouts/slideLayout83.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56.png"/><Relationship Id="rId4" Type="http://schemas.openxmlformats.org/officeDocument/2006/relationships/diagramData" Target="../diagrams/data12.xml"/><Relationship Id="rId9" Type="http://schemas.openxmlformats.org/officeDocument/2006/relationships/image" Target="../media/image47.png"/></Relationships>
</file>

<file path=ppt/slides/_rels/slide9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0.xml"/><Relationship Id="rId1" Type="http://schemas.openxmlformats.org/officeDocument/2006/relationships/slideLayout" Target="../slideLayouts/slideLayout83.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microsoft.com/office/2007/relationships/hdphoto" Target="../media/hdphoto1.wdp"/><Relationship Id="rId4" Type="http://schemas.openxmlformats.org/officeDocument/2006/relationships/diagramLayout" Target="../diagrams/layout13.xml"/><Relationship Id="rId9" Type="http://schemas.openxmlformats.org/officeDocument/2006/relationships/image" Target="../media/image57.png"/></Relationships>
</file>

<file path=ppt/slides/_rels/slide9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1.xml"/><Relationship Id="rId1" Type="http://schemas.openxmlformats.org/officeDocument/2006/relationships/slideLayout" Target="../slideLayouts/slideLayout8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2.xml"/><Relationship Id="rId1" Type="http://schemas.openxmlformats.org/officeDocument/2006/relationships/slideLayout" Target="../slideLayouts/slideLayout83.xml"/><Relationship Id="rId6" Type="http://schemas.openxmlformats.org/officeDocument/2006/relationships/diagramColors" Target="../diagrams/colors15.xml"/><Relationship Id="rId11" Type="http://schemas.openxmlformats.org/officeDocument/2006/relationships/image" Target="../media/image47.png"/><Relationship Id="rId5" Type="http://schemas.openxmlformats.org/officeDocument/2006/relationships/diagramQuickStyle" Target="../diagrams/quickStyle15.xml"/><Relationship Id="rId10" Type="http://schemas.openxmlformats.org/officeDocument/2006/relationships/image" Target="../media/image61.png"/><Relationship Id="rId4" Type="http://schemas.openxmlformats.org/officeDocument/2006/relationships/diagramLayout" Target="../diagrams/layout15.xml"/><Relationship Id="rId9" Type="http://schemas.openxmlformats.org/officeDocument/2006/relationships/image" Target="../media/image60.png"/></Relationships>
</file>

<file path=ppt/slides/_rels/slide9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3.xml"/><Relationship Id="rId1" Type="http://schemas.openxmlformats.org/officeDocument/2006/relationships/slideLayout" Target="../slideLayouts/slideLayout8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7.png"/></Relationships>
</file>

<file path=ppt/slides/_rels/slide9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4.xml"/><Relationship Id="rId1" Type="http://schemas.openxmlformats.org/officeDocument/2006/relationships/slideLayout" Target="../slideLayouts/slideLayout8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7.png"/></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83.xml"/><Relationship Id="rId4" Type="http://schemas.openxmlformats.org/officeDocument/2006/relationships/image" Target="../media/image47.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6.xml"/><Relationship Id="rId1" Type="http://schemas.openxmlformats.org/officeDocument/2006/relationships/slideLayout" Target="../slideLayouts/slideLayout8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6556-24BE-4A2F-AE10-8A093E57742D}"/>
              </a:ext>
            </a:extLst>
          </p:cNvPr>
          <p:cNvSpPr>
            <a:spLocks noGrp="1"/>
          </p:cNvSpPr>
          <p:nvPr>
            <p:ph type="ctrTitle"/>
          </p:nvPr>
        </p:nvSpPr>
        <p:spPr/>
        <p:txBody>
          <a:bodyPr/>
          <a:lstStyle/>
          <a:p>
            <a:r>
              <a:rPr lang="en-US" dirty="0" smtClean="0"/>
              <a:t>PAC PPTs for Day 2  2020</a:t>
            </a:r>
            <a:endParaRPr lang="en-US" dirty="0"/>
          </a:p>
        </p:txBody>
      </p:sp>
      <p:sp>
        <p:nvSpPr>
          <p:cNvPr id="3" name="Subtitle 2">
            <a:extLst>
              <a:ext uri="{FF2B5EF4-FFF2-40B4-BE49-F238E27FC236}">
                <a16:creationId xmlns:a16="http://schemas.microsoft.com/office/drawing/2014/main" id="{7F594483-13CB-43B4-9D13-16124395283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6018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BA48EDE-0814-4C82-9BB5-F3074720D33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B6064"/>
                </a:solidFill>
                <a:effectLst/>
                <a:uLnTx/>
                <a:uFillTx/>
                <a:latin typeface="Roboto" pitchFamily="2" charset="0"/>
                <a:cs typeface="+mn-cs"/>
              </a:rPr>
              <a:t>© 2020 SUSTAINALYTICS – CONFIDENTIAL &amp; PROPRIETARY</a:t>
            </a:r>
          </a:p>
        </p:txBody>
      </p:sp>
      <p:grpSp>
        <p:nvGrpSpPr>
          <p:cNvPr id="5" name="Group 4">
            <a:extLst>
              <a:ext uri="{FF2B5EF4-FFF2-40B4-BE49-F238E27FC236}">
                <a16:creationId xmlns:a16="http://schemas.microsoft.com/office/drawing/2014/main" id="{0AAD4EDB-F3FF-4180-B02E-8B0DAB90E989}"/>
              </a:ext>
            </a:extLst>
          </p:cNvPr>
          <p:cNvGrpSpPr/>
          <p:nvPr/>
        </p:nvGrpSpPr>
        <p:grpSpPr>
          <a:xfrm>
            <a:off x="410548" y="749054"/>
            <a:ext cx="11577932" cy="5996110"/>
            <a:chOff x="-1194326" y="860998"/>
            <a:chExt cx="11577932" cy="5996110"/>
          </a:xfrm>
        </p:grpSpPr>
        <p:grpSp>
          <p:nvGrpSpPr>
            <p:cNvPr id="4" name="Group 3">
              <a:extLst>
                <a:ext uri="{FF2B5EF4-FFF2-40B4-BE49-F238E27FC236}">
                  <a16:creationId xmlns:a16="http://schemas.microsoft.com/office/drawing/2014/main" id="{4EA06C73-888B-410B-B279-67107609A500}"/>
                </a:ext>
              </a:extLst>
            </p:cNvPr>
            <p:cNvGrpSpPr/>
            <p:nvPr/>
          </p:nvGrpSpPr>
          <p:grpSpPr>
            <a:xfrm>
              <a:off x="-1194326" y="2062065"/>
              <a:ext cx="11577932" cy="4795043"/>
              <a:chOff x="-1460438" y="726405"/>
              <a:chExt cx="13616691" cy="6130703"/>
            </a:xfrm>
          </p:grpSpPr>
          <p:grpSp>
            <p:nvGrpSpPr>
              <p:cNvPr id="7" name="Group 6">
                <a:extLst>
                  <a:ext uri="{FF2B5EF4-FFF2-40B4-BE49-F238E27FC236}">
                    <a16:creationId xmlns:a16="http://schemas.microsoft.com/office/drawing/2014/main" id="{E9D32788-DF22-44DA-AF79-E23B149180FC}"/>
                  </a:ext>
                </a:extLst>
              </p:cNvPr>
              <p:cNvGrpSpPr/>
              <p:nvPr/>
            </p:nvGrpSpPr>
            <p:grpSpPr>
              <a:xfrm>
                <a:off x="3324493" y="5340758"/>
                <a:ext cx="2307173" cy="769059"/>
                <a:chOff x="3323770" y="5341255"/>
                <a:chExt cx="2307774" cy="769259"/>
              </a:xfrm>
              <a:effectLst>
                <a:outerShdw blurRad="279400" dist="38100" dir="5400000" sx="103000" sy="103000" algn="tl" rotWithShape="0">
                  <a:prstClr val="black">
                    <a:alpha val="32000"/>
                  </a:prstClr>
                </a:outerShdw>
              </a:effectLst>
            </p:grpSpPr>
            <p:sp>
              <p:nvSpPr>
                <p:cNvPr id="8" name="Rectangle 7">
                  <a:extLst>
                    <a:ext uri="{FF2B5EF4-FFF2-40B4-BE49-F238E27FC236}">
                      <a16:creationId xmlns:a16="http://schemas.microsoft.com/office/drawing/2014/main" id="{847E2BB9-F881-4F78-A7B2-1F2792F0FA7C}"/>
                    </a:ext>
                  </a:extLst>
                </p:cNvPr>
                <p:cNvSpPr/>
                <p:nvPr/>
              </p:nvSpPr>
              <p:spPr>
                <a:xfrm rot="5400000">
                  <a:off x="3708399" y="4956628"/>
                  <a:ext cx="769257" cy="153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9" name="Right Triangle 8">
                  <a:extLst>
                    <a:ext uri="{FF2B5EF4-FFF2-40B4-BE49-F238E27FC236}">
                      <a16:creationId xmlns:a16="http://schemas.microsoft.com/office/drawing/2014/main" id="{830797F0-5B36-42A9-9B43-2F50205646E2}"/>
                    </a:ext>
                  </a:extLst>
                </p:cNvPr>
                <p:cNvSpPr/>
                <p:nvPr/>
              </p:nvSpPr>
              <p:spPr>
                <a:xfrm flipV="1">
                  <a:off x="4862285" y="5341255"/>
                  <a:ext cx="769259" cy="76925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0" name="Group 9">
                <a:extLst>
                  <a:ext uri="{FF2B5EF4-FFF2-40B4-BE49-F238E27FC236}">
                    <a16:creationId xmlns:a16="http://schemas.microsoft.com/office/drawing/2014/main" id="{1A4CACC6-8938-4B88-88F4-6DD38CACBE6B}"/>
                  </a:ext>
                </a:extLst>
              </p:cNvPr>
              <p:cNvGrpSpPr/>
              <p:nvPr/>
            </p:nvGrpSpPr>
            <p:grpSpPr>
              <a:xfrm>
                <a:off x="5631666" y="3033582"/>
                <a:ext cx="2307173" cy="769059"/>
                <a:chOff x="5631544" y="3033478"/>
                <a:chExt cx="2307774" cy="769259"/>
              </a:xfrm>
              <a:solidFill>
                <a:schemeClr val="accent2"/>
              </a:solidFill>
              <a:effectLst>
                <a:outerShdw blurRad="279400" dist="38100" dir="5400000" sx="103000" sy="103000" algn="tl" rotWithShape="0">
                  <a:prstClr val="black">
                    <a:alpha val="32000"/>
                  </a:prstClr>
                </a:outerShdw>
              </a:effectLst>
            </p:grpSpPr>
            <p:sp>
              <p:nvSpPr>
                <p:cNvPr id="11" name="Rectangle 10">
                  <a:extLst>
                    <a:ext uri="{FF2B5EF4-FFF2-40B4-BE49-F238E27FC236}">
                      <a16:creationId xmlns:a16="http://schemas.microsoft.com/office/drawing/2014/main" id="{ACD8AF0A-6B1F-4E2C-99D5-155B86ED98AA}"/>
                    </a:ext>
                  </a:extLst>
                </p:cNvPr>
                <p:cNvSpPr/>
                <p:nvPr/>
              </p:nvSpPr>
              <p:spPr>
                <a:xfrm rot="5400000">
                  <a:off x="6016173" y="2648851"/>
                  <a:ext cx="769257" cy="1538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12" name="Right Triangle 11">
                  <a:extLst>
                    <a:ext uri="{FF2B5EF4-FFF2-40B4-BE49-F238E27FC236}">
                      <a16:creationId xmlns:a16="http://schemas.microsoft.com/office/drawing/2014/main" id="{C5F9D357-BAE4-4585-8E3F-F144C643FE0C}"/>
                    </a:ext>
                  </a:extLst>
                </p:cNvPr>
                <p:cNvSpPr/>
                <p:nvPr/>
              </p:nvSpPr>
              <p:spPr>
                <a:xfrm flipV="1">
                  <a:off x="7170059" y="3033478"/>
                  <a:ext cx="769259"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13" name="Group 12">
                <a:extLst>
                  <a:ext uri="{FF2B5EF4-FFF2-40B4-BE49-F238E27FC236}">
                    <a16:creationId xmlns:a16="http://schemas.microsoft.com/office/drawing/2014/main" id="{771DC0AE-87F1-44E8-8EFB-5BA2832DA3F4}"/>
                  </a:ext>
                </a:extLst>
              </p:cNvPr>
              <p:cNvGrpSpPr/>
              <p:nvPr/>
            </p:nvGrpSpPr>
            <p:grpSpPr>
              <a:xfrm>
                <a:off x="7938839" y="726405"/>
                <a:ext cx="2307173" cy="769059"/>
                <a:chOff x="7939318" y="725700"/>
                <a:chExt cx="2307774" cy="769259"/>
              </a:xfrm>
              <a:solidFill>
                <a:schemeClr val="accent4"/>
              </a:solidFill>
              <a:effectLst>
                <a:outerShdw blurRad="279400" dist="38100" dir="5400000" sx="103000" sy="103000" algn="tl" rotWithShape="0">
                  <a:prstClr val="black">
                    <a:alpha val="32000"/>
                  </a:prstClr>
                </a:outerShdw>
              </a:effectLst>
            </p:grpSpPr>
            <p:sp>
              <p:nvSpPr>
                <p:cNvPr id="14" name="Rectangle 13">
                  <a:extLst>
                    <a:ext uri="{FF2B5EF4-FFF2-40B4-BE49-F238E27FC236}">
                      <a16:creationId xmlns:a16="http://schemas.microsoft.com/office/drawing/2014/main" id="{799D5EF1-BC80-4647-B3F3-A99D4A56C4C5}"/>
                    </a:ext>
                  </a:extLst>
                </p:cNvPr>
                <p:cNvSpPr/>
                <p:nvPr/>
              </p:nvSpPr>
              <p:spPr>
                <a:xfrm rot="5400000">
                  <a:off x="8323947" y="341073"/>
                  <a:ext cx="769257" cy="1538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15" name="Right Triangle 14">
                  <a:extLst>
                    <a:ext uri="{FF2B5EF4-FFF2-40B4-BE49-F238E27FC236}">
                      <a16:creationId xmlns:a16="http://schemas.microsoft.com/office/drawing/2014/main" id="{2E436710-584F-4BDD-8005-50E3797D061E}"/>
                    </a:ext>
                  </a:extLst>
                </p:cNvPr>
                <p:cNvSpPr/>
                <p:nvPr/>
              </p:nvSpPr>
              <p:spPr>
                <a:xfrm flipV="1">
                  <a:off x="9477833" y="725700"/>
                  <a:ext cx="769259"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sp>
            <p:nvSpPr>
              <p:cNvPr id="17" name="Rounded Rectangle 38">
                <a:extLst>
                  <a:ext uri="{FF2B5EF4-FFF2-40B4-BE49-F238E27FC236}">
                    <a16:creationId xmlns:a16="http://schemas.microsoft.com/office/drawing/2014/main" id="{043D062B-372E-4C61-AE52-2640D383B7A9}"/>
                  </a:ext>
                </a:extLst>
              </p:cNvPr>
              <p:cNvSpPr/>
              <p:nvPr/>
            </p:nvSpPr>
            <p:spPr>
              <a:xfrm>
                <a:off x="6023806" y="1864329"/>
                <a:ext cx="947179" cy="948688"/>
              </a:xfrm>
              <a:prstGeom prst="roundRect">
                <a:avLst/>
              </a:prstGeom>
              <a:solidFill>
                <a:schemeClr val="accent4"/>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18" name="Rounded Rectangle 39">
                <a:extLst>
                  <a:ext uri="{FF2B5EF4-FFF2-40B4-BE49-F238E27FC236}">
                    <a16:creationId xmlns:a16="http://schemas.microsoft.com/office/drawing/2014/main" id="{E6E10494-3AE1-43DA-9C7E-B83DB04AB2D1}"/>
                  </a:ext>
                </a:extLst>
              </p:cNvPr>
              <p:cNvSpPr/>
              <p:nvPr/>
            </p:nvSpPr>
            <p:spPr>
              <a:xfrm>
                <a:off x="3545054" y="4023201"/>
                <a:ext cx="1096994" cy="1096994"/>
              </a:xfrm>
              <a:prstGeom prst="roundRect">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a:ea typeface="+mn-ea"/>
                  <a:cs typeface="+mn-cs"/>
                </a:endParaRPr>
              </a:p>
            </p:txBody>
          </p:sp>
          <p:sp>
            <p:nvSpPr>
              <p:cNvPr id="19" name="Rectangle 18">
                <a:extLst>
                  <a:ext uri="{FF2B5EF4-FFF2-40B4-BE49-F238E27FC236}">
                    <a16:creationId xmlns:a16="http://schemas.microsoft.com/office/drawing/2014/main" id="{E8315641-6B43-4E44-BD5F-91ABF45AFE00}"/>
                  </a:ext>
                </a:extLst>
              </p:cNvPr>
              <p:cNvSpPr/>
              <p:nvPr/>
            </p:nvSpPr>
            <p:spPr>
              <a:xfrm>
                <a:off x="-1460438" y="4023202"/>
                <a:ext cx="4895214" cy="100344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Investment Selection</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We help our clients identify and understand ESG risks and opportunities in their investable universe to support portfolio construction, the selection process as product creation.</a:t>
                </a:r>
              </a:p>
            </p:txBody>
          </p:sp>
          <p:sp>
            <p:nvSpPr>
              <p:cNvPr id="20" name="Rectangle 19">
                <a:extLst>
                  <a:ext uri="{FF2B5EF4-FFF2-40B4-BE49-F238E27FC236}">
                    <a16:creationId xmlns:a16="http://schemas.microsoft.com/office/drawing/2014/main" id="{6276FB36-189E-4F35-B35D-09A384561DB6}"/>
                  </a:ext>
                </a:extLst>
              </p:cNvPr>
              <p:cNvSpPr/>
              <p:nvPr/>
            </p:nvSpPr>
            <p:spPr>
              <a:xfrm>
                <a:off x="316900" y="1666762"/>
                <a:ext cx="5425227" cy="1003445"/>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Active ownership</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We support our clients in their engagement with investee companies across asset classes, through research and corporate engagement services, including voting services for public equities. </a:t>
                </a:r>
              </a:p>
            </p:txBody>
          </p:sp>
          <p:sp>
            <p:nvSpPr>
              <p:cNvPr id="21" name="Rectangle 20">
                <a:extLst>
                  <a:ext uri="{FF2B5EF4-FFF2-40B4-BE49-F238E27FC236}">
                    <a16:creationId xmlns:a16="http://schemas.microsoft.com/office/drawing/2014/main" id="{C4F8460B-DA91-4E4D-B494-00E49B7153F2}"/>
                  </a:ext>
                </a:extLst>
              </p:cNvPr>
              <p:cNvSpPr/>
              <p:nvPr/>
            </p:nvSpPr>
            <p:spPr>
              <a:xfrm>
                <a:off x="7143656" y="4010371"/>
                <a:ext cx="4769112" cy="1219874"/>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ESG Integration and risk management</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Our ESG Risk Ratings</a:t>
                </a:r>
                <a:r>
                  <a:rPr kumimoji="0" lang="en-US" sz="1100" b="0" i="1"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 </a:t>
                </a: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and other research products support investors in their fundamental analysis, risk management and during the investment decision-making process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endParaRPr>
              </a:p>
            </p:txBody>
          </p:sp>
          <p:sp>
            <p:nvSpPr>
              <p:cNvPr id="22" name="Rectangle 21">
                <a:extLst>
                  <a:ext uri="{FF2B5EF4-FFF2-40B4-BE49-F238E27FC236}">
                    <a16:creationId xmlns:a16="http://schemas.microsoft.com/office/drawing/2014/main" id="{76BC7833-FE50-4769-869A-61B68AB406B8}"/>
                  </a:ext>
                </a:extLst>
              </p:cNvPr>
              <p:cNvSpPr/>
              <p:nvPr/>
            </p:nvSpPr>
            <p:spPr>
              <a:xfrm>
                <a:off x="9419571" y="1869573"/>
                <a:ext cx="2736682" cy="2085591"/>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Reporting and monitoring</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Our research is used by clients to monitor investee companies and report internally and externally on a range of metrics. We also provide portfolio reporting tools on our online research portal and through third party platforms.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endParaRPr>
              </a:p>
            </p:txBody>
          </p:sp>
          <p:sp>
            <p:nvSpPr>
              <p:cNvPr id="23" name="Rounded Rectangle 36">
                <a:extLst>
                  <a:ext uri="{FF2B5EF4-FFF2-40B4-BE49-F238E27FC236}">
                    <a16:creationId xmlns:a16="http://schemas.microsoft.com/office/drawing/2014/main" id="{DABC5CB4-79C7-4240-82BF-126644E09253}"/>
                  </a:ext>
                </a:extLst>
              </p:cNvPr>
              <p:cNvSpPr/>
              <p:nvPr/>
            </p:nvSpPr>
            <p:spPr>
              <a:xfrm>
                <a:off x="5873991" y="4023201"/>
                <a:ext cx="1096994" cy="1096994"/>
              </a:xfrm>
              <a:prstGeom prst="roundRect">
                <a:avLst/>
              </a:prstGeom>
              <a:solidFill>
                <a:schemeClr val="accent2"/>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24" name="Rounded Rectangle 37">
                <a:extLst>
                  <a:ext uri="{FF2B5EF4-FFF2-40B4-BE49-F238E27FC236}">
                    <a16:creationId xmlns:a16="http://schemas.microsoft.com/office/drawing/2014/main" id="{BC639AF5-6B3E-46EE-8A68-656206605A07}"/>
                  </a:ext>
                </a:extLst>
              </p:cNvPr>
              <p:cNvSpPr/>
              <p:nvPr/>
            </p:nvSpPr>
            <p:spPr>
              <a:xfrm>
                <a:off x="8159398" y="1864329"/>
                <a:ext cx="947779" cy="948689"/>
              </a:xfrm>
              <a:prstGeom prst="roundRect">
                <a:avLst/>
              </a:prstGeom>
              <a:solidFill>
                <a:schemeClr val="accent4">
                  <a:lumMod val="75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nvGrpSpPr>
              <p:cNvPr id="25" name="Group 24">
                <a:extLst>
                  <a:ext uri="{FF2B5EF4-FFF2-40B4-BE49-F238E27FC236}">
                    <a16:creationId xmlns:a16="http://schemas.microsoft.com/office/drawing/2014/main" id="{2CA9E73A-C9BF-4CEF-9BE3-4B7432B6CA86}"/>
                  </a:ext>
                </a:extLst>
              </p:cNvPr>
              <p:cNvGrpSpPr/>
              <p:nvPr/>
            </p:nvGrpSpPr>
            <p:grpSpPr>
              <a:xfrm>
                <a:off x="2555435" y="5340759"/>
                <a:ext cx="769059" cy="1516349"/>
                <a:chOff x="2554511" y="5341256"/>
                <a:chExt cx="769259" cy="1516744"/>
              </a:xfrm>
              <a:solidFill>
                <a:schemeClr val="accent1">
                  <a:lumMod val="75000"/>
                </a:schemeClr>
              </a:solidFill>
            </p:grpSpPr>
            <p:sp>
              <p:nvSpPr>
                <p:cNvPr id="26" name="Right Triangle 25">
                  <a:extLst>
                    <a:ext uri="{FF2B5EF4-FFF2-40B4-BE49-F238E27FC236}">
                      <a16:creationId xmlns:a16="http://schemas.microsoft.com/office/drawing/2014/main" id="{93648925-BF79-45E7-81C1-F50AF47CFED5}"/>
                    </a:ext>
                  </a:extLst>
                </p:cNvPr>
                <p:cNvSpPr/>
                <p:nvPr/>
              </p:nvSpPr>
              <p:spPr>
                <a:xfrm flipH="1">
                  <a:off x="2554511" y="5341256"/>
                  <a:ext cx="769259"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27" name="Rectangle 26">
                  <a:extLst>
                    <a:ext uri="{FF2B5EF4-FFF2-40B4-BE49-F238E27FC236}">
                      <a16:creationId xmlns:a16="http://schemas.microsoft.com/office/drawing/2014/main" id="{FCFA12D1-95CC-434C-A644-25D0D364F4A2}"/>
                    </a:ext>
                  </a:extLst>
                </p:cNvPr>
                <p:cNvSpPr/>
                <p:nvPr/>
              </p:nvSpPr>
              <p:spPr>
                <a:xfrm>
                  <a:off x="2554512" y="6110513"/>
                  <a:ext cx="769257" cy="7474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8" name="Group 27">
                <a:extLst>
                  <a:ext uri="{FF2B5EF4-FFF2-40B4-BE49-F238E27FC236}">
                    <a16:creationId xmlns:a16="http://schemas.microsoft.com/office/drawing/2014/main" id="{2715E920-9EF8-4CCD-9F9A-E7597EE1D533}"/>
                  </a:ext>
                </a:extLst>
              </p:cNvPr>
              <p:cNvGrpSpPr/>
              <p:nvPr/>
            </p:nvGrpSpPr>
            <p:grpSpPr>
              <a:xfrm>
                <a:off x="4862608" y="3033583"/>
                <a:ext cx="769059" cy="2307173"/>
                <a:chOff x="4862285" y="3033479"/>
                <a:chExt cx="769259" cy="2307774"/>
              </a:xfrm>
              <a:solidFill>
                <a:schemeClr val="accent2">
                  <a:lumMod val="75000"/>
                </a:schemeClr>
              </a:solidFill>
            </p:grpSpPr>
            <p:sp>
              <p:nvSpPr>
                <p:cNvPr id="29" name="Rectangle 28">
                  <a:extLst>
                    <a:ext uri="{FF2B5EF4-FFF2-40B4-BE49-F238E27FC236}">
                      <a16:creationId xmlns:a16="http://schemas.microsoft.com/office/drawing/2014/main" id="{FBD195F3-0720-4898-AF4D-D17F516387F4}"/>
                    </a:ext>
                  </a:extLst>
                </p:cNvPr>
                <p:cNvSpPr/>
                <p:nvPr/>
              </p:nvSpPr>
              <p:spPr>
                <a:xfrm>
                  <a:off x="4862287" y="3802738"/>
                  <a:ext cx="769257" cy="1538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30" name="Right Triangle 29">
                  <a:extLst>
                    <a:ext uri="{FF2B5EF4-FFF2-40B4-BE49-F238E27FC236}">
                      <a16:creationId xmlns:a16="http://schemas.microsoft.com/office/drawing/2014/main" id="{988ABB22-ED39-4E1A-B28E-60EBB33B6D07}"/>
                    </a:ext>
                  </a:extLst>
                </p:cNvPr>
                <p:cNvSpPr/>
                <p:nvPr/>
              </p:nvSpPr>
              <p:spPr>
                <a:xfrm flipH="1">
                  <a:off x="4862285" y="3033479"/>
                  <a:ext cx="769259"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31" name="Group 30">
                <a:extLst>
                  <a:ext uri="{FF2B5EF4-FFF2-40B4-BE49-F238E27FC236}">
                    <a16:creationId xmlns:a16="http://schemas.microsoft.com/office/drawing/2014/main" id="{EE9ACD28-91C2-4F8A-B06A-7D7F346A17FE}"/>
                  </a:ext>
                </a:extLst>
              </p:cNvPr>
              <p:cNvGrpSpPr/>
              <p:nvPr/>
            </p:nvGrpSpPr>
            <p:grpSpPr>
              <a:xfrm>
                <a:off x="7169781" y="726405"/>
                <a:ext cx="769059" cy="2307174"/>
                <a:chOff x="7170059" y="725701"/>
                <a:chExt cx="769259" cy="2307775"/>
              </a:xfrm>
              <a:solidFill>
                <a:schemeClr val="accent4">
                  <a:lumMod val="75000"/>
                </a:schemeClr>
              </a:solidFill>
            </p:grpSpPr>
            <p:sp>
              <p:nvSpPr>
                <p:cNvPr id="32" name="Rectangle 31">
                  <a:extLst>
                    <a:ext uri="{FF2B5EF4-FFF2-40B4-BE49-F238E27FC236}">
                      <a16:creationId xmlns:a16="http://schemas.microsoft.com/office/drawing/2014/main" id="{B5E71B66-EB55-4DFD-9B55-F4DB819029EA}"/>
                    </a:ext>
                  </a:extLst>
                </p:cNvPr>
                <p:cNvSpPr/>
                <p:nvPr/>
              </p:nvSpPr>
              <p:spPr>
                <a:xfrm>
                  <a:off x="7170061" y="1494961"/>
                  <a:ext cx="769257" cy="1538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sp>
              <p:nvSpPr>
                <p:cNvPr id="33" name="Right Triangle 32">
                  <a:extLst>
                    <a:ext uri="{FF2B5EF4-FFF2-40B4-BE49-F238E27FC236}">
                      <a16:creationId xmlns:a16="http://schemas.microsoft.com/office/drawing/2014/main" id="{3F9769AF-7290-4051-B99C-1A6C6702EFC4}"/>
                    </a:ext>
                  </a:extLst>
                </p:cNvPr>
                <p:cNvSpPr/>
                <p:nvPr/>
              </p:nvSpPr>
              <p:spPr>
                <a:xfrm flipH="1">
                  <a:off x="7170059" y="725701"/>
                  <a:ext cx="769259"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cxnSp>
            <p:nvCxnSpPr>
              <p:cNvPr id="34" name="Elbow Connector 77">
                <a:extLst>
                  <a:ext uri="{FF2B5EF4-FFF2-40B4-BE49-F238E27FC236}">
                    <a16:creationId xmlns:a16="http://schemas.microsoft.com/office/drawing/2014/main" id="{CA3567D1-9047-41D7-9FD8-981D60A08EEA}"/>
                  </a:ext>
                </a:extLst>
              </p:cNvPr>
              <p:cNvCxnSpPr>
                <a:cxnSpLocks/>
              </p:cNvCxnSpPr>
              <p:nvPr/>
            </p:nvCxnSpPr>
            <p:spPr>
              <a:xfrm rot="5400000" flipH="1" flipV="1">
                <a:off x="1191726" y="2055140"/>
                <a:ext cx="701464" cy="2903625"/>
              </a:xfrm>
              <a:prstGeom prst="bentConnector3">
                <a:avLst>
                  <a:gd name="adj1" fmla="val 50000"/>
                </a:avLst>
              </a:prstGeom>
              <a:ln>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79">
                <a:extLst>
                  <a:ext uri="{FF2B5EF4-FFF2-40B4-BE49-F238E27FC236}">
                    <a16:creationId xmlns:a16="http://schemas.microsoft.com/office/drawing/2014/main" id="{2A6C8221-BABF-46FD-A12D-EE2064A473A2}"/>
                  </a:ext>
                </a:extLst>
              </p:cNvPr>
              <p:cNvCxnSpPr>
                <a:cxnSpLocks/>
              </p:cNvCxnSpPr>
              <p:nvPr/>
            </p:nvCxnSpPr>
            <p:spPr>
              <a:xfrm rot="10800000" flipV="1">
                <a:off x="8167769" y="3738988"/>
                <a:ext cx="1693713" cy="241504"/>
              </a:xfrm>
              <a:prstGeom prst="bentConnector3">
                <a:avLst>
                  <a:gd name="adj1" fmla="val 50000"/>
                </a:avLst>
              </a:prstGeom>
              <a:ln>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08C5846-84AF-4392-B1B0-AEC455339B4D}"/>
                  </a:ext>
                </a:extLst>
              </p:cNvPr>
              <p:cNvSpPr/>
              <p:nvPr/>
            </p:nvSpPr>
            <p:spPr>
              <a:xfrm>
                <a:off x="3524687" y="5374648"/>
                <a:ext cx="1708433" cy="39350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a:ea typeface="+mn-ea"/>
                    <a:cs typeface="Arial" panose="020B0604020202020204" pitchFamily="34" charset="0"/>
                  </a:rPr>
                  <a:t>Pre-investment</a:t>
                </a:r>
              </a:p>
            </p:txBody>
          </p:sp>
          <p:sp>
            <p:nvSpPr>
              <p:cNvPr id="55" name="Rectangle 54">
                <a:extLst>
                  <a:ext uri="{FF2B5EF4-FFF2-40B4-BE49-F238E27FC236}">
                    <a16:creationId xmlns:a16="http://schemas.microsoft.com/office/drawing/2014/main" id="{57A67B5B-66E1-4288-910C-D02948F15BCC}"/>
                  </a:ext>
                </a:extLst>
              </p:cNvPr>
              <p:cNvSpPr/>
              <p:nvPr/>
            </p:nvSpPr>
            <p:spPr>
              <a:xfrm>
                <a:off x="5873991" y="3251297"/>
                <a:ext cx="1708433" cy="39350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a:ea typeface="+mn-ea"/>
                    <a:cs typeface="Arial" panose="020B0604020202020204" pitchFamily="34" charset="0"/>
                  </a:rPr>
                  <a:t>Investment</a:t>
                </a:r>
              </a:p>
            </p:txBody>
          </p:sp>
          <p:sp>
            <p:nvSpPr>
              <p:cNvPr id="56" name="Rectangle 55">
                <a:extLst>
                  <a:ext uri="{FF2B5EF4-FFF2-40B4-BE49-F238E27FC236}">
                    <a16:creationId xmlns:a16="http://schemas.microsoft.com/office/drawing/2014/main" id="{90343E19-D176-45E4-A590-7AE059219C00}"/>
                  </a:ext>
                </a:extLst>
              </p:cNvPr>
              <p:cNvSpPr/>
              <p:nvPr/>
            </p:nvSpPr>
            <p:spPr>
              <a:xfrm>
                <a:off x="8036120" y="937175"/>
                <a:ext cx="1918724" cy="393508"/>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a:ea typeface="+mn-ea"/>
                    <a:cs typeface="Arial" panose="020B0604020202020204" pitchFamily="34" charset="0"/>
                  </a:rPr>
                  <a:t>Post-investment</a:t>
                </a:r>
              </a:p>
            </p:txBody>
          </p:sp>
          <p:pic>
            <p:nvPicPr>
              <p:cNvPr id="58" name="Picture 57">
                <a:extLst>
                  <a:ext uri="{FF2B5EF4-FFF2-40B4-BE49-F238E27FC236}">
                    <a16:creationId xmlns:a16="http://schemas.microsoft.com/office/drawing/2014/main" id="{3A50D85E-1496-488D-8704-FFC9140D6C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1603" y="4198950"/>
                <a:ext cx="729980" cy="737280"/>
              </a:xfrm>
              <a:prstGeom prst="rect">
                <a:avLst/>
              </a:prstGeom>
            </p:spPr>
          </p:pic>
          <p:pic>
            <p:nvPicPr>
              <p:cNvPr id="60" name="Picture 59">
                <a:extLst>
                  <a:ext uri="{FF2B5EF4-FFF2-40B4-BE49-F238E27FC236}">
                    <a16:creationId xmlns:a16="http://schemas.microsoft.com/office/drawing/2014/main" id="{D42E3E25-EBCB-4410-B398-84AB831929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18640" y="1986194"/>
                <a:ext cx="673264" cy="659800"/>
              </a:xfrm>
              <a:prstGeom prst="rect">
                <a:avLst/>
              </a:prstGeom>
            </p:spPr>
          </p:pic>
          <p:pic>
            <p:nvPicPr>
              <p:cNvPr id="62" name="Picture 61">
                <a:extLst>
                  <a:ext uri="{FF2B5EF4-FFF2-40B4-BE49-F238E27FC236}">
                    <a16:creationId xmlns:a16="http://schemas.microsoft.com/office/drawing/2014/main" id="{EA376437-36FA-4872-95A4-4DD920AC89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02199" y="2025216"/>
                <a:ext cx="748571" cy="636286"/>
              </a:xfrm>
              <a:prstGeom prst="rect">
                <a:avLst/>
              </a:prstGeom>
            </p:spPr>
          </p:pic>
          <p:pic>
            <p:nvPicPr>
              <p:cNvPr id="64" name="Picture 63">
                <a:extLst>
                  <a:ext uri="{FF2B5EF4-FFF2-40B4-BE49-F238E27FC236}">
                    <a16:creationId xmlns:a16="http://schemas.microsoft.com/office/drawing/2014/main" id="{0532973D-FF66-4412-BF8B-5196167EF8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23806" y="4172982"/>
                <a:ext cx="851594" cy="791983"/>
              </a:xfrm>
              <a:prstGeom prst="rect">
                <a:avLst/>
              </a:prstGeom>
            </p:spPr>
          </p:pic>
        </p:grpSp>
        <p:sp>
          <p:nvSpPr>
            <p:cNvPr id="42" name="Rectangle 41">
              <a:extLst>
                <a:ext uri="{FF2B5EF4-FFF2-40B4-BE49-F238E27FC236}">
                  <a16:creationId xmlns:a16="http://schemas.microsoft.com/office/drawing/2014/main" id="{2CA3E7C2-B894-4C78-B904-A691500033A4}"/>
                </a:ext>
              </a:extLst>
            </p:cNvPr>
            <p:cNvSpPr/>
            <p:nvPr/>
          </p:nvSpPr>
          <p:spPr>
            <a:xfrm>
              <a:off x="8105467" y="860998"/>
              <a:ext cx="653910" cy="12030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cxnSp>
        <p:nvCxnSpPr>
          <p:cNvPr id="45" name="Elbow Connector 77">
            <a:extLst>
              <a:ext uri="{FF2B5EF4-FFF2-40B4-BE49-F238E27FC236}">
                <a16:creationId xmlns:a16="http://schemas.microsoft.com/office/drawing/2014/main" id="{20C8303A-7DC0-42D7-8B93-6ECB552F5134}"/>
              </a:ext>
            </a:extLst>
          </p:cNvPr>
          <p:cNvCxnSpPr>
            <a:cxnSpLocks/>
          </p:cNvCxnSpPr>
          <p:nvPr/>
        </p:nvCxnSpPr>
        <p:spPr>
          <a:xfrm rot="5400000" flipH="1" flipV="1">
            <a:off x="5144711" y="1083418"/>
            <a:ext cx="457200" cy="2377440"/>
          </a:xfrm>
          <a:prstGeom prst="bentConnector3">
            <a:avLst>
              <a:gd name="adj1" fmla="val 50000"/>
            </a:avLst>
          </a:prstGeom>
          <a:ln>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Rounded Rectangle 38">
            <a:extLst>
              <a:ext uri="{FF2B5EF4-FFF2-40B4-BE49-F238E27FC236}">
                <a16:creationId xmlns:a16="http://schemas.microsoft.com/office/drawing/2014/main" id="{ABE9E857-6A6A-4528-A0B0-CBB0933311D9}"/>
              </a:ext>
            </a:extLst>
          </p:cNvPr>
          <p:cNvSpPr/>
          <p:nvPr/>
        </p:nvSpPr>
        <p:spPr>
          <a:xfrm>
            <a:off x="8653749" y="1051468"/>
            <a:ext cx="805363" cy="742003"/>
          </a:xfrm>
          <a:prstGeom prst="roundRect">
            <a:avLst/>
          </a:prstGeom>
          <a:solidFill>
            <a:schemeClr val="accent4"/>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oboto"/>
              <a:ea typeface="+mn-ea"/>
              <a:cs typeface="+mn-cs"/>
            </a:endParaRPr>
          </a:p>
        </p:txBody>
      </p:sp>
      <p:grpSp>
        <p:nvGrpSpPr>
          <p:cNvPr id="39" name="Graphic 37" descr="Scales of Justice">
            <a:extLst>
              <a:ext uri="{FF2B5EF4-FFF2-40B4-BE49-F238E27FC236}">
                <a16:creationId xmlns:a16="http://schemas.microsoft.com/office/drawing/2014/main" id="{E0C66BF4-523A-4DE4-B55C-645E707CB1B9}"/>
              </a:ext>
            </a:extLst>
          </p:cNvPr>
          <p:cNvGrpSpPr/>
          <p:nvPr/>
        </p:nvGrpSpPr>
        <p:grpSpPr>
          <a:xfrm>
            <a:off x="8716475" y="1072225"/>
            <a:ext cx="679452" cy="589395"/>
            <a:chOff x="5638800" y="2971800"/>
            <a:chExt cx="914400" cy="914400"/>
          </a:xfrm>
          <a:solidFill>
            <a:schemeClr val="bg1"/>
          </a:solidFill>
        </p:grpSpPr>
        <p:sp>
          <p:nvSpPr>
            <p:cNvPr id="40" name="Freeform: Shape 39">
              <a:extLst>
                <a:ext uri="{FF2B5EF4-FFF2-40B4-BE49-F238E27FC236}">
                  <a16:creationId xmlns:a16="http://schemas.microsoft.com/office/drawing/2014/main" id="{1A709C69-BF2C-4F3B-91CE-3AAC80758163}"/>
                </a:ext>
              </a:extLst>
            </p:cNvPr>
            <p:cNvSpPr/>
            <p:nvPr/>
          </p:nvSpPr>
          <p:spPr>
            <a:xfrm>
              <a:off x="5733574" y="3040856"/>
              <a:ext cx="714375" cy="771525"/>
            </a:xfrm>
            <a:custGeom>
              <a:avLst/>
              <a:gdLst>
                <a:gd name="connsiteX0" fmla="*/ 362426 w 714375"/>
                <a:gd name="connsiteY0" fmla="*/ 121444 h 771525"/>
                <a:gd name="connsiteX1" fmla="*/ 381476 w 714375"/>
                <a:gd name="connsiteY1" fmla="*/ 140494 h 771525"/>
                <a:gd name="connsiteX2" fmla="*/ 362426 w 714375"/>
                <a:gd name="connsiteY2" fmla="*/ 159544 h 771525"/>
                <a:gd name="connsiteX3" fmla="*/ 343376 w 714375"/>
                <a:gd name="connsiteY3" fmla="*/ 140494 h 771525"/>
                <a:gd name="connsiteX4" fmla="*/ 362426 w 714375"/>
                <a:gd name="connsiteY4" fmla="*/ 121444 h 771525"/>
                <a:gd name="connsiteX5" fmla="*/ 476726 w 714375"/>
                <a:gd name="connsiteY5" fmla="*/ 692944 h 771525"/>
                <a:gd name="connsiteX6" fmla="*/ 457676 w 714375"/>
                <a:gd name="connsiteY6" fmla="*/ 673894 h 771525"/>
                <a:gd name="connsiteX7" fmla="*/ 391001 w 714375"/>
                <a:gd name="connsiteY7" fmla="*/ 673894 h 771525"/>
                <a:gd name="connsiteX8" fmla="*/ 391001 w 714375"/>
                <a:gd name="connsiteY8" fmla="*/ 190024 h 771525"/>
                <a:gd name="connsiteX9" fmla="*/ 411956 w 714375"/>
                <a:gd name="connsiteY9" fmla="*/ 169069 h 771525"/>
                <a:gd name="connsiteX10" fmla="*/ 594836 w 714375"/>
                <a:gd name="connsiteY10" fmla="*/ 169069 h 771525"/>
                <a:gd name="connsiteX11" fmla="*/ 541496 w 714375"/>
                <a:gd name="connsiteY11" fmla="*/ 445294 h 771525"/>
                <a:gd name="connsiteX12" fmla="*/ 580549 w 714375"/>
                <a:gd name="connsiteY12" fmla="*/ 445294 h 771525"/>
                <a:gd name="connsiteX13" fmla="*/ 622459 w 714375"/>
                <a:gd name="connsiteY13" fmla="*/ 228124 h 771525"/>
                <a:gd name="connsiteX14" fmla="*/ 675799 w 714375"/>
                <a:gd name="connsiteY14" fmla="*/ 445294 h 771525"/>
                <a:gd name="connsiteX15" fmla="*/ 714851 w 714375"/>
                <a:gd name="connsiteY15" fmla="*/ 445294 h 771525"/>
                <a:gd name="connsiteX16" fmla="*/ 645319 w 714375"/>
                <a:gd name="connsiteY16" fmla="*/ 169069 h 771525"/>
                <a:gd name="connsiteX17" fmla="*/ 657701 w 714375"/>
                <a:gd name="connsiteY17" fmla="*/ 169069 h 771525"/>
                <a:gd name="connsiteX18" fmla="*/ 686276 w 714375"/>
                <a:gd name="connsiteY18" fmla="*/ 140494 h 771525"/>
                <a:gd name="connsiteX19" fmla="*/ 657701 w 714375"/>
                <a:gd name="connsiteY19" fmla="*/ 111919 h 771525"/>
                <a:gd name="connsiteX20" fmla="*/ 411956 w 714375"/>
                <a:gd name="connsiteY20" fmla="*/ 111919 h 771525"/>
                <a:gd name="connsiteX21" fmla="*/ 391001 w 714375"/>
                <a:gd name="connsiteY21" fmla="*/ 90964 h 771525"/>
                <a:gd name="connsiteX22" fmla="*/ 391001 w 714375"/>
                <a:gd name="connsiteY22" fmla="*/ 35719 h 771525"/>
                <a:gd name="connsiteX23" fmla="*/ 362426 w 714375"/>
                <a:gd name="connsiteY23" fmla="*/ 7144 h 771525"/>
                <a:gd name="connsiteX24" fmla="*/ 333851 w 714375"/>
                <a:gd name="connsiteY24" fmla="*/ 35719 h 771525"/>
                <a:gd name="connsiteX25" fmla="*/ 333851 w 714375"/>
                <a:gd name="connsiteY25" fmla="*/ 90964 h 771525"/>
                <a:gd name="connsiteX26" fmla="*/ 312896 w 714375"/>
                <a:gd name="connsiteY26" fmla="*/ 111919 h 771525"/>
                <a:gd name="connsiteX27" fmla="*/ 67151 w 714375"/>
                <a:gd name="connsiteY27" fmla="*/ 111919 h 771525"/>
                <a:gd name="connsiteX28" fmla="*/ 38576 w 714375"/>
                <a:gd name="connsiteY28" fmla="*/ 140494 h 771525"/>
                <a:gd name="connsiteX29" fmla="*/ 61436 w 714375"/>
                <a:gd name="connsiteY29" fmla="*/ 168116 h 771525"/>
                <a:gd name="connsiteX30" fmla="*/ 7144 w 714375"/>
                <a:gd name="connsiteY30" fmla="*/ 445294 h 771525"/>
                <a:gd name="connsiteX31" fmla="*/ 46196 w 714375"/>
                <a:gd name="connsiteY31" fmla="*/ 445294 h 771525"/>
                <a:gd name="connsiteX32" fmla="*/ 88106 w 714375"/>
                <a:gd name="connsiteY32" fmla="*/ 228124 h 771525"/>
                <a:gd name="connsiteX33" fmla="*/ 142399 w 714375"/>
                <a:gd name="connsiteY33" fmla="*/ 445294 h 771525"/>
                <a:gd name="connsiteX34" fmla="*/ 181451 w 714375"/>
                <a:gd name="connsiteY34" fmla="*/ 445294 h 771525"/>
                <a:gd name="connsiteX35" fmla="*/ 111919 w 714375"/>
                <a:gd name="connsiteY35" fmla="*/ 169069 h 771525"/>
                <a:gd name="connsiteX36" fmla="*/ 311944 w 714375"/>
                <a:gd name="connsiteY36" fmla="*/ 169069 h 771525"/>
                <a:gd name="connsiteX37" fmla="*/ 332899 w 714375"/>
                <a:gd name="connsiteY37" fmla="*/ 190024 h 771525"/>
                <a:gd name="connsiteX38" fmla="*/ 332899 w 714375"/>
                <a:gd name="connsiteY38" fmla="*/ 673894 h 771525"/>
                <a:gd name="connsiteX39" fmla="*/ 266224 w 714375"/>
                <a:gd name="connsiteY39" fmla="*/ 673894 h 771525"/>
                <a:gd name="connsiteX40" fmla="*/ 247174 w 714375"/>
                <a:gd name="connsiteY40" fmla="*/ 692944 h 771525"/>
                <a:gd name="connsiteX41" fmla="*/ 247174 w 714375"/>
                <a:gd name="connsiteY41" fmla="*/ 711994 h 771525"/>
                <a:gd name="connsiteX42" fmla="*/ 133826 w 714375"/>
                <a:gd name="connsiteY42" fmla="*/ 711994 h 771525"/>
                <a:gd name="connsiteX43" fmla="*/ 133826 w 714375"/>
                <a:gd name="connsiteY43" fmla="*/ 769144 h 771525"/>
                <a:gd name="connsiteX44" fmla="*/ 591026 w 714375"/>
                <a:gd name="connsiteY44" fmla="*/ 769144 h 771525"/>
                <a:gd name="connsiteX45" fmla="*/ 591026 w 714375"/>
                <a:gd name="connsiteY45" fmla="*/ 711994 h 771525"/>
                <a:gd name="connsiteX46" fmla="*/ 476726 w 714375"/>
                <a:gd name="connsiteY46" fmla="*/ 711994 h 771525"/>
                <a:gd name="connsiteX47" fmla="*/ 476726 w 714375"/>
                <a:gd name="connsiteY47" fmla="*/ 69294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4375" h="771525">
                  <a:moveTo>
                    <a:pt x="362426" y="121444"/>
                  </a:moveTo>
                  <a:cubicBezTo>
                    <a:pt x="372904" y="121444"/>
                    <a:pt x="381476" y="130016"/>
                    <a:pt x="381476" y="140494"/>
                  </a:cubicBezTo>
                  <a:cubicBezTo>
                    <a:pt x="381476" y="150971"/>
                    <a:pt x="372904" y="159544"/>
                    <a:pt x="362426" y="159544"/>
                  </a:cubicBezTo>
                  <a:cubicBezTo>
                    <a:pt x="351949" y="159544"/>
                    <a:pt x="343376" y="150971"/>
                    <a:pt x="343376" y="140494"/>
                  </a:cubicBezTo>
                  <a:cubicBezTo>
                    <a:pt x="343376" y="130016"/>
                    <a:pt x="351949" y="121444"/>
                    <a:pt x="362426" y="121444"/>
                  </a:cubicBezTo>
                  <a:close/>
                  <a:moveTo>
                    <a:pt x="476726" y="692944"/>
                  </a:moveTo>
                  <a:cubicBezTo>
                    <a:pt x="476726" y="682466"/>
                    <a:pt x="468154" y="673894"/>
                    <a:pt x="457676" y="673894"/>
                  </a:cubicBezTo>
                  <a:lnTo>
                    <a:pt x="391001" y="673894"/>
                  </a:lnTo>
                  <a:lnTo>
                    <a:pt x="391001" y="190024"/>
                  </a:lnTo>
                  <a:cubicBezTo>
                    <a:pt x="399574" y="185261"/>
                    <a:pt x="407194" y="177641"/>
                    <a:pt x="411956" y="169069"/>
                  </a:cubicBezTo>
                  <a:lnTo>
                    <a:pt x="594836" y="169069"/>
                  </a:lnTo>
                  <a:lnTo>
                    <a:pt x="541496" y="445294"/>
                  </a:lnTo>
                  <a:lnTo>
                    <a:pt x="580549" y="445294"/>
                  </a:lnTo>
                  <a:lnTo>
                    <a:pt x="622459" y="228124"/>
                  </a:lnTo>
                  <a:lnTo>
                    <a:pt x="675799" y="445294"/>
                  </a:lnTo>
                  <a:lnTo>
                    <a:pt x="714851" y="445294"/>
                  </a:lnTo>
                  <a:lnTo>
                    <a:pt x="645319" y="169069"/>
                  </a:lnTo>
                  <a:lnTo>
                    <a:pt x="657701" y="169069"/>
                  </a:lnTo>
                  <a:cubicBezTo>
                    <a:pt x="673894" y="169069"/>
                    <a:pt x="686276" y="156686"/>
                    <a:pt x="686276" y="140494"/>
                  </a:cubicBezTo>
                  <a:cubicBezTo>
                    <a:pt x="686276" y="124301"/>
                    <a:pt x="673894" y="111919"/>
                    <a:pt x="657701" y="111919"/>
                  </a:cubicBezTo>
                  <a:lnTo>
                    <a:pt x="411956" y="111919"/>
                  </a:lnTo>
                  <a:cubicBezTo>
                    <a:pt x="407194" y="103346"/>
                    <a:pt x="399574" y="95726"/>
                    <a:pt x="391001" y="90964"/>
                  </a:cubicBezTo>
                  <a:lnTo>
                    <a:pt x="391001" y="35719"/>
                  </a:lnTo>
                  <a:cubicBezTo>
                    <a:pt x="391001" y="19526"/>
                    <a:pt x="378619" y="7144"/>
                    <a:pt x="362426" y="7144"/>
                  </a:cubicBezTo>
                  <a:cubicBezTo>
                    <a:pt x="346234" y="7144"/>
                    <a:pt x="333851" y="19526"/>
                    <a:pt x="333851" y="35719"/>
                  </a:cubicBezTo>
                  <a:lnTo>
                    <a:pt x="333851" y="90964"/>
                  </a:lnTo>
                  <a:cubicBezTo>
                    <a:pt x="325279" y="95726"/>
                    <a:pt x="317659" y="103346"/>
                    <a:pt x="312896" y="111919"/>
                  </a:cubicBezTo>
                  <a:lnTo>
                    <a:pt x="67151" y="111919"/>
                  </a:lnTo>
                  <a:cubicBezTo>
                    <a:pt x="50959" y="111919"/>
                    <a:pt x="38576" y="124301"/>
                    <a:pt x="38576" y="140494"/>
                  </a:cubicBezTo>
                  <a:cubicBezTo>
                    <a:pt x="38576" y="153829"/>
                    <a:pt x="48101" y="166211"/>
                    <a:pt x="61436" y="168116"/>
                  </a:cubicBezTo>
                  <a:lnTo>
                    <a:pt x="7144" y="445294"/>
                  </a:lnTo>
                  <a:lnTo>
                    <a:pt x="46196" y="445294"/>
                  </a:lnTo>
                  <a:lnTo>
                    <a:pt x="88106" y="228124"/>
                  </a:lnTo>
                  <a:lnTo>
                    <a:pt x="142399" y="445294"/>
                  </a:lnTo>
                  <a:lnTo>
                    <a:pt x="181451" y="445294"/>
                  </a:lnTo>
                  <a:lnTo>
                    <a:pt x="111919" y="169069"/>
                  </a:lnTo>
                  <a:lnTo>
                    <a:pt x="311944" y="169069"/>
                  </a:lnTo>
                  <a:cubicBezTo>
                    <a:pt x="316706" y="177641"/>
                    <a:pt x="324326" y="185261"/>
                    <a:pt x="332899" y="190024"/>
                  </a:cubicBezTo>
                  <a:lnTo>
                    <a:pt x="332899" y="673894"/>
                  </a:lnTo>
                  <a:lnTo>
                    <a:pt x="266224" y="673894"/>
                  </a:lnTo>
                  <a:cubicBezTo>
                    <a:pt x="255746" y="673894"/>
                    <a:pt x="247174" y="682466"/>
                    <a:pt x="247174" y="692944"/>
                  </a:cubicBezTo>
                  <a:lnTo>
                    <a:pt x="247174" y="711994"/>
                  </a:lnTo>
                  <a:lnTo>
                    <a:pt x="133826" y="711994"/>
                  </a:lnTo>
                  <a:lnTo>
                    <a:pt x="133826" y="769144"/>
                  </a:lnTo>
                  <a:lnTo>
                    <a:pt x="591026" y="769144"/>
                  </a:lnTo>
                  <a:lnTo>
                    <a:pt x="591026" y="711994"/>
                  </a:lnTo>
                  <a:lnTo>
                    <a:pt x="476726" y="711994"/>
                  </a:lnTo>
                  <a:lnTo>
                    <a:pt x="476726" y="6929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41" name="Freeform: Shape 40">
              <a:extLst>
                <a:ext uri="{FF2B5EF4-FFF2-40B4-BE49-F238E27FC236}">
                  <a16:creationId xmlns:a16="http://schemas.microsoft.com/office/drawing/2014/main" id="{7A537A02-30C5-4E45-A9D9-8D12B57D876B}"/>
                </a:ext>
              </a:extLst>
            </p:cNvPr>
            <p:cNvSpPr/>
            <p:nvPr/>
          </p:nvSpPr>
          <p:spPr>
            <a:xfrm>
              <a:off x="5707856" y="3507581"/>
              <a:ext cx="238125" cy="66675"/>
            </a:xfrm>
            <a:custGeom>
              <a:avLst/>
              <a:gdLst>
                <a:gd name="connsiteX0" fmla="*/ 235744 w 238125"/>
                <a:gd name="connsiteY0" fmla="*/ 7144 h 66675"/>
                <a:gd name="connsiteX1" fmla="*/ 7144 w 238125"/>
                <a:gd name="connsiteY1" fmla="*/ 7144 h 66675"/>
                <a:gd name="connsiteX2" fmla="*/ 121444 w 238125"/>
                <a:gd name="connsiteY2" fmla="*/ 64294 h 66675"/>
                <a:gd name="connsiteX3" fmla="*/ 235744 w 238125"/>
                <a:gd name="connsiteY3" fmla="*/ 7144 h 66675"/>
              </a:gdLst>
              <a:ahLst/>
              <a:cxnLst>
                <a:cxn ang="0">
                  <a:pos x="connsiteX0" y="connsiteY0"/>
                </a:cxn>
                <a:cxn ang="0">
                  <a:pos x="connsiteX1" y="connsiteY1"/>
                </a:cxn>
                <a:cxn ang="0">
                  <a:pos x="connsiteX2" y="connsiteY2"/>
                </a:cxn>
                <a:cxn ang="0">
                  <a:pos x="connsiteX3" y="connsiteY3"/>
                </a:cxn>
              </a:cxnLst>
              <a:rect l="l" t="t" r="r" b="b"/>
              <a:pathLst>
                <a:path w="238125" h="66675">
                  <a:moveTo>
                    <a:pt x="235744" y="7144"/>
                  </a:moveTo>
                  <a:lnTo>
                    <a:pt x="7144" y="7144"/>
                  </a:lnTo>
                  <a:cubicBezTo>
                    <a:pt x="7144" y="38576"/>
                    <a:pt x="58579" y="64294"/>
                    <a:pt x="121444" y="64294"/>
                  </a:cubicBezTo>
                  <a:cubicBezTo>
                    <a:pt x="184309" y="64294"/>
                    <a:pt x="235744" y="38576"/>
                    <a:pt x="235744"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43" name="Freeform: Shape 42">
              <a:extLst>
                <a:ext uri="{FF2B5EF4-FFF2-40B4-BE49-F238E27FC236}">
                  <a16:creationId xmlns:a16="http://schemas.microsoft.com/office/drawing/2014/main" id="{86695D1D-B888-44A2-B30A-DACA004BE929}"/>
                </a:ext>
              </a:extLst>
            </p:cNvPr>
            <p:cNvSpPr/>
            <p:nvPr/>
          </p:nvSpPr>
          <p:spPr>
            <a:xfrm>
              <a:off x="6241256" y="3507581"/>
              <a:ext cx="238125" cy="66675"/>
            </a:xfrm>
            <a:custGeom>
              <a:avLst/>
              <a:gdLst>
                <a:gd name="connsiteX0" fmla="*/ 7144 w 238125"/>
                <a:gd name="connsiteY0" fmla="*/ 7144 h 66675"/>
                <a:gd name="connsiteX1" fmla="*/ 121444 w 238125"/>
                <a:gd name="connsiteY1" fmla="*/ 64294 h 66675"/>
                <a:gd name="connsiteX2" fmla="*/ 235744 w 238125"/>
                <a:gd name="connsiteY2" fmla="*/ 7144 h 66675"/>
                <a:gd name="connsiteX3" fmla="*/ 7144 w 238125"/>
                <a:gd name="connsiteY3" fmla="*/ 7144 h 66675"/>
              </a:gdLst>
              <a:ahLst/>
              <a:cxnLst>
                <a:cxn ang="0">
                  <a:pos x="connsiteX0" y="connsiteY0"/>
                </a:cxn>
                <a:cxn ang="0">
                  <a:pos x="connsiteX1" y="connsiteY1"/>
                </a:cxn>
                <a:cxn ang="0">
                  <a:pos x="connsiteX2" y="connsiteY2"/>
                </a:cxn>
                <a:cxn ang="0">
                  <a:pos x="connsiteX3" y="connsiteY3"/>
                </a:cxn>
              </a:cxnLst>
              <a:rect l="l" t="t" r="r" b="b"/>
              <a:pathLst>
                <a:path w="238125" h="66675">
                  <a:moveTo>
                    <a:pt x="7144" y="7144"/>
                  </a:moveTo>
                  <a:cubicBezTo>
                    <a:pt x="7144" y="38576"/>
                    <a:pt x="58579" y="64294"/>
                    <a:pt x="121444" y="64294"/>
                  </a:cubicBezTo>
                  <a:cubicBezTo>
                    <a:pt x="184309" y="64294"/>
                    <a:pt x="235744" y="38576"/>
                    <a:pt x="235744" y="7144"/>
                  </a:cubicBezTo>
                  <a:lnTo>
                    <a:pt x="7144" y="71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grpSp>
      <p:sp>
        <p:nvSpPr>
          <p:cNvPr id="57" name="Title 1">
            <a:extLst>
              <a:ext uri="{FF2B5EF4-FFF2-40B4-BE49-F238E27FC236}">
                <a16:creationId xmlns:a16="http://schemas.microsoft.com/office/drawing/2014/main" id="{EFA50FC4-D9EC-4869-A1F2-7E4DE4891D1F}"/>
              </a:ext>
            </a:extLst>
          </p:cNvPr>
          <p:cNvSpPr>
            <a:spLocks noGrp="1"/>
          </p:cNvSpPr>
          <p:nvPr>
            <p:ph type="title"/>
          </p:nvPr>
        </p:nvSpPr>
        <p:spPr>
          <a:xfrm>
            <a:off x="619027" y="419101"/>
            <a:ext cx="10970446" cy="419100"/>
          </a:xfrm>
        </p:spPr>
        <p:txBody>
          <a:bodyPr/>
          <a:lstStyle/>
          <a:p>
            <a:r>
              <a:rPr lang="en-US"/>
              <a:t>Support Throughout the Investment Chain</a:t>
            </a:r>
          </a:p>
        </p:txBody>
      </p:sp>
      <p:sp>
        <p:nvSpPr>
          <p:cNvPr id="51" name="Rectangle 50">
            <a:extLst>
              <a:ext uri="{FF2B5EF4-FFF2-40B4-BE49-F238E27FC236}">
                <a16:creationId xmlns:a16="http://schemas.microsoft.com/office/drawing/2014/main" id="{206FA287-87AE-4B1F-9BDB-C3FA63E3DE02}"/>
              </a:ext>
            </a:extLst>
          </p:cNvPr>
          <p:cNvSpPr/>
          <p:nvPr/>
        </p:nvSpPr>
        <p:spPr>
          <a:xfrm>
            <a:off x="3520052" y="1175714"/>
            <a:ext cx="4612935" cy="784830"/>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Targeting outcomes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Roboto"/>
                <a:ea typeface="+mn-ea"/>
                <a:cs typeface="Arial" panose="020B0604020202020204" pitchFamily="34" charset="0"/>
              </a:rPr>
              <a:t>Our clients use our research and engagement services to target outcomes at both the portfolio and individual company level, for example setting objectives around carbon, global norms and sustainable development. </a:t>
            </a:r>
          </a:p>
        </p:txBody>
      </p:sp>
      <p:sp>
        <p:nvSpPr>
          <p:cNvPr id="2" name="Slide Number Placeholder 2">
            <a:extLst>
              <a:ext uri="{FF2B5EF4-FFF2-40B4-BE49-F238E27FC236}">
                <a16:creationId xmlns:a16="http://schemas.microsoft.com/office/drawing/2014/main" id="{F1B5D521-25F2-404B-8BB1-D71A6CABABD8}"/>
              </a:ext>
            </a:extLst>
          </p:cNvPr>
          <p:cNvSpPr>
            <a:spLocks noGrp="1"/>
          </p:cNvSpPr>
          <p:nvPr>
            <p:ph type="sldNum" sz="quarter" idx="10"/>
          </p:nvPr>
        </p:nvSpPr>
        <p:spPr>
          <a:xfrm>
            <a:off x="11283351" y="6295968"/>
            <a:ext cx="306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1373F-31D5-4ACC-BB20-614995753FE2}" type="slidenum">
              <a:rPr kumimoji="0" lang="en-US" sz="1200" b="0" i="0" u="none" strike="noStrike" kern="1200" cap="none" spc="0" normalizeH="0" baseline="0" noProof="0" smtClean="0">
                <a:ln>
                  <a:noFill/>
                </a:ln>
                <a:solidFill>
                  <a:srgbClr val="5B6064"/>
                </a:solidFill>
                <a:effectLst/>
                <a:uLnTx/>
                <a:uFillTx/>
                <a:latin typeface="Roboto" pitchFamily="2" charset="0"/>
                <a:ea typeface="Robot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B6064"/>
              </a:solidFill>
              <a:effectLst/>
              <a:uLnTx/>
              <a:uFillTx/>
              <a:latin typeface="Roboto" pitchFamily="2" charset="0"/>
              <a:ea typeface="Roboto" pitchFamily="2" charset="0"/>
              <a:cs typeface="+mn-cs"/>
            </a:endParaRPr>
          </a:p>
        </p:txBody>
      </p:sp>
    </p:spTree>
    <p:extLst>
      <p:ext uri="{BB962C8B-B14F-4D97-AF65-F5344CB8AC3E}">
        <p14:creationId xmlns:p14="http://schemas.microsoft.com/office/powerpoint/2010/main" val="35969029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4744"/>
            <a:ext cx="7772400" cy="2232248"/>
          </a:xfrm>
        </p:spPr>
        <p:txBody>
          <a:bodyPr>
            <a:normAutofit fontScale="90000"/>
          </a:bodyPr>
          <a:lstStyle/>
          <a:p>
            <a:r>
              <a:rPr lang="en-CA" sz="4000" dirty="0">
                <a:solidFill>
                  <a:prstClr val="white"/>
                </a:solidFill>
                <a:latin typeface="Times New Roman" panose="02020603050405020304" pitchFamily="18" charset="0"/>
              </a:rPr>
              <a:t>PAC ANNUAL CONFERENCE</a:t>
            </a:r>
            <a:r>
              <a:rPr lang="en-US" sz="3600" dirty="0"/>
              <a:t/>
            </a:r>
            <a:br>
              <a:rPr lang="en-US" sz="3600" dirty="0"/>
            </a:br>
            <a:r>
              <a:rPr lang="en-CA" b="1" cap="small" dirty="0">
                <a:latin typeface="Times New Roman" panose="02020603050405020304" pitchFamily="18" charset="0"/>
              </a:rPr>
              <a:t>Professional Accounting Futures</a:t>
            </a:r>
            <a:r>
              <a:rPr lang="en-CA" sz="2800" dirty="0">
                <a:solidFill>
                  <a:prstClr val="white"/>
                </a:solidFill>
                <a:latin typeface="Times New Roman" panose="02020603050405020304" pitchFamily="18" charset="0"/>
              </a:rPr>
              <a:t> </a:t>
            </a:r>
            <a:br>
              <a:rPr lang="en-CA" sz="2800" dirty="0">
                <a:solidFill>
                  <a:prstClr val="white"/>
                </a:solidFill>
                <a:latin typeface="Times New Roman" panose="02020603050405020304" pitchFamily="18" charset="0"/>
              </a:rPr>
            </a:br>
            <a:r>
              <a:rPr lang="en-CA" sz="3200" dirty="0">
                <a:solidFill>
                  <a:prstClr val="white"/>
                </a:solidFill>
                <a:latin typeface="Times New Roman" panose="02020603050405020304" pitchFamily="18" charset="0"/>
              </a:rPr>
              <a:t>October 23, 2020</a:t>
            </a:r>
            <a:endParaRPr lang="en-US" dirty="0"/>
          </a:p>
        </p:txBody>
      </p:sp>
      <p:sp>
        <p:nvSpPr>
          <p:cNvPr id="3" name="Subtitle 2"/>
          <p:cNvSpPr>
            <a:spLocks noGrp="1"/>
          </p:cNvSpPr>
          <p:nvPr>
            <p:ph type="subTitle" idx="1"/>
          </p:nvPr>
        </p:nvSpPr>
        <p:spPr>
          <a:xfrm>
            <a:off x="2895600" y="4077072"/>
            <a:ext cx="6400800" cy="1752600"/>
          </a:xfrm>
        </p:spPr>
        <p:txBody>
          <a:bodyPr>
            <a:normAutofit/>
          </a:bodyPr>
          <a:lstStyle/>
          <a:p>
            <a:r>
              <a:rPr lang="en-US" sz="4400" dirty="0"/>
              <a:t>Questions &amp; Answers</a:t>
            </a:r>
          </a:p>
        </p:txBody>
      </p:sp>
    </p:spTree>
    <p:extLst>
      <p:ext uri="{BB962C8B-B14F-4D97-AF65-F5344CB8AC3E}">
        <p14:creationId xmlns:p14="http://schemas.microsoft.com/office/powerpoint/2010/main" val="14550369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4744"/>
            <a:ext cx="7772400" cy="2232248"/>
          </a:xfrm>
        </p:spPr>
        <p:txBody>
          <a:bodyPr>
            <a:normAutofit fontScale="90000"/>
          </a:bodyPr>
          <a:lstStyle/>
          <a:p>
            <a:r>
              <a:rPr lang="en-CA" sz="4000" dirty="0">
                <a:solidFill>
                  <a:prstClr val="white"/>
                </a:solidFill>
                <a:latin typeface="Times New Roman" panose="02020603050405020304" pitchFamily="18" charset="0"/>
              </a:rPr>
              <a:t>PAC ANNUAL CONFERENCE</a:t>
            </a:r>
            <a:r>
              <a:rPr lang="en-US" sz="3600" dirty="0"/>
              <a:t/>
            </a:r>
            <a:br>
              <a:rPr lang="en-US" sz="3600" dirty="0"/>
            </a:br>
            <a:r>
              <a:rPr lang="en-CA" b="1" cap="small" dirty="0">
                <a:latin typeface="Times New Roman" panose="02020603050405020304" pitchFamily="18" charset="0"/>
              </a:rPr>
              <a:t>Professional Accounting Futures</a:t>
            </a:r>
            <a:r>
              <a:rPr lang="en-CA" sz="2800" dirty="0">
                <a:solidFill>
                  <a:prstClr val="white"/>
                </a:solidFill>
                <a:latin typeface="Times New Roman" panose="02020603050405020304" pitchFamily="18" charset="0"/>
              </a:rPr>
              <a:t> </a:t>
            </a:r>
            <a:br>
              <a:rPr lang="en-CA" sz="2800" dirty="0">
                <a:solidFill>
                  <a:prstClr val="white"/>
                </a:solidFill>
                <a:latin typeface="Times New Roman" panose="02020603050405020304" pitchFamily="18" charset="0"/>
              </a:rPr>
            </a:br>
            <a:r>
              <a:rPr lang="en-CA" sz="3200" dirty="0">
                <a:solidFill>
                  <a:prstClr val="white"/>
                </a:solidFill>
                <a:latin typeface="Times New Roman" panose="02020603050405020304" pitchFamily="18" charset="0"/>
              </a:rPr>
              <a:t>October 23, 2020</a:t>
            </a:r>
            <a:endParaRPr lang="en-US" dirty="0"/>
          </a:p>
        </p:txBody>
      </p:sp>
      <p:sp>
        <p:nvSpPr>
          <p:cNvPr id="3" name="Subtitle 2"/>
          <p:cNvSpPr>
            <a:spLocks noGrp="1"/>
          </p:cNvSpPr>
          <p:nvPr>
            <p:ph type="subTitle" idx="1"/>
          </p:nvPr>
        </p:nvSpPr>
        <p:spPr>
          <a:xfrm>
            <a:off x="2895600" y="4077072"/>
            <a:ext cx="6400800" cy="1752600"/>
          </a:xfrm>
        </p:spPr>
        <p:txBody>
          <a:bodyPr>
            <a:normAutofit/>
          </a:bodyPr>
          <a:lstStyle/>
          <a:p>
            <a:r>
              <a:rPr lang="en-US" sz="4400" dirty="0"/>
              <a:t>Concluding Remarks</a:t>
            </a:r>
          </a:p>
        </p:txBody>
      </p:sp>
    </p:spTree>
    <p:extLst>
      <p:ext uri="{BB962C8B-B14F-4D97-AF65-F5344CB8AC3E}">
        <p14:creationId xmlns:p14="http://schemas.microsoft.com/office/powerpoint/2010/main" val="186042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EF94-C725-4A59-AECD-AFB4A6FE1DE5}"/>
              </a:ext>
            </a:extLst>
          </p:cNvPr>
          <p:cNvSpPr>
            <a:spLocks noGrp="1"/>
          </p:cNvSpPr>
          <p:nvPr>
            <p:ph type="title"/>
          </p:nvPr>
        </p:nvSpPr>
        <p:spPr/>
        <p:txBody>
          <a:bodyPr/>
          <a:lstStyle/>
          <a:p>
            <a:r>
              <a:rPr lang="en-US"/>
              <a:t>Sustainalytics</a:t>
            </a:r>
          </a:p>
        </p:txBody>
      </p:sp>
      <p:sp>
        <p:nvSpPr>
          <p:cNvPr id="3" name="Slide Number Placeholder 2">
            <a:extLst>
              <a:ext uri="{FF2B5EF4-FFF2-40B4-BE49-F238E27FC236}">
                <a16:creationId xmlns:a16="http://schemas.microsoft.com/office/drawing/2014/main" id="{4C33AC04-E0EC-434F-A2DD-B743F57C1C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1373F-31D5-4ACC-BB20-614995753FE2}" type="slidenum">
              <a:rPr kumimoji="0" lang="en-US" sz="1200" b="0" i="0" u="none" strike="noStrike" kern="1200" cap="none" spc="0" normalizeH="0" baseline="0" noProof="0" smtClean="0">
                <a:ln>
                  <a:noFill/>
                </a:ln>
                <a:solidFill>
                  <a:srgbClr val="5B6064"/>
                </a:solidFill>
                <a:effectLst/>
                <a:uLnTx/>
                <a:uFillTx/>
                <a:latin typeface="Roboto" pitchFamily="2" charset="0"/>
                <a:ea typeface="Robot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B6064"/>
              </a:solidFill>
              <a:effectLst/>
              <a:uLnTx/>
              <a:uFillTx/>
              <a:latin typeface="Roboto" pitchFamily="2" charset="0"/>
              <a:ea typeface="Roboto" pitchFamily="2" charset="0"/>
              <a:cs typeface="+mn-cs"/>
            </a:endParaRPr>
          </a:p>
        </p:txBody>
      </p:sp>
      <p:sp>
        <p:nvSpPr>
          <p:cNvPr id="4" name="Text Placeholder 3">
            <a:extLst>
              <a:ext uri="{FF2B5EF4-FFF2-40B4-BE49-F238E27FC236}">
                <a16:creationId xmlns:a16="http://schemas.microsoft.com/office/drawing/2014/main" id="{F1A851D4-ADFB-417E-A7EB-02640EB70458}"/>
              </a:ext>
            </a:extLst>
          </p:cNvPr>
          <p:cNvSpPr>
            <a:spLocks noGrp="1"/>
          </p:cNvSpPr>
          <p:nvPr>
            <p:ph type="body" sz="quarter" idx="12"/>
          </p:nvPr>
        </p:nvSpPr>
        <p:spPr/>
        <p:txBody>
          <a:bodyPr/>
          <a:lstStyle/>
          <a:p>
            <a:r>
              <a:rPr lang="en-US"/>
              <a:t>What We Do</a:t>
            </a:r>
          </a:p>
        </p:txBody>
      </p:sp>
      <p:sp>
        <p:nvSpPr>
          <p:cNvPr id="5" name="Content Placeholder 4">
            <a:extLst>
              <a:ext uri="{FF2B5EF4-FFF2-40B4-BE49-F238E27FC236}">
                <a16:creationId xmlns:a16="http://schemas.microsoft.com/office/drawing/2014/main" id="{D7FD7528-3960-44A4-A316-60A42FC916A7}"/>
              </a:ext>
            </a:extLst>
          </p:cNvPr>
          <p:cNvSpPr>
            <a:spLocks noGrp="1"/>
          </p:cNvSpPr>
          <p:nvPr>
            <p:ph sz="quarter" idx="13"/>
          </p:nvPr>
        </p:nvSpPr>
        <p:spPr>
          <a:xfrm>
            <a:off x="619027" y="1257301"/>
            <a:ext cx="10963373" cy="4419600"/>
          </a:xfrm>
        </p:spPr>
        <p:txBody>
          <a:bodyPr/>
          <a:lstStyle/>
          <a:p>
            <a:r>
              <a:rPr lang="en-US">
                <a:solidFill>
                  <a:srgbClr val="5B6064"/>
                </a:solidFill>
                <a:latin typeface="+mn-lt"/>
              </a:rPr>
              <a:t>We help </a:t>
            </a:r>
            <a:r>
              <a:rPr lang="en-US">
                <a:solidFill>
                  <a:srgbClr val="5B6064"/>
                </a:solidFill>
              </a:rPr>
              <a:t>investors integrate ESG and Corporate Governance factors into their </a:t>
            </a:r>
            <a:r>
              <a:rPr lang="en-US" b="1">
                <a:solidFill>
                  <a:srgbClr val="5B6064"/>
                </a:solidFill>
              </a:rPr>
              <a:t>investment processes </a:t>
            </a:r>
            <a:r>
              <a:rPr lang="en-US">
                <a:solidFill>
                  <a:srgbClr val="5B6064"/>
                </a:solidFill>
                <a:latin typeface="+mn-lt"/>
              </a:rPr>
              <a:t>by providing data, ratings and research to enable more  informed investment decisions</a:t>
            </a:r>
          </a:p>
          <a:p>
            <a:pPr marL="0" indent="0">
              <a:buNone/>
            </a:pPr>
            <a:endParaRPr lang="en-US">
              <a:solidFill>
                <a:srgbClr val="5B6064"/>
              </a:solidFill>
              <a:latin typeface="+mn-lt"/>
            </a:endParaRPr>
          </a:p>
          <a:p>
            <a:endParaRPr lang="en-US"/>
          </a:p>
        </p:txBody>
      </p:sp>
      <p:graphicFrame>
        <p:nvGraphicFramePr>
          <p:cNvPr id="9" name="Table 8">
            <a:extLst>
              <a:ext uri="{FF2B5EF4-FFF2-40B4-BE49-F238E27FC236}">
                <a16:creationId xmlns:a16="http://schemas.microsoft.com/office/drawing/2014/main" id="{B25F6791-DAED-477C-B9CD-65E7CE572E04}"/>
              </a:ext>
            </a:extLst>
          </p:cNvPr>
          <p:cNvGraphicFramePr>
            <a:graphicFrameLocks noGrp="1"/>
          </p:cNvGraphicFramePr>
          <p:nvPr/>
        </p:nvGraphicFramePr>
        <p:xfrm>
          <a:off x="698763" y="2208184"/>
          <a:ext cx="10810973" cy="3392515"/>
        </p:xfrm>
        <a:graphic>
          <a:graphicData uri="http://schemas.openxmlformats.org/drawingml/2006/table">
            <a:tbl>
              <a:tblPr firstRow="1" bandRow="1">
                <a:solidFill>
                  <a:schemeClr val="bg1">
                    <a:lumMod val="95000"/>
                  </a:schemeClr>
                </a:solidFill>
                <a:tableStyleId>{5C22544A-7EE6-4342-B048-85BDC9FD1C3A}</a:tableStyleId>
              </a:tblPr>
              <a:tblGrid>
                <a:gridCol w="2405403">
                  <a:extLst>
                    <a:ext uri="{9D8B030D-6E8A-4147-A177-3AD203B41FA5}">
                      <a16:colId xmlns:a16="http://schemas.microsoft.com/office/drawing/2014/main" val="222275526"/>
                    </a:ext>
                  </a:extLst>
                </a:gridCol>
                <a:gridCol w="2505601">
                  <a:extLst>
                    <a:ext uri="{9D8B030D-6E8A-4147-A177-3AD203B41FA5}">
                      <a16:colId xmlns:a16="http://schemas.microsoft.com/office/drawing/2014/main" val="2874252357"/>
                    </a:ext>
                  </a:extLst>
                </a:gridCol>
                <a:gridCol w="2146337">
                  <a:extLst>
                    <a:ext uri="{9D8B030D-6E8A-4147-A177-3AD203B41FA5}">
                      <a16:colId xmlns:a16="http://schemas.microsoft.com/office/drawing/2014/main" val="529545985"/>
                    </a:ext>
                  </a:extLst>
                </a:gridCol>
                <a:gridCol w="1876816">
                  <a:extLst>
                    <a:ext uri="{9D8B030D-6E8A-4147-A177-3AD203B41FA5}">
                      <a16:colId xmlns:a16="http://schemas.microsoft.com/office/drawing/2014/main" val="2996749018"/>
                    </a:ext>
                  </a:extLst>
                </a:gridCol>
                <a:gridCol w="1876816">
                  <a:extLst>
                    <a:ext uri="{9D8B030D-6E8A-4147-A177-3AD203B41FA5}">
                      <a16:colId xmlns:a16="http://schemas.microsoft.com/office/drawing/2014/main" val="3268360263"/>
                    </a:ext>
                  </a:extLst>
                </a:gridCol>
              </a:tblGrid>
              <a:tr h="514872">
                <a:tc>
                  <a:txBody>
                    <a:bodyPr/>
                    <a:lstStyle/>
                    <a:p>
                      <a:r>
                        <a:rPr lang="en-US" sz="1400" b="1">
                          <a:solidFill>
                            <a:srgbClr val="68AAA3"/>
                          </a:solidFill>
                        </a:rPr>
                        <a:t>ESG Integration</a:t>
                      </a:r>
                    </a:p>
                  </a:txBody>
                  <a:tcPr>
                    <a:lnT w="12700" cap="flat" cmpd="sng" algn="ctr">
                      <a:solidFill>
                        <a:schemeClr val="accent3"/>
                      </a:solidFill>
                      <a:prstDash val="sysDot"/>
                      <a:round/>
                      <a:headEnd type="none" w="med" len="med"/>
                      <a:tailEnd type="none" w="med" len="med"/>
                    </a:lnT>
                    <a:noFill/>
                  </a:tcPr>
                </a:tc>
                <a:tc>
                  <a:txBody>
                    <a:bodyPr/>
                    <a:lstStyle/>
                    <a:p>
                      <a:r>
                        <a:rPr lang="en-US" sz="1400" b="1">
                          <a:solidFill>
                            <a:srgbClr val="68AAA3"/>
                          </a:solidFill>
                        </a:rPr>
                        <a:t>Compliance &amp; Screening</a:t>
                      </a:r>
                    </a:p>
                  </a:txBody>
                  <a:tcPr>
                    <a:lnT w="12700" cap="flat" cmpd="sng" algn="ctr">
                      <a:solidFill>
                        <a:schemeClr val="accent3"/>
                      </a:solidFill>
                      <a:prstDash val="sysDot"/>
                      <a:round/>
                      <a:headEnd type="none" w="med" len="med"/>
                      <a:tailEnd type="none" w="med" len="med"/>
                    </a:lnT>
                    <a:noFill/>
                  </a:tcPr>
                </a:tc>
                <a:tc>
                  <a:txBody>
                    <a:bodyPr/>
                    <a:lstStyle/>
                    <a:p>
                      <a:r>
                        <a:rPr lang="en-US" sz="1400" b="1">
                          <a:solidFill>
                            <a:srgbClr val="68AAA3"/>
                          </a:solidFill>
                        </a:rPr>
                        <a:t>Portfolio Analysis</a:t>
                      </a:r>
                    </a:p>
                  </a:txBody>
                  <a:tcPr>
                    <a:lnT w="12700" cap="flat" cmpd="sng" algn="ctr">
                      <a:solidFill>
                        <a:schemeClr val="accent3"/>
                      </a:solidFill>
                      <a:prstDash val="sysDot"/>
                      <a:round/>
                      <a:headEnd type="none" w="med" len="med"/>
                      <a:tailEnd type="none" w="med" len="med"/>
                    </a:lnT>
                    <a:noFill/>
                  </a:tcPr>
                </a:tc>
                <a:tc>
                  <a:txBody>
                    <a:bodyPr/>
                    <a:lstStyle/>
                    <a:p>
                      <a:r>
                        <a:rPr lang="en-US" sz="1400" b="1">
                          <a:solidFill>
                            <a:srgbClr val="68AAA3"/>
                          </a:solidFill>
                        </a:rPr>
                        <a:t>ESG Engagement Services</a:t>
                      </a:r>
                    </a:p>
                  </a:txBody>
                  <a:tcPr>
                    <a:lnT w="12700" cap="flat" cmpd="sng" algn="ctr">
                      <a:solidFill>
                        <a:schemeClr val="accent3"/>
                      </a:solidFill>
                      <a:prstDash val="sysDot"/>
                      <a:round/>
                      <a:headEnd type="none" w="med" len="med"/>
                      <a:tailEnd type="none" w="med" len="med"/>
                    </a:lnT>
                    <a:noFill/>
                  </a:tcPr>
                </a:tc>
                <a:tc>
                  <a:txBody>
                    <a:bodyPr/>
                    <a:lstStyle/>
                    <a:p>
                      <a:r>
                        <a:rPr lang="en-US" sz="1400" b="1">
                          <a:solidFill>
                            <a:srgbClr val="68AAA3"/>
                          </a:solidFill>
                        </a:rPr>
                        <a:t>Index Services</a:t>
                      </a:r>
                    </a:p>
                  </a:txBody>
                  <a:tcPr>
                    <a:lnR w="12700" cap="flat" cmpd="sng" algn="ctr">
                      <a:solidFill>
                        <a:schemeClr val="bg1"/>
                      </a:solidFill>
                      <a:prstDash val="solid"/>
                      <a:round/>
                      <a:headEnd type="none" w="med" len="med"/>
                      <a:tailEnd type="none" w="med" len="med"/>
                    </a:lnR>
                    <a:lnT w="12700" cap="flat" cmpd="sng" algn="ctr">
                      <a:solidFill>
                        <a:schemeClr val="accent3"/>
                      </a:solidFill>
                      <a:prstDash val="sysDot"/>
                      <a:round/>
                      <a:headEnd type="none" w="med" len="med"/>
                      <a:tailEnd type="none" w="med" len="med"/>
                    </a:lnT>
                    <a:noFill/>
                  </a:tcPr>
                </a:tc>
                <a:extLst>
                  <a:ext uri="{0D108BD9-81ED-4DB2-BD59-A6C34878D82A}">
                    <a16:rowId xmlns:a16="http://schemas.microsoft.com/office/drawing/2014/main" val="2800527292"/>
                  </a:ext>
                </a:extLst>
              </a:tr>
              <a:tr h="2877643">
                <a:tc>
                  <a:txBody>
                    <a:bodyPr/>
                    <a:lstStyle/>
                    <a:p>
                      <a:pPr marL="171450" indent="-171450">
                        <a:lnSpc>
                          <a:spcPct val="100000"/>
                        </a:lnSpc>
                        <a:spcBef>
                          <a:spcPts val="1800"/>
                        </a:spcBef>
                        <a:buClr>
                          <a:schemeClr val="accent3"/>
                        </a:buClr>
                        <a:buFont typeface="Roboto" panose="02000000000000000000" pitchFamily="2" charset="0"/>
                        <a:buChar char="»"/>
                      </a:pPr>
                      <a:r>
                        <a:rPr lang="en-US" sz="1200"/>
                        <a:t>ESG Risk Ratings</a:t>
                      </a:r>
                    </a:p>
                    <a:p>
                      <a:pPr marL="171450" indent="-171450">
                        <a:lnSpc>
                          <a:spcPct val="100000"/>
                        </a:lnSpc>
                        <a:spcBef>
                          <a:spcPts val="1800"/>
                        </a:spcBef>
                        <a:buClr>
                          <a:schemeClr val="accent3"/>
                        </a:buClr>
                        <a:buFont typeface="Roboto" panose="02000000000000000000" pitchFamily="2" charset="0"/>
                        <a:buChar char="»"/>
                      </a:pPr>
                      <a:r>
                        <a:rPr lang="en-US" sz="1200"/>
                        <a:t>Corporate Governance Research &amp; Ratings</a:t>
                      </a:r>
                    </a:p>
                    <a:p>
                      <a:pPr marL="171450" indent="-171450">
                        <a:lnSpc>
                          <a:spcPct val="100000"/>
                        </a:lnSpc>
                        <a:spcBef>
                          <a:spcPts val="1800"/>
                        </a:spcBef>
                        <a:buClr>
                          <a:schemeClr val="accent3"/>
                        </a:buClr>
                        <a:buFont typeface="Roboto" panose="02000000000000000000" pitchFamily="2" charset="0"/>
                        <a:buChar char="»"/>
                      </a:pPr>
                      <a:r>
                        <a:rPr lang="en-US" sz="1200"/>
                        <a:t>Carbon Risk Rating</a:t>
                      </a:r>
                    </a:p>
                    <a:p>
                      <a:pPr marL="171450" indent="-171450">
                        <a:lnSpc>
                          <a:spcPct val="100000"/>
                        </a:lnSpc>
                        <a:spcBef>
                          <a:spcPts val="1800"/>
                        </a:spcBef>
                        <a:buFont typeface="Roboto" panose="02000000000000000000" pitchFamily="2" charset="0"/>
                        <a:buChar char="»"/>
                      </a:pPr>
                      <a:r>
                        <a:rPr lang="en-US" sz="1200"/>
                        <a:t>Country Risk &amp; Country Screening</a:t>
                      </a:r>
                    </a:p>
                    <a:p>
                      <a:pPr marL="171450" indent="-171450">
                        <a:lnSpc>
                          <a:spcPct val="100000"/>
                        </a:lnSpc>
                        <a:spcBef>
                          <a:spcPts val="1800"/>
                        </a:spcBef>
                        <a:buClr>
                          <a:schemeClr val="accent3"/>
                        </a:buClr>
                        <a:buFont typeface="Roboto" panose="02000000000000000000" pitchFamily="2" charset="0"/>
                        <a:buChar char="»"/>
                      </a:pPr>
                      <a:r>
                        <a:rPr lang="en-US" sz="1200"/>
                        <a:t>Sustainable Products Research</a:t>
                      </a:r>
                    </a:p>
                    <a:p>
                      <a:pPr marL="171450" indent="-171450">
                        <a:lnSpc>
                          <a:spcPct val="100000"/>
                        </a:lnSpc>
                        <a:spcBef>
                          <a:spcPts val="1800"/>
                        </a:spcBef>
                        <a:buClr>
                          <a:schemeClr val="accent3"/>
                        </a:buClr>
                        <a:buFont typeface="Roboto" panose="02000000000000000000" pitchFamily="2" charset="0"/>
                        <a:buChar char="»"/>
                      </a:pPr>
                      <a:r>
                        <a:rPr lang="en-US" sz="1200"/>
                        <a:t>ESG Data</a:t>
                      </a:r>
                    </a:p>
                  </a:txBody>
                  <a:tcPr>
                    <a:noFill/>
                  </a:tcPr>
                </a:tc>
                <a:tc>
                  <a:txBody>
                    <a:bodyPr/>
                    <a:lstStyle/>
                    <a:p>
                      <a:pPr marL="171450" indent="-171450">
                        <a:lnSpc>
                          <a:spcPct val="100000"/>
                        </a:lnSpc>
                        <a:spcBef>
                          <a:spcPts val="1800"/>
                        </a:spcBef>
                        <a:buFont typeface="Roboto" panose="02000000000000000000" pitchFamily="2" charset="0"/>
                        <a:buChar char="»"/>
                      </a:pPr>
                      <a:r>
                        <a:rPr lang="en-US" sz="1200"/>
                        <a:t>Global Standards Screening</a:t>
                      </a:r>
                    </a:p>
                    <a:p>
                      <a:pPr marL="171450" indent="-171450">
                        <a:lnSpc>
                          <a:spcPct val="100000"/>
                        </a:lnSpc>
                        <a:spcBef>
                          <a:spcPts val="1800"/>
                        </a:spcBef>
                        <a:buClr>
                          <a:schemeClr val="accent3"/>
                        </a:buClr>
                        <a:buFont typeface="Roboto" panose="02000000000000000000" pitchFamily="2" charset="0"/>
                        <a:buChar char="»"/>
                      </a:pPr>
                      <a:r>
                        <a:rPr lang="en-US" sz="1200"/>
                        <a:t>Product Involvement</a:t>
                      </a:r>
                    </a:p>
                    <a:p>
                      <a:pPr marL="171450" indent="-171450">
                        <a:lnSpc>
                          <a:spcPct val="100000"/>
                        </a:lnSpc>
                        <a:spcBef>
                          <a:spcPts val="1800"/>
                        </a:spcBef>
                        <a:buFont typeface="Roboto" panose="02000000000000000000" pitchFamily="2" charset="0"/>
                        <a:buChar char="»"/>
                      </a:pPr>
                      <a:r>
                        <a:rPr lang="en-US" sz="1200"/>
                        <a:t>Controversies Research </a:t>
                      </a:r>
                    </a:p>
                    <a:p>
                      <a:pPr marL="171450" indent="-171450">
                        <a:lnSpc>
                          <a:spcPct val="100000"/>
                        </a:lnSpc>
                        <a:spcBef>
                          <a:spcPts val="1800"/>
                        </a:spcBef>
                        <a:buClr>
                          <a:schemeClr val="accent3"/>
                        </a:buClr>
                        <a:buFont typeface="Roboto" panose="02000000000000000000" pitchFamily="2" charset="0"/>
                        <a:buChar char="»"/>
                      </a:pPr>
                      <a:r>
                        <a:rPr lang="en-US" sz="1200"/>
                        <a:t>Weapons Research (Controversial Weapons Radar, Arms Trade Research)</a:t>
                      </a:r>
                    </a:p>
                    <a:p>
                      <a:pPr marL="171450" indent="-171450">
                        <a:lnSpc>
                          <a:spcPct val="100000"/>
                        </a:lnSpc>
                        <a:spcBef>
                          <a:spcPts val="1800"/>
                        </a:spcBef>
                        <a:buFont typeface="Roboto" panose="02000000000000000000" pitchFamily="2" charset="0"/>
                        <a:buChar char="»"/>
                      </a:pPr>
                      <a:r>
                        <a:rPr lang="en-US" sz="1200"/>
                        <a:t>Country Involvement</a:t>
                      </a:r>
                    </a:p>
                    <a:p>
                      <a:pPr marL="171450" indent="-171450">
                        <a:lnSpc>
                          <a:spcPct val="100000"/>
                        </a:lnSpc>
                        <a:spcBef>
                          <a:spcPts val="1800"/>
                        </a:spcBef>
                        <a:buClr>
                          <a:schemeClr val="accent3"/>
                        </a:buClr>
                        <a:buFont typeface="Roboto" panose="02000000000000000000" pitchFamily="2" charset="0"/>
                        <a:buChar char="»"/>
                      </a:pPr>
                      <a:r>
                        <a:rPr lang="en-US" sz="1200"/>
                        <a:t>Human Rights Radar</a:t>
                      </a:r>
                    </a:p>
                  </a:txBody>
                  <a:tcPr>
                    <a:noFill/>
                  </a:tcPr>
                </a:tc>
                <a:tc>
                  <a:txBody>
                    <a:bodyPr/>
                    <a:lstStyle/>
                    <a:p>
                      <a:pPr marL="171450" indent="-171450">
                        <a:lnSpc>
                          <a:spcPct val="100000"/>
                        </a:lnSpc>
                        <a:spcBef>
                          <a:spcPts val="1800"/>
                        </a:spcBef>
                        <a:buClr>
                          <a:schemeClr val="accent3"/>
                        </a:buClr>
                        <a:buFont typeface="Roboto" panose="02000000000000000000" pitchFamily="2" charset="0"/>
                        <a:buChar char="»"/>
                      </a:pPr>
                      <a:r>
                        <a:rPr lang="en-US" sz="1200"/>
                        <a:t>Portfolio Screening</a:t>
                      </a:r>
                    </a:p>
                    <a:p>
                      <a:pPr marL="171450" indent="-171450">
                        <a:lnSpc>
                          <a:spcPct val="100000"/>
                        </a:lnSpc>
                        <a:spcBef>
                          <a:spcPts val="1800"/>
                        </a:spcBef>
                        <a:buClr>
                          <a:schemeClr val="accent3"/>
                        </a:buClr>
                        <a:buFont typeface="Roboto" panose="02000000000000000000" pitchFamily="2" charset="0"/>
                        <a:buChar char="»"/>
                      </a:pPr>
                      <a:r>
                        <a:rPr lang="en-US" sz="1200"/>
                        <a:t>ESG Portfolio Analytics</a:t>
                      </a:r>
                    </a:p>
                    <a:p>
                      <a:pPr marL="171450" indent="-171450">
                        <a:lnSpc>
                          <a:spcPct val="100000"/>
                        </a:lnSpc>
                        <a:spcBef>
                          <a:spcPts val="1800"/>
                        </a:spcBef>
                        <a:buClr>
                          <a:schemeClr val="accent3"/>
                        </a:buClr>
                        <a:buFont typeface="Roboto" panose="02000000000000000000" pitchFamily="2" charset="0"/>
                        <a:buChar char="»"/>
                      </a:pPr>
                      <a:r>
                        <a:rPr lang="en-US" sz="1200"/>
                        <a:t>Carbon Portfolio Analytics</a:t>
                      </a:r>
                    </a:p>
                    <a:p>
                      <a:pPr marL="171450" indent="-171450">
                        <a:lnSpc>
                          <a:spcPct val="100000"/>
                        </a:lnSpc>
                        <a:spcBef>
                          <a:spcPts val="1800"/>
                        </a:spcBef>
                        <a:buClr>
                          <a:schemeClr val="accent3"/>
                        </a:buClr>
                        <a:buFont typeface="Roboto" panose="02000000000000000000" pitchFamily="2" charset="0"/>
                        <a:buChar char="»"/>
                      </a:pPr>
                      <a:r>
                        <a:rPr lang="en-US" sz="1200"/>
                        <a:t>Portfolio Monitoring (Controversy Alerts, Corporate Governance Insights)</a:t>
                      </a:r>
                    </a:p>
                  </a:txBody>
                  <a:tcPr>
                    <a:noFill/>
                  </a:tcPr>
                </a:tc>
                <a:tc>
                  <a:txBody>
                    <a:bodyPr/>
                    <a:lstStyle/>
                    <a:p>
                      <a:pPr marL="171450" indent="-171450">
                        <a:lnSpc>
                          <a:spcPct val="100000"/>
                        </a:lnSpc>
                        <a:spcBef>
                          <a:spcPts val="1800"/>
                        </a:spcBef>
                        <a:buClr>
                          <a:schemeClr val="accent3"/>
                        </a:buClr>
                        <a:buFont typeface="Roboto" panose="02000000000000000000" pitchFamily="2" charset="0"/>
                        <a:buChar char="»"/>
                      </a:pPr>
                      <a:r>
                        <a:rPr lang="en-US" sz="1200"/>
                        <a:t>Global Standards Screening Engagement</a:t>
                      </a:r>
                    </a:p>
                    <a:p>
                      <a:pPr marL="171450" indent="-171450">
                        <a:lnSpc>
                          <a:spcPct val="100000"/>
                        </a:lnSpc>
                        <a:spcBef>
                          <a:spcPts val="1800"/>
                        </a:spcBef>
                        <a:buClr>
                          <a:schemeClr val="accent3"/>
                        </a:buClr>
                        <a:buFont typeface="Roboto" panose="02000000000000000000" pitchFamily="2" charset="0"/>
                        <a:buChar char="»"/>
                      </a:pPr>
                      <a:r>
                        <a:rPr lang="en-US" sz="1200"/>
                        <a:t>Thematic Engagement</a:t>
                      </a:r>
                    </a:p>
                    <a:p>
                      <a:pPr marL="171450" indent="-171450">
                        <a:lnSpc>
                          <a:spcPct val="100000"/>
                        </a:lnSpc>
                        <a:spcBef>
                          <a:spcPts val="1800"/>
                        </a:spcBef>
                        <a:buFont typeface="Roboto" panose="02000000000000000000" pitchFamily="2" charset="0"/>
                        <a:buChar char="»"/>
                      </a:pPr>
                      <a:r>
                        <a:rPr lang="en-US" sz="1200"/>
                        <a:t>Material Risk Engagement </a:t>
                      </a:r>
                    </a:p>
                    <a:p>
                      <a:pPr marL="0" indent="0">
                        <a:lnSpc>
                          <a:spcPct val="100000"/>
                        </a:lnSpc>
                        <a:spcBef>
                          <a:spcPts val="1800"/>
                        </a:spcBef>
                        <a:buClr>
                          <a:schemeClr val="accent3"/>
                        </a:buClr>
                        <a:buFont typeface="Roboto" panose="02000000000000000000" pitchFamily="2" charset="0"/>
                        <a:buNone/>
                      </a:pPr>
                      <a:endParaRPr lang="en-US" sz="1200"/>
                    </a:p>
                  </a:txBody>
                  <a:tcPr>
                    <a:noFill/>
                  </a:tcPr>
                </a:tc>
                <a:tc>
                  <a:txBody>
                    <a:bodyPr/>
                    <a:lstStyle/>
                    <a:p>
                      <a:pPr marL="171450" indent="-171450">
                        <a:lnSpc>
                          <a:spcPct val="100000"/>
                        </a:lnSpc>
                        <a:spcBef>
                          <a:spcPts val="1800"/>
                        </a:spcBef>
                        <a:buClr>
                          <a:schemeClr val="accent3"/>
                        </a:buClr>
                        <a:buFont typeface="Roboto" panose="02000000000000000000" pitchFamily="2" charset="0"/>
                        <a:buChar char="»"/>
                      </a:pPr>
                      <a:r>
                        <a:rPr lang="en-US" sz="1200"/>
                        <a:t>Index Research Services</a:t>
                      </a:r>
                    </a:p>
                    <a:p>
                      <a:pPr marL="171450" indent="-171450">
                        <a:lnSpc>
                          <a:spcPct val="100000"/>
                        </a:lnSpc>
                        <a:spcBef>
                          <a:spcPts val="1800"/>
                        </a:spcBef>
                        <a:buClr>
                          <a:schemeClr val="accent3"/>
                        </a:buClr>
                        <a:buFont typeface="Roboto" panose="02000000000000000000" pitchFamily="2" charset="0"/>
                        <a:buChar char="»"/>
                      </a:pPr>
                      <a:r>
                        <a:rPr lang="en-US" sz="1200"/>
                        <a:t>Supported Indexes</a:t>
                      </a:r>
                    </a:p>
                    <a:p>
                      <a:pPr marL="0" indent="0">
                        <a:lnSpc>
                          <a:spcPct val="100000"/>
                        </a:lnSpc>
                        <a:spcBef>
                          <a:spcPts val="1800"/>
                        </a:spcBef>
                        <a:buClr>
                          <a:schemeClr val="accent3"/>
                        </a:buClr>
                        <a:buFont typeface="Roboto" panose="02000000000000000000" pitchFamily="2" charset="0"/>
                        <a:buNone/>
                      </a:pPr>
                      <a:endParaRPr lang="en-US" sz="1200"/>
                    </a:p>
                  </a:txBody>
                  <a:tcPr>
                    <a:lnR w="127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107799533"/>
                  </a:ext>
                </a:extLst>
              </a:tr>
            </a:tbl>
          </a:graphicData>
        </a:graphic>
      </p:graphicFrame>
      <p:sp>
        <p:nvSpPr>
          <p:cNvPr id="8" name="Footer Placeholder 5">
            <a:extLst>
              <a:ext uri="{FF2B5EF4-FFF2-40B4-BE49-F238E27FC236}">
                <a16:creationId xmlns:a16="http://schemas.microsoft.com/office/drawing/2014/main" id="{10D768AC-AA86-4FBE-B1E1-113A980C72A9}"/>
              </a:ext>
            </a:extLst>
          </p:cNvPr>
          <p:cNvSpPr>
            <a:spLocks noGrp="1"/>
          </p:cNvSpPr>
          <p:nvPr>
            <p:ph type="ftr" sz="quarter" idx="3"/>
          </p:nvPr>
        </p:nvSpPr>
        <p:spPr>
          <a:xfrm>
            <a:off x="5555411" y="6299788"/>
            <a:ext cx="5703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B6064"/>
                </a:solidFill>
                <a:effectLst/>
                <a:uLnTx/>
                <a:uFillTx/>
                <a:latin typeface="Roboto" pitchFamily="2" charset="0"/>
                <a:ea typeface="Roboto" pitchFamily="2" charset="0"/>
                <a:cs typeface="+mn-cs"/>
              </a:rPr>
              <a:t>© 2020 SUSTAINALYTICS – CONFIDENTIAL &amp; PROPRIETARY</a:t>
            </a:r>
          </a:p>
        </p:txBody>
      </p:sp>
    </p:spTree>
    <p:extLst>
      <p:ext uri="{BB962C8B-B14F-4D97-AF65-F5344CB8AC3E}">
        <p14:creationId xmlns:p14="http://schemas.microsoft.com/office/powerpoint/2010/main" val="2805657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70EADA-BF12-4553-8851-EFCCD99A99A0}"/>
              </a:ext>
            </a:extLst>
          </p:cNvPr>
          <p:cNvSpPr>
            <a:spLocks noGrp="1"/>
          </p:cNvSpPr>
          <p:nvPr>
            <p:ph type="body" sz="quarter" idx="10"/>
          </p:nvPr>
        </p:nvSpPr>
        <p:spPr>
          <a:xfrm>
            <a:off x="606835" y="2469823"/>
            <a:ext cx="9404064" cy="1932495"/>
          </a:xfrm>
        </p:spPr>
        <p:txBody>
          <a:bodyPr/>
          <a:lstStyle/>
          <a:p>
            <a:r>
              <a:rPr lang="en-US" dirty="0"/>
              <a:t>ESG Measurement and Disclosure</a:t>
            </a:r>
          </a:p>
        </p:txBody>
      </p:sp>
    </p:spTree>
    <p:extLst>
      <p:ext uri="{BB962C8B-B14F-4D97-AF65-F5344CB8AC3E}">
        <p14:creationId xmlns:p14="http://schemas.microsoft.com/office/powerpoint/2010/main" val="185916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EFA4-A570-4CAB-A7AD-88D9F0E10050}"/>
              </a:ext>
            </a:extLst>
          </p:cNvPr>
          <p:cNvSpPr>
            <a:spLocks noGrp="1"/>
          </p:cNvSpPr>
          <p:nvPr>
            <p:ph type="title"/>
          </p:nvPr>
        </p:nvSpPr>
        <p:spPr/>
        <p:txBody>
          <a:bodyPr/>
          <a:lstStyle/>
          <a:p>
            <a:r>
              <a:rPr lang="en-US" dirty="0"/>
              <a:t>Sustainalytics’ ESG Research Process</a:t>
            </a:r>
          </a:p>
        </p:txBody>
      </p:sp>
      <p:sp>
        <p:nvSpPr>
          <p:cNvPr id="3" name="Slide Number Placeholder 2">
            <a:extLst>
              <a:ext uri="{FF2B5EF4-FFF2-40B4-BE49-F238E27FC236}">
                <a16:creationId xmlns:a16="http://schemas.microsoft.com/office/drawing/2014/main" id="{DEDAFCF7-9EB6-40DF-962D-FB9BEEB9D4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1373F-31D5-4ACC-BB20-614995753FE2}" type="slidenum">
              <a:rPr kumimoji="0" lang="en-US" sz="1200" b="0" i="0" u="none" strike="noStrike" kern="1200" cap="none" spc="0" normalizeH="0" baseline="0" noProof="0" smtClean="0">
                <a:ln>
                  <a:noFill/>
                </a:ln>
                <a:solidFill>
                  <a:srgbClr val="5B6064"/>
                </a:solidFill>
                <a:effectLst/>
                <a:uLnTx/>
                <a:uFillTx/>
                <a:latin typeface="Robot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5B6064"/>
              </a:solidFill>
              <a:effectLst/>
              <a:uLnTx/>
              <a:uFillTx/>
              <a:latin typeface="Roboto" pitchFamily="2" charset="0"/>
              <a:cs typeface="+mn-cs"/>
            </a:endParaRPr>
          </a:p>
        </p:txBody>
      </p:sp>
      <p:sp>
        <p:nvSpPr>
          <p:cNvPr id="4" name="Content Placeholder 3">
            <a:extLst>
              <a:ext uri="{FF2B5EF4-FFF2-40B4-BE49-F238E27FC236}">
                <a16:creationId xmlns:a16="http://schemas.microsoft.com/office/drawing/2014/main" id="{7C0A8BFB-2AAA-4DB7-AE45-1835E09C7414}"/>
              </a:ext>
            </a:extLst>
          </p:cNvPr>
          <p:cNvSpPr>
            <a:spLocks noGrp="1"/>
          </p:cNvSpPr>
          <p:nvPr>
            <p:ph sz="quarter" idx="13"/>
          </p:nvPr>
        </p:nvSpPr>
        <p:spPr>
          <a:xfrm>
            <a:off x="6254750" y="1485900"/>
            <a:ext cx="5327650" cy="4419600"/>
          </a:xfrm>
        </p:spPr>
        <p:txBody>
          <a:bodyPr/>
          <a:lstStyle/>
          <a:p>
            <a:pPr marL="0" indent="0" algn="ctr">
              <a:buNone/>
            </a:pPr>
            <a:r>
              <a:rPr lang="en-US" dirty="0"/>
              <a:t>B. Controversy Research: Two-Week Cycle</a:t>
            </a:r>
          </a:p>
        </p:txBody>
      </p:sp>
      <p:sp>
        <p:nvSpPr>
          <p:cNvPr id="5" name="Content Placeholder 4">
            <a:extLst>
              <a:ext uri="{FF2B5EF4-FFF2-40B4-BE49-F238E27FC236}">
                <a16:creationId xmlns:a16="http://schemas.microsoft.com/office/drawing/2014/main" id="{248695AD-0084-4A2C-AD0E-E6B2DF57F7BE}"/>
              </a:ext>
            </a:extLst>
          </p:cNvPr>
          <p:cNvSpPr>
            <a:spLocks noGrp="1"/>
          </p:cNvSpPr>
          <p:nvPr>
            <p:ph sz="quarter" idx="14"/>
          </p:nvPr>
        </p:nvSpPr>
        <p:spPr/>
        <p:txBody>
          <a:bodyPr/>
          <a:lstStyle/>
          <a:p>
            <a:pPr marL="0" indent="0" algn="ctr">
              <a:buNone/>
            </a:pPr>
            <a:r>
              <a:rPr lang="en-US" dirty="0"/>
              <a:t>A. Annual Update</a:t>
            </a:r>
          </a:p>
          <a:p>
            <a:pPr marL="342900" indent="-342900" algn="ctr">
              <a:buAutoNum type="alphaUcPeriod"/>
            </a:pPr>
            <a:endParaRPr lang="en-US" dirty="0"/>
          </a:p>
          <a:p>
            <a:pPr marL="342900" indent="-342900" algn="ctr">
              <a:buAutoNum type="alphaUcPeriod"/>
            </a:pPr>
            <a:endParaRPr lang="en-US" dirty="0"/>
          </a:p>
        </p:txBody>
      </p:sp>
      <p:grpSp>
        <p:nvGrpSpPr>
          <p:cNvPr id="8" name="Group 7">
            <a:extLst>
              <a:ext uri="{FF2B5EF4-FFF2-40B4-BE49-F238E27FC236}">
                <a16:creationId xmlns:a16="http://schemas.microsoft.com/office/drawing/2014/main" id="{2816AD3C-C0B6-424A-8477-F36E5FD514CC}"/>
              </a:ext>
            </a:extLst>
          </p:cNvPr>
          <p:cNvGrpSpPr/>
          <p:nvPr/>
        </p:nvGrpSpPr>
        <p:grpSpPr>
          <a:xfrm>
            <a:off x="1066800" y="2214527"/>
            <a:ext cx="4419600" cy="3888117"/>
            <a:chOff x="0" y="0"/>
            <a:chExt cx="5184775" cy="4701629"/>
          </a:xfrm>
        </p:grpSpPr>
        <p:sp>
          <p:nvSpPr>
            <p:cNvPr id="9" name="Freeform 23">
              <a:extLst>
                <a:ext uri="{FF2B5EF4-FFF2-40B4-BE49-F238E27FC236}">
                  <a16:creationId xmlns:a16="http://schemas.microsoft.com/office/drawing/2014/main" id="{EE29697A-5B2F-44A1-92E1-EA3098A62CE8}"/>
                </a:ext>
              </a:extLst>
            </p:cNvPr>
            <p:cNvSpPr>
              <a:spLocks/>
            </p:cNvSpPr>
            <p:nvPr/>
          </p:nvSpPr>
          <p:spPr bwMode="gray">
            <a:xfrm>
              <a:off x="2600325" y="2826792"/>
              <a:ext cx="2020888" cy="1874837"/>
            </a:xfrm>
            <a:custGeom>
              <a:avLst/>
              <a:gdLst>
                <a:gd name="T0" fmla="*/ 2147483647 w 1427"/>
                <a:gd name="T1" fmla="*/ 2147483647 h 1364"/>
                <a:gd name="T2" fmla="*/ 2147483647 w 1427"/>
                <a:gd name="T3" fmla="*/ 2147483647 h 1364"/>
                <a:gd name="T4" fmla="*/ 2147483647 w 1427"/>
                <a:gd name="T5" fmla="*/ 0 h 1364"/>
                <a:gd name="T6" fmla="*/ 2147483647 w 1427"/>
                <a:gd name="T7" fmla="*/ 2147483647 h 1364"/>
                <a:gd name="T8" fmla="*/ 2147483647 w 1427"/>
                <a:gd name="T9" fmla="*/ 2147483647 h 1364"/>
                <a:gd name="T10" fmla="*/ 0 w 1427"/>
                <a:gd name="T11" fmla="*/ 2147483647 h 1364"/>
                <a:gd name="T12" fmla="*/ 2147483647 w 1427"/>
                <a:gd name="T13" fmla="*/ 2147483647 h 1364"/>
                <a:gd name="T14" fmla="*/ 2147483647 w 1427"/>
                <a:gd name="T15" fmla="*/ 2147483647 h 1364"/>
                <a:gd name="T16" fmla="*/ 2147483647 w 1427"/>
                <a:gd name="T17" fmla="*/ 2147483647 h 1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7"/>
                <a:gd name="T28" fmla="*/ 0 h 1364"/>
                <a:gd name="T29" fmla="*/ 1427 w 1427"/>
                <a:gd name="T30" fmla="*/ 1364 h 1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7" h="1364">
                  <a:moveTo>
                    <a:pt x="1427" y="327"/>
                  </a:moveTo>
                  <a:lnTo>
                    <a:pt x="1012" y="312"/>
                  </a:lnTo>
                  <a:lnTo>
                    <a:pt x="804" y="0"/>
                  </a:lnTo>
                  <a:cubicBezTo>
                    <a:pt x="669" y="251"/>
                    <a:pt x="518" y="399"/>
                    <a:pt x="248" y="488"/>
                  </a:cubicBezTo>
                  <a:lnTo>
                    <a:pt x="240" y="336"/>
                  </a:lnTo>
                  <a:lnTo>
                    <a:pt x="0" y="876"/>
                  </a:lnTo>
                  <a:lnTo>
                    <a:pt x="296" y="1364"/>
                  </a:lnTo>
                  <a:lnTo>
                    <a:pt x="292" y="1212"/>
                  </a:lnTo>
                  <a:cubicBezTo>
                    <a:pt x="382" y="1164"/>
                    <a:pt x="993" y="1174"/>
                    <a:pt x="1427" y="327"/>
                  </a:cubicBezTo>
                  <a:close/>
                </a:path>
              </a:pathLst>
            </a:custGeom>
            <a:solidFill>
              <a:srgbClr val="85B9B4"/>
            </a:solidFill>
            <a:ln>
              <a:noFill/>
            </a:ln>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5">
              <a:extLst>
                <a:ext uri="{FF2B5EF4-FFF2-40B4-BE49-F238E27FC236}">
                  <a16:creationId xmlns:a16="http://schemas.microsoft.com/office/drawing/2014/main" id="{D690C8EC-665D-4BF1-9576-92F32058079B}"/>
                </a:ext>
              </a:extLst>
            </p:cNvPr>
            <p:cNvSpPr>
              <a:spLocks/>
            </p:cNvSpPr>
            <p:nvPr/>
          </p:nvSpPr>
          <p:spPr bwMode="gray">
            <a:xfrm>
              <a:off x="684213" y="3121025"/>
              <a:ext cx="2125662" cy="1504950"/>
            </a:xfrm>
            <a:custGeom>
              <a:avLst/>
              <a:gdLst>
                <a:gd name="T0" fmla="*/ 2147483647 w 1473"/>
                <a:gd name="T1" fmla="*/ 2147483647 h 1075"/>
                <a:gd name="T2" fmla="*/ 2147483647 w 1473"/>
                <a:gd name="T3" fmla="*/ 2147483647 h 1075"/>
                <a:gd name="T4" fmla="*/ 2147483647 w 1473"/>
                <a:gd name="T5" fmla="*/ 2147483647 h 1075"/>
                <a:gd name="T6" fmla="*/ 2147483647 w 1473"/>
                <a:gd name="T7" fmla="*/ 2147483647 h 1075"/>
                <a:gd name="T8" fmla="*/ 2147483647 w 1473"/>
                <a:gd name="T9" fmla="*/ 0 h 1075"/>
                <a:gd name="T10" fmla="*/ 2147483647 w 1473"/>
                <a:gd name="T11" fmla="*/ 2147483647 h 1075"/>
                <a:gd name="T12" fmla="*/ 0 w 1473"/>
                <a:gd name="T13" fmla="*/ 2147483647 h 1075"/>
                <a:gd name="T14" fmla="*/ 2147483647 w 1473"/>
                <a:gd name="T15" fmla="*/ 2147483647 h 1075"/>
                <a:gd name="T16" fmla="*/ 2147483647 w 1473"/>
                <a:gd name="T17" fmla="*/ 2147483647 h 10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3"/>
                <a:gd name="T28" fmla="*/ 0 h 1075"/>
                <a:gd name="T29" fmla="*/ 1473 w 1473"/>
                <a:gd name="T30" fmla="*/ 1075 h 10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3" h="1075">
                  <a:moveTo>
                    <a:pt x="1473" y="989"/>
                  </a:moveTo>
                  <a:lnTo>
                    <a:pt x="1261" y="635"/>
                  </a:lnTo>
                  <a:lnTo>
                    <a:pt x="1402" y="306"/>
                  </a:lnTo>
                  <a:cubicBezTo>
                    <a:pt x="1124" y="326"/>
                    <a:pt x="943" y="255"/>
                    <a:pt x="728" y="78"/>
                  </a:cubicBezTo>
                  <a:lnTo>
                    <a:pt x="867" y="0"/>
                  </a:lnTo>
                  <a:lnTo>
                    <a:pt x="285" y="57"/>
                  </a:lnTo>
                  <a:lnTo>
                    <a:pt x="0" y="553"/>
                  </a:lnTo>
                  <a:lnTo>
                    <a:pt x="127" y="463"/>
                  </a:lnTo>
                  <a:cubicBezTo>
                    <a:pt x="215" y="512"/>
                    <a:pt x="543" y="1075"/>
                    <a:pt x="1473" y="989"/>
                  </a:cubicBezTo>
                  <a:close/>
                </a:path>
              </a:pathLst>
            </a:custGeom>
            <a:solidFill>
              <a:srgbClr val="4D857F"/>
            </a:solidFill>
            <a:ln>
              <a:noFill/>
            </a:ln>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26">
              <a:extLst>
                <a:ext uri="{FF2B5EF4-FFF2-40B4-BE49-F238E27FC236}">
                  <a16:creationId xmlns:a16="http://schemas.microsoft.com/office/drawing/2014/main" id="{8B92671A-12CC-4AF2-889D-B8B0DA64C3FD}"/>
                </a:ext>
              </a:extLst>
            </p:cNvPr>
            <p:cNvSpPr>
              <a:spLocks/>
            </p:cNvSpPr>
            <p:nvPr/>
          </p:nvSpPr>
          <p:spPr bwMode="gray">
            <a:xfrm>
              <a:off x="3594100" y="1065212"/>
              <a:ext cx="1590675" cy="2120900"/>
            </a:xfrm>
            <a:custGeom>
              <a:avLst/>
              <a:gdLst>
                <a:gd name="T0" fmla="*/ 2147483647 w 1102"/>
                <a:gd name="T1" fmla="*/ 0 h 1514"/>
                <a:gd name="T2" fmla="*/ 2147483647 w 1102"/>
                <a:gd name="T3" fmla="*/ 2147483647 h 1514"/>
                <a:gd name="T4" fmla="*/ 0 w 1102"/>
                <a:gd name="T5" fmla="*/ 2147483647 h 1514"/>
                <a:gd name="T6" fmla="*/ 2147483647 w 1102"/>
                <a:gd name="T7" fmla="*/ 2147483647 h 1514"/>
                <a:gd name="T8" fmla="*/ 2147483647 w 1102"/>
                <a:gd name="T9" fmla="*/ 2147483647 h 1514"/>
                <a:gd name="T10" fmla="*/ 2147483647 w 1102"/>
                <a:gd name="T11" fmla="*/ 2147483647 h 1514"/>
                <a:gd name="T12" fmla="*/ 2147483647 w 1102"/>
                <a:gd name="T13" fmla="*/ 2147483647 h 1514"/>
                <a:gd name="T14" fmla="*/ 2147483647 w 1102"/>
                <a:gd name="T15" fmla="*/ 2147483647 h 1514"/>
                <a:gd name="T16" fmla="*/ 2147483647 w 1102"/>
                <a:gd name="T17" fmla="*/ 0 h 15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2"/>
                <a:gd name="T28" fmla="*/ 0 h 1514"/>
                <a:gd name="T29" fmla="*/ 1102 w 1102"/>
                <a:gd name="T30" fmla="*/ 1514 h 15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2" h="1514">
                  <a:moveTo>
                    <a:pt x="574" y="0"/>
                  </a:moveTo>
                  <a:lnTo>
                    <a:pt x="372" y="374"/>
                  </a:lnTo>
                  <a:lnTo>
                    <a:pt x="0" y="392"/>
                  </a:lnTo>
                  <a:cubicBezTo>
                    <a:pt x="153" y="626"/>
                    <a:pt x="195" y="824"/>
                    <a:pt x="146" y="1098"/>
                  </a:cubicBezTo>
                  <a:lnTo>
                    <a:pt x="13" y="1028"/>
                  </a:lnTo>
                  <a:lnTo>
                    <a:pt x="342" y="1502"/>
                  </a:lnTo>
                  <a:lnTo>
                    <a:pt x="931" y="1514"/>
                  </a:lnTo>
                  <a:lnTo>
                    <a:pt x="778" y="1436"/>
                  </a:lnTo>
                  <a:cubicBezTo>
                    <a:pt x="778" y="1336"/>
                    <a:pt x="1102" y="770"/>
                    <a:pt x="574" y="0"/>
                  </a:cubicBezTo>
                  <a:close/>
                </a:path>
              </a:pathLst>
            </a:custGeom>
            <a:solidFill>
              <a:srgbClr val="B5D5D2"/>
            </a:solidFill>
            <a:ln>
              <a:noFill/>
            </a:ln>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Box 11">
              <a:extLst>
                <a:ext uri="{FF2B5EF4-FFF2-40B4-BE49-F238E27FC236}">
                  <a16:creationId xmlns:a16="http://schemas.microsoft.com/office/drawing/2014/main" id="{2B3D5CEC-3946-4157-A23C-2AED9F6B3738}"/>
                </a:ext>
              </a:extLst>
            </p:cNvPr>
            <p:cNvSpPr txBox="1">
              <a:spLocks noChangeArrowheads="1"/>
            </p:cNvSpPr>
            <p:nvPr/>
          </p:nvSpPr>
          <p:spPr bwMode="gray">
            <a:xfrm>
              <a:off x="2781300" y="576251"/>
              <a:ext cx="1130804" cy="513332"/>
            </a:xfrm>
            <a:prstGeom prst="rect">
              <a:avLst/>
            </a:prstGeom>
            <a:noFill/>
            <a:ln>
              <a:noFill/>
            </a:ln>
            <a:extLst>
              <a:ext uri="{909E8E84-426E-40dd-AFC4-6F175D3DCCD1}">
                <a14:hiddenFill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wrap="square" lIns="78992" tIns="39496" rIns="78992" bIns="39496"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Times New Roman" panose="02020603050405020304" pitchFamily="18" charset="0"/>
                </a:rPr>
                <a:t>Risk Appetite</a:t>
              </a:r>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S Mincho" panose="02020609040205080304" pitchFamily="49" charset="-128"/>
                <a:cs typeface="+mn-cs"/>
              </a:endParaRPr>
            </a:p>
          </p:txBody>
        </p:sp>
        <p:sp>
          <p:nvSpPr>
            <p:cNvPr id="13" name="Text Box 12">
              <a:extLst>
                <a:ext uri="{FF2B5EF4-FFF2-40B4-BE49-F238E27FC236}">
                  <a16:creationId xmlns:a16="http://schemas.microsoft.com/office/drawing/2014/main" id="{5B9FD076-4DCA-4229-A2F1-98BEBC20CF4C}"/>
                </a:ext>
              </a:extLst>
            </p:cNvPr>
            <p:cNvSpPr txBox="1">
              <a:spLocks noChangeArrowheads="1"/>
            </p:cNvSpPr>
            <p:nvPr/>
          </p:nvSpPr>
          <p:spPr bwMode="gray">
            <a:xfrm>
              <a:off x="3829387" y="2031524"/>
              <a:ext cx="1087210" cy="510652"/>
            </a:xfrm>
            <a:prstGeom prst="rect">
              <a:avLst/>
            </a:prstGeom>
            <a:noFill/>
            <a:ln>
              <a:noFill/>
            </a:ln>
            <a:extLst>
              <a:ext uri="{909E8E84-426E-40dd-AFC4-6F175D3DCCD1}">
                <a14:hiddenFill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wrap="square" lIns="78992" tIns="39496" rIns="78992" bIns="39496"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a:ea typeface="MS PGothic" panose="020B0600070205080204" pitchFamily="34" charset="-128"/>
                  <a:cs typeface="Arial" panose="020B0604020202020204" pitchFamily="34" charset="0"/>
                </a:rPr>
                <a:t>Company </a:t>
              </a:r>
              <a:endParaRPr kumimoji="0" lang="en-GB" sz="12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a:ea typeface="MS PGothic" panose="020B0600070205080204" pitchFamily="34" charset="-128"/>
                  <a:cs typeface="Times New Roman" panose="02020603050405020304" pitchFamily="18" charset="0"/>
                </a:rPr>
                <a:t>Data</a:t>
              </a:r>
              <a:endParaRPr kumimoji="0" lang="en-GB" sz="12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sp>
          <p:nvSpPr>
            <p:cNvPr id="14" name="Text Box 13">
              <a:extLst>
                <a:ext uri="{FF2B5EF4-FFF2-40B4-BE49-F238E27FC236}">
                  <a16:creationId xmlns:a16="http://schemas.microsoft.com/office/drawing/2014/main" id="{5001AB09-12F0-45E5-B750-5AA129411543}"/>
                </a:ext>
              </a:extLst>
            </p:cNvPr>
            <p:cNvSpPr txBox="1">
              <a:spLocks noChangeArrowheads="1"/>
            </p:cNvSpPr>
            <p:nvPr/>
          </p:nvSpPr>
          <p:spPr bwMode="gray">
            <a:xfrm>
              <a:off x="2740800" y="3517790"/>
              <a:ext cx="1617689" cy="510652"/>
            </a:xfrm>
            <a:prstGeom prst="rect">
              <a:avLst/>
            </a:prstGeom>
            <a:noFill/>
            <a:ln>
              <a:noFill/>
            </a:ln>
            <a:extLst>
              <a:ext uri="{909E8E84-426E-40dd-AFC4-6F175D3DCCD1}">
                <a14:hiddenFill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wrap="square" lIns="78992" tIns="39496" rIns="78992" bIns="39496"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MS PGothic" panose="020B0600070205080204" pitchFamily="34" charset="-128"/>
                  <a:cs typeface="Times New Roman" panose="02020603050405020304" pitchFamily="18" charset="0"/>
                </a:rPr>
                <a:t>Media and NGO Information</a:t>
              </a:r>
              <a:endParaRPr kumimoji="0" lang="en-GB" sz="12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sp>
          <p:nvSpPr>
            <p:cNvPr id="15" name="Text Box 14">
              <a:extLst>
                <a:ext uri="{FF2B5EF4-FFF2-40B4-BE49-F238E27FC236}">
                  <a16:creationId xmlns:a16="http://schemas.microsoft.com/office/drawing/2014/main" id="{7913FA67-14CE-4416-A44C-2E49A620D257}"/>
                </a:ext>
              </a:extLst>
            </p:cNvPr>
            <p:cNvSpPr txBox="1">
              <a:spLocks noChangeArrowheads="1"/>
            </p:cNvSpPr>
            <p:nvPr/>
          </p:nvSpPr>
          <p:spPr bwMode="gray">
            <a:xfrm>
              <a:off x="1152525" y="3676684"/>
              <a:ext cx="1198563" cy="295207"/>
            </a:xfrm>
            <a:prstGeom prst="rect">
              <a:avLst/>
            </a:prstGeom>
            <a:noFill/>
            <a:ln>
              <a:noFill/>
            </a:ln>
            <a:extLst>
              <a:ext uri="{909E8E84-426E-40dd-AFC4-6F175D3DCCD1}">
                <a14:hiddenFill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wrap="square" lIns="78992" tIns="39496" rIns="78992" bIns="39496"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MS PGothic" panose="020B0600070205080204" pitchFamily="34" charset="-128"/>
                  <a:cs typeface="Times New Roman" panose="02020603050405020304" pitchFamily="18" charset="0"/>
                </a:rPr>
                <a:t>Analysis</a:t>
              </a:r>
              <a:endParaRPr kumimoji="0" lang="en-GB" sz="11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sp>
          <p:nvSpPr>
            <p:cNvPr id="16" name="Text Box 16">
              <a:extLst>
                <a:ext uri="{FF2B5EF4-FFF2-40B4-BE49-F238E27FC236}">
                  <a16:creationId xmlns:a16="http://schemas.microsoft.com/office/drawing/2014/main" id="{925C11E2-B84A-42ED-BC97-5818B8C5501E}"/>
                </a:ext>
              </a:extLst>
            </p:cNvPr>
            <p:cNvSpPr txBox="1">
              <a:spLocks noChangeArrowheads="1"/>
            </p:cNvSpPr>
            <p:nvPr/>
          </p:nvSpPr>
          <p:spPr bwMode="gray">
            <a:xfrm>
              <a:off x="1009650" y="555614"/>
              <a:ext cx="1156204" cy="729867"/>
            </a:xfrm>
            <a:prstGeom prst="rect">
              <a:avLst/>
            </a:prstGeom>
            <a:noFill/>
            <a:ln>
              <a:noFill/>
            </a:ln>
            <a:extLst>
              <a:ext uri="{909E8E84-426E-40dd-AFC4-6F175D3DCCD1}">
                <a14:hiddenFill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wrap="square" lIns="78992" tIns="39496" rIns="78992" bIns="39496"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Times New Roman" panose="02020603050405020304" pitchFamily="18" charset="0"/>
                </a:rPr>
                <a:t>Stress &amp; Scenario Testing</a:t>
              </a:r>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S Mincho" panose="02020609040205080304" pitchFamily="49" charset="-128"/>
                <a:cs typeface="+mn-cs"/>
              </a:endParaRPr>
            </a:p>
          </p:txBody>
        </p:sp>
        <p:grpSp>
          <p:nvGrpSpPr>
            <p:cNvPr id="17" name="Group 16">
              <a:extLst>
                <a:ext uri="{FF2B5EF4-FFF2-40B4-BE49-F238E27FC236}">
                  <a16:creationId xmlns:a16="http://schemas.microsoft.com/office/drawing/2014/main" id="{86F5155B-A6EB-4347-94F8-C209B3C79527}"/>
                </a:ext>
              </a:extLst>
            </p:cNvPr>
            <p:cNvGrpSpPr>
              <a:grpSpLocks/>
            </p:cNvGrpSpPr>
            <p:nvPr/>
          </p:nvGrpSpPr>
          <p:grpSpPr bwMode="auto">
            <a:xfrm>
              <a:off x="1854200" y="1643062"/>
              <a:ext cx="1476375" cy="1382713"/>
              <a:chOff x="1854200" y="1643062"/>
              <a:chExt cx="1476375" cy="1382713"/>
            </a:xfrm>
          </p:grpSpPr>
          <p:sp>
            <p:nvSpPr>
              <p:cNvPr id="24" name="Oval 23">
                <a:extLst>
                  <a:ext uri="{FF2B5EF4-FFF2-40B4-BE49-F238E27FC236}">
                    <a16:creationId xmlns:a16="http://schemas.microsoft.com/office/drawing/2014/main" id="{7AC74D7D-C773-4C32-AEDE-7B42E3DF0241}"/>
                  </a:ext>
                </a:extLst>
              </p:cNvPr>
              <p:cNvSpPr>
                <a:spLocks noChangeAspect="1" noChangeArrowheads="1"/>
              </p:cNvSpPr>
              <p:nvPr/>
            </p:nvSpPr>
            <p:spPr bwMode="auto">
              <a:xfrm>
                <a:off x="1854200" y="1643062"/>
                <a:ext cx="1476375" cy="1382713"/>
              </a:xfrm>
              <a:prstGeom prst="ellipse">
                <a:avLst/>
              </a:prstGeom>
              <a:solidFill>
                <a:srgbClr val="993366"/>
              </a:solidFill>
              <a:ln>
                <a:noFill/>
              </a:ln>
              <a:extLs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28575">
                    <a:solidFill>
                      <a:srgbClr val="000000"/>
                    </a:solidFill>
                    <a:round/>
                    <a:headEnd/>
                    <a:tailEnd/>
                  </a14:hiddenLine>
                </a:ext>
              </a:ex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S Mincho" panose="02020609040205080304" pitchFamily="49" charset="-128"/>
                    <a:cs typeface="Times New Roman" panose="02020603050405020304" pitchFamily="18" charset="0"/>
                  </a:rPr>
                  <a:t>Risk Culture</a:t>
                </a:r>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S Mincho" panose="02020609040205080304" pitchFamily="49" charset="-128"/>
                  <a:cs typeface="+mn-cs"/>
                </a:endParaRPr>
              </a:p>
            </p:txBody>
          </p:sp>
          <p:sp>
            <p:nvSpPr>
              <p:cNvPr id="25" name="Oval 24">
                <a:extLst>
                  <a:ext uri="{FF2B5EF4-FFF2-40B4-BE49-F238E27FC236}">
                    <a16:creationId xmlns:a16="http://schemas.microsoft.com/office/drawing/2014/main" id="{73D4F4EB-561A-43B8-9486-5891BAA81190}"/>
                  </a:ext>
                </a:extLst>
              </p:cNvPr>
              <p:cNvSpPr>
                <a:spLocks noChangeAspect="1" noChangeArrowheads="1"/>
              </p:cNvSpPr>
              <p:nvPr/>
            </p:nvSpPr>
            <p:spPr bwMode="auto">
              <a:xfrm>
                <a:off x="1854200" y="1643062"/>
                <a:ext cx="1476375" cy="1382713"/>
              </a:xfrm>
              <a:prstGeom prst="ellipse">
                <a:avLst/>
              </a:prstGeom>
              <a:solidFill>
                <a:schemeClr val="tx1">
                  <a:lumMod val="75000"/>
                  <a:lumOff val="25000"/>
                </a:schemeClr>
              </a:solidFill>
              <a:ln w="76200">
                <a:solidFill>
                  <a:schemeClr val="bg1">
                    <a:lumMod val="85000"/>
                  </a:schemeClr>
                </a:solidFill>
              </a:ln>
              <a:effectLst>
                <a:outerShdw blurRad="76200" dir="13500000" sy="23000" kx="1200000" algn="br" rotWithShape="0">
                  <a:prstClr val="black">
                    <a:alpha val="20000"/>
                  </a:prstClr>
                </a:outerShdw>
              </a:effectLst>
              <a:extLs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28575">
                    <a:solidFill>
                      <a:srgbClr val="000000"/>
                    </a:solidFill>
                    <a:round/>
                    <a:headEnd/>
                    <a:tailEnd/>
                  </a14:hiddenLine>
                </a:ext>
              </a:extLst>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MS Mincho" panose="02020609040205080304" pitchFamily="49" charset="-128"/>
                    <a:cs typeface="Times New Roman" panose="02020603050405020304" pitchFamily="18" charset="0"/>
                  </a:rPr>
                  <a:t>Research Process</a:t>
                </a:r>
                <a:endParaRPr kumimoji="0" lang="en-GB" sz="105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grpSp>
        <p:sp>
          <p:nvSpPr>
            <p:cNvPr id="18" name="Freeform 35">
              <a:extLst>
                <a:ext uri="{FF2B5EF4-FFF2-40B4-BE49-F238E27FC236}">
                  <a16:creationId xmlns:a16="http://schemas.microsoft.com/office/drawing/2014/main" id="{61786E29-A65C-4A6E-A484-CB240ECBA839}"/>
                </a:ext>
              </a:extLst>
            </p:cNvPr>
            <p:cNvSpPr>
              <a:spLocks/>
            </p:cNvSpPr>
            <p:nvPr/>
          </p:nvSpPr>
          <p:spPr bwMode="gray">
            <a:xfrm>
              <a:off x="2344738" y="26987"/>
              <a:ext cx="2136775" cy="1550988"/>
            </a:xfrm>
            <a:custGeom>
              <a:avLst/>
              <a:gdLst>
                <a:gd name="T0" fmla="*/ 0 w 1508"/>
                <a:gd name="T1" fmla="*/ 2147483647 h 1128"/>
                <a:gd name="T2" fmla="*/ 2147483647 w 1508"/>
                <a:gd name="T3" fmla="*/ 2147483647 h 1128"/>
                <a:gd name="T4" fmla="*/ 2147483647 w 1508"/>
                <a:gd name="T5" fmla="*/ 2147483647 h 1128"/>
                <a:gd name="T6" fmla="*/ 2147483647 w 1508"/>
                <a:gd name="T7" fmla="*/ 2147483647 h 1128"/>
                <a:gd name="T8" fmla="*/ 2147483647 w 1508"/>
                <a:gd name="T9" fmla="*/ 2147483647 h 1128"/>
                <a:gd name="T10" fmla="*/ 2147483647 w 1508"/>
                <a:gd name="T11" fmla="*/ 2147483647 h 1128"/>
                <a:gd name="T12" fmla="*/ 2147483647 w 1508"/>
                <a:gd name="T13" fmla="*/ 2147483647 h 1128"/>
                <a:gd name="T14" fmla="*/ 2147483647 w 1508"/>
                <a:gd name="T15" fmla="*/ 2147483647 h 1128"/>
                <a:gd name="T16" fmla="*/ 0 w 1508"/>
                <a:gd name="T17" fmla="*/ 2147483647 h 1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08"/>
                <a:gd name="T28" fmla="*/ 0 h 1128"/>
                <a:gd name="T29" fmla="*/ 1508 w 1508"/>
                <a:gd name="T30" fmla="*/ 1128 h 1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08" h="1128">
                  <a:moveTo>
                    <a:pt x="0" y="88"/>
                  </a:moveTo>
                  <a:lnTo>
                    <a:pt x="224" y="480"/>
                  </a:lnTo>
                  <a:lnTo>
                    <a:pt x="80" y="796"/>
                  </a:lnTo>
                  <a:cubicBezTo>
                    <a:pt x="364" y="776"/>
                    <a:pt x="552" y="856"/>
                    <a:pt x="772" y="1036"/>
                  </a:cubicBezTo>
                  <a:lnTo>
                    <a:pt x="624" y="1128"/>
                  </a:lnTo>
                  <a:lnTo>
                    <a:pt x="1217" y="1070"/>
                  </a:lnTo>
                  <a:lnTo>
                    <a:pt x="1508" y="564"/>
                  </a:lnTo>
                  <a:lnTo>
                    <a:pt x="1388" y="648"/>
                  </a:lnTo>
                  <a:cubicBezTo>
                    <a:pt x="1299" y="598"/>
                    <a:pt x="948" y="0"/>
                    <a:pt x="0" y="88"/>
                  </a:cubicBezTo>
                  <a:close/>
                </a:path>
              </a:pathLst>
            </a:custGeom>
            <a:solidFill>
              <a:schemeClr val="bg1">
                <a:lumMod val="95000"/>
              </a:schemeClr>
            </a:solidFill>
            <a:ln>
              <a:noFill/>
            </a:ln>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36">
              <a:extLst>
                <a:ext uri="{FF2B5EF4-FFF2-40B4-BE49-F238E27FC236}">
                  <a16:creationId xmlns:a16="http://schemas.microsoft.com/office/drawing/2014/main" id="{E36D9EC3-CD0D-4EDA-8E27-17452113A248}"/>
                </a:ext>
              </a:extLst>
            </p:cNvPr>
            <p:cNvSpPr>
              <a:spLocks/>
            </p:cNvSpPr>
            <p:nvPr/>
          </p:nvSpPr>
          <p:spPr bwMode="gray">
            <a:xfrm>
              <a:off x="0" y="1511300"/>
              <a:ext cx="1581150" cy="2108200"/>
            </a:xfrm>
            <a:custGeom>
              <a:avLst/>
              <a:gdLst>
                <a:gd name="T0" fmla="*/ 2147483647 w 1118"/>
                <a:gd name="T1" fmla="*/ 2147483647 h 1536"/>
                <a:gd name="T2" fmla="*/ 2147483647 w 1118"/>
                <a:gd name="T3" fmla="*/ 2147483647 h 1536"/>
                <a:gd name="T4" fmla="*/ 2147483647 w 1118"/>
                <a:gd name="T5" fmla="*/ 2147483647 h 1536"/>
                <a:gd name="T6" fmla="*/ 2147483647 w 1118"/>
                <a:gd name="T7" fmla="*/ 2147483647 h 1536"/>
                <a:gd name="T8" fmla="*/ 2147483647 w 1118"/>
                <a:gd name="T9" fmla="*/ 2147483647 h 1536"/>
                <a:gd name="T10" fmla="*/ 2147483647 w 1118"/>
                <a:gd name="T11" fmla="*/ 2147483647 h 1536"/>
                <a:gd name="T12" fmla="*/ 2147483647 w 1118"/>
                <a:gd name="T13" fmla="*/ 0 h 1536"/>
                <a:gd name="T14" fmla="*/ 2147483647 w 1118"/>
                <a:gd name="T15" fmla="*/ 2147483647 h 1536"/>
                <a:gd name="T16" fmla="*/ 2147483647 w 1118"/>
                <a:gd name="T17" fmla="*/ 2147483647 h 1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8"/>
                <a:gd name="T28" fmla="*/ 0 h 1536"/>
                <a:gd name="T29" fmla="*/ 1118 w 1118"/>
                <a:gd name="T30" fmla="*/ 1536 h 1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8" h="1536">
                  <a:moveTo>
                    <a:pt x="538" y="1536"/>
                  </a:moveTo>
                  <a:lnTo>
                    <a:pt x="740" y="1180"/>
                  </a:lnTo>
                  <a:lnTo>
                    <a:pt x="1118" y="1140"/>
                  </a:lnTo>
                  <a:cubicBezTo>
                    <a:pt x="962" y="902"/>
                    <a:pt x="910" y="704"/>
                    <a:pt x="960" y="424"/>
                  </a:cubicBezTo>
                  <a:lnTo>
                    <a:pt x="1096" y="496"/>
                  </a:lnTo>
                  <a:lnTo>
                    <a:pt x="760" y="12"/>
                  </a:lnTo>
                  <a:lnTo>
                    <a:pt x="160" y="0"/>
                  </a:lnTo>
                  <a:lnTo>
                    <a:pt x="316" y="80"/>
                  </a:lnTo>
                  <a:cubicBezTo>
                    <a:pt x="316" y="182"/>
                    <a:pt x="0" y="751"/>
                    <a:pt x="538" y="1536"/>
                  </a:cubicBezTo>
                  <a:close/>
                </a:path>
              </a:pathLst>
            </a:custGeom>
            <a:solidFill>
              <a:srgbClr val="315552"/>
            </a:solidFill>
            <a:ln>
              <a:noFill/>
            </a:ln>
            <a:extLst>
              <a:ext uri="{91240B29-F687-4f45-9708-019B960494DF}">
                <a14:hiddenLine xmlns:lc="http://schemas.openxmlformats.org/drawingml/2006/lockedCanvas"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3175" cap="flat" cmpd="sng">
                  <a:solidFill>
                    <a:srgbClr val="000000"/>
                  </a:solidFill>
                  <a:prstDash val="solid"/>
                  <a:round/>
                  <a:headEnd type="none" w="sm" len="sm"/>
                  <a:tailEnd type="none" w="sm" len="sm"/>
                </a14:hiddenLine>
              </a:ext>
            </a:extLst>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7">
              <a:extLst>
                <a:ext uri="{FF2B5EF4-FFF2-40B4-BE49-F238E27FC236}">
                  <a16:creationId xmlns:a16="http://schemas.microsoft.com/office/drawing/2014/main" id="{2EEADFD7-1B76-4E7A-9047-657615246907}"/>
                </a:ext>
              </a:extLst>
            </p:cNvPr>
            <p:cNvSpPr txBox="1"/>
            <p:nvPr/>
          </p:nvSpPr>
          <p:spPr>
            <a:xfrm>
              <a:off x="2633532" y="475473"/>
              <a:ext cx="1868263" cy="73866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Arial" panose="020B0604020202020204" pitchFamily="34" charset="0"/>
                </a:rPr>
                <a:t>Publication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Arial" panose="020B0604020202020204" pitchFamily="34" charset="0"/>
                </a:rPr>
                <a:t>ESG Rating Report</a:t>
              </a:r>
              <a:endParaRPr kumimoji="0" lang="en-GB" sz="11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sp>
          <p:nvSpPr>
            <p:cNvPr id="21" name="TextBox 18">
              <a:extLst>
                <a:ext uri="{FF2B5EF4-FFF2-40B4-BE49-F238E27FC236}">
                  <a16:creationId xmlns:a16="http://schemas.microsoft.com/office/drawing/2014/main" id="{5D0B83F1-16AB-4394-A0DA-5302753A1068}"/>
                </a:ext>
              </a:extLst>
            </p:cNvPr>
            <p:cNvSpPr txBox="1"/>
            <p:nvPr/>
          </p:nvSpPr>
          <p:spPr>
            <a:xfrm>
              <a:off x="268178" y="2077690"/>
              <a:ext cx="1180306" cy="73866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MS Mincho" panose="02020609040205080304" pitchFamily="49" charset="-128"/>
                  <a:cs typeface="Arial" panose="020B0604020202020204" pitchFamily="34" charset="0"/>
                </a:rPr>
                <a:t>Quality and Peer Review</a:t>
              </a:r>
              <a:endParaRPr kumimoji="0" lang="en-GB" sz="11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sp>
          <p:nvSpPr>
            <p:cNvPr id="22" name="Freeform 39">
              <a:extLst>
                <a:ext uri="{FF2B5EF4-FFF2-40B4-BE49-F238E27FC236}">
                  <a16:creationId xmlns:a16="http://schemas.microsoft.com/office/drawing/2014/main" id="{9E22B4D1-2F98-4B17-87C8-1DEBF93C6215}"/>
                </a:ext>
              </a:extLst>
            </p:cNvPr>
            <p:cNvSpPr>
              <a:spLocks/>
            </p:cNvSpPr>
            <p:nvPr/>
          </p:nvSpPr>
          <p:spPr bwMode="gray">
            <a:xfrm>
              <a:off x="547688" y="0"/>
              <a:ext cx="2001837" cy="1882775"/>
            </a:xfrm>
            <a:custGeom>
              <a:avLst/>
              <a:gdLst>
                <a:gd name="T0" fmla="*/ 0 w 1388"/>
                <a:gd name="T1" fmla="*/ 2147483647 h 1345"/>
                <a:gd name="T2" fmla="*/ 2147483647 w 1388"/>
                <a:gd name="T3" fmla="*/ 2147483647 h 1345"/>
                <a:gd name="T4" fmla="*/ 2147483647 w 1388"/>
                <a:gd name="T5" fmla="*/ 2147483647 h 1345"/>
                <a:gd name="T6" fmla="*/ 2147483647 w 1388"/>
                <a:gd name="T7" fmla="*/ 2147483647 h 1345"/>
                <a:gd name="T8" fmla="*/ 2147483647 w 1388"/>
                <a:gd name="T9" fmla="*/ 2147483647 h 1345"/>
                <a:gd name="T10" fmla="*/ 2147483647 w 1388"/>
                <a:gd name="T11" fmla="*/ 2147483647 h 1345"/>
                <a:gd name="T12" fmla="*/ 2147483647 w 1388"/>
                <a:gd name="T13" fmla="*/ 0 h 1345"/>
                <a:gd name="T14" fmla="*/ 2147483647 w 1388"/>
                <a:gd name="T15" fmla="*/ 2147483647 h 1345"/>
                <a:gd name="T16" fmla="*/ 0 w 1388"/>
                <a:gd name="T17" fmla="*/ 2147483647 h 1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8"/>
                <a:gd name="T28" fmla="*/ 0 h 1345"/>
                <a:gd name="T29" fmla="*/ 1388 w 1388"/>
                <a:gd name="T30" fmla="*/ 1345 h 1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8" h="1345">
                  <a:moveTo>
                    <a:pt x="0" y="1015"/>
                  </a:moveTo>
                  <a:lnTo>
                    <a:pt x="402" y="1033"/>
                  </a:lnTo>
                  <a:lnTo>
                    <a:pt x="612" y="1345"/>
                  </a:lnTo>
                  <a:cubicBezTo>
                    <a:pt x="745" y="1099"/>
                    <a:pt x="880" y="935"/>
                    <a:pt x="1145" y="848"/>
                  </a:cubicBezTo>
                  <a:lnTo>
                    <a:pt x="1163" y="1008"/>
                  </a:lnTo>
                  <a:lnTo>
                    <a:pt x="1388" y="483"/>
                  </a:lnTo>
                  <a:lnTo>
                    <a:pt x="1108" y="0"/>
                  </a:lnTo>
                  <a:lnTo>
                    <a:pt x="1105" y="126"/>
                  </a:lnTo>
                  <a:cubicBezTo>
                    <a:pt x="1017" y="173"/>
                    <a:pt x="426" y="184"/>
                    <a:pt x="0" y="1015"/>
                  </a:cubicBezTo>
                  <a:close/>
                </a:path>
              </a:pathLst>
            </a:custGeom>
            <a:solidFill>
              <a:srgbClr val="1C302E"/>
            </a:solidFill>
            <a:ln>
              <a:noFill/>
            </a:ln>
          </p:spPr>
          <p:txBody>
            <a:bodyPr lIns="84746" tIns="42373" rIns="84746" bIns="42373"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0">
              <a:extLst>
                <a:ext uri="{FF2B5EF4-FFF2-40B4-BE49-F238E27FC236}">
                  <a16:creationId xmlns:a16="http://schemas.microsoft.com/office/drawing/2014/main" id="{5E310174-B515-4477-BF26-C66A0175017F}"/>
                </a:ext>
              </a:extLst>
            </p:cNvPr>
            <p:cNvSpPr txBox="1"/>
            <p:nvPr/>
          </p:nvSpPr>
          <p:spPr>
            <a:xfrm>
              <a:off x="1088578" y="647322"/>
              <a:ext cx="1263402" cy="52321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a:ea typeface="MS Mincho" panose="02020609040205080304" pitchFamily="49" charset="-128"/>
                  <a:cs typeface="Arial" panose="020B0604020202020204" pitchFamily="34" charset="0"/>
                </a:rPr>
                <a:t>Company Feedback</a:t>
              </a:r>
              <a:endParaRPr kumimoji="0" lang="en-GB" sz="1100" b="0" i="0" u="none" strike="noStrike" kern="1200" cap="none" spc="0" normalizeH="0" baseline="0" noProof="0" dirty="0">
                <a:ln>
                  <a:noFill/>
                </a:ln>
                <a:solidFill>
                  <a:prstClr val="black"/>
                </a:solidFill>
                <a:effectLst/>
                <a:uLnTx/>
                <a:uFillTx/>
                <a:latin typeface="Roboto"/>
                <a:ea typeface="MS Mincho" panose="02020609040205080304" pitchFamily="49" charset="-128"/>
                <a:cs typeface="+mn-cs"/>
              </a:endParaRPr>
            </a:p>
          </p:txBody>
        </p:sp>
      </p:grpSp>
      <p:graphicFrame>
        <p:nvGraphicFramePr>
          <p:cNvPr id="26" name="Diagram 25">
            <a:extLst>
              <a:ext uri="{FF2B5EF4-FFF2-40B4-BE49-F238E27FC236}">
                <a16:creationId xmlns:a16="http://schemas.microsoft.com/office/drawing/2014/main" id="{61CA67E0-CB39-4AA9-B096-E3803437229B}"/>
              </a:ext>
            </a:extLst>
          </p:cNvPr>
          <p:cNvGraphicFramePr/>
          <p:nvPr/>
        </p:nvGraphicFramePr>
        <p:xfrm>
          <a:off x="6867660" y="2562691"/>
          <a:ext cx="4495801"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10CDC960-8D80-4E6E-BBB7-5B1F847EB42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6064"/>
                </a:solidFill>
                <a:effectLst/>
                <a:uLnTx/>
                <a:uFillTx/>
                <a:latin typeface="Roboto" pitchFamily="2" charset="0"/>
                <a:cs typeface="+mn-cs"/>
              </a:rPr>
              <a:t>© 2019 SUSTAINALYTICS – CONFIDENTIAL &amp; PROPRIETARY</a:t>
            </a:r>
          </a:p>
        </p:txBody>
      </p:sp>
      <p:sp>
        <p:nvSpPr>
          <p:cNvPr id="6" name="Rectangle: Rounded Corners 5">
            <a:extLst>
              <a:ext uri="{FF2B5EF4-FFF2-40B4-BE49-F238E27FC236}">
                <a16:creationId xmlns:a16="http://schemas.microsoft.com/office/drawing/2014/main" id="{39263C82-D908-483E-A534-54B9A6860137}"/>
              </a:ext>
            </a:extLst>
          </p:cNvPr>
          <p:cNvSpPr/>
          <p:nvPr/>
        </p:nvSpPr>
        <p:spPr>
          <a:xfrm>
            <a:off x="297553" y="1901102"/>
            <a:ext cx="1821428" cy="786178"/>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Corporate publications and regulatory filings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NGO reports/websites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News and other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Company dialogue</a:t>
            </a:r>
          </a:p>
        </p:txBody>
      </p:sp>
      <p:sp>
        <p:nvSpPr>
          <p:cNvPr id="27" name="Rectangle: Rounded Corners 26">
            <a:extLst>
              <a:ext uri="{FF2B5EF4-FFF2-40B4-BE49-F238E27FC236}">
                <a16:creationId xmlns:a16="http://schemas.microsoft.com/office/drawing/2014/main" id="{D8496A18-289E-450E-9812-2D9D0F057142}"/>
              </a:ext>
            </a:extLst>
          </p:cNvPr>
          <p:cNvSpPr/>
          <p:nvPr/>
        </p:nvSpPr>
        <p:spPr>
          <a:xfrm>
            <a:off x="6096000" y="2026157"/>
            <a:ext cx="1943217" cy="20795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Daily search of news sources. social media, specialized publications and non-government organizations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Focus on well-known, respected global and regional media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Roboto"/>
                <a:ea typeface="+mn-ea"/>
                <a:cs typeface="+mn-cs"/>
              </a:rPr>
              <a:t>Dedicated research team</a:t>
            </a:r>
          </a:p>
        </p:txBody>
      </p:sp>
    </p:spTree>
    <p:extLst>
      <p:ext uri="{BB962C8B-B14F-4D97-AF65-F5344CB8AC3E}">
        <p14:creationId xmlns:p14="http://schemas.microsoft.com/office/powerpoint/2010/main" val="3856188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8CDEB-BFCE-475C-84F9-FE0B666A6B3C}"/>
              </a:ext>
            </a:extLst>
          </p:cNvPr>
          <p:cNvSpPr>
            <a:spLocks noGrp="1"/>
          </p:cNvSpPr>
          <p:nvPr>
            <p:ph type="title"/>
          </p:nvPr>
        </p:nvSpPr>
        <p:spPr/>
        <p:txBody>
          <a:bodyPr/>
          <a:lstStyle/>
          <a:p>
            <a:r>
              <a:rPr lang="en-US" dirty="0"/>
              <a:t>ESG Indicator Types</a:t>
            </a:r>
          </a:p>
        </p:txBody>
      </p:sp>
      <p:sp>
        <p:nvSpPr>
          <p:cNvPr id="8" name="Rectangle 7">
            <a:extLst>
              <a:ext uri="{FF2B5EF4-FFF2-40B4-BE49-F238E27FC236}">
                <a16:creationId xmlns:a16="http://schemas.microsoft.com/office/drawing/2014/main" id="{A8F83D9B-7667-41B3-ADF0-44A876CC5099}"/>
              </a:ext>
            </a:extLst>
          </p:cNvPr>
          <p:cNvSpPr/>
          <p:nvPr/>
        </p:nvSpPr>
        <p:spPr>
          <a:xfrm>
            <a:off x="3391964" y="1367767"/>
            <a:ext cx="2605667" cy="58009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Management Indicators</a:t>
            </a:r>
          </a:p>
        </p:txBody>
      </p:sp>
      <p:sp>
        <p:nvSpPr>
          <p:cNvPr id="10" name="Rectangle 9">
            <a:extLst>
              <a:ext uri="{FF2B5EF4-FFF2-40B4-BE49-F238E27FC236}">
                <a16:creationId xmlns:a16="http://schemas.microsoft.com/office/drawing/2014/main" id="{AB15EC2E-3323-49AA-A00B-197E23D57487}"/>
              </a:ext>
            </a:extLst>
          </p:cNvPr>
          <p:cNvSpPr/>
          <p:nvPr/>
        </p:nvSpPr>
        <p:spPr>
          <a:xfrm>
            <a:off x="3620383" y="3970765"/>
            <a:ext cx="2148829" cy="4191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Performance/ Outcomes</a:t>
            </a:r>
          </a:p>
        </p:txBody>
      </p:sp>
      <p:sp>
        <p:nvSpPr>
          <p:cNvPr id="12" name="Rectangle 11">
            <a:extLst>
              <a:ext uri="{FF2B5EF4-FFF2-40B4-BE49-F238E27FC236}">
                <a16:creationId xmlns:a16="http://schemas.microsoft.com/office/drawing/2014/main" id="{86994021-B90F-40AD-A167-E884C07AE651}"/>
              </a:ext>
            </a:extLst>
          </p:cNvPr>
          <p:cNvSpPr/>
          <p:nvPr/>
        </p:nvSpPr>
        <p:spPr>
          <a:xfrm>
            <a:off x="3620383" y="2134702"/>
            <a:ext cx="2148828" cy="4191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Policies</a:t>
            </a:r>
          </a:p>
        </p:txBody>
      </p:sp>
      <p:sp>
        <p:nvSpPr>
          <p:cNvPr id="14" name="Rectangle 13">
            <a:extLst>
              <a:ext uri="{FF2B5EF4-FFF2-40B4-BE49-F238E27FC236}">
                <a16:creationId xmlns:a16="http://schemas.microsoft.com/office/drawing/2014/main" id="{C2ECACE3-7B56-4005-BB4D-84D89233F955}"/>
              </a:ext>
            </a:extLst>
          </p:cNvPr>
          <p:cNvSpPr/>
          <p:nvPr/>
        </p:nvSpPr>
        <p:spPr>
          <a:xfrm>
            <a:off x="3620383" y="2707655"/>
            <a:ext cx="2148829" cy="4191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Programs and Management Systems</a:t>
            </a:r>
          </a:p>
        </p:txBody>
      </p:sp>
      <p:sp>
        <p:nvSpPr>
          <p:cNvPr id="16" name="Rectangle 15">
            <a:extLst>
              <a:ext uri="{FF2B5EF4-FFF2-40B4-BE49-F238E27FC236}">
                <a16:creationId xmlns:a16="http://schemas.microsoft.com/office/drawing/2014/main" id="{6221510B-D931-4B62-B275-34FF17111D78}"/>
              </a:ext>
            </a:extLst>
          </p:cNvPr>
          <p:cNvSpPr/>
          <p:nvPr/>
        </p:nvSpPr>
        <p:spPr>
          <a:xfrm>
            <a:off x="3620383" y="3337351"/>
            <a:ext cx="2148829" cy="4191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Disclosure and Compliance Initiatives</a:t>
            </a:r>
          </a:p>
        </p:txBody>
      </p:sp>
      <p:sp>
        <p:nvSpPr>
          <p:cNvPr id="18" name="Rectangle 17">
            <a:extLst>
              <a:ext uri="{FF2B5EF4-FFF2-40B4-BE49-F238E27FC236}">
                <a16:creationId xmlns:a16="http://schemas.microsoft.com/office/drawing/2014/main" id="{8B5A4576-5F2C-4DB6-BF5F-768F4E880890}"/>
              </a:ext>
            </a:extLst>
          </p:cNvPr>
          <p:cNvSpPr/>
          <p:nvPr/>
        </p:nvSpPr>
        <p:spPr>
          <a:xfrm>
            <a:off x="6164901" y="1360216"/>
            <a:ext cx="2605667" cy="58009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Events Indicators</a:t>
            </a:r>
          </a:p>
        </p:txBody>
      </p:sp>
      <p:sp>
        <p:nvSpPr>
          <p:cNvPr id="20" name="Rectangle 19">
            <a:extLst>
              <a:ext uri="{FF2B5EF4-FFF2-40B4-BE49-F238E27FC236}">
                <a16:creationId xmlns:a16="http://schemas.microsoft.com/office/drawing/2014/main" id="{626B7290-1B00-4AC3-B3D9-A795B165815A}"/>
              </a:ext>
            </a:extLst>
          </p:cNvPr>
          <p:cNvSpPr/>
          <p:nvPr/>
        </p:nvSpPr>
        <p:spPr>
          <a:xfrm>
            <a:off x="8937838" y="1367767"/>
            <a:ext cx="2605667" cy="58009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Product/Activity Involvement</a:t>
            </a:r>
          </a:p>
        </p:txBody>
      </p:sp>
      <p:sp>
        <p:nvSpPr>
          <p:cNvPr id="22" name="Rectangle 21">
            <a:extLst>
              <a:ext uri="{FF2B5EF4-FFF2-40B4-BE49-F238E27FC236}">
                <a16:creationId xmlns:a16="http://schemas.microsoft.com/office/drawing/2014/main" id="{493DA53A-4A2E-4A9F-A241-1820DAFDB54E}"/>
              </a:ext>
            </a:extLst>
          </p:cNvPr>
          <p:cNvSpPr/>
          <p:nvPr/>
        </p:nvSpPr>
        <p:spPr>
          <a:xfrm>
            <a:off x="619027" y="1367767"/>
            <a:ext cx="2605667" cy="5800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Exposure Indicators</a:t>
            </a:r>
          </a:p>
        </p:txBody>
      </p:sp>
      <p:sp>
        <p:nvSpPr>
          <p:cNvPr id="24" name="Rectangle 23">
            <a:extLst>
              <a:ext uri="{FF2B5EF4-FFF2-40B4-BE49-F238E27FC236}">
                <a16:creationId xmlns:a16="http://schemas.microsoft.com/office/drawing/2014/main" id="{C15A49E1-9301-44E4-896A-0C566BE59E7D}"/>
              </a:ext>
            </a:extLst>
          </p:cNvPr>
          <p:cNvSpPr/>
          <p:nvPr/>
        </p:nvSpPr>
        <p:spPr>
          <a:xfrm>
            <a:off x="847446" y="3970765"/>
            <a:ext cx="2148829" cy="419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Financial Health</a:t>
            </a:r>
          </a:p>
        </p:txBody>
      </p:sp>
      <p:sp>
        <p:nvSpPr>
          <p:cNvPr id="26" name="Rectangle 25">
            <a:extLst>
              <a:ext uri="{FF2B5EF4-FFF2-40B4-BE49-F238E27FC236}">
                <a16:creationId xmlns:a16="http://schemas.microsoft.com/office/drawing/2014/main" id="{E2287D77-3189-4BDB-A138-39CAC85D982D}"/>
              </a:ext>
            </a:extLst>
          </p:cNvPr>
          <p:cNvSpPr/>
          <p:nvPr/>
        </p:nvSpPr>
        <p:spPr>
          <a:xfrm>
            <a:off x="847446" y="2134702"/>
            <a:ext cx="2148828" cy="419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Industry</a:t>
            </a:r>
          </a:p>
        </p:txBody>
      </p:sp>
      <p:sp>
        <p:nvSpPr>
          <p:cNvPr id="28" name="Rectangle 27">
            <a:extLst>
              <a:ext uri="{FF2B5EF4-FFF2-40B4-BE49-F238E27FC236}">
                <a16:creationId xmlns:a16="http://schemas.microsoft.com/office/drawing/2014/main" id="{FDD33356-8D5D-42CF-AF1D-0EFF1521E7B1}"/>
              </a:ext>
            </a:extLst>
          </p:cNvPr>
          <p:cNvSpPr/>
          <p:nvPr/>
        </p:nvSpPr>
        <p:spPr>
          <a:xfrm>
            <a:off x="847446" y="2707655"/>
            <a:ext cx="2148829" cy="419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Geographic</a:t>
            </a:r>
          </a:p>
        </p:txBody>
      </p:sp>
      <p:sp>
        <p:nvSpPr>
          <p:cNvPr id="30" name="Rectangle 29">
            <a:extLst>
              <a:ext uri="{FF2B5EF4-FFF2-40B4-BE49-F238E27FC236}">
                <a16:creationId xmlns:a16="http://schemas.microsoft.com/office/drawing/2014/main" id="{AC03BFC6-3F36-49D5-ADD2-475843B76C63}"/>
              </a:ext>
            </a:extLst>
          </p:cNvPr>
          <p:cNvSpPr/>
          <p:nvPr/>
        </p:nvSpPr>
        <p:spPr>
          <a:xfrm>
            <a:off x="847446" y="3337351"/>
            <a:ext cx="2148829" cy="419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Business Model </a:t>
            </a:r>
          </a:p>
        </p:txBody>
      </p:sp>
      <p:sp>
        <p:nvSpPr>
          <p:cNvPr id="34" name="Rectangle 33">
            <a:extLst>
              <a:ext uri="{FF2B5EF4-FFF2-40B4-BE49-F238E27FC236}">
                <a16:creationId xmlns:a16="http://schemas.microsoft.com/office/drawing/2014/main" id="{8009B3BD-58C5-481E-BC54-C493EF3228CA}"/>
              </a:ext>
            </a:extLst>
          </p:cNvPr>
          <p:cNvSpPr/>
          <p:nvPr/>
        </p:nvSpPr>
        <p:spPr>
          <a:xfrm>
            <a:off x="9166257" y="2134702"/>
            <a:ext cx="2148828" cy="4191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Product Involvement (Negative)</a:t>
            </a:r>
          </a:p>
        </p:txBody>
      </p:sp>
      <p:sp>
        <p:nvSpPr>
          <p:cNvPr id="36" name="Rectangle 35">
            <a:extLst>
              <a:ext uri="{FF2B5EF4-FFF2-40B4-BE49-F238E27FC236}">
                <a16:creationId xmlns:a16="http://schemas.microsoft.com/office/drawing/2014/main" id="{903A30A8-FE9C-4E9F-961E-97F9C60A9180}"/>
              </a:ext>
            </a:extLst>
          </p:cNvPr>
          <p:cNvSpPr/>
          <p:nvPr/>
        </p:nvSpPr>
        <p:spPr>
          <a:xfrm>
            <a:off x="9166257" y="2707655"/>
            <a:ext cx="2148829" cy="4191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Solutions Involvement (Positive)</a:t>
            </a:r>
          </a:p>
        </p:txBody>
      </p:sp>
      <p:sp>
        <p:nvSpPr>
          <p:cNvPr id="38" name="Rectangle 37">
            <a:extLst>
              <a:ext uri="{FF2B5EF4-FFF2-40B4-BE49-F238E27FC236}">
                <a16:creationId xmlns:a16="http://schemas.microsoft.com/office/drawing/2014/main" id="{540BCEE4-329D-4F52-A5E8-E0F65A4DEEF7}"/>
              </a:ext>
            </a:extLst>
          </p:cNvPr>
          <p:cNvSpPr/>
          <p:nvPr/>
        </p:nvSpPr>
        <p:spPr>
          <a:xfrm>
            <a:off x="9166257" y="3337351"/>
            <a:ext cx="2148829" cy="4191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Activity Based Research</a:t>
            </a:r>
          </a:p>
        </p:txBody>
      </p:sp>
      <p:sp>
        <p:nvSpPr>
          <p:cNvPr id="40" name="Rectangle 39">
            <a:extLst>
              <a:ext uri="{FF2B5EF4-FFF2-40B4-BE49-F238E27FC236}">
                <a16:creationId xmlns:a16="http://schemas.microsoft.com/office/drawing/2014/main" id="{587A15A3-6208-46A2-8C07-DE529215A415}"/>
              </a:ext>
            </a:extLst>
          </p:cNvPr>
          <p:cNvSpPr/>
          <p:nvPr/>
        </p:nvSpPr>
        <p:spPr>
          <a:xfrm>
            <a:off x="6393320" y="3970765"/>
            <a:ext cx="2148829" cy="4191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Performance/ Outcomes</a:t>
            </a:r>
          </a:p>
        </p:txBody>
      </p:sp>
      <p:sp>
        <p:nvSpPr>
          <p:cNvPr id="42" name="Rectangle 41">
            <a:extLst>
              <a:ext uri="{FF2B5EF4-FFF2-40B4-BE49-F238E27FC236}">
                <a16:creationId xmlns:a16="http://schemas.microsoft.com/office/drawing/2014/main" id="{35B38D67-40CE-419F-A1F4-5BEECA47BAD0}"/>
              </a:ext>
            </a:extLst>
          </p:cNvPr>
          <p:cNvSpPr/>
          <p:nvPr/>
        </p:nvSpPr>
        <p:spPr>
          <a:xfrm>
            <a:off x="6393320" y="2134702"/>
            <a:ext cx="2148828" cy="4191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Policies</a:t>
            </a:r>
          </a:p>
        </p:txBody>
      </p:sp>
      <p:sp>
        <p:nvSpPr>
          <p:cNvPr id="44" name="Rectangle 43">
            <a:extLst>
              <a:ext uri="{FF2B5EF4-FFF2-40B4-BE49-F238E27FC236}">
                <a16:creationId xmlns:a16="http://schemas.microsoft.com/office/drawing/2014/main" id="{6214A515-63DF-4BAD-BF43-761E70D87F97}"/>
              </a:ext>
            </a:extLst>
          </p:cNvPr>
          <p:cNvSpPr/>
          <p:nvPr/>
        </p:nvSpPr>
        <p:spPr>
          <a:xfrm>
            <a:off x="6393320" y="2707655"/>
            <a:ext cx="2148829" cy="4191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Programs and Management Systems</a:t>
            </a:r>
          </a:p>
        </p:txBody>
      </p:sp>
      <p:sp>
        <p:nvSpPr>
          <p:cNvPr id="46" name="Rectangle 45">
            <a:extLst>
              <a:ext uri="{FF2B5EF4-FFF2-40B4-BE49-F238E27FC236}">
                <a16:creationId xmlns:a16="http://schemas.microsoft.com/office/drawing/2014/main" id="{48C1AF68-2AF0-4789-9380-65676A9EAAF3}"/>
              </a:ext>
            </a:extLst>
          </p:cNvPr>
          <p:cNvSpPr/>
          <p:nvPr/>
        </p:nvSpPr>
        <p:spPr>
          <a:xfrm>
            <a:off x="6393320" y="3337351"/>
            <a:ext cx="2148829" cy="4191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oboto" pitchFamily="2" charset="0"/>
                <a:ea typeface="Roboto" pitchFamily="2" charset="0"/>
                <a:cs typeface="+mn-cs"/>
              </a:rPr>
              <a:t>Disclosure and Compliance Initiatives</a:t>
            </a:r>
          </a:p>
        </p:txBody>
      </p:sp>
      <p:sp>
        <p:nvSpPr>
          <p:cNvPr id="47" name="TextBox 46">
            <a:extLst>
              <a:ext uri="{FF2B5EF4-FFF2-40B4-BE49-F238E27FC236}">
                <a16:creationId xmlns:a16="http://schemas.microsoft.com/office/drawing/2014/main" id="{DCB22EDB-7AB2-48E5-A3EF-BC7D39433915}"/>
              </a:ext>
            </a:extLst>
          </p:cNvPr>
          <p:cNvSpPr txBox="1"/>
          <p:nvPr/>
        </p:nvSpPr>
        <p:spPr>
          <a:xfrm>
            <a:off x="754985" y="4816070"/>
            <a:ext cx="10682030" cy="1310981"/>
          </a:xfrm>
          <a:prstGeom prst="rect">
            <a:avLst/>
          </a:prstGeom>
          <a:noFill/>
        </p:spPr>
        <p:txBody>
          <a:bodyPr wrap="square" lIns="0" tIns="0" rIns="0" bIns="0" numCol="3" rtlCol="0">
            <a:no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Relevance,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Simplicity,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Efficiency,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Comparability,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Consistency,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Durability,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Unbiased,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Distributed, and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Orthogonal</a:t>
            </a:r>
          </a:p>
        </p:txBody>
      </p:sp>
    </p:spTree>
    <p:extLst>
      <p:ext uri="{BB962C8B-B14F-4D97-AF65-F5344CB8AC3E}">
        <p14:creationId xmlns:p14="http://schemas.microsoft.com/office/powerpoint/2010/main" val="456042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Indicators and weights </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064"/>
                </a:solidFill>
                <a:effectLst/>
                <a:uLnTx/>
                <a:uFillTx/>
                <a:latin typeface="Roboto" pitchFamily="2" charset="0"/>
                <a:cs typeface="+mn-cs"/>
              </a:rPr>
              <a:t>19</a:t>
            </a:r>
          </a:p>
        </p:txBody>
      </p:sp>
      <p:sp>
        <p:nvSpPr>
          <p:cNvPr id="21" name="Content Placeholder 20">
            <a:extLst>
              <a:ext uri="{FF2B5EF4-FFF2-40B4-BE49-F238E27FC236}">
                <a16:creationId xmlns:a16="http://schemas.microsoft.com/office/drawing/2014/main" id="{3A963E5B-EDF7-4464-80B8-0B54268FE412}"/>
              </a:ext>
            </a:extLst>
          </p:cNvPr>
          <p:cNvSpPr>
            <a:spLocks noGrp="1"/>
          </p:cNvSpPr>
          <p:nvPr>
            <p:ph sz="quarter" idx="13"/>
          </p:nvPr>
        </p:nvSpPr>
        <p:spPr>
          <a:xfrm>
            <a:off x="553797" y="4427670"/>
            <a:ext cx="11100905" cy="1260060"/>
          </a:xfrm>
        </p:spPr>
        <p:txBody>
          <a:bodyPr/>
          <a:lstStyle/>
          <a:p>
            <a:pPr marL="0" indent="0">
              <a:buNone/>
            </a:pPr>
            <a:r>
              <a:rPr lang="en-US" b="1" dirty="0"/>
              <a:t>Example: Management Indicators</a:t>
            </a:r>
          </a:p>
          <a:p>
            <a:r>
              <a:rPr lang="en-US" dirty="0"/>
              <a:t>Answer category, e.g. “the company has a strong environmental management system”</a:t>
            </a:r>
          </a:p>
          <a:p>
            <a:r>
              <a:rPr lang="en-US" dirty="0"/>
              <a:t>Scoring system, e.g. a strong policy requires 7 ticked boxes</a:t>
            </a:r>
          </a:p>
          <a:p>
            <a:r>
              <a:rPr lang="en-US" dirty="0"/>
              <a:t>Analyst guidance that support analysts in scoring indicators consistently </a:t>
            </a:r>
          </a:p>
          <a:p>
            <a:endParaRPr lang="en-US" dirty="0"/>
          </a:p>
        </p:txBody>
      </p:sp>
      <p:pic>
        <p:nvPicPr>
          <p:cNvPr id="4" name="Picture 3"/>
          <p:cNvPicPr>
            <a:picLocks noChangeAspect="1"/>
          </p:cNvPicPr>
          <p:nvPr/>
        </p:nvPicPr>
        <p:blipFill>
          <a:blip r:embed="rId3"/>
          <a:stretch>
            <a:fillRect/>
          </a:stretch>
        </p:blipFill>
        <p:spPr>
          <a:xfrm>
            <a:off x="1276153" y="952500"/>
            <a:ext cx="9397320" cy="3475170"/>
          </a:xfrm>
          <a:prstGeom prst="rect">
            <a:avLst/>
          </a:prstGeom>
        </p:spPr>
      </p:pic>
      <p:sp>
        <p:nvSpPr>
          <p:cNvPr id="8" name="Rectangle 7">
            <a:extLst>
              <a:ext uri="{FF2B5EF4-FFF2-40B4-BE49-F238E27FC236}">
                <a16:creationId xmlns:a16="http://schemas.microsoft.com/office/drawing/2014/main" id="{7BF026B9-07F1-4F89-BF78-9A4BD655E420}"/>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9" name="Rectangle 8">
            <a:extLst>
              <a:ext uri="{FF2B5EF4-FFF2-40B4-BE49-F238E27FC236}">
                <a16:creationId xmlns:a16="http://schemas.microsoft.com/office/drawing/2014/main" id="{B69F1E45-7ABC-4BA1-A22D-A24CF340A7D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0" name="Rectangle 9">
            <a:extLst>
              <a:ext uri="{FF2B5EF4-FFF2-40B4-BE49-F238E27FC236}">
                <a16:creationId xmlns:a16="http://schemas.microsoft.com/office/drawing/2014/main" id="{DFB4EE3A-736E-4CCC-A2A6-9C886482183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1" name="Rectangle 10">
            <a:extLst>
              <a:ext uri="{FF2B5EF4-FFF2-40B4-BE49-F238E27FC236}">
                <a16:creationId xmlns:a16="http://schemas.microsoft.com/office/drawing/2014/main" id="{82C86B55-D980-43B8-B61F-D2504D30F14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2" name="Rectangle 11">
            <a:extLst>
              <a:ext uri="{FF2B5EF4-FFF2-40B4-BE49-F238E27FC236}">
                <a16:creationId xmlns:a16="http://schemas.microsoft.com/office/drawing/2014/main" id="{A0D8FB32-EBDA-416B-BB2F-6C802941C254}"/>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Tree>
    <p:extLst>
      <p:ext uri="{BB962C8B-B14F-4D97-AF65-F5344CB8AC3E}">
        <p14:creationId xmlns:p14="http://schemas.microsoft.com/office/powerpoint/2010/main" val="3136585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Current Disclosure Outcomes and Challenges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6064"/>
                </a:solidFill>
                <a:effectLst/>
                <a:uLnTx/>
                <a:uFillTx/>
                <a:latin typeface="Roboto" pitchFamily="2" charset="0"/>
                <a:cs typeface="+mn-cs"/>
              </a:rPr>
              <a:t>19</a:t>
            </a:r>
          </a:p>
        </p:txBody>
      </p:sp>
      <p:sp>
        <p:nvSpPr>
          <p:cNvPr id="8" name="Rectangle 7">
            <a:extLst>
              <a:ext uri="{FF2B5EF4-FFF2-40B4-BE49-F238E27FC236}">
                <a16:creationId xmlns:a16="http://schemas.microsoft.com/office/drawing/2014/main" id="{7BF026B9-07F1-4F89-BF78-9A4BD655E420}"/>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9" name="Rectangle 8">
            <a:extLst>
              <a:ext uri="{FF2B5EF4-FFF2-40B4-BE49-F238E27FC236}">
                <a16:creationId xmlns:a16="http://schemas.microsoft.com/office/drawing/2014/main" id="{B69F1E45-7ABC-4BA1-A22D-A24CF340A7D7}"/>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0" name="Rectangle 9">
            <a:extLst>
              <a:ext uri="{FF2B5EF4-FFF2-40B4-BE49-F238E27FC236}">
                <a16:creationId xmlns:a16="http://schemas.microsoft.com/office/drawing/2014/main" id="{DFB4EE3A-736E-4CCC-A2A6-9C886482183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1" name="Rectangle 10">
            <a:extLst>
              <a:ext uri="{FF2B5EF4-FFF2-40B4-BE49-F238E27FC236}">
                <a16:creationId xmlns:a16="http://schemas.microsoft.com/office/drawing/2014/main" id="{82C86B55-D980-43B8-B61F-D2504D30F149}"/>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12" name="Rectangle 11">
            <a:extLst>
              <a:ext uri="{FF2B5EF4-FFF2-40B4-BE49-F238E27FC236}">
                <a16:creationId xmlns:a16="http://schemas.microsoft.com/office/drawing/2014/main" id="{A0D8FB32-EBDA-416B-BB2F-6C802941C254}"/>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 </a:t>
            </a:r>
          </a:p>
        </p:txBody>
      </p:sp>
      <p:sp>
        <p:nvSpPr>
          <p:cNvPr id="6" name="Content Placeholder 5">
            <a:extLst>
              <a:ext uri="{FF2B5EF4-FFF2-40B4-BE49-F238E27FC236}">
                <a16:creationId xmlns:a16="http://schemas.microsoft.com/office/drawing/2014/main" id="{51EC739B-7042-42AF-B686-B262A0304156}"/>
              </a:ext>
            </a:extLst>
          </p:cNvPr>
          <p:cNvSpPr>
            <a:spLocks noGrp="1"/>
          </p:cNvSpPr>
          <p:nvPr>
            <p:ph sz="quarter" idx="13"/>
          </p:nvPr>
        </p:nvSpPr>
        <p:spPr>
          <a:xfrm>
            <a:off x="619026" y="1108838"/>
            <a:ext cx="7294657" cy="4125310"/>
          </a:xfrm>
        </p:spPr>
        <p:txBody>
          <a:bodyPr/>
          <a:lstStyle/>
          <a:p>
            <a:r>
              <a:rPr lang="en-US" sz="1800" dirty="0"/>
              <a:t>We have seen ESG Disclosure Rates Rise Dramatically</a:t>
            </a:r>
          </a:p>
          <a:p>
            <a:pPr lvl="1"/>
            <a:r>
              <a:rPr lang="en-US" sz="1400" dirty="0"/>
              <a:t>Approximately 80% of the top 4500 companies produce some form of sustainability reporting</a:t>
            </a:r>
          </a:p>
          <a:p>
            <a:endParaRPr lang="en-US" sz="700" dirty="0"/>
          </a:p>
          <a:p>
            <a:r>
              <a:rPr lang="en-US" sz="1800" dirty="0"/>
              <a:t>However, Current Disclosure Practices leave a lot to be Desired</a:t>
            </a:r>
          </a:p>
          <a:p>
            <a:pPr lvl="1"/>
            <a:r>
              <a:rPr lang="en-US" sz="1800" dirty="0"/>
              <a:t>Incomplete Disclosures</a:t>
            </a:r>
          </a:p>
          <a:p>
            <a:pPr lvl="2"/>
            <a:r>
              <a:rPr lang="en-US" sz="1400" dirty="0"/>
              <a:t>Only 12 percent of companies report ESG disclosures according to best practice</a:t>
            </a:r>
          </a:p>
          <a:p>
            <a:pPr lvl="2"/>
            <a:r>
              <a:rPr lang="en-US" sz="1400" dirty="0"/>
              <a:t>Average disclosure rate is only 64% across our ESG Risk Rating indicators</a:t>
            </a:r>
          </a:p>
          <a:p>
            <a:pPr lvl="1"/>
            <a:r>
              <a:rPr lang="en-US" sz="1800" dirty="0"/>
              <a:t>Inconsistent Disclosures</a:t>
            </a:r>
          </a:p>
          <a:p>
            <a:pPr lvl="2"/>
            <a:r>
              <a:rPr lang="en-US" sz="1400" dirty="0"/>
              <a:t>We sometimes struggle with disclosures that report according to different standards or that are difficult to normalize.</a:t>
            </a:r>
          </a:p>
        </p:txBody>
      </p:sp>
      <p:pic>
        <p:nvPicPr>
          <p:cNvPr id="1026" name="Picture 2" descr="Picture">
            <a:extLst>
              <a:ext uri="{FF2B5EF4-FFF2-40B4-BE49-F238E27FC236}">
                <a16:creationId xmlns:a16="http://schemas.microsoft.com/office/drawing/2014/main" id="{F9545EE4-F2D2-43A6-BCDA-A5A984A11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3" y="1177891"/>
            <a:ext cx="4042493" cy="2685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0CAD65-5566-43A4-A355-A2831CDCFA6A}"/>
              </a:ext>
            </a:extLst>
          </p:cNvPr>
          <p:cNvSpPr txBox="1"/>
          <p:nvPr/>
        </p:nvSpPr>
        <p:spPr>
          <a:xfrm>
            <a:off x="566120" y="5028806"/>
            <a:ext cx="10817386" cy="811504"/>
          </a:xfrm>
          <a:prstGeom prst="rect">
            <a:avLst/>
          </a:prstGeom>
          <a:noFill/>
        </p:spPr>
        <p:txBody>
          <a:bodyPr wrap="square">
            <a:spAutoFit/>
          </a:bodyPr>
          <a:lstStyle/>
          <a:p>
            <a:pPr marL="685806" marR="0" lvl="1" indent="-228606" algn="l" defTabSz="914423" rtl="0" eaLnBrk="1" fontAlgn="auto" latinLnBrk="0" hangingPunct="1">
              <a:lnSpc>
                <a:spcPct val="120000"/>
              </a:lnSpc>
              <a:spcBef>
                <a:spcPts val="0"/>
              </a:spcBef>
              <a:spcAft>
                <a:spcPts val="600"/>
              </a:spcAft>
              <a:buClr>
                <a:srgbClr val="68AAA3"/>
              </a:buClr>
              <a:buSzTx/>
              <a:buFont typeface="Calibri Light" panose="020F0302020204030204" pitchFamily="34" charset="0"/>
              <a:buChar char="»"/>
              <a:tabLst/>
              <a:defRPr/>
            </a:pPr>
            <a:r>
              <a:rPr kumimoji="0" lang="en-US" sz="20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Low Quality Disclosures</a:t>
            </a:r>
          </a:p>
          <a:p>
            <a:pPr marL="1143006" marR="0" lvl="2" indent="-228606" algn="l" defTabSz="914423" rtl="0" eaLnBrk="1" fontAlgn="auto" latinLnBrk="0" hangingPunct="1">
              <a:lnSpc>
                <a:spcPct val="120000"/>
              </a:lnSpc>
              <a:spcBef>
                <a:spcPts val="0"/>
              </a:spcBef>
              <a:spcAft>
                <a:spcPts val="600"/>
              </a:spcAft>
              <a:buClr>
                <a:srgbClr val="68AAA3"/>
              </a:buClr>
              <a:buSzTx/>
              <a:buFont typeface="Calibri Light" panose="020F0302020204030204" pitchFamily="34" charset="0"/>
              <a:buChar char="»"/>
              <a:tabLst/>
              <a:defRPr/>
            </a:pPr>
            <a:r>
              <a:rPr kumimoji="0" lang="en-US" sz="1600" b="0" i="0" u="none" strike="noStrike" kern="1200" cap="none" spc="0" normalizeH="0" baseline="0" noProof="0" dirty="0">
                <a:ln>
                  <a:noFill/>
                </a:ln>
                <a:solidFill>
                  <a:srgbClr val="5B6064"/>
                </a:solidFill>
                <a:effectLst/>
                <a:uLnTx/>
                <a:uFillTx/>
                <a:latin typeface="Roboto" pitchFamily="2" charset="0"/>
                <a:ea typeface="Roboto" pitchFamily="2" charset="0"/>
                <a:cs typeface="+mn-cs"/>
              </a:rPr>
              <a:t>Quantitative disclosures are sometimes of poor/questionable quality </a:t>
            </a:r>
          </a:p>
        </p:txBody>
      </p:sp>
    </p:spTree>
    <p:extLst>
      <p:ext uri="{BB962C8B-B14F-4D97-AF65-F5344CB8AC3E}">
        <p14:creationId xmlns:p14="http://schemas.microsoft.com/office/powerpoint/2010/main" val="2836349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70EADA-BF12-4553-8851-EFCCD99A99A0}"/>
              </a:ext>
            </a:extLst>
          </p:cNvPr>
          <p:cNvSpPr>
            <a:spLocks noGrp="1"/>
          </p:cNvSpPr>
          <p:nvPr>
            <p:ph type="body" sz="quarter" idx="10"/>
          </p:nvPr>
        </p:nvSpPr>
        <p:spPr>
          <a:xfrm>
            <a:off x="606835" y="2469823"/>
            <a:ext cx="9404064" cy="1932495"/>
          </a:xfrm>
        </p:spPr>
        <p:txBody>
          <a:bodyPr/>
          <a:lstStyle/>
          <a:p>
            <a:r>
              <a:rPr lang="en-US" dirty="0"/>
              <a:t>The Changing Regulatory Environment</a:t>
            </a:r>
          </a:p>
        </p:txBody>
      </p:sp>
    </p:spTree>
    <p:extLst>
      <p:ext uri="{BB962C8B-B14F-4D97-AF65-F5344CB8AC3E}">
        <p14:creationId xmlns:p14="http://schemas.microsoft.com/office/powerpoint/2010/main" val="4256657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8CDEB-BFCE-475C-84F9-FE0B666A6B3C}"/>
              </a:ext>
            </a:extLst>
          </p:cNvPr>
          <p:cNvSpPr>
            <a:spLocks noGrp="1"/>
          </p:cNvSpPr>
          <p:nvPr>
            <p:ph type="title"/>
          </p:nvPr>
        </p:nvSpPr>
        <p:spPr/>
        <p:txBody>
          <a:bodyPr/>
          <a:lstStyle/>
          <a:p>
            <a:r>
              <a:rPr lang="en-US" dirty="0"/>
              <a:t>Entering a Very Dynamic Regulatory Period for ESG</a:t>
            </a:r>
          </a:p>
        </p:txBody>
      </p:sp>
      <p:sp>
        <p:nvSpPr>
          <p:cNvPr id="5" name="Content Placeholder 4">
            <a:extLst>
              <a:ext uri="{FF2B5EF4-FFF2-40B4-BE49-F238E27FC236}">
                <a16:creationId xmlns:a16="http://schemas.microsoft.com/office/drawing/2014/main" id="{A5CD0C32-F0B0-4FDC-9E09-DF3D6E7F9DB2}"/>
              </a:ext>
            </a:extLst>
          </p:cNvPr>
          <p:cNvSpPr>
            <a:spLocks noGrp="1"/>
          </p:cNvSpPr>
          <p:nvPr>
            <p:ph sz="quarter" idx="13"/>
          </p:nvPr>
        </p:nvSpPr>
        <p:spPr>
          <a:xfrm>
            <a:off x="619027" y="1271239"/>
            <a:ext cx="7577119" cy="4419600"/>
          </a:xfrm>
        </p:spPr>
        <p:txBody>
          <a:bodyPr/>
          <a:lstStyle/>
          <a:p>
            <a:r>
              <a:rPr lang="en-US" sz="2000" dirty="0"/>
              <a:t>Some financial market actors and regulators are questioning whether the current voluntary disclosure regime is working. </a:t>
            </a:r>
          </a:p>
          <a:p>
            <a:endParaRPr lang="en-US" sz="2000" dirty="0"/>
          </a:p>
          <a:p>
            <a:r>
              <a:rPr lang="en-US" sz="2000" dirty="0"/>
              <a:t>Multiple consultations ongoing that ask the question of whether new mandatory ESG disclosure regulations are needed</a:t>
            </a:r>
          </a:p>
          <a:p>
            <a:pPr lvl="1"/>
            <a:r>
              <a:rPr lang="en-US" sz="2000" dirty="0"/>
              <a:t>EU Sustainable Finance Action Plan </a:t>
            </a:r>
          </a:p>
          <a:p>
            <a:pPr lvl="1"/>
            <a:r>
              <a:rPr lang="en-US" sz="2000" dirty="0"/>
              <a:t>ESMA, IFRS, OSC, among others</a:t>
            </a:r>
          </a:p>
        </p:txBody>
      </p:sp>
      <p:pic>
        <p:nvPicPr>
          <p:cNvPr id="2" name="Picture 1">
            <a:extLst>
              <a:ext uri="{FF2B5EF4-FFF2-40B4-BE49-F238E27FC236}">
                <a16:creationId xmlns:a16="http://schemas.microsoft.com/office/drawing/2014/main" id="{A3A3D27C-6CF1-432F-9D22-D45143982023}"/>
              </a:ext>
            </a:extLst>
          </p:cNvPr>
          <p:cNvPicPr>
            <a:picLocks noChangeAspect="1"/>
          </p:cNvPicPr>
          <p:nvPr/>
        </p:nvPicPr>
        <p:blipFill>
          <a:blip r:embed="rId3"/>
          <a:stretch>
            <a:fillRect/>
          </a:stretch>
        </p:blipFill>
        <p:spPr>
          <a:xfrm>
            <a:off x="8647070" y="1271239"/>
            <a:ext cx="3052317" cy="4315522"/>
          </a:xfrm>
          <a:prstGeom prst="rect">
            <a:avLst/>
          </a:prstGeom>
          <a:ln>
            <a:solidFill>
              <a:schemeClr val="tx1"/>
            </a:solidFill>
          </a:ln>
        </p:spPr>
      </p:pic>
    </p:spTree>
    <p:extLst>
      <p:ext uri="{BB962C8B-B14F-4D97-AF65-F5344CB8AC3E}">
        <p14:creationId xmlns:p14="http://schemas.microsoft.com/office/powerpoint/2010/main" val="526478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4A7731-3C35-4F99-9A97-E3A42E4B9C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1373F-31D5-4ACC-BB20-614995753FE2}" type="slidenum">
              <a:rPr kumimoji="0" lang="en-US" sz="1200" b="0" i="0" u="none" strike="noStrike" kern="1200" cap="none" spc="0" normalizeH="0" baseline="0" noProof="0" smtClean="0">
                <a:ln>
                  <a:noFill/>
                </a:ln>
                <a:solidFill>
                  <a:srgbClr val="5B6064"/>
                </a:solidFill>
                <a:effectLst/>
                <a:uLnTx/>
                <a:uFillTx/>
                <a:latin typeface="Robot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5B6064"/>
              </a:solidFill>
              <a:effectLst/>
              <a:uLnTx/>
              <a:uFillTx/>
              <a:latin typeface="Roboto" pitchFamily="2" charset="0"/>
              <a:cs typeface="+mn-cs"/>
            </a:endParaRPr>
          </a:p>
        </p:txBody>
      </p:sp>
      <p:sp>
        <p:nvSpPr>
          <p:cNvPr id="3" name="Footer Placeholder 2">
            <a:extLst>
              <a:ext uri="{FF2B5EF4-FFF2-40B4-BE49-F238E27FC236}">
                <a16:creationId xmlns:a16="http://schemas.microsoft.com/office/drawing/2014/main" id="{9EF89A04-C3EF-44F7-9341-6EE2B553DF0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B6064"/>
                </a:solidFill>
                <a:effectLst/>
                <a:uLnTx/>
                <a:uFillTx/>
                <a:latin typeface="Roboto" pitchFamily="2" charset="0"/>
                <a:cs typeface="+mn-cs"/>
              </a:rPr>
              <a:t>© 2019 SUSTAINALYTICS – CONFIDENTIAL &amp; PROPRIETARY</a:t>
            </a:r>
          </a:p>
        </p:txBody>
      </p:sp>
    </p:spTree>
    <p:extLst>
      <p:ext uri="{BB962C8B-B14F-4D97-AF65-F5344CB8AC3E}">
        <p14:creationId xmlns:p14="http://schemas.microsoft.com/office/powerpoint/2010/main" val="3671101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052736"/>
            <a:ext cx="7772400" cy="3528392"/>
          </a:xfrm>
        </p:spPr>
        <p:txBody>
          <a:bodyPr>
            <a:normAutofit fontScale="90000"/>
          </a:bodyPr>
          <a:lstStyle/>
          <a:p>
            <a:pPr>
              <a:lnSpc>
                <a:spcPct val="107000"/>
              </a:lnSpc>
              <a:spcBef>
                <a:spcPts val="0"/>
              </a:spcBef>
              <a:spcAft>
                <a:spcPts val="800"/>
              </a:spcAft>
            </a:pPr>
            <a:r>
              <a:rPr lang="en-CA" dirty="0">
                <a:solidFill>
                  <a:schemeClr val="tx1"/>
                </a:solidFill>
                <a:latin typeface="Times New Roman" panose="02020603050405020304" pitchFamily="18" charset="0"/>
              </a:rPr>
              <a:t>PAC ANNUAL CONFERENCE</a:t>
            </a:r>
            <a:r>
              <a:rPr lang="en-US" sz="4000" dirty="0"/>
              <a:t/>
            </a:r>
            <a:br>
              <a:rPr lang="en-US" sz="4000" dirty="0"/>
            </a:br>
            <a:r>
              <a:rPr lang="en-CA" sz="2800" dirty="0">
                <a:solidFill>
                  <a:schemeClr val="tx1"/>
                </a:solidFill>
                <a:latin typeface="Times New Roman" panose="02020603050405020304" pitchFamily="18" charset="0"/>
              </a:rPr>
              <a:t> October 22 &amp; 23, 2020</a:t>
            </a:r>
            <a:r>
              <a:rPr lang="en-US" sz="4000" dirty="0"/>
              <a:t/>
            </a:r>
            <a:br>
              <a:rPr lang="en-US" sz="4000" dirty="0"/>
            </a:br>
            <a:r>
              <a:rPr lang="en-CA" sz="2000" b="1" dirty="0">
                <a:latin typeface="Times New Roman" panose="02020603050405020304" pitchFamily="18" charset="0"/>
              </a:rPr>
              <a:t> </a:t>
            </a:r>
            <a:br>
              <a:rPr lang="en-CA" sz="2000" b="1" dirty="0">
                <a:latin typeface="Times New Roman" panose="02020603050405020304" pitchFamily="18" charset="0"/>
              </a:rPr>
            </a:br>
            <a:r>
              <a:rPr lang="en-CA" sz="4000" b="1" cap="small" dirty="0">
                <a:latin typeface="Times New Roman" panose="02020603050405020304" pitchFamily="18" charset="0"/>
              </a:rPr>
              <a:t>Professional Accounting Futures</a:t>
            </a:r>
            <a:br>
              <a:rPr lang="en-CA" sz="4000" b="1" cap="small" dirty="0">
                <a:latin typeface="Times New Roman" panose="02020603050405020304" pitchFamily="18" charset="0"/>
              </a:rPr>
            </a:br>
            <a:r>
              <a:rPr lang="en-CA" sz="2200" b="1" cap="small" dirty="0">
                <a:latin typeface="Times New Roman" panose="02020603050405020304" pitchFamily="18" charset="0"/>
              </a:rPr>
              <a:t/>
            </a:r>
            <a:br>
              <a:rPr lang="en-CA" sz="2200" b="1" cap="small" dirty="0">
                <a:latin typeface="Times New Roman" panose="02020603050405020304" pitchFamily="18" charset="0"/>
              </a:rPr>
            </a:br>
            <a:r>
              <a:rPr lang="en-US" b="1" cap="small" dirty="0">
                <a:latin typeface="Times New Roman" panose="02020603050405020304" pitchFamily="18" charset="0"/>
                <a:ea typeface="Calibri" panose="020F0502020204030204" pitchFamily="34" charset="0"/>
              </a:rPr>
              <a:t>ESG Challenges Facing Professional Accountants</a:t>
            </a:r>
            <a:r>
              <a:rPr lang="en-US" sz="3200" dirty="0">
                <a:latin typeface="Times New Roman" panose="02020603050405020304" pitchFamily="18" charset="0"/>
                <a:ea typeface="Calibri" panose="020F0502020204030204" pitchFamily="34" charset="0"/>
              </a:rPr>
              <a:t/>
            </a:r>
            <a:br>
              <a:rPr lang="en-US" sz="3200" dirty="0">
                <a:latin typeface="Times New Roman" panose="02020603050405020304" pitchFamily="18" charset="0"/>
                <a:ea typeface="Calibri" panose="020F0502020204030204" pitchFamily="34" charset="0"/>
              </a:rPr>
            </a:br>
            <a:endParaRPr lang="en-US" dirty="0"/>
          </a:p>
        </p:txBody>
      </p:sp>
      <p:pic>
        <p:nvPicPr>
          <p:cNvPr id="1026" name="Picture 2" descr="D:\My Docs\z Ryan's Stuff\Branding + Logos\PAC-logo-KO-red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640" y="4725145"/>
            <a:ext cx="6445224" cy="1546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4BCC1E-77C1-4123-937A-2570CFE831A3}"/>
              </a:ext>
            </a:extLst>
          </p:cNvPr>
          <p:cNvSpPr>
            <a:spLocks noGrp="1"/>
          </p:cNvSpPr>
          <p:nvPr>
            <p:ph type="body" sz="quarter" idx="10"/>
          </p:nvPr>
        </p:nvSpPr>
        <p:spPr/>
        <p:txBody>
          <a:bodyPr/>
          <a:lstStyle/>
          <a:p>
            <a:endParaRPr lang="en-US"/>
          </a:p>
        </p:txBody>
      </p:sp>
      <p:sp>
        <p:nvSpPr>
          <p:cNvPr id="10" name="Text Placeholder 9">
            <a:extLst>
              <a:ext uri="{FF2B5EF4-FFF2-40B4-BE49-F238E27FC236}">
                <a16:creationId xmlns:a16="http://schemas.microsoft.com/office/drawing/2014/main" id="{6103B3D9-C13E-4145-97F1-D4069044B727}"/>
              </a:ext>
            </a:extLst>
          </p:cNvPr>
          <p:cNvSpPr>
            <a:spLocks noGrp="1"/>
          </p:cNvSpPr>
          <p:nvPr>
            <p:ph type="body" sz="quarter" idx="19"/>
          </p:nvPr>
        </p:nvSpPr>
        <p:spPr/>
        <p:txBody>
          <a:bodyPr/>
          <a:lstStyle/>
          <a:p>
            <a:endParaRPr lang="en-US"/>
          </a:p>
        </p:txBody>
      </p:sp>
      <p:sp>
        <p:nvSpPr>
          <p:cNvPr id="12" name="Text Placeholder 11">
            <a:extLst>
              <a:ext uri="{FF2B5EF4-FFF2-40B4-BE49-F238E27FC236}">
                <a16:creationId xmlns:a16="http://schemas.microsoft.com/office/drawing/2014/main" id="{3445C313-1935-4E4C-8BDA-E29A7C3B7278}"/>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93DB0597-B4F0-48F6-99A5-7E932FB4CF27}"/>
              </a:ext>
            </a:extLst>
          </p:cNvPr>
          <p:cNvSpPr>
            <a:spLocks noGrp="1"/>
          </p:cNvSpPr>
          <p:nvPr>
            <p:ph type="body" sz="quarter" idx="13"/>
          </p:nvPr>
        </p:nvSpPr>
        <p:spPr/>
        <p:txBody>
          <a:bodyPr/>
          <a:lstStyle/>
          <a:p>
            <a:endParaRPr lang="en-US"/>
          </a:p>
        </p:txBody>
      </p:sp>
      <p:sp>
        <p:nvSpPr>
          <p:cNvPr id="16" name="Text Placeholder 15">
            <a:extLst>
              <a:ext uri="{FF2B5EF4-FFF2-40B4-BE49-F238E27FC236}">
                <a16:creationId xmlns:a16="http://schemas.microsoft.com/office/drawing/2014/main" id="{BADF3148-13A4-4A2F-A255-624197B8195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97099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fontScale="92500" lnSpcReduction="20000"/>
          </a:bodyPr>
          <a:lstStyle/>
          <a:p>
            <a:pPr marL="0" indent="0" algn="ctr">
              <a:buNone/>
            </a:pPr>
            <a:r>
              <a:rPr lang="en-US" sz="2800" dirty="0"/>
              <a:t>Insights arising from applying measurement fundamentals to value creation solutions: implications for ESG </a:t>
            </a:r>
            <a:r>
              <a:rPr lang="en-US" sz="2800" dirty="0" smtClean="0"/>
              <a:t>reporting</a:t>
            </a:r>
          </a:p>
          <a:p>
            <a:pPr marL="0" indent="0" algn="ctr">
              <a:buNone/>
            </a:pPr>
            <a:endParaRPr lang="en-US" sz="2800" dirty="0"/>
          </a:p>
          <a:p>
            <a:pPr marL="0" indent="0" algn="ctr">
              <a:buNone/>
            </a:pPr>
            <a:r>
              <a:rPr lang="en-US" sz="3500" dirty="0">
                <a:solidFill>
                  <a:srgbClr val="FFFF00"/>
                </a:solidFill>
              </a:rPr>
              <a:t>Rob McLean     </a:t>
            </a:r>
          </a:p>
          <a:p>
            <a:pPr marL="0" indent="0" algn="ctr">
              <a:buNone/>
            </a:pPr>
            <a:r>
              <a:rPr lang="en-US" sz="2800" dirty="0" smtClean="0"/>
              <a:t>President</a:t>
            </a:r>
          </a:p>
          <a:p>
            <a:pPr marL="0" indent="0" algn="ctr">
              <a:buNone/>
            </a:pPr>
            <a:r>
              <a:rPr lang="en-US" sz="2800" dirty="0" smtClean="0"/>
              <a:t> </a:t>
            </a:r>
            <a:r>
              <a:rPr lang="en-US" sz="2800" dirty="0" err="1"/>
              <a:t>MatrixLinks</a:t>
            </a:r>
            <a:r>
              <a:rPr lang="en-US" sz="2800" dirty="0"/>
              <a:t>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12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Insights arising from applying measurement fundamentals to value creation solutions:…"/>
          <p:cNvSpPr txBox="1">
            <a:spLocks noGrp="1"/>
          </p:cNvSpPr>
          <p:nvPr>
            <p:ph type="ctrTitle"/>
          </p:nvPr>
        </p:nvSpPr>
        <p:spPr>
          <a:xfrm>
            <a:off x="2416969" y="681192"/>
            <a:ext cx="7358063" cy="2321719"/>
          </a:xfrm>
          <a:prstGeom prst="rect">
            <a:avLst/>
          </a:prstGeom>
        </p:spPr>
        <p:txBody>
          <a:bodyPr/>
          <a:lstStyle/>
          <a:p>
            <a:pPr defTabSz="321457">
              <a:defRPr sz="3400"/>
            </a:pPr>
            <a:r>
              <a:t>Insights arising from applying measurement fundamentals to value creation solutions:</a:t>
            </a:r>
          </a:p>
          <a:p>
            <a:pPr defTabSz="321457">
              <a:defRPr sz="3400"/>
            </a:pPr>
            <a:endParaRPr/>
          </a:p>
          <a:p>
            <a:pPr defTabSz="321457">
              <a:defRPr sz="3400"/>
            </a:pPr>
            <a:r>
              <a:t> Implications for ESG reporting</a:t>
            </a:r>
          </a:p>
        </p:txBody>
      </p:sp>
      <p:sp>
        <p:nvSpPr>
          <p:cNvPr id="155" name="Rob McLean…"/>
          <p:cNvSpPr txBox="1">
            <a:spLocks noGrp="1"/>
          </p:cNvSpPr>
          <p:nvPr>
            <p:ph type="subTitle" sz="half" idx="1"/>
          </p:nvPr>
        </p:nvSpPr>
        <p:spPr>
          <a:xfrm>
            <a:off x="2416969" y="3176180"/>
            <a:ext cx="7358063" cy="2106650"/>
          </a:xfrm>
          <a:prstGeom prst="rect">
            <a:avLst/>
          </a:prstGeom>
        </p:spPr>
        <p:txBody>
          <a:bodyPr/>
          <a:lstStyle/>
          <a:p>
            <a:r>
              <a:t>Rob McLean</a:t>
            </a:r>
          </a:p>
          <a:p>
            <a:endParaRPr/>
          </a:p>
          <a:p>
            <a:r>
              <a:t>MatrixLinks International Inc. and</a:t>
            </a:r>
          </a:p>
          <a:p>
            <a:r>
              <a:t>CPA Canada</a:t>
            </a:r>
          </a:p>
          <a:p>
            <a:endParaRPr/>
          </a:p>
          <a:p>
            <a:endParaRPr/>
          </a:p>
          <a:p>
            <a:endParaRPr/>
          </a:p>
          <a:p>
            <a:r>
              <a:t>October 23, 2020</a:t>
            </a:r>
          </a:p>
        </p:txBody>
      </p:sp>
      <p:sp>
        <p:nvSpPr>
          <p:cNvPr id="156" name="Slide Number"/>
          <p:cNvSpPr txBox="1">
            <a:spLocks noGrp="1"/>
          </p:cNvSpPr>
          <p:nvPr>
            <p:ph type="sldNum" sz="quarter" idx="2"/>
          </p:nvPr>
        </p:nvSpPr>
        <p:spPr>
          <a:xfrm>
            <a:off x="10178230" y="6545461"/>
            <a:ext cx="149080" cy="21076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22</a:t>
            </a:fld>
            <a:endParaRPr kern="0">
              <a:solidFill>
                <a:srgbClr val="000000"/>
              </a:solidFill>
              <a:latin typeface="Gill Sans"/>
              <a:sym typeface="Gill Sans"/>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Insights arising from applying measurement fundamentals to value creation solutions:…"/>
          <p:cNvSpPr txBox="1">
            <a:spLocks noGrp="1"/>
          </p:cNvSpPr>
          <p:nvPr>
            <p:ph type="title"/>
          </p:nvPr>
        </p:nvSpPr>
        <p:spPr>
          <a:xfrm>
            <a:off x="2416969" y="97986"/>
            <a:ext cx="7358063" cy="979154"/>
          </a:xfrm>
          <a:prstGeom prst="rect">
            <a:avLst/>
          </a:prstGeom>
        </p:spPr>
        <p:txBody>
          <a:bodyPr/>
          <a:lstStyle/>
          <a:p>
            <a:pPr defTabSz="321457"/>
            <a:r>
              <a:t>Insights arising from applying measurement fundamentals to value creation solutions: </a:t>
            </a:r>
          </a:p>
          <a:p>
            <a:pPr defTabSz="321457"/>
            <a:r>
              <a:t>implications for ESG reporting</a:t>
            </a:r>
          </a:p>
        </p:txBody>
      </p:sp>
      <p:sp>
        <p:nvSpPr>
          <p:cNvPr id="159" name="Outline…"/>
          <p:cNvSpPr txBox="1">
            <a:spLocks noGrp="1"/>
          </p:cNvSpPr>
          <p:nvPr>
            <p:ph type="body" idx="1"/>
          </p:nvPr>
        </p:nvSpPr>
        <p:spPr>
          <a:xfrm>
            <a:off x="2416969" y="1261874"/>
            <a:ext cx="7358063" cy="5063134"/>
          </a:xfrm>
          <a:prstGeom prst="rect">
            <a:avLst/>
          </a:prstGeom>
        </p:spPr>
        <p:txBody>
          <a:bodyPr/>
          <a:lstStyle/>
          <a:p>
            <a:pPr marL="0" indent="0" algn="ctr">
              <a:buSzTx/>
              <a:buNone/>
              <a:defRPr sz="2400"/>
            </a:pPr>
            <a:r>
              <a:t>Outline</a:t>
            </a:r>
          </a:p>
          <a:p>
            <a:pPr marL="248038" indent="-248038">
              <a:buSzPct val="100000"/>
              <a:buAutoNum type="arabicPeriod"/>
            </a:pPr>
            <a:r>
              <a:t>CPA Canada’s Foresight Initiative and Value Creation focus</a:t>
            </a:r>
          </a:p>
          <a:p>
            <a:pPr marL="248038" indent="-248038">
              <a:buSzPct val="100000"/>
              <a:buAutoNum type="arabicPeriod"/>
            </a:pPr>
            <a:r>
              <a:t>Defining value creation</a:t>
            </a:r>
          </a:p>
          <a:p>
            <a:pPr marL="248038" indent="-248038">
              <a:buSzPct val="100000"/>
              <a:buAutoNum type="arabicPeriod"/>
            </a:pPr>
            <a:r>
              <a:t>Focus on value creation decisions and solutions, and underlying measurement approaches</a:t>
            </a:r>
          </a:p>
          <a:p>
            <a:pPr marL="248038" indent="-248038">
              <a:buSzPct val="100000"/>
              <a:buAutoNum type="arabicPeriod"/>
            </a:pPr>
            <a:r>
              <a:t>Measurement fundamentals</a:t>
            </a:r>
          </a:p>
          <a:p>
            <a:pPr marL="248038" indent="-248038">
              <a:buSzPct val="100000"/>
              <a:buAutoNum type="arabicPeriod"/>
            </a:pPr>
            <a:r>
              <a:t>Applying measurement fundamentals to value creation solutions: emerging insights</a:t>
            </a:r>
          </a:p>
          <a:p>
            <a:pPr marL="248038" indent="-248038">
              <a:buSzPct val="100000"/>
              <a:buAutoNum type="arabicPeriod"/>
            </a:pPr>
            <a:r>
              <a:t>Opportunities for collaboration to strengthen measurement in an ESG and other contexts</a:t>
            </a:r>
          </a:p>
        </p:txBody>
      </p:sp>
      <p:sp>
        <p:nvSpPr>
          <p:cNvPr id="160"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23</a:t>
            </a:fld>
            <a:endParaRPr kern="0">
              <a:solidFill>
                <a:srgbClr val="000000"/>
              </a:solidFill>
              <a:latin typeface="Gill Sans"/>
              <a:sym typeface="Gill Sans"/>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1. CPA Canada’s Foresight Initiative and Value Creation focus"/>
          <p:cNvSpPr txBox="1">
            <a:spLocks noGrp="1"/>
          </p:cNvSpPr>
          <p:nvPr>
            <p:ph type="title"/>
          </p:nvPr>
        </p:nvSpPr>
        <p:spPr>
          <a:xfrm>
            <a:off x="2416969" y="-151228"/>
            <a:ext cx="7358063" cy="979154"/>
          </a:xfrm>
          <a:prstGeom prst="rect">
            <a:avLst/>
          </a:prstGeom>
        </p:spPr>
        <p:txBody>
          <a:bodyPr/>
          <a:lstStyle>
            <a:lvl1pPr defTabSz="457200"/>
          </a:lstStyle>
          <a:p>
            <a:r>
              <a:t>1. CPA Canada’s Foresight Initiative and Value Creation focus</a:t>
            </a:r>
          </a:p>
        </p:txBody>
      </p:sp>
      <p:sp>
        <p:nvSpPr>
          <p:cNvPr id="163"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24</a:t>
            </a:fld>
            <a:endParaRPr kern="0">
              <a:solidFill>
                <a:srgbClr val="000000"/>
              </a:solidFill>
              <a:latin typeface="Gill Sans"/>
              <a:sym typeface="Gill Sans"/>
            </a:endParaRPr>
          </a:p>
        </p:txBody>
      </p:sp>
      <p:grpSp>
        <p:nvGrpSpPr>
          <p:cNvPr id="166" name="Image"/>
          <p:cNvGrpSpPr/>
          <p:nvPr/>
        </p:nvGrpSpPr>
        <p:grpSpPr>
          <a:xfrm>
            <a:off x="1882665" y="774353"/>
            <a:ext cx="3972344" cy="5140680"/>
            <a:chOff x="0" y="0"/>
            <a:chExt cx="5649555" cy="7311189"/>
          </a:xfrm>
        </p:grpSpPr>
        <p:pic>
          <p:nvPicPr>
            <p:cNvPr id="165" name="Image" descr="Image"/>
            <p:cNvPicPr>
              <a:picLocks noChangeAspect="1"/>
            </p:cNvPicPr>
            <p:nvPr/>
          </p:nvPicPr>
          <p:blipFill>
            <a:blip r:embed="rId2"/>
            <a:stretch>
              <a:fillRect/>
            </a:stretch>
          </p:blipFill>
          <p:spPr>
            <a:xfrm>
              <a:off x="215900" y="139700"/>
              <a:ext cx="5217756" cy="6752390"/>
            </a:xfrm>
            <a:prstGeom prst="rect">
              <a:avLst/>
            </a:prstGeom>
            <a:ln>
              <a:noFill/>
            </a:ln>
            <a:effectLst/>
          </p:spPr>
        </p:pic>
        <p:pic>
          <p:nvPicPr>
            <p:cNvPr id="164" name="Image" descr="Image"/>
            <p:cNvPicPr>
              <a:picLocks/>
            </p:cNvPicPr>
            <p:nvPr/>
          </p:nvPicPr>
          <p:blipFill>
            <a:blip r:embed="rId3"/>
            <a:stretch>
              <a:fillRect/>
            </a:stretch>
          </p:blipFill>
          <p:spPr>
            <a:xfrm>
              <a:off x="0" y="0"/>
              <a:ext cx="5649556" cy="7311190"/>
            </a:xfrm>
            <a:prstGeom prst="rect">
              <a:avLst/>
            </a:prstGeom>
            <a:effectLst/>
          </p:spPr>
        </p:pic>
      </p:grpSp>
      <p:sp>
        <p:nvSpPr>
          <p:cNvPr id="167" name="https://www.cpacanada.ca/foresight-report/"/>
          <p:cNvSpPr txBox="1"/>
          <p:nvPr/>
        </p:nvSpPr>
        <p:spPr>
          <a:xfrm>
            <a:off x="1850656" y="5943077"/>
            <a:ext cx="4036362"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u="sng">
                <a:hlinkClick r:id="" action="ppaction://noaction"/>
              </a:defRPr>
            </a:lvl1pPr>
          </a:lstStyle>
          <a:p>
            <a:pPr algn="ctr" defTabSz="410751" hangingPunct="0">
              <a:defRPr u="none"/>
            </a:pPr>
            <a:r>
              <a:rPr sz="1687" kern="0">
                <a:solidFill>
                  <a:srgbClr val="000000"/>
                </a:solidFill>
                <a:latin typeface="Gill Sans"/>
                <a:sym typeface="Gill Sans"/>
              </a:rPr>
              <a:t>https://www.cpacanada.ca/foresight-report/</a:t>
            </a:r>
          </a:p>
        </p:txBody>
      </p:sp>
      <p:sp>
        <p:nvSpPr>
          <p:cNvPr id="168" name="Foresight: “Where to play”…"/>
          <p:cNvSpPr txBox="1">
            <a:spLocks noGrp="1"/>
          </p:cNvSpPr>
          <p:nvPr>
            <p:ph type="body" sz="half" idx="1"/>
          </p:nvPr>
        </p:nvSpPr>
        <p:spPr>
          <a:xfrm>
            <a:off x="6398148" y="901898"/>
            <a:ext cx="3804361" cy="5063133"/>
          </a:xfrm>
          <a:prstGeom prst="rect">
            <a:avLst/>
          </a:prstGeom>
        </p:spPr>
        <p:txBody>
          <a:bodyPr>
            <a:normAutofit fontScale="77500" lnSpcReduction="20000"/>
          </a:bodyPr>
          <a:lstStyle/>
          <a:p>
            <a:pPr marL="437539" indent="-321457">
              <a:spcBef>
                <a:spcPts val="0"/>
              </a:spcBef>
              <a:buSzTx/>
              <a:buNone/>
              <a:defRPr sz="2400"/>
            </a:pPr>
            <a:r>
              <a:rPr dirty="0"/>
              <a:t>Foresight: “Where to play”</a:t>
            </a:r>
          </a:p>
          <a:p>
            <a:pPr marL="437539" indent="-321457">
              <a:spcBef>
                <a:spcPts val="0"/>
              </a:spcBef>
              <a:buSzTx/>
              <a:buNone/>
              <a:defRPr sz="2400"/>
            </a:pPr>
            <a:endParaRPr dirty="0"/>
          </a:p>
          <a:p>
            <a:pPr marL="321457" indent="-223234" defTabSz="321457">
              <a:spcBef>
                <a:spcPts val="914"/>
              </a:spcBef>
              <a:buClr>
                <a:srgbClr val="0D81FF"/>
              </a:buClr>
              <a:buSzPct val="100000"/>
              <a:buFont typeface="Times Roman"/>
              <a:buAutoNum type="arabicPeriod"/>
              <a:defRPr sz="2400" b="0">
                <a:solidFill>
                  <a:srgbClr val="0D0D0D"/>
                </a:solidFill>
              </a:defRPr>
            </a:pPr>
            <a:r>
              <a:rPr i="1" dirty="0">
                <a:solidFill>
                  <a:srgbClr val="0D81FF"/>
                </a:solidFill>
              </a:rPr>
              <a:t>Rethinking value creation</a:t>
            </a:r>
            <a:r>
              <a:rPr dirty="0"/>
              <a:t>, both in terms of the development of new and </a:t>
            </a:r>
            <a:br>
              <a:rPr dirty="0"/>
            </a:br>
            <a:r>
              <a:rPr dirty="0"/>
              <a:t>evolving models of value creation and in reassessing how accountants add value. </a:t>
            </a:r>
            <a:br>
              <a:rPr dirty="0"/>
            </a:br>
            <a:endParaRPr dirty="0"/>
          </a:p>
          <a:p>
            <a:pPr marL="321457" indent="-223234" defTabSz="321457">
              <a:spcBef>
                <a:spcPts val="914"/>
              </a:spcBef>
              <a:buClr>
                <a:srgbClr val="0D81FF"/>
              </a:buClr>
              <a:buSzPct val="100000"/>
              <a:buFont typeface="Times Roman"/>
              <a:buAutoNum type="arabicPeriod"/>
              <a:defRPr sz="2400" b="0">
                <a:solidFill>
                  <a:srgbClr val="0D0D0D"/>
                </a:solidFill>
              </a:defRPr>
            </a:pPr>
            <a:r>
              <a:rPr i="1" dirty="0">
                <a:solidFill>
                  <a:srgbClr val="0D81FF"/>
                </a:solidFill>
              </a:rPr>
              <a:t>Mastering and shaping a data-driven economy. </a:t>
            </a:r>
            <a:r>
              <a:rPr dirty="0"/>
              <a:t>Every CPA must ultimately </a:t>
            </a:r>
            <a:br>
              <a:rPr dirty="0"/>
            </a:br>
            <a:r>
              <a:rPr dirty="0"/>
              <a:t>become comfortable in a world that will be data-rich, data-intense and data- driven. In concert with this, CPAs should play a role in the development of standards for data governance and data integrity. </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2. Defining value creation"/>
          <p:cNvSpPr txBox="1">
            <a:spLocks noGrp="1"/>
          </p:cNvSpPr>
          <p:nvPr>
            <p:ph type="title"/>
          </p:nvPr>
        </p:nvSpPr>
        <p:spPr>
          <a:xfrm>
            <a:off x="2241596" y="77062"/>
            <a:ext cx="7358063" cy="562571"/>
          </a:xfrm>
          <a:prstGeom prst="rect">
            <a:avLst/>
          </a:prstGeom>
        </p:spPr>
        <p:txBody>
          <a:bodyPr/>
          <a:lstStyle>
            <a:lvl1pPr>
              <a:defRPr sz="2900"/>
            </a:lvl1pPr>
          </a:lstStyle>
          <a:p>
            <a:r>
              <a:t>2. Defining value creation</a:t>
            </a:r>
          </a:p>
        </p:txBody>
      </p:sp>
      <p:sp>
        <p:nvSpPr>
          <p:cNvPr id="171"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25</a:t>
            </a:fld>
            <a:endParaRPr kern="0">
              <a:solidFill>
                <a:srgbClr val="000000"/>
              </a:solidFill>
              <a:latin typeface="Gill Sans"/>
              <a:sym typeface="Gill Sans"/>
            </a:endParaRPr>
          </a:p>
        </p:txBody>
      </p:sp>
      <p:sp>
        <p:nvSpPr>
          <p:cNvPr id="172" name="Measures value realized through…"/>
          <p:cNvSpPr txBox="1"/>
          <p:nvPr/>
        </p:nvSpPr>
        <p:spPr>
          <a:xfrm>
            <a:off x="5527229" y="1283501"/>
            <a:ext cx="5057151" cy="698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p>
            <a:pPr defTabSz="914367" hangingPunct="0">
              <a:defRPr sz="2800">
                <a:latin typeface="Gill Sans SemiBold"/>
                <a:ea typeface="Gill Sans SemiBold"/>
                <a:cs typeface="Gill Sans SemiBold"/>
                <a:sym typeface="Gill Sans SemiBold"/>
              </a:defRPr>
            </a:pPr>
            <a:r>
              <a:rPr sz="1969" kern="0">
                <a:solidFill>
                  <a:srgbClr val="000000"/>
                </a:solidFill>
                <a:latin typeface="Gill Sans SemiBold"/>
                <a:sym typeface="Gill Sans SemiBold"/>
              </a:rPr>
              <a:t>Measures previously-created value as it is realized through </a:t>
            </a:r>
            <a:r>
              <a:rPr sz="1969" b="1" i="1" kern="0">
                <a:solidFill>
                  <a:srgbClr val="000000"/>
                </a:solidFill>
                <a:latin typeface="Gill Sans"/>
                <a:sym typeface="Gill Sans"/>
              </a:rPr>
              <a:t>transactions</a:t>
            </a:r>
            <a:r>
              <a:rPr sz="1969" kern="0">
                <a:solidFill>
                  <a:srgbClr val="000000"/>
                </a:solidFill>
                <a:latin typeface="Gill Sans SemiBold"/>
                <a:sym typeface="Gill Sans SemiBold"/>
              </a:rPr>
              <a:t> with third parties</a:t>
            </a:r>
          </a:p>
        </p:txBody>
      </p:sp>
      <p:sp>
        <p:nvSpPr>
          <p:cNvPr id="173" name="How can we measure value created in advance of a third party transaction?"/>
          <p:cNvSpPr txBox="1"/>
          <p:nvPr/>
        </p:nvSpPr>
        <p:spPr>
          <a:xfrm>
            <a:off x="5544655" y="2782832"/>
            <a:ext cx="4836563" cy="1001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p>
            <a:pPr defTabSz="914367" hangingPunct="0">
              <a:defRPr sz="2800">
                <a:latin typeface="Gill Sans SemiBold"/>
                <a:ea typeface="Gill Sans SemiBold"/>
                <a:cs typeface="Gill Sans SemiBold"/>
                <a:sym typeface="Gill Sans SemiBold"/>
              </a:defRPr>
            </a:pPr>
            <a:r>
              <a:rPr sz="1969" kern="0">
                <a:solidFill>
                  <a:srgbClr val="000000"/>
                </a:solidFill>
                <a:latin typeface="Gill Sans SemiBold"/>
                <a:sym typeface="Gill Sans SemiBold"/>
              </a:rPr>
              <a:t>Measures future value creation potential (</a:t>
            </a:r>
            <a:r>
              <a:rPr sz="1969" b="1" i="1" kern="0">
                <a:solidFill>
                  <a:srgbClr val="000000"/>
                </a:solidFill>
                <a:latin typeface="Gill Sans"/>
                <a:sym typeface="Gill Sans"/>
              </a:rPr>
              <a:t>value streams</a:t>
            </a:r>
            <a:r>
              <a:rPr sz="1969" kern="0">
                <a:solidFill>
                  <a:srgbClr val="000000"/>
                </a:solidFill>
                <a:latin typeface="Gill Sans SemiBold"/>
                <a:sym typeface="Gill Sans SemiBold"/>
              </a:rPr>
              <a:t>) in advance of a third party transaction</a:t>
            </a:r>
          </a:p>
        </p:txBody>
      </p:sp>
      <p:sp>
        <p:nvSpPr>
          <p:cNvPr id="174" name="Traditional value realization…"/>
          <p:cNvSpPr txBox="1"/>
          <p:nvPr/>
        </p:nvSpPr>
        <p:spPr>
          <a:xfrm>
            <a:off x="1960711" y="1165390"/>
            <a:ext cx="3536746" cy="698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defTabSz="914367" hangingPunct="0">
              <a:defRPr sz="2800">
                <a:latin typeface="Gill Sans SemiBold"/>
                <a:ea typeface="Gill Sans SemiBold"/>
                <a:cs typeface="Gill Sans SemiBold"/>
                <a:sym typeface="Gill Sans SemiBold"/>
              </a:defRPr>
            </a:pPr>
            <a:r>
              <a:rPr sz="1969" kern="0">
                <a:solidFill>
                  <a:srgbClr val="000000"/>
                </a:solidFill>
                <a:latin typeface="Gill Sans SemiBold"/>
                <a:sym typeface="Gill Sans SemiBold"/>
              </a:rPr>
              <a:t>Traditional value realization</a:t>
            </a:r>
          </a:p>
          <a:p>
            <a:pPr defTabSz="914367" hangingPunct="0">
              <a:defRPr sz="2800">
                <a:latin typeface="Gill Sans SemiBold"/>
                <a:ea typeface="Gill Sans SemiBold"/>
                <a:cs typeface="Gill Sans SemiBold"/>
                <a:sym typeface="Gill Sans SemiBold"/>
              </a:defRPr>
            </a:pPr>
            <a:r>
              <a:rPr sz="1969" kern="0">
                <a:solidFill>
                  <a:srgbClr val="000000"/>
                </a:solidFill>
                <a:latin typeface="Gill Sans SemiBold"/>
                <a:sym typeface="Gill Sans SemiBold"/>
              </a:rPr>
              <a:t>accounting and reporting</a:t>
            </a:r>
          </a:p>
        </p:txBody>
      </p:sp>
      <p:sp>
        <p:nvSpPr>
          <p:cNvPr id="175" name="Value creation measurement and reporting"/>
          <p:cNvSpPr txBox="1"/>
          <p:nvPr/>
        </p:nvSpPr>
        <p:spPr>
          <a:xfrm>
            <a:off x="1913623" y="2797265"/>
            <a:ext cx="3630922" cy="395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2800">
                <a:latin typeface="Gill Sans SemiBold"/>
                <a:ea typeface="Gill Sans SemiBold"/>
                <a:cs typeface="Gill Sans SemiBold"/>
                <a:sym typeface="Gill Sans SemiBold"/>
              </a:defRPr>
            </a:lvl1pPr>
          </a:lstStyle>
          <a:p>
            <a:pPr defTabSz="914367" hangingPunct="0"/>
            <a:r>
              <a:rPr sz="1969" kern="0">
                <a:solidFill>
                  <a:srgbClr val="000000"/>
                </a:solidFill>
              </a:rPr>
              <a:t>Value creation measurement</a:t>
            </a:r>
          </a:p>
        </p:txBody>
      </p:sp>
      <p:sp>
        <p:nvSpPr>
          <p:cNvPr id="176" name="Our provisional definition of value creation: “the process by which an organization creates the potential for:…"/>
          <p:cNvSpPr txBox="1"/>
          <p:nvPr/>
        </p:nvSpPr>
        <p:spPr>
          <a:xfrm>
            <a:off x="1894602" y="4246890"/>
            <a:ext cx="8672088" cy="1284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1457" hangingPunct="0">
              <a:defRPr sz="2800" b="1">
                <a:uFill>
                  <a:solidFill>
                    <a:srgbClr val="000000"/>
                  </a:solidFill>
                </a:uFill>
              </a:defRPr>
            </a:pPr>
            <a:r>
              <a:rPr sz="1969" b="1" kern="0">
                <a:solidFill>
                  <a:srgbClr val="000000"/>
                </a:solidFill>
                <a:uFill>
                  <a:solidFill>
                    <a:srgbClr val="000000"/>
                  </a:solidFill>
                </a:uFill>
                <a:latin typeface="Gill Sans"/>
                <a:sym typeface="Gill Sans"/>
              </a:rPr>
              <a:t>Our provisional definition of value creation: </a:t>
            </a:r>
            <a:r>
              <a:rPr sz="1969" kern="0">
                <a:solidFill>
                  <a:srgbClr val="000000"/>
                </a:solidFill>
                <a:uFill>
                  <a:solidFill>
                    <a:srgbClr val="000000"/>
                  </a:solidFill>
                </a:uFill>
                <a:latin typeface="Gill Sans SemiBold"/>
                <a:ea typeface="Gill Sans SemiBold"/>
                <a:cs typeface="Gill Sans SemiBold"/>
                <a:sym typeface="Gill Sans SemiBold"/>
              </a:rPr>
              <a:t>“the process by which an organization creates the potential for: </a:t>
            </a:r>
          </a:p>
          <a:p>
            <a:pPr marL="408964" defTabSz="321457" hangingPunct="0">
              <a:defRPr sz="2800">
                <a:uFill>
                  <a:solidFill>
                    <a:srgbClr val="000000"/>
                  </a:solidFill>
                </a:uFill>
                <a:latin typeface="Gill Sans SemiBold"/>
                <a:ea typeface="Gill Sans SemiBold"/>
                <a:cs typeface="Gill Sans SemiBold"/>
                <a:sym typeface="Gill Sans SemiBold"/>
              </a:defRPr>
            </a:pPr>
            <a:r>
              <a:rPr sz="1969" kern="0">
                <a:solidFill>
                  <a:srgbClr val="000000"/>
                </a:solidFill>
                <a:uFill>
                  <a:solidFill>
                    <a:srgbClr val="000000"/>
                  </a:solidFill>
                </a:uFill>
                <a:latin typeface="Gill Sans SemiBold"/>
                <a:sym typeface="Gill Sans SemiBold"/>
              </a:rPr>
              <a:t>a) revenue and net income that can be realized in the future, and/or </a:t>
            </a:r>
          </a:p>
          <a:p>
            <a:pPr marL="408964" defTabSz="321457" hangingPunct="0">
              <a:defRPr sz="2800">
                <a:uFill>
                  <a:solidFill>
                    <a:srgbClr val="000000"/>
                  </a:solidFill>
                </a:uFill>
                <a:latin typeface="Gill Sans SemiBold"/>
                <a:ea typeface="Gill Sans SemiBold"/>
                <a:cs typeface="Gill Sans SemiBold"/>
                <a:sym typeface="Gill Sans SemiBold"/>
              </a:defRPr>
            </a:pPr>
            <a:r>
              <a:rPr sz="1969" kern="0">
                <a:solidFill>
                  <a:srgbClr val="000000"/>
                </a:solidFill>
                <a:uFill>
                  <a:solidFill>
                    <a:srgbClr val="000000"/>
                  </a:solidFill>
                </a:uFill>
                <a:latin typeface="Gill Sans SemiBold"/>
                <a:sym typeface="Gill Sans SemiBold"/>
              </a:rPr>
              <a:t>b) future benefits for the organization’s stakeholders”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p:cNvSpPr/>
          <p:nvPr/>
        </p:nvSpPr>
        <p:spPr>
          <a:xfrm>
            <a:off x="2678074" y="1146169"/>
            <a:ext cx="7394535" cy="2000962"/>
          </a:xfrm>
          <a:custGeom>
            <a:avLst/>
            <a:gdLst/>
            <a:ahLst/>
            <a:cxnLst>
              <a:cxn ang="0">
                <a:pos x="wd2" y="hd2"/>
              </a:cxn>
              <a:cxn ang="5400000">
                <a:pos x="wd2" y="hd2"/>
              </a:cxn>
              <a:cxn ang="10800000">
                <a:pos x="wd2" y="hd2"/>
              </a:cxn>
              <a:cxn ang="16200000">
                <a:pos x="wd2" y="hd2"/>
              </a:cxn>
            </a:cxnLst>
            <a:rect l="0" t="0" r="r" b="b"/>
            <a:pathLst>
              <a:path w="21423" h="21330" extrusionOk="0">
                <a:moveTo>
                  <a:pt x="17036" y="14324"/>
                </a:moveTo>
                <a:cubicBezTo>
                  <a:pt x="15348" y="6258"/>
                  <a:pt x="10821" y="2549"/>
                  <a:pt x="6922" y="6041"/>
                </a:cubicBezTo>
                <a:cubicBezTo>
                  <a:pt x="4023" y="8638"/>
                  <a:pt x="2186" y="14639"/>
                  <a:pt x="2291" y="21173"/>
                </a:cubicBezTo>
                <a:lnTo>
                  <a:pt x="6" y="21330"/>
                </a:lnTo>
                <a:cubicBezTo>
                  <a:pt x="-177" y="9934"/>
                  <a:pt x="4140" y="389"/>
                  <a:pt x="9647" y="11"/>
                </a:cubicBezTo>
                <a:cubicBezTo>
                  <a:pt x="13743" y="-270"/>
                  <a:pt x="17506" y="4661"/>
                  <a:pt x="19134" y="12444"/>
                </a:cubicBezTo>
                <a:lnTo>
                  <a:pt x="19134" y="12445"/>
                </a:lnTo>
                <a:lnTo>
                  <a:pt x="21423" y="10393"/>
                </a:lnTo>
                <a:lnTo>
                  <a:pt x="19530" y="20292"/>
                </a:lnTo>
                <a:lnTo>
                  <a:pt x="14746" y="16375"/>
                </a:lnTo>
                <a:lnTo>
                  <a:pt x="17036" y="14324"/>
                </a:lnTo>
                <a:close/>
              </a:path>
            </a:pathLst>
          </a:custGeom>
          <a:solidFill>
            <a:srgbClr val="439AA4"/>
          </a:solidFill>
          <a:ln w="12700">
            <a:solidFill>
              <a:srgbClr val="000000"/>
            </a:solidFill>
          </a:ln>
        </p:spPr>
        <p:txBody>
          <a:bodyPr lIns="45719" tIns="45719" rIns="45719" bIns="45719" anchor="ctr"/>
          <a:lstStyle/>
          <a:p>
            <a:pPr defTabSz="914367" hangingPunct="0">
              <a:defRPr sz="3400">
                <a:latin typeface="Times Roman"/>
                <a:ea typeface="Times Roman"/>
                <a:cs typeface="Times Roman"/>
                <a:sym typeface="Times Roman"/>
              </a:defRPr>
            </a:pPr>
            <a:endParaRPr sz="2391" kern="0">
              <a:solidFill>
                <a:srgbClr val="000000"/>
              </a:solidFill>
              <a:latin typeface="Times Roman"/>
              <a:sym typeface="Times Roman"/>
            </a:endParaRPr>
          </a:p>
        </p:txBody>
      </p:sp>
      <p:sp>
        <p:nvSpPr>
          <p:cNvPr id="179" name="Value Streams Thinking"/>
          <p:cNvSpPr txBox="1">
            <a:spLocks noGrp="1"/>
          </p:cNvSpPr>
          <p:nvPr>
            <p:ph type="title"/>
          </p:nvPr>
        </p:nvSpPr>
        <p:spPr>
          <a:xfrm>
            <a:off x="1987549" y="105110"/>
            <a:ext cx="8216902" cy="711202"/>
          </a:xfrm>
          <a:prstGeom prst="rect">
            <a:avLst/>
          </a:prstGeom>
        </p:spPr>
        <p:txBody>
          <a:bodyPr/>
          <a:lstStyle>
            <a:lvl1pPr algn="ctr">
              <a:defRPr>
                <a:solidFill>
                  <a:srgbClr val="000000"/>
                </a:solidFill>
              </a:defRPr>
            </a:lvl1pPr>
          </a:lstStyle>
          <a:p>
            <a:r>
              <a:t>Value Streams Thinking</a:t>
            </a:r>
          </a:p>
        </p:txBody>
      </p:sp>
      <p:sp>
        <p:nvSpPr>
          <p:cNvPr id="180" name="Slide Number"/>
          <p:cNvSpPr txBox="1">
            <a:spLocks noGrp="1"/>
          </p:cNvSpPr>
          <p:nvPr>
            <p:ph type="sldNum" sz="quarter" idx="2"/>
          </p:nvPr>
        </p:nvSpPr>
        <p:spPr>
          <a:xfrm>
            <a:off x="10117893" y="6533625"/>
            <a:ext cx="222686" cy="3467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266"/>
            </a:lvl1pPr>
          </a:lstStyle>
          <a:p>
            <a:pPr hangingPunct="0">
              <a:defRPr sz="1400"/>
            </a:pPr>
            <a:fld id="{86CB4B4D-7CA3-9044-876B-883B54F8677D}" type="slidenum">
              <a:rPr kern="0">
                <a:latin typeface="Gill Sans"/>
                <a:sym typeface="Gill Sans"/>
              </a:rPr>
              <a:pPr hangingPunct="0">
                <a:defRPr sz="1400"/>
              </a:pPr>
              <a:t>26</a:t>
            </a:fld>
            <a:endParaRPr kern="0">
              <a:latin typeface="Gill Sans"/>
              <a:sym typeface="Gill Sans"/>
            </a:endParaRPr>
          </a:p>
        </p:txBody>
      </p:sp>
      <p:sp>
        <p:nvSpPr>
          <p:cNvPr id="181" name="Financial and non-financial…"/>
          <p:cNvSpPr txBox="1"/>
          <p:nvPr/>
        </p:nvSpPr>
        <p:spPr>
          <a:xfrm>
            <a:off x="2066607" y="3970337"/>
            <a:ext cx="2040573" cy="871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marL="395443" indent="-172209" defTabSz="914367" hangingPunct="0">
              <a:buSzPct val="100000"/>
              <a:buFontTx/>
              <a:buChar char="•"/>
              <a:defRPr sz="1800" b="1">
                <a:latin typeface="Arial"/>
                <a:ea typeface="Arial"/>
                <a:cs typeface="Arial"/>
                <a:sym typeface="Arial"/>
              </a:defRPr>
            </a:pPr>
            <a:r>
              <a:rPr sz="1266" b="1" kern="0">
                <a:solidFill>
                  <a:srgbClr val="000000"/>
                </a:solidFill>
                <a:latin typeface="Arial"/>
                <a:cs typeface="Arial"/>
                <a:sym typeface="Arial"/>
              </a:rPr>
              <a:t>Financial and non-financial</a:t>
            </a:r>
          </a:p>
          <a:p>
            <a:pPr marL="395443" indent="-172209" defTabSz="914367" hangingPunct="0">
              <a:buSzPct val="100000"/>
              <a:buFontTx/>
              <a:buChar char="•"/>
              <a:defRPr sz="1800" b="1">
                <a:latin typeface="Arial"/>
                <a:ea typeface="Arial"/>
                <a:cs typeface="Arial"/>
                <a:sym typeface="Arial"/>
              </a:defRPr>
            </a:pPr>
            <a:r>
              <a:rPr sz="1266" b="1" kern="0">
                <a:solidFill>
                  <a:srgbClr val="000000"/>
                </a:solidFill>
                <a:latin typeface="Arial"/>
                <a:cs typeface="Arial"/>
                <a:sym typeface="Arial"/>
              </a:rPr>
              <a:t>Organization and stakeholders</a:t>
            </a:r>
            <a:r>
              <a:rPr sz="1266" b="1" kern="0">
                <a:solidFill>
                  <a:srgbClr val="000000"/>
                </a:solidFill>
                <a:latin typeface="Times Roman"/>
                <a:ea typeface="Times Roman"/>
                <a:cs typeface="Times Roman"/>
                <a:sym typeface="Times Roman"/>
              </a:rPr>
              <a:t> </a:t>
            </a:r>
          </a:p>
        </p:txBody>
      </p:sp>
      <p:sp>
        <p:nvSpPr>
          <p:cNvPr id="182" name="Oval"/>
          <p:cNvSpPr/>
          <p:nvPr/>
        </p:nvSpPr>
        <p:spPr>
          <a:xfrm>
            <a:off x="1719263" y="3168650"/>
            <a:ext cx="2687638" cy="1816101"/>
          </a:xfrm>
          <a:prstGeom prst="ellipse">
            <a:avLst/>
          </a:prstGeom>
          <a:ln w="12700">
            <a:solidFill>
              <a:srgbClr val="000000"/>
            </a:solidFill>
          </a:ln>
        </p:spPr>
        <p:txBody>
          <a:bodyPr lIns="45719" tIns="45719" rIns="45719" bIns="45719" anchor="ctr"/>
          <a:lstStyle/>
          <a:p>
            <a:pPr defTabSz="914367" hangingPunct="0">
              <a:defRPr sz="3400">
                <a:latin typeface="Times Roman"/>
                <a:ea typeface="Times Roman"/>
                <a:cs typeface="Times Roman"/>
                <a:sym typeface="Times Roman"/>
              </a:defRPr>
            </a:pPr>
            <a:endParaRPr sz="2391" kern="0">
              <a:solidFill>
                <a:srgbClr val="000000"/>
              </a:solidFill>
              <a:latin typeface="Times Roman"/>
              <a:sym typeface="Times Roman"/>
            </a:endParaRPr>
          </a:p>
        </p:txBody>
      </p:sp>
      <p:sp>
        <p:nvSpPr>
          <p:cNvPr id="183" name="Shape"/>
          <p:cNvSpPr/>
          <p:nvPr/>
        </p:nvSpPr>
        <p:spPr>
          <a:xfrm>
            <a:off x="7512050" y="3284538"/>
            <a:ext cx="3030538" cy="1544638"/>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16200" y="21600"/>
                </a:lnTo>
                <a:lnTo>
                  <a:pt x="21600" y="0"/>
                </a:lnTo>
                <a:close/>
              </a:path>
            </a:pathLst>
          </a:custGeom>
          <a:ln w="12700">
            <a:solidFill>
              <a:srgbClr val="000000"/>
            </a:solidFill>
          </a:ln>
        </p:spPr>
        <p:txBody>
          <a:bodyPr lIns="45719" tIns="45719" rIns="45719" bIns="45719" anchor="ctr"/>
          <a:lstStyle/>
          <a:p>
            <a:pPr defTabSz="914367" hangingPunct="0">
              <a:defRPr sz="3400">
                <a:latin typeface="Times Roman"/>
                <a:ea typeface="Times Roman"/>
                <a:cs typeface="Times Roman"/>
                <a:sym typeface="Times Roman"/>
              </a:defRPr>
            </a:pPr>
            <a:endParaRPr sz="2391" kern="0">
              <a:solidFill>
                <a:srgbClr val="000000"/>
              </a:solidFill>
              <a:latin typeface="Times Roman"/>
              <a:sym typeface="Times Roman"/>
            </a:endParaRPr>
          </a:p>
        </p:txBody>
      </p:sp>
      <p:sp>
        <p:nvSpPr>
          <p:cNvPr id="184" name="Transactions"/>
          <p:cNvSpPr txBox="1"/>
          <p:nvPr/>
        </p:nvSpPr>
        <p:spPr>
          <a:xfrm>
            <a:off x="8430971" y="4113213"/>
            <a:ext cx="1100620" cy="287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defTabSz="1300480">
              <a:defRPr sz="1800" b="1">
                <a:latin typeface="Arial"/>
                <a:ea typeface="Arial"/>
                <a:cs typeface="Arial"/>
                <a:sym typeface="Arial"/>
              </a:defRPr>
            </a:lvl1pPr>
          </a:lstStyle>
          <a:p>
            <a:pPr algn="ctr" defTabSz="914367" hangingPunct="0"/>
            <a:r>
              <a:rPr sz="1266" kern="0">
                <a:solidFill>
                  <a:srgbClr val="000000"/>
                </a:solidFill>
              </a:rPr>
              <a:t>Transactions</a:t>
            </a:r>
          </a:p>
        </p:txBody>
      </p:sp>
      <p:sp>
        <p:nvSpPr>
          <p:cNvPr id="185" name="Future Value…"/>
          <p:cNvSpPr txBox="1"/>
          <p:nvPr/>
        </p:nvSpPr>
        <p:spPr>
          <a:xfrm>
            <a:off x="1885632" y="3321049"/>
            <a:ext cx="2416811" cy="611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gn="ctr" defTabSz="914367" hangingPunct="0">
              <a:defRPr sz="2400" b="1">
                <a:latin typeface="Arial"/>
                <a:ea typeface="Arial"/>
                <a:cs typeface="Arial"/>
                <a:sym typeface="Arial"/>
              </a:defRPr>
            </a:pPr>
            <a:r>
              <a:rPr sz="1687" b="1" kern="0">
                <a:solidFill>
                  <a:srgbClr val="000000"/>
                </a:solidFill>
                <a:latin typeface="Arial"/>
                <a:cs typeface="Arial"/>
                <a:sym typeface="Arial"/>
              </a:rPr>
              <a:t>Future Value </a:t>
            </a:r>
          </a:p>
          <a:p>
            <a:pPr algn="ctr" defTabSz="914367" hangingPunct="0">
              <a:defRPr sz="2400" b="1">
                <a:latin typeface="Arial"/>
                <a:ea typeface="Arial"/>
                <a:cs typeface="Arial"/>
                <a:sym typeface="Arial"/>
              </a:defRPr>
            </a:pPr>
            <a:r>
              <a:rPr sz="1687" b="1" kern="0">
                <a:solidFill>
                  <a:srgbClr val="000000"/>
                </a:solidFill>
                <a:latin typeface="Arial"/>
                <a:cs typeface="Arial"/>
                <a:sym typeface="Arial"/>
              </a:rPr>
              <a:t>Streams</a:t>
            </a:r>
          </a:p>
        </p:txBody>
      </p:sp>
      <p:sp>
        <p:nvSpPr>
          <p:cNvPr id="186" name="Realized Value"/>
          <p:cNvSpPr txBox="1"/>
          <p:nvPr/>
        </p:nvSpPr>
        <p:spPr>
          <a:xfrm>
            <a:off x="8067356" y="3328987"/>
            <a:ext cx="2416811" cy="35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gn="ctr" defTabSz="914367" hangingPunct="0">
              <a:defRPr sz="2400" b="1" i="1">
                <a:latin typeface="Arial"/>
                <a:ea typeface="Arial"/>
                <a:cs typeface="Arial"/>
                <a:sym typeface="Arial"/>
              </a:defRPr>
            </a:pPr>
            <a:r>
              <a:rPr sz="1687" b="1" i="1" kern="0">
                <a:solidFill>
                  <a:srgbClr val="000000"/>
                </a:solidFill>
                <a:latin typeface="Arial"/>
                <a:cs typeface="Arial"/>
                <a:sym typeface="Arial"/>
              </a:rPr>
              <a:t>Realized</a:t>
            </a:r>
            <a:r>
              <a:rPr sz="1687" b="1" kern="0">
                <a:solidFill>
                  <a:srgbClr val="000000"/>
                </a:solidFill>
                <a:latin typeface="Arial"/>
                <a:cs typeface="Arial"/>
                <a:sym typeface="Arial"/>
              </a:rPr>
              <a:t> Value</a:t>
            </a:r>
          </a:p>
        </p:txBody>
      </p:sp>
      <p:sp>
        <p:nvSpPr>
          <p:cNvPr id="187" name="Value Creation Life Cycle"/>
          <p:cNvSpPr txBox="1"/>
          <p:nvPr/>
        </p:nvSpPr>
        <p:spPr>
          <a:xfrm>
            <a:off x="1729264" y="919867"/>
            <a:ext cx="2667636" cy="828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3400" b="1">
                <a:latin typeface="Arial"/>
                <a:ea typeface="Arial"/>
                <a:cs typeface="Arial"/>
                <a:sym typeface="Arial"/>
              </a:defRPr>
            </a:lvl1pPr>
          </a:lstStyle>
          <a:p>
            <a:pPr defTabSz="914367" hangingPunct="0"/>
            <a:r>
              <a:rPr sz="2391" kern="0">
                <a:solidFill>
                  <a:srgbClr val="000000"/>
                </a:solidFill>
              </a:rPr>
              <a:t>Value Creation Life Cycle</a:t>
            </a:r>
          </a:p>
        </p:txBody>
      </p:sp>
      <p:sp>
        <p:nvSpPr>
          <p:cNvPr id="188" name="Value Streams…"/>
          <p:cNvSpPr txBox="1"/>
          <p:nvPr/>
        </p:nvSpPr>
        <p:spPr>
          <a:xfrm>
            <a:off x="5245031" y="3232760"/>
            <a:ext cx="1879739" cy="119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gn="ctr" defTabSz="914367" hangingPunct="0">
              <a:defRPr sz="3400" b="1">
                <a:latin typeface="Arial"/>
                <a:ea typeface="Arial"/>
                <a:cs typeface="Arial"/>
                <a:sym typeface="Arial"/>
              </a:defRPr>
            </a:pPr>
            <a:r>
              <a:rPr sz="2391" b="1" kern="0">
                <a:solidFill>
                  <a:srgbClr val="000000"/>
                </a:solidFill>
                <a:latin typeface="Arial"/>
                <a:cs typeface="Arial"/>
                <a:sym typeface="Arial"/>
              </a:rPr>
              <a:t>Value Streams </a:t>
            </a:r>
          </a:p>
          <a:p>
            <a:pPr algn="ctr" defTabSz="914367" hangingPunct="0">
              <a:defRPr sz="3400" b="1">
                <a:latin typeface="Arial"/>
                <a:ea typeface="Arial"/>
                <a:cs typeface="Arial"/>
                <a:sym typeface="Arial"/>
              </a:defRPr>
            </a:pPr>
            <a:r>
              <a:rPr sz="2391" b="1" kern="0">
                <a:solidFill>
                  <a:srgbClr val="000000"/>
                </a:solidFill>
                <a:latin typeface="Arial"/>
                <a:cs typeface="Arial"/>
                <a:sym typeface="Arial"/>
              </a:rPr>
              <a:t>Focus</a:t>
            </a:r>
          </a:p>
        </p:txBody>
      </p:sp>
      <p:sp>
        <p:nvSpPr>
          <p:cNvPr id="189" name="Line"/>
          <p:cNvSpPr/>
          <p:nvPr/>
        </p:nvSpPr>
        <p:spPr>
          <a:xfrm flipV="1">
            <a:off x="4515400" y="3946841"/>
            <a:ext cx="867059" cy="233351"/>
          </a:xfrm>
          <a:prstGeom prst="line">
            <a:avLst/>
          </a:prstGeom>
          <a:ln w="101600">
            <a:solidFill>
              <a:srgbClr val="000000"/>
            </a:solidFill>
            <a:headEnd type="triangle"/>
          </a:ln>
        </p:spPr>
        <p:txBody>
          <a:bodyPr lIns="45719" tIns="45719" rIns="45719" bIns="45719"/>
          <a:lstStyle/>
          <a:p>
            <a:pPr defTabSz="914367" hangingPunct="0">
              <a:defRPr sz="3400">
                <a:latin typeface="Times Roman"/>
                <a:ea typeface="Times Roman"/>
                <a:cs typeface="Times Roman"/>
                <a:sym typeface="Times Roman"/>
              </a:defRPr>
            </a:pPr>
            <a:endParaRPr sz="2391" kern="0">
              <a:solidFill>
                <a:srgbClr val="000000"/>
              </a:solidFill>
              <a:latin typeface="Times Roman"/>
              <a:sym typeface="Times Roman"/>
            </a:endParaRPr>
          </a:p>
        </p:txBody>
      </p:sp>
      <p:sp>
        <p:nvSpPr>
          <p:cNvPr id="190" name="“How well did the enterprise perform in the most recent fiscal period?”"/>
          <p:cNvSpPr txBox="1"/>
          <p:nvPr/>
        </p:nvSpPr>
        <p:spPr>
          <a:xfrm>
            <a:off x="7708582" y="5130799"/>
            <a:ext cx="2372361" cy="676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1800">
                <a:latin typeface="Arial"/>
                <a:ea typeface="Arial"/>
                <a:cs typeface="Arial"/>
                <a:sym typeface="Arial"/>
              </a:defRPr>
            </a:lvl1pPr>
          </a:lstStyle>
          <a:p>
            <a:pPr defTabSz="914367" hangingPunct="0"/>
            <a:r>
              <a:rPr sz="1266" kern="0">
                <a:solidFill>
                  <a:srgbClr val="000000"/>
                </a:solidFill>
              </a:rPr>
              <a:t>“How well did the enterprise perform in the most recent fiscal period?”</a:t>
            </a:r>
          </a:p>
        </p:txBody>
      </p:sp>
      <p:sp>
        <p:nvSpPr>
          <p:cNvPr id="191" name="“What is the value potential the enterprise can create in the future, and how well is it performing in making that potential realizable?”"/>
          <p:cNvSpPr txBox="1"/>
          <p:nvPr/>
        </p:nvSpPr>
        <p:spPr>
          <a:xfrm>
            <a:off x="1850707" y="5080001"/>
            <a:ext cx="2921636" cy="871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1800">
                <a:latin typeface="Arial"/>
                <a:ea typeface="Arial"/>
                <a:cs typeface="Arial"/>
                <a:sym typeface="Arial"/>
              </a:defRPr>
            </a:lvl1pPr>
          </a:lstStyle>
          <a:p>
            <a:pPr defTabSz="914367" hangingPunct="0"/>
            <a:r>
              <a:rPr sz="1266" kern="0">
                <a:solidFill>
                  <a:srgbClr val="000000"/>
                </a:solidFill>
              </a:rPr>
              <a:t>“What is the value potential the enterprise can create in the future, and how well is it performing in making that potential realizable?”</a:t>
            </a:r>
          </a:p>
        </p:txBody>
      </p:sp>
      <p:grpSp>
        <p:nvGrpSpPr>
          <p:cNvPr id="194" name="Group"/>
          <p:cNvGrpSpPr/>
          <p:nvPr/>
        </p:nvGrpSpPr>
        <p:grpSpPr>
          <a:xfrm>
            <a:off x="6244431" y="4483100"/>
            <a:ext cx="1288257" cy="1126332"/>
            <a:chOff x="1222981" y="0"/>
            <a:chExt cx="1832186" cy="1601893"/>
          </a:xfrm>
        </p:grpSpPr>
        <p:sp>
          <p:nvSpPr>
            <p:cNvPr id="192" name="Traditional…"/>
            <p:cNvSpPr/>
            <p:nvPr/>
          </p:nvSpPr>
          <p:spPr>
            <a:xfrm>
              <a:off x="1222981" y="33189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defTabSz="914367" hangingPunct="0">
                <a:defRPr sz="3400" b="1">
                  <a:latin typeface="Arial"/>
                  <a:ea typeface="Arial"/>
                  <a:cs typeface="Arial"/>
                  <a:sym typeface="Arial"/>
                </a:defRPr>
              </a:pPr>
              <a:r>
                <a:rPr sz="2391" b="1" kern="0">
                  <a:solidFill>
                    <a:srgbClr val="000000"/>
                  </a:solidFill>
                  <a:latin typeface="Arial"/>
                  <a:cs typeface="Arial"/>
                  <a:sym typeface="Arial"/>
                </a:rPr>
                <a:t>Traditional </a:t>
              </a:r>
            </a:p>
            <a:p>
              <a:pPr algn="ctr" defTabSz="914367" hangingPunct="0">
                <a:defRPr sz="3400" b="1">
                  <a:latin typeface="Arial"/>
                  <a:ea typeface="Arial"/>
                  <a:cs typeface="Arial"/>
                  <a:sym typeface="Arial"/>
                </a:defRPr>
              </a:pPr>
              <a:r>
                <a:rPr sz="2391" b="1" kern="0">
                  <a:solidFill>
                    <a:srgbClr val="000000"/>
                  </a:solidFill>
                  <a:latin typeface="Arial"/>
                  <a:cs typeface="Arial"/>
                  <a:sym typeface="Arial"/>
                </a:rPr>
                <a:t>accounting</a:t>
              </a:r>
            </a:p>
            <a:p>
              <a:pPr algn="ctr" defTabSz="914367" hangingPunct="0">
                <a:defRPr sz="3400" b="1">
                  <a:latin typeface="Arial"/>
                  <a:ea typeface="Arial"/>
                  <a:cs typeface="Arial"/>
                  <a:sym typeface="Arial"/>
                </a:defRPr>
              </a:pPr>
              <a:r>
                <a:rPr sz="2391" b="1" kern="0">
                  <a:solidFill>
                    <a:srgbClr val="000000"/>
                  </a:solidFill>
                  <a:latin typeface="Arial"/>
                  <a:cs typeface="Arial"/>
                  <a:sym typeface="Arial"/>
                </a:rPr>
                <a:t>Focus</a:t>
              </a:r>
            </a:p>
          </p:txBody>
        </p:sp>
        <p:sp>
          <p:nvSpPr>
            <p:cNvPr id="193" name="Line"/>
            <p:cNvSpPr/>
            <p:nvPr/>
          </p:nvSpPr>
          <p:spPr>
            <a:xfrm flipH="1">
              <a:off x="2316874" y="0"/>
              <a:ext cx="738295" cy="456072"/>
            </a:xfrm>
            <a:prstGeom prst="line">
              <a:avLst/>
            </a:prstGeom>
            <a:noFill/>
            <a:ln w="101600" cap="flat">
              <a:solidFill>
                <a:srgbClr val="000000"/>
              </a:solidFill>
              <a:prstDash val="solid"/>
              <a:round/>
              <a:headEnd type="triangle" w="med" len="med"/>
            </a:ln>
            <a:effectLst/>
          </p:spPr>
          <p:txBody>
            <a:bodyPr wrap="square" lIns="45719" tIns="45719" rIns="45719" bIns="45719" numCol="1" anchor="t">
              <a:noAutofit/>
            </a:bodyPr>
            <a:lstStyle/>
            <a:p>
              <a:pPr defTabSz="914367" hangingPunct="0">
                <a:defRPr sz="3400">
                  <a:latin typeface="Times Roman"/>
                  <a:ea typeface="Times Roman"/>
                  <a:cs typeface="Times Roman"/>
                  <a:sym typeface="Times Roman"/>
                </a:defRPr>
              </a:pPr>
              <a:endParaRPr sz="2391" kern="0">
                <a:solidFill>
                  <a:srgbClr val="000000"/>
                </a:solidFill>
                <a:latin typeface="Times Roman"/>
                <a:sym typeface="Times Roman"/>
              </a:endParaRPr>
            </a:p>
          </p:txBody>
        </p:sp>
      </p:gr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Modelling value streams"/>
          <p:cNvSpPr txBox="1">
            <a:spLocks noGrp="1"/>
          </p:cNvSpPr>
          <p:nvPr>
            <p:ph type="title"/>
          </p:nvPr>
        </p:nvSpPr>
        <p:spPr>
          <a:xfrm>
            <a:off x="1987549" y="105110"/>
            <a:ext cx="8216902" cy="711202"/>
          </a:xfrm>
          <a:prstGeom prst="rect">
            <a:avLst/>
          </a:prstGeom>
        </p:spPr>
        <p:txBody>
          <a:bodyPr/>
          <a:lstStyle>
            <a:lvl1pPr algn="ctr">
              <a:defRPr>
                <a:solidFill>
                  <a:srgbClr val="000000"/>
                </a:solidFill>
              </a:defRPr>
            </a:lvl1pPr>
          </a:lstStyle>
          <a:p>
            <a:r>
              <a:t>Modelling value streams</a:t>
            </a:r>
          </a:p>
        </p:txBody>
      </p:sp>
      <p:sp>
        <p:nvSpPr>
          <p:cNvPr id="197" name="Slide Number"/>
          <p:cNvSpPr txBox="1">
            <a:spLocks noGrp="1"/>
          </p:cNvSpPr>
          <p:nvPr>
            <p:ph type="sldNum" sz="quarter" idx="2"/>
          </p:nvPr>
        </p:nvSpPr>
        <p:spPr>
          <a:xfrm>
            <a:off x="10117893" y="6533625"/>
            <a:ext cx="222686" cy="3467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266"/>
            </a:lvl1pPr>
          </a:lstStyle>
          <a:p>
            <a:pPr hangingPunct="0">
              <a:defRPr sz="1400"/>
            </a:pPr>
            <a:fld id="{86CB4B4D-7CA3-9044-876B-883B54F8677D}" type="slidenum">
              <a:rPr kern="0">
                <a:latin typeface="Gill Sans"/>
                <a:sym typeface="Gill Sans"/>
              </a:rPr>
              <a:pPr hangingPunct="0">
                <a:defRPr sz="1400"/>
              </a:pPr>
              <a:t>27</a:t>
            </a:fld>
            <a:endParaRPr kern="0">
              <a:latin typeface="Gill Sans"/>
              <a:sym typeface="Gill Sans"/>
            </a:endParaRPr>
          </a:p>
        </p:txBody>
      </p:sp>
      <p:pic>
        <p:nvPicPr>
          <p:cNvPr id="198" name="Image" descr="Image"/>
          <p:cNvPicPr>
            <a:picLocks/>
          </p:cNvPicPr>
          <p:nvPr/>
        </p:nvPicPr>
        <p:blipFill>
          <a:blip r:embed="rId2"/>
          <a:stretch>
            <a:fillRect/>
          </a:stretch>
        </p:blipFill>
        <p:spPr>
          <a:xfrm>
            <a:off x="1693795" y="762924"/>
            <a:ext cx="8804410" cy="2668684"/>
          </a:xfrm>
          <a:prstGeom prst="rect">
            <a:avLst/>
          </a:prstGeom>
          <a:ln w="12700">
            <a:miter lim="400000"/>
          </a:ln>
        </p:spPr>
      </p:pic>
      <p:pic>
        <p:nvPicPr>
          <p:cNvPr id="199" name="Image" descr="Image"/>
          <p:cNvPicPr>
            <a:picLocks/>
          </p:cNvPicPr>
          <p:nvPr/>
        </p:nvPicPr>
        <p:blipFill>
          <a:blip r:embed="rId3"/>
          <a:stretch>
            <a:fillRect/>
          </a:stretch>
        </p:blipFill>
        <p:spPr>
          <a:xfrm>
            <a:off x="1579609" y="3648275"/>
            <a:ext cx="8860856" cy="266868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Value Creation Continuum"/>
          <p:cNvSpPr txBox="1">
            <a:spLocks noGrp="1"/>
          </p:cNvSpPr>
          <p:nvPr>
            <p:ph type="title"/>
          </p:nvPr>
        </p:nvSpPr>
        <p:spPr>
          <a:prstGeom prst="rect">
            <a:avLst/>
          </a:prstGeom>
        </p:spPr>
        <p:txBody>
          <a:bodyPr/>
          <a:lstStyle>
            <a:lvl1pPr>
              <a:defRPr sz="3000"/>
            </a:lvl1pPr>
          </a:lstStyle>
          <a:p>
            <a:r>
              <a:t>Value Creation Continuum</a:t>
            </a:r>
          </a:p>
        </p:txBody>
      </p:sp>
      <p:sp>
        <p:nvSpPr>
          <p:cNvPr id="202"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28</a:t>
            </a:fld>
            <a:endParaRPr kern="0">
              <a:solidFill>
                <a:srgbClr val="000000"/>
              </a:solidFill>
              <a:latin typeface="Gill Sans"/>
              <a:sym typeface="Gill Sans"/>
            </a:endParaRPr>
          </a:p>
        </p:txBody>
      </p:sp>
      <p:sp>
        <p:nvSpPr>
          <p:cNvPr id="203" name="How can we measure value created in advance of a third party transaction?"/>
          <p:cNvSpPr txBox="1"/>
          <p:nvPr/>
        </p:nvSpPr>
        <p:spPr>
          <a:xfrm>
            <a:off x="7361388" y="1967742"/>
            <a:ext cx="3274259" cy="1304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gn="l" defTabSz="1300480">
              <a:defRPr sz="2800" b="1"/>
            </a:lvl1pPr>
          </a:lstStyle>
          <a:p>
            <a:pPr defTabSz="914367" hangingPunct="0"/>
            <a:r>
              <a:rPr sz="1969" kern="0">
                <a:solidFill>
                  <a:srgbClr val="000000"/>
                </a:solidFill>
                <a:latin typeface="Gill Sans"/>
                <a:sym typeface="Gill Sans"/>
              </a:rPr>
              <a:t>From the perspective of all stakeholders.  (This brings in sustainability and social impact)</a:t>
            </a:r>
          </a:p>
        </p:txBody>
      </p:sp>
      <p:sp>
        <p:nvSpPr>
          <p:cNvPr id="204" name="Traditional value realization…"/>
          <p:cNvSpPr txBox="1"/>
          <p:nvPr/>
        </p:nvSpPr>
        <p:spPr>
          <a:xfrm>
            <a:off x="2130375" y="1031445"/>
            <a:ext cx="3536746"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3200" b="1"/>
            </a:lvl1pPr>
          </a:lstStyle>
          <a:p>
            <a:pPr defTabSz="914367" hangingPunct="0"/>
            <a:r>
              <a:rPr sz="2250" kern="0">
                <a:solidFill>
                  <a:srgbClr val="000000"/>
                </a:solidFill>
                <a:latin typeface="Gill Sans"/>
                <a:sym typeface="Gill Sans"/>
              </a:rPr>
              <a:t>Narrower </a:t>
            </a:r>
          </a:p>
        </p:txBody>
      </p:sp>
      <p:sp>
        <p:nvSpPr>
          <p:cNvPr id="205" name="Value creation measurement and reporting"/>
          <p:cNvSpPr txBox="1"/>
          <p:nvPr/>
        </p:nvSpPr>
        <p:spPr>
          <a:xfrm>
            <a:off x="8200122" y="955542"/>
            <a:ext cx="3630922" cy="460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lvl1pPr algn="l" defTabSz="1300480">
              <a:defRPr sz="3400" b="1"/>
            </a:lvl1pPr>
          </a:lstStyle>
          <a:p>
            <a:pPr defTabSz="914367" hangingPunct="0"/>
            <a:r>
              <a:rPr sz="2391" kern="0">
                <a:solidFill>
                  <a:srgbClr val="000000"/>
                </a:solidFill>
                <a:latin typeface="Gill Sans"/>
                <a:sym typeface="Gill Sans"/>
              </a:rPr>
              <a:t>Broader</a:t>
            </a:r>
          </a:p>
        </p:txBody>
      </p:sp>
      <p:sp>
        <p:nvSpPr>
          <p:cNvPr id="206" name="How can we measure value created in advance of a third party transaction?"/>
          <p:cNvSpPr txBox="1"/>
          <p:nvPr/>
        </p:nvSpPr>
        <p:spPr>
          <a:xfrm>
            <a:off x="1869631" y="1958524"/>
            <a:ext cx="2481365" cy="1001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gn="l" defTabSz="1300480">
              <a:defRPr sz="2800" b="1"/>
            </a:lvl1pPr>
          </a:lstStyle>
          <a:p>
            <a:pPr defTabSz="914367" hangingPunct="0"/>
            <a:r>
              <a:rPr sz="1969" kern="0">
                <a:solidFill>
                  <a:srgbClr val="000000"/>
                </a:solidFill>
                <a:latin typeface="Gill Sans"/>
                <a:sym typeface="Gill Sans"/>
              </a:rPr>
              <a:t>From the perspective of the organization itself</a:t>
            </a:r>
          </a:p>
        </p:txBody>
      </p:sp>
      <p:sp>
        <p:nvSpPr>
          <p:cNvPr id="207" name="Line"/>
          <p:cNvSpPr/>
          <p:nvPr/>
        </p:nvSpPr>
        <p:spPr>
          <a:xfrm>
            <a:off x="4200084" y="1246828"/>
            <a:ext cx="3536746" cy="1"/>
          </a:xfrm>
          <a:prstGeom prst="line">
            <a:avLst/>
          </a:prstGeom>
          <a:ln w="50800">
            <a:solidFill>
              <a:srgbClr val="000000"/>
            </a:solidFill>
            <a:miter lim="400000"/>
            <a:headEnd type="triangle"/>
            <a:tailEnd type="triangle"/>
          </a:ln>
        </p:spPr>
        <p:txBody>
          <a:bodyPr lIns="0" tIns="0" rIns="0" bIns="0"/>
          <a:lstStyle/>
          <a:p>
            <a:pPr algn="ctr" defTabSz="410751" hangingPunct="0">
              <a:defRPr sz="4000">
                <a:solidFill>
                  <a:srgbClr val="FFFFFF"/>
                </a:solidFill>
                <a:effectLst>
                  <a:outerShdw blurRad="38100" dist="12700" dir="5400000" rotWithShape="0">
                    <a:srgbClr val="000000">
                      <a:alpha val="50000"/>
                    </a:srgbClr>
                  </a:outerShdw>
                </a:effectLst>
              </a:defRPr>
            </a:pPr>
            <a:endParaRPr sz="2812"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8" name="How can we measure value created in advance of a third party transaction?"/>
          <p:cNvSpPr txBox="1"/>
          <p:nvPr/>
        </p:nvSpPr>
        <p:spPr>
          <a:xfrm>
            <a:off x="4727775" y="2119258"/>
            <a:ext cx="2481365" cy="1001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gn="l" defTabSz="1300480">
              <a:defRPr sz="2800" b="1"/>
            </a:lvl1pPr>
          </a:lstStyle>
          <a:p>
            <a:pPr defTabSz="914367" hangingPunct="0"/>
            <a:r>
              <a:rPr sz="1969" kern="0">
                <a:solidFill>
                  <a:srgbClr val="000000"/>
                </a:solidFill>
                <a:latin typeface="Gill Sans"/>
                <a:sym typeface="Gill Sans"/>
              </a:rPr>
              <a:t>From the perspective of investors and capital markets</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3. Focus on value creation decisions and solutions (versus reporting / disclosure)"/>
          <p:cNvSpPr txBox="1">
            <a:spLocks noGrp="1"/>
          </p:cNvSpPr>
          <p:nvPr>
            <p:ph type="title"/>
          </p:nvPr>
        </p:nvSpPr>
        <p:spPr>
          <a:xfrm>
            <a:off x="2261815" y="-15239"/>
            <a:ext cx="7358063" cy="917895"/>
          </a:xfrm>
          <a:prstGeom prst="rect">
            <a:avLst/>
          </a:prstGeom>
        </p:spPr>
        <p:txBody>
          <a:bodyPr/>
          <a:lstStyle>
            <a:lvl1pPr>
              <a:defRPr sz="2800"/>
            </a:lvl1pPr>
          </a:lstStyle>
          <a:p>
            <a:r>
              <a:t>3. Focus on value creation decisions and solutions (versus reporting / disclosure)</a:t>
            </a:r>
          </a:p>
        </p:txBody>
      </p:sp>
      <p:sp>
        <p:nvSpPr>
          <p:cNvPr id="211"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29</a:t>
            </a:fld>
            <a:endParaRPr kern="0">
              <a:solidFill>
                <a:srgbClr val="000000"/>
              </a:solidFill>
              <a:latin typeface="Gill Sans"/>
              <a:sym typeface="Gill Sans"/>
            </a:endParaRPr>
          </a:p>
        </p:txBody>
      </p:sp>
      <p:graphicFrame>
        <p:nvGraphicFramePr>
          <p:cNvPr id="212" name="2D Pie Chart"/>
          <p:cNvGraphicFramePr/>
          <p:nvPr/>
        </p:nvGraphicFramePr>
        <p:xfrm>
          <a:off x="3159610" y="1352841"/>
          <a:ext cx="5710154" cy="484239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398" y="159545"/>
            <a:ext cx="10789920" cy="1570186"/>
          </a:xfrm>
        </p:spPr>
        <p:txBody>
          <a:bodyPr>
            <a:normAutofit/>
          </a:bodyPr>
          <a:lstStyle/>
          <a:p>
            <a:r>
              <a:rPr lang="en-US" sz="4000" dirty="0"/>
              <a:t>ESG </a:t>
            </a:r>
            <a:r>
              <a:rPr lang="en-US" sz="4000" dirty="0">
                <a:ea typeface="Calibri" panose="020F0502020204030204" pitchFamily="34" charset="0"/>
                <a:cs typeface="Times New Roman" panose="02020603050405020304" pitchFamily="18" charset="0"/>
              </a:rPr>
              <a:t>Measurement &amp; Disclosure Challenges </a:t>
            </a:r>
            <a:r>
              <a:rPr lang="en-US" sz="4000" dirty="0"/>
              <a:t>Panel</a:t>
            </a:r>
          </a:p>
        </p:txBody>
      </p:sp>
      <p:sp>
        <p:nvSpPr>
          <p:cNvPr id="3" name="Content Placeholder 2"/>
          <p:cNvSpPr>
            <a:spLocks noGrp="1"/>
          </p:cNvSpPr>
          <p:nvPr>
            <p:ph idx="1"/>
          </p:nvPr>
        </p:nvSpPr>
        <p:spPr>
          <a:xfrm>
            <a:off x="925158" y="1668763"/>
            <a:ext cx="9993854" cy="4281339"/>
          </a:xfrm>
        </p:spPr>
        <p:txBody>
          <a:bodyPr>
            <a:noAutofit/>
          </a:bodyPr>
          <a:lstStyle/>
          <a:p>
            <a:pPr marL="0" indent="0">
              <a:lnSpc>
                <a:spcPct val="107000"/>
              </a:lnSpc>
              <a:spcBef>
                <a:spcPts val="0"/>
              </a:spcBef>
              <a:spcAft>
                <a:spcPts val="800"/>
              </a:spcAft>
              <a:buNone/>
            </a:pPr>
            <a:r>
              <a:rPr lang="en-US" sz="2400" dirty="0">
                <a:ea typeface="Calibri" panose="020F0502020204030204" pitchFamily="34" charset="0"/>
                <a:cs typeface="Times New Roman" panose="02020603050405020304" pitchFamily="18" charset="0"/>
              </a:rPr>
              <a:t>This panel will explore the thorny issues of ESG measurement and disclosure – what to measure, how to measure, and whether and how ESG measures should be disclosed. The panel will bring broad perspectives – from preparers and data providers to standard setters, regulators, and academics.</a:t>
            </a:r>
          </a:p>
          <a:p>
            <a:pPr marL="0" indent="0">
              <a:lnSpc>
                <a:spcPct val="107000"/>
              </a:lnSpc>
              <a:spcBef>
                <a:spcPts val="0"/>
              </a:spcBef>
              <a:spcAft>
                <a:spcPts val="800"/>
              </a:spcAft>
              <a:buNone/>
            </a:pPr>
            <a:endParaRPr lang="en-US" sz="2000" dirty="0">
              <a:ea typeface="Calibri" panose="020F0502020204030204" pitchFamily="34" charset="0"/>
              <a:cs typeface="Times New Roman" panose="02020603050405020304" pitchFamily="18" charset="0"/>
            </a:endParaRPr>
          </a:p>
          <a:p>
            <a:pPr>
              <a:lnSpc>
                <a:spcPct val="107000"/>
              </a:lnSpc>
              <a:spcBef>
                <a:spcPts val="0"/>
              </a:spcBef>
            </a:pPr>
            <a:r>
              <a:rPr lang="en-CA" sz="2400" dirty="0"/>
              <a:t>Daniel Hicks, Miami Herbert Business School; Florida Sustainability Partners</a:t>
            </a:r>
          </a:p>
          <a:p>
            <a:r>
              <a:rPr lang="en-CA" sz="2400" dirty="0"/>
              <a:t>Simon MacMahon, EVP, Head of ESG Research, </a:t>
            </a:r>
            <a:r>
              <a:rPr lang="en-CA" sz="2400" dirty="0" err="1"/>
              <a:t>Sustainalytics</a:t>
            </a:r>
            <a:endParaRPr lang="en-CA" sz="2400" dirty="0"/>
          </a:p>
          <a:p>
            <a:r>
              <a:rPr lang="en-CA" sz="2400" dirty="0"/>
              <a:t>Rob McLean, President, </a:t>
            </a:r>
            <a:r>
              <a:rPr lang="en-CA" sz="2400" dirty="0" err="1"/>
              <a:t>MatrixLinks</a:t>
            </a:r>
            <a:endParaRPr lang="en-CA" sz="2400" dirty="0"/>
          </a:p>
          <a:p>
            <a:r>
              <a:rPr lang="en-CA" sz="2400" dirty="0"/>
              <a:t>Stefan Reichelstein, Director, Mannheim Institute, Univ. of Mannheim </a:t>
            </a:r>
          </a:p>
          <a:p>
            <a:r>
              <a:rPr lang="en-CA" sz="2400" dirty="0"/>
              <a:t>Moderator:  Gord Richardson, Rotman School, University of Toronto</a:t>
            </a:r>
          </a:p>
        </p:txBody>
      </p:sp>
      <p:sp>
        <p:nvSpPr>
          <p:cNvPr id="4" name="Footer Placeholder 3"/>
          <p:cNvSpPr>
            <a:spLocks noGrp="1"/>
          </p:cNvSpPr>
          <p:nvPr>
            <p:ph type="ftr" sz="quarter" idx="11"/>
          </p:nvPr>
        </p:nvSpPr>
        <p:spPr/>
        <p:txBody>
          <a:bodyPr/>
          <a:lstStyle/>
          <a:p>
            <a:r>
              <a:rPr lang="en-US" dirty="0"/>
              <a:t>PAC    Professional Accounting Futures 2019</a:t>
            </a:r>
            <a:endParaRPr lang="en-CA" dirty="0"/>
          </a:p>
        </p:txBody>
      </p:sp>
      <p:sp>
        <p:nvSpPr>
          <p:cNvPr id="5" name="Slide Number Placeholder 4"/>
          <p:cNvSpPr>
            <a:spLocks noGrp="1"/>
          </p:cNvSpPr>
          <p:nvPr>
            <p:ph type="sldNum" sz="quarter" idx="12"/>
          </p:nvPr>
        </p:nvSpPr>
        <p:spPr/>
        <p:txBody>
          <a:bodyPr/>
          <a:lstStyle/>
          <a:p>
            <a:fld id="{1922BD0D-169D-4E79-8896-91849D654FE9}" type="slidenum">
              <a:rPr lang="en-CA" smtClean="0"/>
              <a:t>3</a:t>
            </a:fld>
            <a:endParaRPr lang="en-CA" dirty="0"/>
          </a:p>
        </p:txBody>
      </p:sp>
    </p:spTree>
    <p:extLst>
      <p:ext uri="{BB962C8B-B14F-4D97-AF65-F5344CB8AC3E}">
        <p14:creationId xmlns:p14="http://schemas.microsoft.com/office/powerpoint/2010/main" val="5061331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Focus on value creation decisions and solutions"/>
          <p:cNvSpPr txBox="1">
            <a:spLocks noGrp="1"/>
          </p:cNvSpPr>
          <p:nvPr>
            <p:ph type="title"/>
          </p:nvPr>
        </p:nvSpPr>
        <p:spPr>
          <a:xfrm>
            <a:off x="2320327" y="414612"/>
            <a:ext cx="7358063" cy="562571"/>
          </a:xfrm>
          <a:prstGeom prst="rect">
            <a:avLst/>
          </a:prstGeom>
        </p:spPr>
        <p:txBody>
          <a:bodyPr/>
          <a:lstStyle>
            <a:lvl1pPr>
              <a:defRPr sz="2800"/>
            </a:lvl1pPr>
          </a:lstStyle>
          <a:p>
            <a:r>
              <a:rPr dirty="0"/>
              <a:t>Focus on value creation decisions and solutions</a:t>
            </a:r>
          </a:p>
        </p:txBody>
      </p:sp>
      <p:sp>
        <p:nvSpPr>
          <p:cNvPr id="215" name="Slide Number"/>
          <p:cNvSpPr txBox="1">
            <a:spLocks noGrp="1"/>
          </p:cNvSpPr>
          <p:nvPr>
            <p:ph type="sldNum" sz="quarter" idx="2"/>
          </p:nvPr>
        </p:nvSpPr>
        <p:spPr>
          <a:xfrm>
            <a:off x="5999361" y="6509742"/>
            <a:ext cx="184346"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30</a:t>
            </a:fld>
            <a:endParaRPr kern="0">
              <a:solidFill>
                <a:srgbClr val="000000"/>
              </a:solidFill>
              <a:latin typeface="Gill Sans"/>
              <a:sym typeface="Gill Sans"/>
            </a:endParaRPr>
          </a:p>
        </p:txBody>
      </p:sp>
      <p:sp>
        <p:nvSpPr>
          <p:cNvPr id="216" name="CPA Canada initial value creation priority is helping CPAs play leadership roles in forward-looking value-creation-related decisions in the organizations they work with"/>
          <p:cNvSpPr txBox="1"/>
          <p:nvPr/>
        </p:nvSpPr>
        <p:spPr>
          <a:xfrm>
            <a:off x="1280215" y="1359131"/>
            <a:ext cx="9438289" cy="678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2800">
                <a:uFill>
                  <a:solidFill>
                    <a:srgbClr val="000000"/>
                  </a:solidFill>
                </a:uFill>
                <a:latin typeface="Gill Sans SemiBold"/>
                <a:ea typeface="Gill Sans SemiBold"/>
                <a:cs typeface="Gill Sans SemiBold"/>
                <a:sym typeface="Gill Sans SemiBold"/>
              </a:defRPr>
            </a:lvl1pPr>
          </a:lstStyle>
          <a:p>
            <a:pPr defTabSz="410751" hangingPunct="0">
              <a:defRPr>
                <a:uFillTx/>
              </a:defRPr>
            </a:pPr>
            <a:r>
              <a:rPr sz="1969" kern="0" dirty="0">
                <a:solidFill>
                  <a:srgbClr val="000000"/>
                </a:solidFill>
              </a:rPr>
              <a:t>CPA Canada initial value creation priority is helping CPAs play leadership roles in forward-looking value-creation-related decisions in the organizations they work with</a:t>
            </a:r>
          </a:p>
        </p:txBody>
      </p:sp>
      <p:sp>
        <p:nvSpPr>
          <p:cNvPr id="217" name="All decisions involve choices among alternatives…"/>
          <p:cNvSpPr txBox="1"/>
          <p:nvPr/>
        </p:nvSpPr>
        <p:spPr>
          <a:xfrm>
            <a:off x="2135978" y="2419278"/>
            <a:ext cx="7911111" cy="3708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410751" hangingPunct="0">
              <a:defRPr sz="2800">
                <a:latin typeface="Gill Sans SemiBold"/>
                <a:ea typeface="Gill Sans SemiBold"/>
                <a:cs typeface="Gill Sans SemiBold"/>
                <a:sym typeface="Gill Sans SemiBold"/>
              </a:defRPr>
            </a:pPr>
            <a:r>
              <a:rPr sz="1969" kern="0" dirty="0">
                <a:solidFill>
                  <a:srgbClr val="000000"/>
                </a:solidFill>
                <a:latin typeface="Gill Sans SemiBold"/>
                <a:sym typeface="Gill Sans SemiBold"/>
              </a:rPr>
              <a:t>All decisions involve choices among alternatives</a:t>
            </a:r>
          </a:p>
          <a:p>
            <a:pPr defTabSz="410751" hangingPunct="0">
              <a:defRPr sz="2800">
                <a:latin typeface="Gill Sans SemiBold"/>
                <a:ea typeface="Gill Sans SemiBold"/>
                <a:cs typeface="Gill Sans SemiBold"/>
                <a:sym typeface="Gill Sans SemiBold"/>
              </a:defRPr>
            </a:pPr>
            <a:endParaRPr sz="1969" kern="0" dirty="0">
              <a:solidFill>
                <a:srgbClr val="000000"/>
              </a:solidFill>
              <a:latin typeface="Gill Sans SemiBold"/>
              <a:sym typeface="Gill Sans SemiBold"/>
            </a:endParaRPr>
          </a:p>
          <a:p>
            <a:pPr defTabSz="410751" hangingPunct="0">
              <a:defRPr sz="2800">
                <a:latin typeface="Gill Sans SemiBold"/>
                <a:ea typeface="Gill Sans SemiBold"/>
                <a:cs typeface="Gill Sans SemiBold"/>
                <a:sym typeface="Gill Sans SemiBold"/>
              </a:defRPr>
            </a:pPr>
            <a:r>
              <a:rPr sz="1969" kern="0" dirty="0">
                <a:solidFill>
                  <a:srgbClr val="000000"/>
                </a:solidFill>
                <a:latin typeface="Gill Sans SemiBold"/>
                <a:sym typeface="Gill Sans SemiBold"/>
              </a:rPr>
              <a:t>Good decisions require good information  </a:t>
            </a:r>
          </a:p>
          <a:p>
            <a:pPr defTabSz="410751" hangingPunct="0">
              <a:defRPr sz="2800">
                <a:latin typeface="Gill Sans SemiBold"/>
                <a:ea typeface="Gill Sans SemiBold"/>
                <a:cs typeface="Gill Sans SemiBold"/>
                <a:sym typeface="Gill Sans SemiBold"/>
              </a:defRPr>
            </a:pPr>
            <a:endParaRPr sz="1969" kern="0" dirty="0">
              <a:solidFill>
                <a:srgbClr val="000000"/>
              </a:solidFill>
              <a:latin typeface="Gill Sans SemiBold"/>
              <a:sym typeface="Gill Sans SemiBold"/>
            </a:endParaRPr>
          </a:p>
          <a:p>
            <a:pPr defTabSz="410751" hangingPunct="0">
              <a:defRPr sz="2800">
                <a:latin typeface="Gill Sans SemiBold"/>
                <a:ea typeface="Gill Sans SemiBold"/>
                <a:cs typeface="Gill Sans SemiBold"/>
                <a:sym typeface="Gill Sans SemiBold"/>
              </a:defRPr>
            </a:pPr>
            <a:r>
              <a:rPr sz="1969" kern="0" dirty="0">
                <a:solidFill>
                  <a:srgbClr val="000000"/>
                </a:solidFill>
                <a:latin typeface="Gill Sans SemiBold"/>
                <a:sym typeface="Gill Sans SemiBold"/>
              </a:rPr>
              <a:t>Decisions should be supported by measures that clarify the consequences of alternative decisions, at the highest level of precision that is practicable</a:t>
            </a:r>
          </a:p>
          <a:p>
            <a:pPr defTabSz="410751" hangingPunct="0">
              <a:defRPr sz="2800">
                <a:latin typeface="Gill Sans SemiBold"/>
                <a:ea typeface="Gill Sans SemiBold"/>
                <a:cs typeface="Gill Sans SemiBold"/>
                <a:sym typeface="Gill Sans SemiBold"/>
              </a:defRPr>
            </a:pPr>
            <a:endParaRPr sz="1969" kern="0" dirty="0">
              <a:solidFill>
                <a:srgbClr val="000000"/>
              </a:solidFill>
              <a:latin typeface="Gill Sans SemiBold"/>
              <a:sym typeface="Gill Sans SemiBold"/>
            </a:endParaRPr>
          </a:p>
          <a:p>
            <a:pPr defTabSz="410751" hangingPunct="0">
              <a:defRPr sz="2800">
                <a:latin typeface="Gill Sans SemiBold"/>
                <a:ea typeface="Gill Sans SemiBold"/>
                <a:cs typeface="Gill Sans SemiBold"/>
                <a:sym typeface="Gill Sans SemiBold"/>
              </a:defRPr>
            </a:pPr>
            <a:r>
              <a:rPr sz="1969" kern="0" dirty="0">
                <a:solidFill>
                  <a:srgbClr val="000000"/>
                </a:solidFill>
                <a:latin typeface="Gill Sans SemiBold"/>
                <a:sym typeface="Gill Sans SemiBold"/>
              </a:rPr>
              <a:t>CPAs are at core, measurement professionals</a:t>
            </a:r>
          </a:p>
          <a:p>
            <a:pPr defTabSz="410751" hangingPunct="0">
              <a:defRPr sz="2800">
                <a:latin typeface="Gill Sans SemiBold"/>
                <a:ea typeface="Gill Sans SemiBold"/>
                <a:cs typeface="Gill Sans SemiBold"/>
                <a:sym typeface="Gill Sans SemiBold"/>
              </a:defRPr>
            </a:pPr>
            <a:endParaRPr sz="1969" kern="0" dirty="0">
              <a:solidFill>
                <a:srgbClr val="000000"/>
              </a:solidFill>
              <a:latin typeface="Gill Sans SemiBold"/>
              <a:sym typeface="Gill Sans SemiBold"/>
            </a:endParaRPr>
          </a:p>
          <a:p>
            <a:pPr defTabSz="410751" hangingPunct="0">
              <a:defRPr sz="2800">
                <a:latin typeface="Gill Sans SemiBold"/>
                <a:ea typeface="Gill Sans SemiBold"/>
                <a:cs typeface="Gill Sans SemiBold"/>
                <a:sym typeface="Gill Sans SemiBold"/>
              </a:defRPr>
            </a:pPr>
            <a:r>
              <a:rPr sz="1969" kern="0" dirty="0">
                <a:solidFill>
                  <a:srgbClr val="000000"/>
                </a:solidFill>
                <a:latin typeface="Gill Sans SemiBold"/>
                <a:sym typeface="Gill Sans SemiBold"/>
              </a:rPr>
              <a:t>Our challenge and opportunity is to help CPAs expand their recognized skillset beyond measuring financial performance to include all aspects of measurement relevant to value creation decisions</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Focus on value creation decisions and solutions"/>
          <p:cNvSpPr txBox="1">
            <a:spLocks noGrp="1"/>
          </p:cNvSpPr>
          <p:nvPr>
            <p:ph type="title"/>
          </p:nvPr>
        </p:nvSpPr>
        <p:spPr>
          <a:xfrm>
            <a:off x="2344886" y="0"/>
            <a:ext cx="7358063" cy="562571"/>
          </a:xfrm>
          <a:prstGeom prst="rect">
            <a:avLst/>
          </a:prstGeom>
        </p:spPr>
        <p:txBody>
          <a:bodyPr/>
          <a:lstStyle>
            <a:lvl1pPr>
              <a:defRPr sz="2800"/>
            </a:lvl1pPr>
          </a:lstStyle>
          <a:p>
            <a:r>
              <a:rPr sz="2400" dirty="0"/>
              <a:t>Focus on value creation decisions and solutions</a:t>
            </a:r>
          </a:p>
        </p:txBody>
      </p:sp>
      <p:sp>
        <p:nvSpPr>
          <p:cNvPr id="220" name="Slide Number"/>
          <p:cNvSpPr txBox="1">
            <a:spLocks noGrp="1"/>
          </p:cNvSpPr>
          <p:nvPr>
            <p:ph type="sldNum" sz="quarter" idx="2"/>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31</a:t>
            </a:fld>
            <a:endParaRPr kern="0">
              <a:solidFill>
                <a:srgbClr val="000000"/>
              </a:solidFill>
              <a:latin typeface="Gill Sans"/>
              <a:sym typeface="Gill Sans"/>
            </a:endParaRPr>
          </a:p>
        </p:txBody>
      </p:sp>
      <p:grpSp>
        <p:nvGrpSpPr>
          <p:cNvPr id="223" name="Image"/>
          <p:cNvGrpSpPr/>
          <p:nvPr/>
        </p:nvGrpSpPr>
        <p:grpSpPr>
          <a:xfrm>
            <a:off x="1788455" y="654436"/>
            <a:ext cx="8470926" cy="5720510"/>
            <a:chOff x="0" y="0"/>
            <a:chExt cx="12047538" cy="8135835"/>
          </a:xfrm>
        </p:grpSpPr>
        <p:pic>
          <p:nvPicPr>
            <p:cNvPr id="222" name="Image" descr="Image"/>
            <p:cNvPicPr>
              <a:picLocks noChangeAspect="1"/>
            </p:cNvPicPr>
            <p:nvPr/>
          </p:nvPicPr>
          <p:blipFill>
            <a:blip r:embed="rId2"/>
            <a:stretch>
              <a:fillRect/>
            </a:stretch>
          </p:blipFill>
          <p:spPr>
            <a:xfrm>
              <a:off x="215900" y="139700"/>
              <a:ext cx="11615739" cy="7577036"/>
            </a:xfrm>
            <a:prstGeom prst="rect">
              <a:avLst/>
            </a:prstGeom>
            <a:ln>
              <a:noFill/>
            </a:ln>
            <a:effectLst/>
          </p:spPr>
        </p:pic>
        <p:pic>
          <p:nvPicPr>
            <p:cNvPr id="221" name="Image" descr="Image"/>
            <p:cNvPicPr>
              <a:picLocks/>
            </p:cNvPicPr>
            <p:nvPr/>
          </p:nvPicPr>
          <p:blipFill>
            <a:blip r:embed="rId3"/>
            <a:stretch>
              <a:fillRect/>
            </a:stretch>
          </p:blipFill>
          <p:spPr>
            <a:xfrm>
              <a:off x="0" y="0"/>
              <a:ext cx="12047539" cy="8135836"/>
            </a:xfrm>
            <a:prstGeom prst="rect">
              <a:avLst/>
            </a:prstGeom>
            <a:effectLst/>
          </p:spPr>
        </p:pic>
      </p:gr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Value Creation Solutions Measurement Analysis"/>
          <p:cNvSpPr txBox="1">
            <a:spLocks noGrp="1"/>
          </p:cNvSpPr>
          <p:nvPr>
            <p:ph type="title"/>
          </p:nvPr>
        </p:nvSpPr>
        <p:spPr>
          <a:xfrm>
            <a:off x="2344342" y="555982"/>
            <a:ext cx="7358063" cy="562571"/>
          </a:xfrm>
          <a:prstGeom prst="rect">
            <a:avLst/>
          </a:prstGeom>
        </p:spPr>
        <p:txBody>
          <a:bodyPr/>
          <a:lstStyle/>
          <a:p>
            <a:r>
              <a:rPr sz="2000" dirty="0"/>
              <a:t>Value Creation Solutions Measurement Analysis</a:t>
            </a:r>
          </a:p>
        </p:txBody>
      </p:sp>
      <p:sp>
        <p:nvSpPr>
          <p:cNvPr id="226"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32</a:t>
            </a:fld>
            <a:endParaRPr kern="0">
              <a:solidFill>
                <a:srgbClr val="000000"/>
              </a:solidFill>
              <a:latin typeface="Gill Sans"/>
              <a:sym typeface="Gill Sans"/>
            </a:endParaRPr>
          </a:p>
        </p:txBody>
      </p:sp>
      <p:graphicFrame>
        <p:nvGraphicFramePr>
          <p:cNvPr id="227" name="Table"/>
          <p:cNvGraphicFramePr/>
          <p:nvPr/>
        </p:nvGraphicFramePr>
        <p:xfrm>
          <a:off x="2344342" y="1773618"/>
          <a:ext cx="7503317" cy="2148480"/>
        </p:xfrm>
        <a:graphic>
          <a:graphicData uri="http://schemas.openxmlformats.org/drawingml/2006/table">
            <a:tbl>
              <a:tblPr/>
              <a:tblGrid>
                <a:gridCol w="5908848">
                  <a:extLst>
                    <a:ext uri="{9D8B030D-6E8A-4147-A177-3AD203B41FA5}">
                      <a16:colId xmlns:a16="http://schemas.microsoft.com/office/drawing/2014/main" val="20000"/>
                    </a:ext>
                  </a:extLst>
                </a:gridCol>
                <a:gridCol w="1594469">
                  <a:extLst>
                    <a:ext uri="{9D8B030D-6E8A-4147-A177-3AD203B41FA5}">
                      <a16:colId xmlns:a16="http://schemas.microsoft.com/office/drawing/2014/main" val="20001"/>
                    </a:ext>
                  </a:extLst>
                </a:gridCol>
              </a:tblGrid>
              <a:tr h="716160">
                <a:tc>
                  <a:txBody>
                    <a:bodyPr/>
                    <a:lstStyle/>
                    <a:p>
                      <a:pPr algn="l" defTabSz="914400">
                        <a:tabLst>
                          <a:tab pos="914400" algn="l"/>
                        </a:tabLst>
                      </a:pPr>
                      <a:r>
                        <a:rPr sz="2100">
                          <a:latin typeface="+mn-lt"/>
                          <a:ea typeface="+mn-ea"/>
                          <a:cs typeface="+mn-cs"/>
                        </a:rPr>
                        <a:t>Implementation requires quantitative measurement</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mn-lt"/>
                          <a:ea typeface="+mn-ea"/>
                          <a:cs typeface="+mn-cs"/>
                        </a:rPr>
                        <a:t>75%</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0"/>
                  </a:ext>
                </a:extLst>
              </a:tr>
              <a:tr h="716160">
                <a:tc>
                  <a:txBody>
                    <a:bodyPr/>
                    <a:lstStyle/>
                    <a:p>
                      <a:pPr algn="l" defTabSz="914400">
                        <a:tabLst>
                          <a:tab pos="914400" algn="l"/>
                        </a:tabLst>
                      </a:pPr>
                      <a:r>
                        <a:rPr sz="2100">
                          <a:latin typeface="+mn-lt"/>
                          <a:ea typeface="+mn-ea"/>
                          <a:cs typeface="+mn-cs"/>
                        </a:rPr>
                        <a:t>Proponent provides guidance on what to measure</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mn-lt"/>
                          <a:ea typeface="+mn-ea"/>
                          <a:cs typeface="+mn-cs"/>
                        </a:rPr>
                        <a:t>68%</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716160">
                <a:tc>
                  <a:txBody>
                    <a:bodyPr/>
                    <a:lstStyle/>
                    <a:p>
                      <a:pPr algn="l" defTabSz="914400">
                        <a:tabLst>
                          <a:tab pos="914400" algn="l"/>
                        </a:tabLst>
                      </a:pPr>
                      <a:r>
                        <a:rPr sz="2100">
                          <a:latin typeface="+mn-lt"/>
                          <a:ea typeface="+mn-ea"/>
                          <a:cs typeface="+mn-cs"/>
                        </a:rPr>
                        <a:t>Proponent provides technical guidance on valid measurement</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mn-lt"/>
                          <a:ea typeface="+mn-ea"/>
                          <a:cs typeface="+mn-cs"/>
                        </a:rPr>
                        <a:t>&lt;10%</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Value Creation Solutions Measurement Analysis"/>
          <p:cNvSpPr txBox="1">
            <a:spLocks noGrp="1"/>
          </p:cNvSpPr>
          <p:nvPr>
            <p:ph type="title"/>
          </p:nvPr>
        </p:nvSpPr>
        <p:spPr>
          <a:xfrm>
            <a:off x="2325057" y="214756"/>
            <a:ext cx="7358063" cy="562571"/>
          </a:xfrm>
          <a:prstGeom prst="rect">
            <a:avLst/>
          </a:prstGeom>
        </p:spPr>
        <p:txBody>
          <a:bodyPr/>
          <a:lstStyle/>
          <a:p>
            <a:r>
              <a:rPr sz="2000" dirty="0"/>
              <a:t>Value Creation Solutions Measurement Analysis</a:t>
            </a:r>
          </a:p>
        </p:txBody>
      </p:sp>
      <p:sp>
        <p:nvSpPr>
          <p:cNvPr id="230"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33</a:t>
            </a:fld>
            <a:endParaRPr kern="0">
              <a:solidFill>
                <a:srgbClr val="000000"/>
              </a:solidFill>
              <a:latin typeface="Gill Sans"/>
              <a:sym typeface="Gill Sans"/>
            </a:endParaRPr>
          </a:p>
        </p:txBody>
      </p:sp>
      <p:graphicFrame>
        <p:nvGraphicFramePr>
          <p:cNvPr id="231" name="Table"/>
          <p:cNvGraphicFramePr/>
          <p:nvPr/>
        </p:nvGraphicFramePr>
        <p:xfrm>
          <a:off x="3141576" y="1127507"/>
          <a:ext cx="5908848" cy="2749297"/>
        </p:xfrm>
        <a:graphic>
          <a:graphicData uri="http://schemas.openxmlformats.org/drawingml/2006/table">
            <a:tbl>
              <a:tblPr/>
              <a:tblGrid>
                <a:gridCol w="5908848">
                  <a:extLst>
                    <a:ext uri="{9D8B030D-6E8A-4147-A177-3AD203B41FA5}">
                      <a16:colId xmlns:a16="http://schemas.microsoft.com/office/drawing/2014/main" val="20000"/>
                    </a:ext>
                  </a:extLst>
                </a:gridCol>
              </a:tblGrid>
              <a:tr h="658137">
                <a:tc>
                  <a:txBody>
                    <a:bodyPr/>
                    <a:lstStyle/>
                    <a:p>
                      <a:pPr defTabSz="914400">
                        <a:tabLst>
                          <a:tab pos="914400" algn="l"/>
                        </a:tabLst>
                      </a:pPr>
                      <a:r>
                        <a:rPr sz="2100" b="1">
                          <a:latin typeface="+mn-lt"/>
                          <a:ea typeface="+mn-ea"/>
                          <a:cs typeface="+mn-cs"/>
                        </a:rPr>
                        <a:t>Principal measurement categories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0"/>
                  </a:ext>
                </a:extLst>
              </a:tr>
              <a:tr h="413219">
                <a:tc>
                  <a:txBody>
                    <a:bodyPr/>
                    <a:lstStyle/>
                    <a:p>
                      <a:pPr algn="l" defTabSz="914400">
                        <a:tabLst>
                          <a:tab pos="914400" algn="l"/>
                        </a:tabLst>
                      </a:pPr>
                      <a:r>
                        <a:rPr sz="2100">
                          <a:latin typeface="+mn-lt"/>
                          <a:ea typeface="+mn-ea"/>
                          <a:cs typeface="+mn-cs"/>
                        </a:rPr>
                        <a:t>1. Intangibles / Intellectual Capital / Data</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1"/>
                  </a:ext>
                </a:extLst>
              </a:tr>
              <a:tr h="392906">
                <a:tc>
                  <a:txBody>
                    <a:bodyPr/>
                    <a:lstStyle/>
                    <a:p>
                      <a:pPr algn="l" defTabSz="914400">
                        <a:tabLst>
                          <a:tab pos="914400" algn="l"/>
                        </a:tabLst>
                      </a:pPr>
                      <a:r>
                        <a:rPr sz="2100">
                          <a:latin typeface="+mn-lt"/>
                          <a:ea typeface="+mn-ea"/>
                          <a:cs typeface="+mn-cs"/>
                        </a:rPr>
                        <a:t>2. The Capitals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2"/>
                  </a:ext>
                </a:extLst>
              </a:tr>
              <a:tr h="433403">
                <a:tc>
                  <a:txBody>
                    <a:bodyPr/>
                    <a:lstStyle/>
                    <a:p>
                      <a:pPr algn="l" defTabSz="914400">
                        <a:tabLst>
                          <a:tab pos="914400" algn="l"/>
                        </a:tabLst>
                      </a:pPr>
                      <a:r>
                        <a:rPr sz="2100">
                          <a:latin typeface="+mn-lt"/>
                          <a:ea typeface="+mn-ea"/>
                          <a:cs typeface="+mn-cs"/>
                        </a:rPr>
                        <a:t>3. Indicators / Metrics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3"/>
                  </a:ext>
                </a:extLst>
              </a:tr>
              <a:tr h="404172">
                <a:tc>
                  <a:txBody>
                    <a:bodyPr/>
                    <a:lstStyle/>
                    <a:p>
                      <a:pPr algn="l" defTabSz="914400">
                        <a:tabLst>
                          <a:tab pos="914400" algn="l"/>
                        </a:tabLst>
                      </a:pPr>
                      <a:r>
                        <a:rPr sz="2100">
                          <a:latin typeface="+mn-lt"/>
                          <a:ea typeface="+mn-ea"/>
                          <a:cs typeface="+mn-cs"/>
                        </a:rPr>
                        <a:t>4. Monetized impacts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4"/>
                  </a:ext>
                </a:extLst>
              </a:tr>
              <a:tr h="447460">
                <a:tc>
                  <a:txBody>
                    <a:bodyPr/>
                    <a:lstStyle/>
                    <a:p>
                      <a:pPr algn="l" defTabSz="914400">
                        <a:tabLst>
                          <a:tab pos="914400" algn="l"/>
                        </a:tabLst>
                      </a:pPr>
                      <a:r>
                        <a:rPr sz="2100">
                          <a:latin typeface="+mn-lt"/>
                          <a:ea typeface="+mn-ea"/>
                          <a:cs typeface="+mn-cs"/>
                        </a:rPr>
                        <a:t>5. Future value streams and events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Measurement fundamentals"/>
          <p:cNvSpPr txBox="1">
            <a:spLocks noGrp="1"/>
          </p:cNvSpPr>
          <p:nvPr>
            <p:ph type="title"/>
          </p:nvPr>
        </p:nvSpPr>
        <p:spPr>
          <a:xfrm>
            <a:off x="2406458" y="197797"/>
            <a:ext cx="7358063" cy="562571"/>
          </a:xfrm>
          <a:prstGeom prst="rect">
            <a:avLst/>
          </a:prstGeom>
        </p:spPr>
        <p:txBody>
          <a:bodyPr/>
          <a:lstStyle/>
          <a:p>
            <a:r>
              <a:rPr sz="2400" dirty="0"/>
              <a:t>4. Measurement fundamentals</a:t>
            </a:r>
          </a:p>
        </p:txBody>
      </p:sp>
      <p:sp>
        <p:nvSpPr>
          <p:cNvPr id="234" name="“Measurement fundamentals” refers to the principles that underlie valid measures.  Measurement approaches that violate these principles can be misleading, incomplete, inaccurate, and lead to conclusions and decisions that differ from those that would be "/>
          <p:cNvSpPr txBox="1">
            <a:spLocks noGrp="1"/>
          </p:cNvSpPr>
          <p:nvPr>
            <p:ph type="body" idx="1"/>
          </p:nvPr>
        </p:nvSpPr>
        <p:spPr>
          <a:xfrm>
            <a:off x="1124607" y="914205"/>
            <a:ext cx="9806152" cy="5213326"/>
          </a:xfrm>
          <a:prstGeom prst="rect">
            <a:avLst/>
          </a:prstGeom>
        </p:spPr>
        <p:txBody>
          <a:bodyPr>
            <a:normAutofit fontScale="77500" lnSpcReduction="20000"/>
          </a:bodyPr>
          <a:lstStyle/>
          <a:p>
            <a:pPr marL="99212" indent="-99212" defTabSz="311814">
              <a:spcBef>
                <a:spcPts val="0"/>
              </a:spcBef>
              <a:buSzPct val="100000"/>
              <a:defRPr sz="2328" b="0"/>
            </a:pPr>
            <a:r>
              <a:rPr dirty="0"/>
              <a:t>“Measurement fundamentals” refers to the principles that underlie valid measures.  Measurement approaches that violate these principles can be misleading, incomplete, inaccurate, and lead to conclusions and decisions that differ from those that would be reached based on valid and precise measures</a:t>
            </a:r>
          </a:p>
          <a:p>
            <a:pPr marL="0" indent="0" defTabSz="311814">
              <a:spcBef>
                <a:spcPts val="0"/>
              </a:spcBef>
              <a:buSzTx/>
              <a:buNone/>
              <a:defRPr sz="2328" b="0"/>
            </a:pPr>
            <a:endParaRPr dirty="0"/>
          </a:p>
          <a:p>
            <a:pPr marL="0" indent="0" defTabSz="311814">
              <a:spcBef>
                <a:spcPts val="0"/>
              </a:spcBef>
              <a:buSzTx/>
              <a:buNone/>
              <a:defRPr sz="2328" b="0"/>
            </a:pPr>
            <a:r>
              <a:rPr dirty="0"/>
              <a:t>• What are the key ingredients for valid measurement?</a:t>
            </a:r>
          </a:p>
          <a:p>
            <a:pPr marL="0" indent="0" defTabSz="311814">
              <a:spcBef>
                <a:spcPts val="0"/>
              </a:spcBef>
              <a:buSzTx/>
              <a:buNone/>
              <a:defRPr sz="2328" b="0"/>
            </a:pPr>
            <a:endParaRPr dirty="0"/>
          </a:p>
          <a:p>
            <a:pPr marL="354333" lvl="1" indent="-198426" defTabSz="311814">
              <a:spcBef>
                <a:spcPts val="0"/>
              </a:spcBef>
              <a:buSzPct val="100000"/>
              <a:buAutoNum type="arabicPeriod"/>
              <a:defRPr sz="2328" b="0"/>
            </a:pPr>
            <a:r>
              <a:rPr dirty="0"/>
              <a:t>Like objects of measurement (e.g. apples to apples)</a:t>
            </a:r>
          </a:p>
          <a:p>
            <a:pPr marL="0" indent="0" defTabSz="311814">
              <a:spcBef>
                <a:spcPts val="0"/>
              </a:spcBef>
              <a:buSzTx/>
              <a:buNone/>
              <a:defRPr sz="2328" b="0"/>
            </a:pPr>
            <a:endParaRPr dirty="0"/>
          </a:p>
          <a:p>
            <a:pPr marL="354333" lvl="1" indent="-198426" defTabSz="311814">
              <a:spcBef>
                <a:spcPts val="0"/>
              </a:spcBef>
              <a:buSzPct val="100000"/>
              <a:buAutoNum type="arabicPeriod" startAt="2"/>
              <a:defRPr sz="2328" b="0"/>
            </a:pPr>
            <a:r>
              <a:rPr dirty="0"/>
              <a:t>Like properties of measurement (e.g. quantity versus roundness versus cost, etc.)</a:t>
            </a:r>
          </a:p>
          <a:p>
            <a:pPr marL="0" indent="0" defTabSz="311814">
              <a:spcBef>
                <a:spcPts val="0"/>
              </a:spcBef>
              <a:buSzTx/>
              <a:buNone/>
              <a:defRPr sz="2328" b="0"/>
            </a:pPr>
            <a:endParaRPr dirty="0"/>
          </a:p>
          <a:p>
            <a:pPr marL="354333" lvl="1" indent="-198426" defTabSz="311814">
              <a:spcBef>
                <a:spcPts val="0"/>
              </a:spcBef>
              <a:buSzPct val="100000"/>
              <a:buAutoNum type="arabicPeriod" startAt="3"/>
              <a:defRPr sz="2328" b="0"/>
            </a:pPr>
            <a:r>
              <a:rPr dirty="0"/>
              <a:t>Like unit of measure (quantity, currency, etc.)</a:t>
            </a:r>
          </a:p>
          <a:p>
            <a:pPr marL="0" indent="0" defTabSz="311814">
              <a:spcBef>
                <a:spcPts val="0"/>
              </a:spcBef>
              <a:buSzTx/>
              <a:buNone/>
              <a:defRPr sz="2328" b="0"/>
            </a:pPr>
            <a:endParaRPr dirty="0"/>
          </a:p>
          <a:p>
            <a:pPr marL="354333" lvl="1" indent="-198426" defTabSz="311814">
              <a:spcBef>
                <a:spcPts val="0"/>
              </a:spcBef>
              <a:buSzPct val="100000"/>
              <a:buAutoNum type="arabicPeriod" startAt="4"/>
              <a:defRPr sz="2328" b="0"/>
            </a:pPr>
            <a:r>
              <a:rPr dirty="0"/>
              <a:t>Like precision based on the scale (e.g. nominal, ordinal, interval, ratio)</a:t>
            </a:r>
          </a:p>
          <a:p>
            <a:pPr marL="0" indent="0" defTabSz="311814">
              <a:spcBef>
                <a:spcPts val="0"/>
              </a:spcBef>
              <a:buSzTx/>
              <a:buNone/>
              <a:defRPr sz="2328" b="0"/>
            </a:pPr>
            <a:endParaRPr dirty="0"/>
          </a:p>
          <a:p>
            <a:pPr marL="354333" lvl="1" indent="-198426" defTabSz="311814">
              <a:spcBef>
                <a:spcPts val="0"/>
              </a:spcBef>
              <a:buSzPct val="100000"/>
              <a:buAutoNum type="arabicPeriod" startAt="5"/>
              <a:defRPr sz="2328" b="0"/>
            </a:pPr>
            <a:r>
              <a:rPr dirty="0"/>
              <a:t>Commensurability: when can I validly add or subtract one measure from another?</a:t>
            </a:r>
          </a:p>
          <a:p>
            <a:pPr marL="354333" lvl="1" indent="-198426" defTabSz="311814">
              <a:spcBef>
                <a:spcPts val="0"/>
              </a:spcBef>
              <a:buSzPct val="100000"/>
              <a:buAutoNum type="arabicPeriod" startAt="5"/>
              <a:defRPr sz="2328" b="0"/>
            </a:pPr>
            <a:endParaRPr dirty="0"/>
          </a:p>
          <a:p>
            <a:pPr marL="0" lvl="1" indent="155907" defTabSz="311814">
              <a:spcBef>
                <a:spcPts val="0"/>
              </a:spcBef>
              <a:buSzTx/>
              <a:buNone/>
              <a:defRPr sz="2328" i="1"/>
            </a:pPr>
            <a:endParaRPr dirty="0"/>
          </a:p>
          <a:p>
            <a:pPr marL="0" lvl="1" indent="155907" defTabSz="311814">
              <a:spcBef>
                <a:spcPts val="0"/>
              </a:spcBef>
              <a:buSzTx/>
              <a:buNone/>
              <a:defRPr sz="2328" i="1"/>
            </a:pPr>
            <a:r>
              <a:rPr dirty="0"/>
              <a:t>Measurement fundamentals are “baked in” to the traditional transaction-centric accounting paradigm, but need to be specifically considered outside that paradigm</a:t>
            </a:r>
          </a:p>
        </p:txBody>
      </p:sp>
      <p:sp>
        <p:nvSpPr>
          <p:cNvPr id="235"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34</a:t>
            </a:fld>
            <a:endParaRPr kern="0">
              <a:solidFill>
                <a:srgbClr val="000000"/>
              </a:solidFill>
              <a:latin typeface="Gill Sans"/>
              <a:sym typeface="Gill Sans"/>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Measurement in the transaction-centric accounting paradigm"/>
          <p:cNvSpPr txBox="1">
            <a:spLocks noGrp="1"/>
          </p:cNvSpPr>
          <p:nvPr>
            <p:ph type="title"/>
          </p:nvPr>
        </p:nvSpPr>
        <p:spPr>
          <a:xfrm>
            <a:off x="2416968" y="512282"/>
            <a:ext cx="7358063" cy="562570"/>
          </a:xfrm>
          <a:prstGeom prst="rect">
            <a:avLst/>
          </a:prstGeom>
        </p:spPr>
        <p:txBody>
          <a:bodyPr/>
          <a:lstStyle>
            <a:lvl1pPr defTabSz="455675">
              <a:defRPr sz="2340"/>
            </a:lvl1pPr>
          </a:lstStyle>
          <a:p>
            <a:r>
              <a:t>5. Applying measurement fundamentals to value creation solutions: emerging insights </a:t>
            </a:r>
          </a:p>
        </p:txBody>
      </p:sp>
      <p:sp>
        <p:nvSpPr>
          <p:cNvPr id="238" name="Many people assume that accounting measures assets and liabilities, but this is incorrect.…"/>
          <p:cNvSpPr txBox="1">
            <a:spLocks noGrp="1"/>
          </p:cNvSpPr>
          <p:nvPr>
            <p:ph type="body" idx="1"/>
          </p:nvPr>
        </p:nvSpPr>
        <p:spPr>
          <a:xfrm>
            <a:off x="777766" y="2011327"/>
            <a:ext cx="10594427" cy="4452536"/>
          </a:xfrm>
          <a:prstGeom prst="rect">
            <a:avLst/>
          </a:prstGeom>
        </p:spPr>
        <p:txBody>
          <a:bodyPr>
            <a:normAutofit fontScale="92500" lnSpcReduction="10000"/>
          </a:bodyPr>
          <a:lstStyle/>
          <a:p>
            <a:pPr marL="102281" indent="-102281" defTabSz="321457">
              <a:spcBef>
                <a:spcPts val="0"/>
              </a:spcBef>
              <a:buSzPct val="100000"/>
              <a:defRPr sz="2600" b="0"/>
            </a:pPr>
            <a:r>
              <a:rPr dirty="0"/>
              <a:t>Many people assume that accounting measures assets and liabilities, but this is incorrect. </a:t>
            </a:r>
            <a:endParaRPr i="1" dirty="0"/>
          </a:p>
          <a:p>
            <a:pPr marL="228839" indent="-102281" defTabSz="321457">
              <a:spcBef>
                <a:spcPts val="0"/>
              </a:spcBef>
              <a:buSzPct val="100000"/>
              <a:buChar char="-"/>
              <a:defRPr sz="2600" b="0"/>
            </a:pPr>
            <a:r>
              <a:rPr dirty="0"/>
              <a:t>The principal </a:t>
            </a:r>
            <a:r>
              <a:rPr i="1" dirty="0"/>
              <a:t>object</a:t>
            </a:r>
            <a:r>
              <a:rPr dirty="0"/>
              <a:t> that traditional accounting measures is </a:t>
            </a:r>
            <a:r>
              <a:rPr i="1" dirty="0"/>
              <a:t>a transaction</a:t>
            </a:r>
          </a:p>
          <a:p>
            <a:pPr marL="228839" indent="-102281" defTabSz="321457">
              <a:spcBef>
                <a:spcPts val="0"/>
              </a:spcBef>
              <a:buSzPct val="100000"/>
              <a:buChar char="-"/>
              <a:defRPr sz="2600" b="0"/>
            </a:pPr>
            <a:r>
              <a:rPr dirty="0"/>
              <a:t>The </a:t>
            </a:r>
            <a:r>
              <a:rPr i="1" dirty="0"/>
              <a:t>property</a:t>
            </a:r>
            <a:r>
              <a:rPr dirty="0"/>
              <a:t> measured is transaction value (which could be counted as revenue or cost)</a:t>
            </a:r>
          </a:p>
          <a:p>
            <a:pPr marL="228839" indent="-102281" defTabSz="321457">
              <a:spcBef>
                <a:spcPts val="0"/>
              </a:spcBef>
              <a:buSzPct val="100000"/>
              <a:buChar char="-"/>
              <a:defRPr sz="2600" b="0"/>
            </a:pPr>
            <a:r>
              <a:rPr dirty="0"/>
              <a:t>The </a:t>
            </a:r>
            <a:r>
              <a:rPr i="1" dirty="0"/>
              <a:t>unit of measure</a:t>
            </a:r>
            <a:r>
              <a:rPr dirty="0"/>
              <a:t> is currency as of the date of the transaction</a:t>
            </a:r>
          </a:p>
          <a:p>
            <a:pPr marL="228839" indent="-102281" defTabSz="321457">
              <a:spcBef>
                <a:spcPts val="0"/>
              </a:spcBef>
              <a:buSzPct val="100000"/>
              <a:buChar char="-"/>
              <a:defRPr sz="2600" b="0"/>
            </a:pPr>
            <a:r>
              <a:rPr dirty="0"/>
              <a:t>The </a:t>
            </a:r>
            <a:r>
              <a:rPr i="1" dirty="0"/>
              <a:t>scale and precision</a:t>
            </a:r>
            <a:r>
              <a:rPr dirty="0"/>
              <a:t> for currency is </a:t>
            </a:r>
            <a:r>
              <a:rPr dirty="0" smtClean="0"/>
              <a:t>ratio</a:t>
            </a:r>
            <a:endParaRPr dirty="0"/>
          </a:p>
          <a:p>
            <a:pPr marL="102281" indent="-102281" defTabSz="321457">
              <a:spcBef>
                <a:spcPts val="844"/>
              </a:spcBef>
              <a:buSzPct val="100000"/>
              <a:defRPr sz="2600" b="0"/>
            </a:pPr>
            <a:r>
              <a:rPr dirty="0"/>
              <a:t>The fact that traditional accounting measures are based on third-party transactions is arguably one of its greatest strengths as well as its most important inherent limitation, if what we want to measure cannot be measured using a transaction (such as value creation in advance of its realization through a transaction)</a:t>
            </a:r>
          </a:p>
        </p:txBody>
      </p:sp>
      <p:sp>
        <p:nvSpPr>
          <p:cNvPr id="239"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35</a:t>
            </a:fld>
            <a:endParaRPr kern="0">
              <a:solidFill>
                <a:srgbClr val="000000"/>
              </a:solidFill>
              <a:latin typeface="Gill Sans"/>
              <a:sym typeface="Gill Sans"/>
            </a:endParaRPr>
          </a:p>
        </p:txBody>
      </p:sp>
      <p:sp>
        <p:nvSpPr>
          <p:cNvPr id="240" name="The transaction-centric accounting paradigm"/>
          <p:cNvSpPr txBox="1"/>
          <p:nvPr/>
        </p:nvSpPr>
        <p:spPr>
          <a:xfrm>
            <a:off x="3842281" y="1454221"/>
            <a:ext cx="4082850"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b="1"/>
            </a:lvl1pPr>
          </a:lstStyle>
          <a:p>
            <a:pPr algn="ctr" defTabSz="410751" hangingPunct="0"/>
            <a:r>
              <a:rPr sz="1687" kern="0">
                <a:solidFill>
                  <a:srgbClr val="000000"/>
                </a:solidFill>
                <a:latin typeface="Gill Sans"/>
                <a:sym typeface="Gill Sans"/>
              </a:rPr>
              <a:t>The transaction-centric accounting paradigm</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ome technical measurement issues relating to intangibles (including some components of IC and data)"/>
          <p:cNvSpPr txBox="1">
            <a:spLocks noGrp="1"/>
          </p:cNvSpPr>
          <p:nvPr>
            <p:ph type="title"/>
          </p:nvPr>
        </p:nvSpPr>
        <p:spPr>
          <a:xfrm>
            <a:off x="2075454" y="958433"/>
            <a:ext cx="7358063" cy="562571"/>
          </a:xfrm>
          <a:prstGeom prst="rect">
            <a:avLst/>
          </a:prstGeom>
        </p:spPr>
        <p:txBody>
          <a:bodyPr/>
          <a:lstStyle/>
          <a:p>
            <a:r>
              <a:t>Intangibles</a:t>
            </a:r>
          </a:p>
        </p:txBody>
      </p:sp>
      <p:sp>
        <p:nvSpPr>
          <p:cNvPr id="243" name="Accountants are quite happy to recognize intangibles if there is a transaction, in which case the intangibles are recorded as an asset, amortized as appropriate, and tested for impairment in the same way that tangibles are recorded, amortized, and tested"/>
          <p:cNvSpPr txBox="1">
            <a:spLocks noGrp="1"/>
          </p:cNvSpPr>
          <p:nvPr>
            <p:ph type="body" idx="1"/>
          </p:nvPr>
        </p:nvSpPr>
        <p:spPr>
          <a:xfrm>
            <a:off x="1236281" y="886852"/>
            <a:ext cx="9540762" cy="5830609"/>
          </a:xfrm>
          <a:prstGeom prst="rect">
            <a:avLst/>
          </a:prstGeom>
        </p:spPr>
        <p:txBody>
          <a:bodyPr>
            <a:normAutofit fontScale="77500" lnSpcReduction="20000"/>
          </a:bodyPr>
          <a:lstStyle/>
          <a:p>
            <a:pPr marL="102281" indent="-102281" defTabSz="321457">
              <a:spcBef>
                <a:spcPts val="0"/>
              </a:spcBef>
              <a:buSzPct val="100000"/>
              <a:defRPr sz="2400" b="0"/>
            </a:pPr>
            <a:endParaRPr dirty="0"/>
          </a:p>
          <a:p>
            <a:pPr marL="102281" indent="-102281" defTabSz="321457">
              <a:spcBef>
                <a:spcPts val="0"/>
              </a:spcBef>
              <a:buSzPct val="100000"/>
              <a:defRPr sz="2400" b="0"/>
            </a:pPr>
            <a:endParaRPr dirty="0"/>
          </a:p>
          <a:p>
            <a:pPr marL="102281" indent="-102281" defTabSz="321457">
              <a:spcBef>
                <a:spcPts val="0"/>
              </a:spcBef>
              <a:buSzPct val="100000"/>
              <a:defRPr sz="2400" b="0"/>
            </a:pPr>
            <a:r>
              <a:rPr dirty="0"/>
              <a:t> Intangibles that arise from a transaction, and self-generated intangibles that meet specific criteria may appear on balance sheets measured at cost (or less if value impaired)</a:t>
            </a:r>
          </a:p>
          <a:p>
            <a:pPr marL="0" indent="0" defTabSz="321457">
              <a:spcBef>
                <a:spcPts val="0"/>
              </a:spcBef>
              <a:buSzTx/>
              <a:buNone/>
              <a:defRPr sz="2400" b="0"/>
            </a:pPr>
            <a:endParaRPr dirty="0"/>
          </a:p>
          <a:p>
            <a:pPr marL="102281" indent="-102281" defTabSz="321457">
              <a:spcBef>
                <a:spcPts val="0"/>
              </a:spcBef>
              <a:buSzPct val="100000"/>
              <a:defRPr sz="2400" b="0"/>
            </a:pPr>
            <a:r>
              <a:rPr dirty="0"/>
              <a:t> For most intangibles the concept of market or fair value doesn’t apply for three main reasons:</a:t>
            </a:r>
          </a:p>
          <a:p>
            <a:pPr marL="182646" lvl="1" indent="-102281" defTabSz="321457">
              <a:spcBef>
                <a:spcPts val="0"/>
              </a:spcBef>
              <a:buSzPct val="100000"/>
              <a:buChar char="-"/>
              <a:defRPr sz="2400" b="0"/>
            </a:pPr>
            <a:r>
              <a:rPr dirty="0"/>
              <a:t>  Many intangibles are non-tradeable (company culture, reputation, etc.)</a:t>
            </a:r>
          </a:p>
          <a:p>
            <a:pPr marL="182646" lvl="1" indent="-102281" defTabSz="321457">
              <a:spcBef>
                <a:spcPts val="0"/>
              </a:spcBef>
              <a:buSzPct val="100000"/>
              <a:buChar char="-"/>
              <a:defRPr sz="2400" b="0"/>
            </a:pPr>
            <a:r>
              <a:rPr dirty="0"/>
              <a:t>  Even for tradeable intangibles (e.g. patents, data), comparable market values rarely exist</a:t>
            </a:r>
          </a:p>
          <a:p>
            <a:pPr marL="182646" lvl="1" indent="-102281" defTabSz="321457">
              <a:spcBef>
                <a:spcPts val="0"/>
              </a:spcBef>
              <a:buSzPct val="100000"/>
              <a:buChar char="-"/>
              <a:defRPr sz="2400" b="0"/>
            </a:pPr>
            <a:r>
              <a:rPr dirty="0"/>
              <a:t>  For most intangibles, the value streams they can generate depends on context,  and most have limited value outside a relevant context.  To illustrate, the value Patent A can generate for Company B differs from that it could generate for Company C depending on each company’s “complementary business assets”.  Patent A on its own has very limited value.</a:t>
            </a:r>
          </a:p>
          <a:p>
            <a:pPr marL="0" lvl="1" indent="160729" defTabSz="321457">
              <a:spcBef>
                <a:spcPts val="0"/>
              </a:spcBef>
              <a:buSzTx/>
              <a:buNone/>
              <a:defRPr sz="2400" b="0"/>
            </a:pPr>
            <a:endParaRPr dirty="0"/>
          </a:p>
          <a:p>
            <a:pPr marL="169188" indent="-169188" defTabSz="321457">
              <a:spcBef>
                <a:spcPts val="0"/>
              </a:spcBef>
              <a:buSzPct val="100000"/>
              <a:defRPr sz="2400" b="0"/>
            </a:pPr>
            <a:r>
              <a:rPr dirty="0"/>
              <a:t>The value concept that does work for intangibles is “incremental value-in-use” based on the extent to which an intangible contributes to future value streams in the company context(s)</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Advocacy efforts promoting better disclosure of intangibles should focus on supplementary information about intangibles, including cost and incremental value-in-use</a:t>
            </a:r>
          </a:p>
        </p:txBody>
      </p:sp>
      <p:sp>
        <p:nvSpPr>
          <p:cNvPr id="245" name="Measurement in the transaction-centric accounting paradigm"/>
          <p:cNvSpPr txBox="1"/>
          <p:nvPr/>
        </p:nvSpPr>
        <p:spPr>
          <a:xfrm>
            <a:off x="1061545" y="395863"/>
            <a:ext cx="9890234" cy="56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Autofit/>
          </a:bodyPr>
          <a:lstStyle>
            <a:lvl1pPr defTabSz="455675">
              <a:defRPr sz="2340" b="1"/>
            </a:lvl1pPr>
          </a:lstStyle>
          <a:p>
            <a:pPr algn="ctr" defTabSz="320385" hangingPunct="0"/>
            <a:r>
              <a:rPr sz="1800" kern="0" dirty="0">
                <a:solidFill>
                  <a:srgbClr val="000000"/>
                </a:solidFill>
                <a:latin typeface="Gill Sans"/>
                <a:sym typeface="Gill Sans"/>
              </a:rPr>
              <a:t>Applying measurement fundamentals to value creation solutions: emerging insights </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ome technical measurement issues relating to “the capitals”"/>
          <p:cNvSpPr txBox="1">
            <a:spLocks noGrp="1"/>
          </p:cNvSpPr>
          <p:nvPr>
            <p:ph type="title"/>
          </p:nvPr>
        </p:nvSpPr>
        <p:spPr>
          <a:xfrm>
            <a:off x="2192370" y="1024264"/>
            <a:ext cx="7358063" cy="562571"/>
          </a:xfrm>
          <a:prstGeom prst="rect">
            <a:avLst/>
          </a:prstGeom>
        </p:spPr>
        <p:txBody>
          <a:bodyPr/>
          <a:lstStyle/>
          <a:p>
            <a:r>
              <a:t>The Capitals</a:t>
            </a:r>
          </a:p>
        </p:txBody>
      </p:sp>
      <p:sp>
        <p:nvSpPr>
          <p:cNvPr id="248" name="With the exception of financial capital (for which the underlying object is transactions), the other capitals (manufactured, intellectual, human, social and relationship, and natural) are constructs, not objects that can be measured.  If these constructs"/>
          <p:cNvSpPr txBox="1">
            <a:spLocks noGrp="1"/>
          </p:cNvSpPr>
          <p:nvPr>
            <p:ph type="body" idx="1"/>
          </p:nvPr>
        </p:nvSpPr>
        <p:spPr>
          <a:xfrm>
            <a:off x="1902688" y="1722250"/>
            <a:ext cx="8232792" cy="4350586"/>
          </a:xfrm>
          <a:prstGeom prst="rect">
            <a:avLst/>
          </a:prstGeom>
        </p:spPr>
        <p:txBody>
          <a:bodyPr>
            <a:normAutofit fontScale="77500" lnSpcReduction="20000"/>
          </a:bodyPr>
          <a:lstStyle/>
          <a:p>
            <a:pPr marL="102281" indent="-102281" defTabSz="321457">
              <a:spcBef>
                <a:spcPts val="0"/>
              </a:spcBef>
              <a:buSzPct val="100000"/>
              <a:defRPr sz="2400" b="0"/>
            </a:pPr>
            <a:r>
              <a:rPr dirty="0"/>
              <a:t> With the exception of financial capital (for which the underlying object is transactions), the other capitals (which depending on the specific framework may include manufactured, intellectual, human, social and relationship, and natural) are </a:t>
            </a:r>
            <a:r>
              <a:rPr i="1" dirty="0"/>
              <a:t>constructs, </a:t>
            </a:r>
            <a:r>
              <a:rPr dirty="0"/>
              <a:t>not objects that can be measured</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If these constructs are disaggregated sufficiently to become measurable, the underlying objects, properties, and units of measure are diverse and not commensurable.  So while thinking about the stocks of capitals works as a conceptual analogy and supports value creation from a process perspective, it is not technically possible to measure the value of stocks of non-financial capitals in a valid way</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 As a result, quantitative measures related to the capitals are usually expressed as metrics or indicators</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From a value measurement perspective, it may be easier to quantify many of the underlying components of the capitals as </a:t>
            </a:r>
            <a:r>
              <a:rPr i="1" dirty="0"/>
              <a:t>flows</a:t>
            </a:r>
            <a:r>
              <a:rPr dirty="0"/>
              <a:t> (aka value streams) than </a:t>
            </a:r>
            <a:r>
              <a:rPr i="1" dirty="0"/>
              <a:t>stocks</a:t>
            </a:r>
          </a:p>
        </p:txBody>
      </p:sp>
      <p:sp>
        <p:nvSpPr>
          <p:cNvPr id="249"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37</a:t>
            </a:fld>
            <a:endParaRPr kern="0">
              <a:solidFill>
                <a:srgbClr val="000000"/>
              </a:solidFill>
              <a:latin typeface="Gill Sans"/>
              <a:sym typeface="Gill Sans"/>
            </a:endParaRPr>
          </a:p>
        </p:txBody>
      </p:sp>
      <p:sp>
        <p:nvSpPr>
          <p:cNvPr id="250" name="Measurement in the transaction-centric accounting paradigm"/>
          <p:cNvSpPr txBox="1"/>
          <p:nvPr/>
        </p:nvSpPr>
        <p:spPr>
          <a:xfrm>
            <a:off x="1313793" y="224744"/>
            <a:ext cx="9270124" cy="664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lvl1pPr defTabSz="455675">
              <a:defRPr sz="2340" b="1"/>
            </a:lvl1pPr>
          </a:lstStyle>
          <a:p>
            <a:pPr algn="ctr" defTabSz="320385" hangingPunct="0"/>
            <a:r>
              <a:rPr sz="1800" kern="0" dirty="0">
                <a:solidFill>
                  <a:srgbClr val="000000"/>
                </a:solidFill>
                <a:latin typeface="Gill Sans"/>
                <a:sym typeface="Gill Sans"/>
              </a:rPr>
              <a:t>Applying measurement fundamentals to value creation solutions: emerging insights </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ome technical measurement issues relating to “metrics or indicators frameworks” (also applies to benchmarking and analytics)"/>
          <p:cNvSpPr txBox="1">
            <a:spLocks noGrp="1"/>
          </p:cNvSpPr>
          <p:nvPr>
            <p:ph type="title"/>
          </p:nvPr>
        </p:nvSpPr>
        <p:spPr>
          <a:xfrm>
            <a:off x="2011906" y="778086"/>
            <a:ext cx="7833513" cy="828020"/>
          </a:xfrm>
          <a:prstGeom prst="rect">
            <a:avLst/>
          </a:prstGeom>
        </p:spPr>
        <p:txBody>
          <a:bodyPr/>
          <a:lstStyle/>
          <a:p>
            <a:r>
              <a:rPr dirty="0"/>
              <a:t>Metrics and Indicators Frameworks (including ESG frameworks)</a:t>
            </a:r>
          </a:p>
        </p:txBody>
      </p:sp>
      <p:sp>
        <p:nvSpPr>
          <p:cNvPr id="253" name="There are two principal measurement challenges that arise related to any framework of metrics or indicators…"/>
          <p:cNvSpPr txBox="1">
            <a:spLocks noGrp="1"/>
          </p:cNvSpPr>
          <p:nvPr>
            <p:ph type="body" idx="1"/>
          </p:nvPr>
        </p:nvSpPr>
        <p:spPr>
          <a:xfrm>
            <a:off x="1061545" y="1686781"/>
            <a:ext cx="9837683" cy="4703603"/>
          </a:xfrm>
          <a:prstGeom prst="rect">
            <a:avLst/>
          </a:prstGeom>
        </p:spPr>
        <p:txBody>
          <a:bodyPr>
            <a:normAutofit fontScale="85000" lnSpcReduction="20000"/>
          </a:bodyPr>
          <a:lstStyle/>
          <a:p>
            <a:pPr marL="102281" indent="-102281" defTabSz="321457">
              <a:spcBef>
                <a:spcPts val="0"/>
              </a:spcBef>
              <a:buSzPct val="100000"/>
              <a:defRPr sz="2400" b="0"/>
            </a:pPr>
            <a:r>
              <a:rPr dirty="0"/>
              <a:t> There are two principal technical measurement challenges that arise related to any framework of metrics or indicators</a:t>
            </a:r>
          </a:p>
          <a:p>
            <a:pPr marL="102281" indent="-102281" defTabSz="321457">
              <a:spcBef>
                <a:spcPts val="0"/>
              </a:spcBef>
              <a:buSzPct val="100000"/>
              <a:defRPr sz="2400" b="0"/>
            </a:pPr>
            <a:endParaRPr dirty="0"/>
          </a:p>
          <a:p>
            <a:pPr marL="744113" lvl="1" indent="-297645" defTabSz="321457">
              <a:spcBef>
                <a:spcPts val="844"/>
              </a:spcBef>
              <a:buSzPct val="100000"/>
              <a:buAutoNum type="arabicPeriod"/>
              <a:defRPr sz="2400" b="0"/>
            </a:pPr>
            <a:r>
              <a:rPr dirty="0"/>
              <a:t>Given that a framework is necessarily selective and arbitrary based on the chosen metrics or indicators, how can we know that the framework “faithfully represents” the underlying reality? </a:t>
            </a:r>
          </a:p>
          <a:p>
            <a:pPr marL="744113" lvl="1" indent="-297645" defTabSz="321457">
              <a:spcBef>
                <a:spcPts val="844"/>
              </a:spcBef>
              <a:buSzPct val="100000"/>
              <a:buAutoNum type="arabicPeriod"/>
              <a:defRPr sz="2400" b="0"/>
            </a:pPr>
            <a:r>
              <a:rPr dirty="0"/>
              <a:t>How does a user achieve a “holistic perspective” on value or performance from a framework of metrics or indicators?  In accounting, comparing composite values such as net income, net assets, and net cash flow provides a holistic perspective on overall financial performance, and whether overall financial performance is getting better or worse over time.  How does one achieve a similar overall understanding from a metrics or indicators framework?</a:t>
            </a:r>
          </a:p>
          <a:p>
            <a:pPr marL="744113" lvl="1" indent="-297645" defTabSz="321457">
              <a:spcBef>
                <a:spcPts val="844"/>
              </a:spcBef>
              <a:buSzPct val="100000"/>
              <a:buAutoNum type="arabicPeriod"/>
              <a:defRPr sz="2400" b="0"/>
            </a:pPr>
            <a:endParaRPr dirty="0"/>
          </a:p>
          <a:p>
            <a:pPr marL="102281" indent="-102281" defTabSz="321457">
              <a:spcBef>
                <a:spcPts val="0"/>
              </a:spcBef>
              <a:buSzPct val="100000"/>
              <a:defRPr sz="2400" b="0"/>
            </a:pPr>
            <a:r>
              <a:rPr dirty="0"/>
              <a:t>There is a tension between these factors:  more comprehensive and complex frameworks are more likely to better reflect the underlying reality, but the more comprehensive and complex the framework, the more difficult it is for a user to achieve a holistic overall perspective on that underlying reality</a:t>
            </a:r>
          </a:p>
        </p:txBody>
      </p:sp>
      <p:sp>
        <p:nvSpPr>
          <p:cNvPr id="254"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38</a:t>
            </a:fld>
            <a:endParaRPr kern="0">
              <a:solidFill>
                <a:srgbClr val="000000"/>
              </a:solidFill>
              <a:latin typeface="Gill Sans"/>
              <a:sym typeface="Gill Sans"/>
            </a:endParaRPr>
          </a:p>
        </p:txBody>
      </p:sp>
      <p:sp>
        <p:nvSpPr>
          <p:cNvPr id="255" name="Measurement in the transaction-centric accounting paradigm"/>
          <p:cNvSpPr txBox="1"/>
          <p:nvPr/>
        </p:nvSpPr>
        <p:spPr>
          <a:xfrm>
            <a:off x="1156138" y="215515"/>
            <a:ext cx="10047889" cy="562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Autofit/>
          </a:bodyPr>
          <a:lstStyle>
            <a:lvl1pPr defTabSz="455675">
              <a:defRPr sz="2340" b="1"/>
            </a:lvl1pPr>
          </a:lstStyle>
          <a:p>
            <a:pPr algn="ctr" defTabSz="320385" hangingPunct="0"/>
            <a:r>
              <a:rPr sz="1800" kern="0" dirty="0">
                <a:solidFill>
                  <a:srgbClr val="000000"/>
                </a:solidFill>
                <a:latin typeface="Gill Sans"/>
                <a:sym typeface="Gill Sans"/>
              </a:rPr>
              <a:t>5. Applying measurement fundamentals to value creation solutions: emerging insights </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ome technical measurement issues relating to “monetizing impacts”"/>
          <p:cNvSpPr txBox="1">
            <a:spLocks noGrp="1"/>
          </p:cNvSpPr>
          <p:nvPr>
            <p:ph type="title"/>
          </p:nvPr>
        </p:nvSpPr>
        <p:spPr>
          <a:xfrm>
            <a:off x="2005037" y="944392"/>
            <a:ext cx="7847252" cy="562571"/>
          </a:xfrm>
          <a:prstGeom prst="rect">
            <a:avLst/>
          </a:prstGeom>
        </p:spPr>
        <p:txBody>
          <a:bodyPr/>
          <a:lstStyle/>
          <a:p>
            <a:r>
              <a:rPr dirty="0"/>
              <a:t>Monetizing impacts</a:t>
            </a:r>
          </a:p>
        </p:txBody>
      </p:sp>
      <p:sp>
        <p:nvSpPr>
          <p:cNvPr id="258" name="Monetizing impacts involves a string of measures, assumptions and conversions to represent ecosystem or social impacts in units of currency.  For the end result to be valid in relation to measurement fundamentals, each step in the process must be valid…"/>
          <p:cNvSpPr txBox="1">
            <a:spLocks noGrp="1"/>
          </p:cNvSpPr>
          <p:nvPr>
            <p:ph type="body" idx="1"/>
          </p:nvPr>
        </p:nvSpPr>
        <p:spPr>
          <a:xfrm>
            <a:off x="840829" y="1691730"/>
            <a:ext cx="10478812" cy="4498484"/>
          </a:xfrm>
          <a:prstGeom prst="rect">
            <a:avLst/>
          </a:prstGeom>
        </p:spPr>
        <p:txBody>
          <a:bodyPr/>
          <a:lstStyle/>
          <a:p>
            <a:pPr marL="102281" indent="-102281" defTabSz="321457">
              <a:spcBef>
                <a:spcPts val="0"/>
              </a:spcBef>
              <a:buSzPct val="100000"/>
              <a:defRPr sz="2400" b="0"/>
            </a:pPr>
            <a:r>
              <a:rPr dirty="0"/>
              <a:t> </a:t>
            </a:r>
            <a:r>
              <a:rPr sz="1800" dirty="0"/>
              <a:t>Monetizing impacts typically involves a string of measures, assumptions and conversions to represent ecosystem or social impacts in units of currency.  For the end result to be valid in relation to measurement fundamentals, each step in the process must be valid. </a:t>
            </a:r>
          </a:p>
          <a:p>
            <a:pPr marL="102281" indent="-102281" defTabSz="321457">
              <a:spcBef>
                <a:spcPts val="141"/>
              </a:spcBef>
              <a:buSzPct val="100000"/>
              <a:defRPr sz="2400" b="0"/>
            </a:pPr>
            <a:endParaRPr sz="1800" dirty="0"/>
          </a:p>
          <a:p>
            <a:pPr marL="102281" indent="-102281" defTabSz="321457">
              <a:spcBef>
                <a:spcPts val="0"/>
              </a:spcBef>
              <a:buSzPct val="100000"/>
              <a:defRPr sz="2400" b="0"/>
            </a:pPr>
            <a:r>
              <a:rPr sz="1800" dirty="0"/>
              <a:t>How precise can monetized impacts be? For instance, if monetizing impacts were to involve a string of 5 calculations, a +/-10% error at each stage could result in a cumulative error of more than 100%.</a:t>
            </a:r>
          </a:p>
          <a:p>
            <a:pPr marL="102281" indent="-102281" defTabSz="321457">
              <a:spcBef>
                <a:spcPts val="0"/>
              </a:spcBef>
              <a:buSzPct val="100000"/>
              <a:defRPr sz="2400" b="0"/>
            </a:pPr>
            <a:endParaRPr sz="1800" dirty="0"/>
          </a:p>
          <a:p>
            <a:pPr marL="102281" indent="-102281" defTabSz="321457">
              <a:spcBef>
                <a:spcPts val="141"/>
              </a:spcBef>
              <a:buSzPct val="100000"/>
              <a:defRPr sz="2400" b="0"/>
            </a:pPr>
            <a:r>
              <a:rPr sz="1800" dirty="0"/>
              <a:t>In many cases, the resulting level of precision can be better expressed as a range estimate than a point estimate</a:t>
            </a:r>
          </a:p>
          <a:p>
            <a:pPr marL="102281" indent="-102281" defTabSz="321457">
              <a:spcBef>
                <a:spcPts val="141"/>
              </a:spcBef>
              <a:buSzPct val="100000"/>
              <a:defRPr sz="2400" b="0"/>
            </a:pPr>
            <a:endParaRPr sz="1800" dirty="0"/>
          </a:p>
          <a:p>
            <a:pPr marL="102281" indent="-102281" defTabSz="321457">
              <a:spcBef>
                <a:spcPts val="141"/>
              </a:spcBef>
              <a:buSzPct val="100000"/>
              <a:defRPr sz="2400" b="0"/>
            </a:pPr>
            <a:r>
              <a:rPr sz="1800" dirty="0"/>
              <a:t> Attempts to add or subtract transaction-based values and impact-based values creates a commensurability issue, since these are different measurement objects</a:t>
            </a:r>
          </a:p>
          <a:p>
            <a:pPr marL="102281" indent="-102281" defTabSz="321457">
              <a:spcBef>
                <a:spcPts val="0"/>
              </a:spcBef>
              <a:buSzPct val="100000"/>
              <a:defRPr sz="2400" b="0"/>
            </a:pPr>
            <a:endParaRPr sz="1800" dirty="0"/>
          </a:p>
          <a:p>
            <a:pPr marL="102281" indent="-102281" defTabSz="321457">
              <a:spcBef>
                <a:spcPts val="0"/>
              </a:spcBef>
              <a:buSzPct val="100000"/>
              <a:defRPr sz="2400" b="0"/>
            </a:pPr>
            <a:r>
              <a:rPr sz="1800" dirty="0"/>
              <a:t>Will the resulting values be sufficiently valid so as to be reliable for decision-making purposes?  How do we ensure that users can have sufficient and justified confidence in the results so as to be able to use them for decision-making purposes?</a:t>
            </a:r>
          </a:p>
        </p:txBody>
      </p:sp>
      <p:sp>
        <p:nvSpPr>
          <p:cNvPr id="259"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39</a:t>
            </a:fld>
            <a:endParaRPr kern="0">
              <a:solidFill>
                <a:srgbClr val="000000"/>
              </a:solidFill>
              <a:latin typeface="Gill Sans"/>
              <a:sym typeface="Gill Sans"/>
            </a:endParaRPr>
          </a:p>
        </p:txBody>
      </p:sp>
      <p:sp>
        <p:nvSpPr>
          <p:cNvPr id="260" name="Measurement in the transaction-centric accounting paradigm"/>
          <p:cNvSpPr txBox="1"/>
          <p:nvPr/>
        </p:nvSpPr>
        <p:spPr>
          <a:xfrm>
            <a:off x="1135117" y="197054"/>
            <a:ext cx="9532883" cy="562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lvl1pPr defTabSz="455675">
              <a:defRPr sz="2340" b="1"/>
            </a:lvl1pPr>
          </a:lstStyle>
          <a:p>
            <a:pPr algn="ctr" defTabSz="320385" hangingPunct="0"/>
            <a:r>
              <a:rPr sz="1800" kern="0" dirty="0">
                <a:solidFill>
                  <a:srgbClr val="000000"/>
                </a:solidFill>
                <a:latin typeface="Gill Sans"/>
                <a:sym typeface="Gill Sans"/>
              </a:rPr>
              <a:t>Applying measurement fundamentals to value creation solutions: emerging insights </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7F7AB1-CCB7-44B2-9E13-9DE8759F2094}"/>
              </a:ext>
            </a:extLst>
          </p:cNvPr>
          <p:cNvSpPr>
            <a:spLocks noGrp="1"/>
          </p:cNvSpPr>
          <p:nvPr>
            <p:ph type="ctrTitle"/>
          </p:nvPr>
        </p:nvSpPr>
        <p:spPr/>
        <p:txBody>
          <a:bodyPr/>
          <a:lstStyle/>
          <a:p>
            <a:r>
              <a:rPr lang="en-US" dirty="0"/>
              <a:t>Daniel Hicks will present his PDF</a:t>
            </a:r>
          </a:p>
        </p:txBody>
      </p:sp>
      <p:sp>
        <p:nvSpPr>
          <p:cNvPr id="7" name="Subtitle 6">
            <a:extLst>
              <a:ext uri="{FF2B5EF4-FFF2-40B4-BE49-F238E27FC236}">
                <a16:creationId xmlns:a16="http://schemas.microsoft.com/office/drawing/2014/main" id="{D671C317-D1CD-4450-90EA-FB8F01862DE8}"/>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0A3F41DE-C92D-48D6-BAEA-F5BFC633556B}"/>
              </a:ext>
            </a:extLst>
          </p:cNvPr>
          <p:cNvSpPr>
            <a:spLocks noGrp="1"/>
          </p:cNvSpPr>
          <p:nvPr>
            <p:ph type="ftr" sz="quarter" idx="11"/>
          </p:nvPr>
        </p:nvSpPr>
        <p:spPr/>
        <p:txBody>
          <a:bodyPr/>
          <a:lstStyle/>
          <a:p>
            <a:r>
              <a:rPr lang="en-US"/>
              <a:t>PAC   Professional Accounting Futures   2019</a:t>
            </a:r>
            <a:endParaRPr lang="en-CA" dirty="0"/>
          </a:p>
        </p:txBody>
      </p:sp>
      <p:sp>
        <p:nvSpPr>
          <p:cNvPr id="5" name="Slide Number Placeholder 4">
            <a:extLst>
              <a:ext uri="{FF2B5EF4-FFF2-40B4-BE49-F238E27FC236}">
                <a16:creationId xmlns:a16="http://schemas.microsoft.com/office/drawing/2014/main" id="{DA1580C2-B0AE-44D1-9DF6-F640B7F300D0}"/>
              </a:ext>
            </a:extLst>
          </p:cNvPr>
          <p:cNvSpPr>
            <a:spLocks noGrp="1"/>
          </p:cNvSpPr>
          <p:nvPr>
            <p:ph type="sldNum" sz="quarter" idx="12"/>
          </p:nvPr>
        </p:nvSpPr>
        <p:spPr/>
        <p:txBody>
          <a:bodyPr/>
          <a:lstStyle/>
          <a:p>
            <a:fld id="{1922BD0D-169D-4E79-8896-91849D654FE9}" type="slidenum">
              <a:rPr lang="en-CA" smtClean="0"/>
              <a:t>4</a:t>
            </a:fld>
            <a:endParaRPr lang="en-CA"/>
          </a:p>
        </p:txBody>
      </p:sp>
    </p:spTree>
    <p:extLst>
      <p:ext uri="{BB962C8B-B14F-4D97-AF65-F5344CB8AC3E}">
        <p14:creationId xmlns:p14="http://schemas.microsoft.com/office/powerpoint/2010/main" val="3625456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ome technical measurement issues relating to “future value streams and events”"/>
          <p:cNvSpPr txBox="1">
            <a:spLocks noGrp="1"/>
          </p:cNvSpPr>
          <p:nvPr>
            <p:ph type="title"/>
          </p:nvPr>
        </p:nvSpPr>
        <p:spPr>
          <a:xfrm>
            <a:off x="2285211" y="769323"/>
            <a:ext cx="7358063" cy="562571"/>
          </a:xfrm>
          <a:prstGeom prst="rect">
            <a:avLst/>
          </a:prstGeom>
        </p:spPr>
        <p:txBody>
          <a:bodyPr/>
          <a:lstStyle/>
          <a:p>
            <a:r>
              <a:rPr dirty="0"/>
              <a:t>Future value streams and events</a:t>
            </a:r>
          </a:p>
        </p:txBody>
      </p:sp>
      <p:sp>
        <p:nvSpPr>
          <p:cNvPr id="263" name="The concept of “event-based value streams” was developed as a methodology for measuring value creation, analogous to the way value realization is measured using transactions.  Value streams can be financial and non-financial, and measured from the perspe"/>
          <p:cNvSpPr txBox="1">
            <a:spLocks noGrp="1"/>
          </p:cNvSpPr>
          <p:nvPr>
            <p:ph type="body" idx="1"/>
          </p:nvPr>
        </p:nvSpPr>
        <p:spPr>
          <a:xfrm>
            <a:off x="1481959" y="1307707"/>
            <a:ext cx="9354207" cy="5093396"/>
          </a:xfrm>
          <a:prstGeom prst="rect">
            <a:avLst/>
          </a:prstGeom>
        </p:spPr>
        <p:txBody>
          <a:bodyPr>
            <a:normAutofit fontScale="77500" lnSpcReduction="20000"/>
          </a:bodyPr>
          <a:lstStyle/>
          <a:p>
            <a:pPr marL="102281" indent="-102281" defTabSz="321457">
              <a:spcBef>
                <a:spcPts val="0"/>
              </a:spcBef>
              <a:buSzPct val="100000"/>
              <a:defRPr sz="2400" b="0"/>
            </a:pPr>
            <a:r>
              <a:rPr dirty="0"/>
              <a:t> The concept of “event-based value streams” was developed as a methodology for measuring value creation, analogous to the way value realization is measured using transactions.  Value streams can be financial and non-financial, and measured from the perspective of the organization and stakeholders</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Modelling future value streams involves inherent uncertainty.  (As the famous catcher Yogi Berra said, “It's tough to make predictions, especially about the future.”)</a:t>
            </a:r>
          </a:p>
          <a:p>
            <a:pPr marL="102281" indent="-102281" defTabSz="321457">
              <a:spcBef>
                <a:spcPts val="0"/>
              </a:spcBef>
              <a:buSzPct val="100000"/>
              <a:defRPr sz="2400" b="0"/>
            </a:pPr>
            <a:endParaRPr dirty="0"/>
          </a:p>
          <a:p>
            <a:pPr marL="102281" indent="-102281" defTabSz="321457">
              <a:spcBef>
                <a:spcPts val="0"/>
              </a:spcBef>
              <a:buSzPct val="100000"/>
              <a:defRPr sz="2400" b="0"/>
            </a:pPr>
            <a:r>
              <a:rPr dirty="0"/>
              <a:t>Methods to deal with this uncertainty include:</a:t>
            </a:r>
          </a:p>
          <a:p>
            <a:pPr marL="263010" lvl="2" indent="-102281" defTabSz="321457">
              <a:spcBef>
                <a:spcPts val="0"/>
              </a:spcBef>
              <a:buSzPct val="100000"/>
              <a:buChar char="-"/>
              <a:defRPr sz="2400" b="0"/>
            </a:pPr>
            <a:r>
              <a:rPr dirty="0"/>
              <a:t>Linking assumptions to events</a:t>
            </a:r>
          </a:p>
          <a:p>
            <a:pPr marL="263010" lvl="2" indent="-102281" defTabSz="321457">
              <a:spcBef>
                <a:spcPts val="0"/>
              </a:spcBef>
              <a:buSzPct val="100000"/>
              <a:buChar char="-"/>
              <a:defRPr sz="2400" b="0"/>
            </a:pPr>
            <a:r>
              <a:rPr dirty="0"/>
              <a:t>Full disclosure of assumptions and events</a:t>
            </a:r>
          </a:p>
          <a:p>
            <a:pPr marL="263010" lvl="2" indent="-102281" defTabSz="321457">
              <a:spcBef>
                <a:spcPts val="0"/>
              </a:spcBef>
              <a:buSzPct val="100000"/>
              <a:buChar char="-"/>
              <a:defRPr sz="2400" b="0"/>
            </a:pPr>
            <a:r>
              <a:rPr dirty="0"/>
              <a:t>Enabling users to view the results of substituting their own assumptions and events</a:t>
            </a:r>
          </a:p>
          <a:p>
            <a:pPr marL="263010" lvl="2" indent="-102281" defTabSz="321457">
              <a:spcBef>
                <a:spcPts val="0"/>
              </a:spcBef>
              <a:buSzPct val="100000"/>
              <a:buChar char="-"/>
              <a:defRPr sz="2400" b="0"/>
            </a:pPr>
            <a:r>
              <a:rPr dirty="0"/>
              <a:t>Sensitivity analysis</a:t>
            </a:r>
          </a:p>
          <a:p>
            <a:pPr marL="263010" lvl="2" indent="-102281" defTabSz="321457">
              <a:spcBef>
                <a:spcPts val="0"/>
              </a:spcBef>
              <a:buSzPct val="100000"/>
              <a:buChar char="-"/>
              <a:defRPr sz="2400" b="0"/>
            </a:pPr>
            <a:r>
              <a:rPr dirty="0"/>
              <a:t>Exploring alternative scenarios</a:t>
            </a:r>
          </a:p>
          <a:p>
            <a:pPr marL="263010" lvl="2" indent="-102281" defTabSz="321457">
              <a:spcBef>
                <a:spcPts val="0"/>
              </a:spcBef>
              <a:buSzPct val="100000"/>
              <a:buChar char="-"/>
              <a:defRPr sz="2400" b="0"/>
            </a:pPr>
            <a:r>
              <a:rPr dirty="0"/>
              <a:t>Tracking the ratio of past and future events influencing a model</a:t>
            </a:r>
          </a:p>
          <a:p>
            <a:pPr marL="263010" lvl="2" indent="-102281" defTabSz="321457">
              <a:spcBef>
                <a:spcPts val="0"/>
              </a:spcBef>
              <a:buSzPct val="100000"/>
              <a:buChar char="-"/>
              <a:defRPr sz="2400" b="0"/>
            </a:pPr>
            <a:r>
              <a:rPr dirty="0"/>
              <a:t>Attaching probability distributions to events and scenarios</a:t>
            </a:r>
          </a:p>
          <a:p>
            <a:pPr marL="263010" lvl="2" indent="-102281" defTabSz="321457">
              <a:spcBef>
                <a:spcPts val="0"/>
              </a:spcBef>
              <a:buSzPct val="100000"/>
              <a:buChar char="-"/>
              <a:defRPr sz="2400" b="0"/>
            </a:pPr>
            <a:endParaRPr dirty="0"/>
          </a:p>
          <a:p>
            <a:pPr marL="182646" lvl="1" indent="-102281" defTabSz="321457">
              <a:spcBef>
                <a:spcPts val="0"/>
              </a:spcBef>
              <a:buSzPct val="100000"/>
              <a:defRPr sz="2400" b="0"/>
            </a:pPr>
            <a:r>
              <a:rPr dirty="0"/>
              <a:t> While financial value streams can be aggregated, developing a holistic perspective on multiple non-financial value streams remains a challenge, similar to that discussed above related to metrics and indicators frameworks</a:t>
            </a:r>
          </a:p>
        </p:txBody>
      </p:sp>
      <p:sp>
        <p:nvSpPr>
          <p:cNvPr id="264"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40</a:t>
            </a:fld>
            <a:endParaRPr kern="0">
              <a:solidFill>
                <a:srgbClr val="000000"/>
              </a:solidFill>
              <a:latin typeface="Gill Sans"/>
              <a:sym typeface="Gill Sans"/>
            </a:endParaRPr>
          </a:p>
        </p:txBody>
      </p:sp>
      <p:sp>
        <p:nvSpPr>
          <p:cNvPr id="265" name="Measurement in the transaction-centric accounting paradigm"/>
          <p:cNvSpPr txBox="1"/>
          <p:nvPr/>
        </p:nvSpPr>
        <p:spPr>
          <a:xfrm>
            <a:off x="1250731" y="104753"/>
            <a:ext cx="9711559" cy="562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normAutofit/>
          </a:bodyPr>
          <a:lstStyle>
            <a:lvl1pPr defTabSz="455675">
              <a:defRPr sz="2340" b="1"/>
            </a:lvl1pPr>
          </a:lstStyle>
          <a:p>
            <a:pPr algn="ctr" defTabSz="320385" hangingPunct="0"/>
            <a:r>
              <a:rPr sz="1800" kern="0" dirty="0">
                <a:solidFill>
                  <a:srgbClr val="000000"/>
                </a:solidFill>
                <a:latin typeface="Gill Sans"/>
                <a:sym typeface="Gill Sans"/>
              </a:rPr>
              <a:t>5. Applying measurement fundamentals to value creation solutions: emerging insights </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Addressing the technical issues:  potential opportunities for collaboration"/>
          <p:cNvSpPr txBox="1">
            <a:spLocks noGrp="1"/>
          </p:cNvSpPr>
          <p:nvPr>
            <p:ph type="title"/>
          </p:nvPr>
        </p:nvSpPr>
        <p:spPr>
          <a:xfrm>
            <a:off x="1118340" y="346489"/>
            <a:ext cx="10058400" cy="704377"/>
          </a:xfrm>
          <a:prstGeom prst="rect">
            <a:avLst/>
          </a:prstGeom>
        </p:spPr>
        <p:txBody>
          <a:bodyPr/>
          <a:lstStyle>
            <a:lvl1pPr>
              <a:defRPr sz="2900"/>
            </a:lvl1pPr>
          </a:lstStyle>
          <a:p>
            <a:r>
              <a:rPr dirty="0"/>
              <a:t>6. Opportunities for collaboration to strengthen measurement in ESG and other contexts</a:t>
            </a:r>
          </a:p>
        </p:txBody>
      </p:sp>
      <p:sp>
        <p:nvSpPr>
          <p:cNvPr id="268" name="Working toward generally-accepted methods for modelling incremental value-in-use for various types of intangibles…"/>
          <p:cNvSpPr txBox="1">
            <a:spLocks noGrp="1"/>
          </p:cNvSpPr>
          <p:nvPr>
            <p:ph type="body" idx="1"/>
          </p:nvPr>
        </p:nvSpPr>
        <p:spPr>
          <a:xfrm>
            <a:off x="1933903" y="1367766"/>
            <a:ext cx="8576442" cy="5236319"/>
          </a:xfrm>
          <a:prstGeom prst="rect">
            <a:avLst/>
          </a:prstGeom>
        </p:spPr>
        <p:txBody>
          <a:bodyPr>
            <a:normAutofit fontScale="70000" lnSpcReduction="20000"/>
          </a:bodyPr>
          <a:lstStyle/>
          <a:p>
            <a:pPr marL="0" indent="0" defTabSz="273239">
              <a:spcBef>
                <a:spcPts val="70"/>
              </a:spcBef>
              <a:buSzTx/>
              <a:buNone/>
              <a:defRPr sz="2380" b="0">
                <a:latin typeface="Gill Sans SemiBold"/>
                <a:ea typeface="Gill Sans SemiBold"/>
                <a:cs typeface="Gill Sans SemiBold"/>
                <a:sym typeface="Gill Sans SemiBold"/>
              </a:defRPr>
            </a:pPr>
            <a:r>
              <a:rPr dirty="0"/>
              <a:t>CPA Canada is eager to collaborate with proponents of value creation solutions and measurement approaches to enhance validity and precision to support decision-makers</a:t>
            </a:r>
          </a:p>
          <a:p>
            <a:pPr marL="0" indent="0" defTabSz="273239">
              <a:spcBef>
                <a:spcPts val="70"/>
              </a:spcBef>
              <a:buSzTx/>
              <a:buNone/>
              <a:defRPr sz="2380" b="0">
                <a:latin typeface="Gill Sans SemiBold"/>
                <a:ea typeface="Gill Sans SemiBold"/>
                <a:cs typeface="Gill Sans SemiBold"/>
                <a:sym typeface="Gill Sans SemiBold"/>
              </a:defRPr>
            </a:pPr>
            <a:endParaRPr dirty="0"/>
          </a:p>
          <a:p>
            <a:pPr marL="0" indent="0" defTabSz="273239">
              <a:spcBef>
                <a:spcPts val="70"/>
              </a:spcBef>
              <a:buSzTx/>
              <a:buNone/>
              <a:defRPr sz="2380" b="0">
                <a:latin typeface="Gill Sans SemiBold"/>
                <a:ea typeface="Gill Sans SemiBold"/>
                <a:cs typeface="Gill Sans SemiBold"/>
                <a:sym typeface="Gill Sans SemiBold"/>
              </a:defRPr>
            </a:pPr>
            <a:r>
              <a:rPr dirty="0"/>
              <a:t> ESG</a:t>
            </a:r>
          </a:p>
          <a:p>
            <a:pPr marL="86939" indent="-86939" defTabSz="273239">
              <a:spcBef>
                <a:spcPts val="70"/>
              </a:spcBef>
              <a:buSzPct val="100000"/>
              <a:defRPr sz="2380" b="0"/>
            </a:pPr>
            <a:r>
              <a:rPr dirty="0"/>
              <a:t>Developing criteria for testing the degree to which ESG metrics or indicators frameworks are valid representations of underlying reality</a:t>
            </a:r>
          </a:p>
          <a:p>
            <a:pPr marL="86939" indent="-86939" defTabSz="273239">
              <a:spcBef>
                <a:spcPts val="70"/>
              </a:spcBef>
              <a:buSzPct val="100000"/>
              <a:defRPr sz="2380" b="0"/>
            </a:pPr>
            <a:endParaRPr dirty="0"/>
          </a:p>
          <a:p>
            <a:pPr marL="86939" indent="-86939" defTabSz="273239">
              <a:spcBef>
                <a:spcPts val="70"/>
              </a:spcBef>
              <a:buSzPct val="100000"/>
              <a:defRPr sz="2380" b="0"/>
            </a:pPr>
            <a:r>
              <a:rPr dirty="0"/>
              <a:t>Exploring ways to enhance users’ ability to obtain a holistic perspective from a ESG metrics or indicators framework</a:t>
            </a:r>
          </a:p>
          <a:p>
            <a:pPr marL="86939" indent="-86939" defTabSz="273239">
              <a:spcBef>
                <a:spcPts val="70"/>
              </a:spcBef>
              <a:buSzPct val="100000"/>
              <a:defRPr sz="2380" b="0"/>
            </a:pPr>
            <a:endParaRPr dirty="0"/>
          </a:p>
          <a:p>
            <a:pPr marL="86939" indent="-86939" defTabSz="273239">
              <a:spcBef>
                <a:spcPts val="70"/>
              </a:spcBef>
              <a:buSzPct val="100000"/>
              <a:defRPr sz="2380" b="0"/>
            </a:pPr>
            <a:r>
              <a:rPr dirty="0"/>
              <a:t> Developing methods for testing that monetized impacts are sufficiently valid and precise to support decisions</a:t>
            </a:r>
          </a:p>
          <a:p>
            <a:pPr marL="86939" indent="-86939" defTabSz="273239">
              <a:spcBef>
                <a:spcPts val="70"/>
              </a:spcBef>
              <a:buSzPct val="100000"/>
              <a:defRPr sz="2380" b="0"/>
            </a:pPr>
            <a:endParaRPr dirty="0"/>
          </a:p>
          <a:p>
            <a:pPr marL="0" indent="0" defTabSz="273239">
              <a:spcBef>
                <a:spcPts val="70"/>
              </a:spcBef>
              <a:buSzTx/>
              <a:buNone/>
              <a:defRPr sz="2380" b="0">
                <a:latin typeface="Gill Sans SemiBold"/>
                <a:ea typeface="Gill Sans SemiBold"/>
                <a:cs typeface="Gill Sans SemiBold"/>
                <a:sym typeface="Gill Sans SemiBold"/>
              </a:defRPr>
            </a:pPr>
            <a:r>
              <a:rPr dirty="0"/>
              <a:t>Other</a:t>
            </a:r>
          </a:p>
          <a:p>
            <a:pPr marL="86939" indent="-86939" defTabSz="273239">
              <a:spcBef>
                <a:spcPts val="0"/>
              </a:spcBef>
              <a:buSzPct val="100000"/>
              <a:defRPr sz="2380" b="0"/>
            </a:pPr>
            <a:r>
              <a:rPr dirty="0"/>
              <a:t>Working toward generally-accepted methods for modelling incremental value-in-use for various types of intangibles</a:t>
            </a:r>
          </a:p>
          <a:p>
            <a:pPr marL="86939" indent="-86939" defTabSz="273239">
              <a:spcBef>
                <a:spcPts val="0"/>
              </a:spcBef>
              <a:buSzPct val="100000"/>
              <a:defRPr sz="2380" b="0"/>
            </a:pPr>
            <a:endParaRPr dirty="0"/>
          </a:p>
          <a:p>
            <a:pPr marL="86939" indent="-86939" defTabSz="273239">
              <a:spcBef>
                <a:spcPts val="70"/>
              </a:spcBef>
              <a:buSzPct val="100000"/>
              <a:defRPr sz="2380" b="0"/>
            </a:pPr>
            <a:r>
              <a:rPr dirty="0"/>
              <a:t>Exploring the potential to measure components of the capitals as flows / value streams</a:t>
            </a:r>
          </a:p>
          <a:p>
            <a:pPr marL="86939" indent="-86939" defTabSz="273239">
              <a:spcBef>
                <a:spcPts val="70"/>
              </a:spcBef>
              <a:buSzPct val="100000"/>
              <a:defRPr sz="2380" b="0"/>
            </a:pPr>
            <a:endParaRPr dirty="0"/>
          </a:p>
          <a:p>
            <a:pPr marL="86939" indent="-86939" defTabSz="273239">
              <a:spcBef>
                <a:spcPts val="70"/>
              </a:spcBef>
              <a:buSzPct val="100000"/>
              <a:defRPr sz="2380" b="0"/>
            </a:pPr>
            <a:r>
              <a:rPr dirty="0"/>
              <a:t> Working toward generally-accepted methods for modelling event-based value streams</a:t>
            </a:r>
          </a:p>
        </p:txBody>
      </p:sp>
      <p:sp>
        <p:nvSpPr>
          <p:cNvPr id="269" name="Slide Number"/>
          <p:cNvSpPr txBox="1">
            <a:spLocks noGrp="1"/>
          </p:cNvSpPr>
          <p:nvPr>
            <p:ph type="sldNum" sz="quarter" idx="4294967295"/>
          </p:nvPr>
        </p:nvSpPr>
        <p:spPr>
          <a:xfrm>
            <a:off x="5662565" y="4577163"/>
            <a:ext cx="266098" cy="297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410751" hangingPunct="0"/>
            <a:fld id="{86CB4B4D-7CA3-9044-876B-883B54F8677D}" type="slidenum">
              <a:rPr kern="0">
                <a:solidFill>
                  <a:srgbClr val="000000"/>
                </a:solidFill>
                <a:latin typeface="Gill Sans"/>
                <a:sym typeface="Gill Sans"/>
              </a:rPr>
              <a:pPr algn="ctr" defTabSz="410751" hangingPunct="0"/>
              <a:t>41</a:t>
            </a:fld>
            <a:endParaRPr kern="0">
              <a:solidFill>
                <a:srgbClr val="000000"/>
              </a:solidFill>
              <a:latin typeface="Gill Sans"/>
              <a:sym typeface="Gill Sans"/>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Insights arising from applying measurement fundamentals to value creation solutions:…"/>
          <p:cNvSpPr txBox="1">
            <a:spLocks noGrp="1"/>
          </p:cNvSpPr>
          <p:nvPr>
            <p:ph type="title"/>
          </p:nvPr>
        </p:nvSpPr>
        <p:spPr>
          <a:xfrm>
            <a:off x="1397876" y="141673"/>
            <a:ext cx="9543393" cy="1288219"/>
          </a:xfrm>
          <a:prstGeom prst="rect">
            <a:avLst/>
          </a:prstGeom>
        </p:spPr>
        <p:txBody>
          <a:bodyPr/>
          <a:lstStyle/>
          <a:p>
            <a:pPr defTabSz="321457"/>
            <a:r>
              <a:rPr dirty="0"/>
              <a:t>Insights arising from applying measurement fundamentals to value creation solutions: </a:t>
            </a:r>
          </a:p>
          <a:p>
            <a:pPr defTabSz="321457"/>
            <a:r>
              <a:rPr dirty="0"/>
              <a:t>implications for ESG reporting</a:t>
            </a:r>
          </a:p>
        </p:txBody>
      </p:sp>
      <p:sp>
        <p:nvSpPr>
          <p:cNvPr id="272" name="Thanks for listening, and we look forward to the ongoing discussion today, and in and the future…"/>
          <p:cNvSpPr txBox="1"/>
          <p:nvPr/>
        </p:nvSpPr>
        <p:spPr>
          <a:xfrm>
            <a:off x="5232164" y="2113560"/>
            <a:ext cx="4578671" cy="2911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defTabSz="410751" hangingPunct="0">
              <a:spcBef>
                <a:spcPts val="1687"/>
              </a:spcBef>
              <a:defRPr sz="2500" b="1" i="1"/>
            </a:pPr>
            <a:endParaRPr sz="1758" b="1" i="1" kern="0">
              <a:solidFill>
                <a:srgbClr val="000000"/>
              </a:solidFill>
              <a:latin typeface="Gill Sans"/>
              <a:sym typeface="Gill Sans"/>
            </a:endParaRPr>
          </a:p>
          <a:p>
            <a:pPr defTabSz="410751" hangingPunct="0">
              <a:spcBef>
                <a:spcPts val="1687"/>
              </a:spcBef>
              <a:defRPr sz="2500" b="1" i="1"/>
            </a:pPr>
            <a:r>
              <a:rPr sz="1758" b="1" i="1" kern="0">
                <a:solidFill>
                  <a:srgbClr val="000000"/>
                </a:solidFill>
                <a:latin typeface="Gill Sans"/>
                <a:sym typeface="Gill Sans"/>
              </a:rPr>
              <a:t>Thanks for listening, and we look forward to the ongoing discussion today, and in and the future</a:t>
            </a:r>
          </a:p>
          <a:p>
            <a:pPr defTabSz="410751" hangingPunct="0">
              <a:spcBef>
                <a:spcPts val="1687"/>
              </a:spcBef>
              <a:defRPr sz="2500" b="1" i="1"/>
            </a:pPr>
            <a:r>
              <a:rPr sz="1758" b="1" i="1" kern="0">
                <a:solidFill>
                  <a:srgbClr val="000000"/>
                </a:solidFill>
                <a:latin typeface="Gill Sans"/>
                <a:sym typeface="Gill Sans"/>
              </a:rPr>
              <a:t>CPA Canada’s work on value creation is continuing, including forthcoming publications on measurement, data value, the Global Value Creation Solutions Directory, as well as additional future initiatives.  Stay tuned!</a:t>
            </a:r>
          </a:p>
        </p:txBody>
      </p:sp>
      <p:grpSp>
        <p:nvGrpSpPr>
          <p:cNvPr id="275" name="Image"/>
          <p:cNvGrpSpPr/>
          <p:nvPr/>
        </p:nvGrpSpPr>
        <p:grpSpPr>
          <a:xfrm>
            <a:off x="2021117" y="2029844"/>
            <a:ext cx="2677182" cy="3464587"/>
            <a:chOff x="0" y="0"/>
            <a:chExt cx="3807546" cy="4927412"/>
          </a:xfrm>
        </p:grpSpPr>
        <p:pic>
          <p:nvPicPr>
            <p:cNvPr id="274" name="Image" descr="Image"/>
            <p:cNvPicPr>
              <a:picLocks noChangeAspect="1"/>
            </p:cNvPicPr>
            <p:nvPr/>
          </p:nvPicPr>
          <p:blipFill>
            <a:blip r:embed="rId2"/>
            <a:stretch>
              <a:fillRect/>
            </a:stretch>
          </p:blipFill>
          <p:spPr>
            <a:xfrm>
              <a:off x="215900" y="139700"/>
              <a:ext cx="3375747" cy="4368613"/>
            </a:xfrm>
            <a:prstGeom prst="rect">
              <a:avLst/>
            </a:prstGeom>
            <a:ln>
              <a:noFill/>
            </a:ln>
            <a:effectLst/>
          </p:spPr>
        </p:pic>
        <p:pic>
          <p:nvPicPr>
            <p:cNvPr id="273" name="Image" descr="Image"/>
            <p:cNvPicPr>
              <a:picLocks/>
            </p:cNvPicPr>
            <p:nvPr/>
          </p:nvPicPr>
          <p:blipFill>
            <a:blip r:embed="rId3"/>
            <a:stretch>
              <a:fillRect/>
            </a:stretch>
          </p:blipFill>
          <p:spPr>
            <a:xfrm>
              <a:off x="0" y="0"/>
              <a:ext cx="3807547" cy="4927413"/>
            </a:xfrm>
            <a:prstGeom prst="rect">
              <a:avLst/>
            </a:prstGeom>
            <a:effectLst/>
          </p:spPr>
        </p:pic>
      </p:gr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1985819"/>
            <a:ext cx="8520546" cy="2955349"/>
          </a:xfrm>
        </p:spPr>
        <p:txBody>
          <a:bodyPr>
            <a:noAutofit/>
          </a:bodyPr>
          <a:lstStyle/>
          <a:p>
            <a:pPr marL="0" indent="0" algn="ctr">
              <a:buNone/>
            </a:pPr>
            <a:r>
              <a:rPr lang="en-US" dirty="0" smtClean="0"/>
              <a:t>Corporate </a:t>
            </a:r>
            <a:r>
              <a:rPr lang="en-US" dirty="0"/>
              <a:t>Carbon Emission </a:t>
            </a:r>
            <a:r>
              <a:rPr lang="en-US" dirty="0" smtClean="0"/>
              <a:t>Disclosures</a:t>
            </a:r>
            <a:endParaRPr lang="en-US" b="1" dirty="0" smtClean="0"/>
          </a:p>
          <a:p>
            <a:endParaRPr lang="en-US" sz="1200" b="1" dirty="0" smtClean="0"/>
          </a:p>
          <a:p>
            <a:pPr marL="0" indent="0" algn="ctr">
              <a:buNone/>
            </a:pPr>
            <a:r>
              <a:rPr lang="en-US" dirty="0" smtClean="0">
                <a:solidFill>
                  <a:srgbClr val="FFFF00"/>
                </a:solidFill>
              </a:rPr>
              <a:t>Stefan </a:t>
            </a:r>
            <a:r>
              <a:rPr lang="en-US" dirty="0" err="1" smtClean="0">
                <a:solidFill>
                  <a:srgbClr val="FFFF00"/>
                </a:solidFill>
              </a:rPr>
              <a:t>Reichelstein</a:t>
            </a:r>
            <a:r>
              <a:rPr lang="en-US" dirty="0" smtClean="0">
                <a:solidFill>
                  <a:srgbClr val="FFFF00"/>
                </a:solidFill>
              </a:rPr>
              <a:t> </a:t>
            </a:r>
          </a:p>
          <a:p>
            <a:pPr marL="0" indent="0" algn="ctr">
              <a:buNone/>
            </a:pPr>
            <a:r>
              <a:rPr lang="en-US" sz="2000" dirty="0" smtClean="0"/>
              <a:t>Director</a:t>
            </a:r>
            <a:r>
              <a:rPr lang="en-US" sz="2000" dirty="0"/>
              <a:t>, Mannheim Institute for Sustainable Energy </a:t>
            </a:r>
            <a:r>
              <a:rPr lang="en-US" sz="2000" dirty="0" smtClean="0"/>
              <a:t>Studies, </a:t>
            </a:r>
            <a:endParaRPr lang="en-US" sz="2000" dirty="0" smtClean="0"/>
          </a:p>
          <a:p>
            <a:pPr marL="0" indent="0" algn="ctr">
              <a:buNone/>
            </a:pPr>
            <a:r>
              <a:rPr lang="en-US" sz="2000" dirty="0" smtClean="0"/>
              <a:t>University </a:t>
            </a:r>
            <a:r>
              <a:rPr lang="en-US" sz="2000" dirty="0"/>
              <a:t>of Mannheim</a:t>
            </a:r>
          </a:p>
          <a:p>
            <a:pPr marL="0" indent="0" algn="ctr">
              <a:buNone/>
            </a:pPr>
            <a:r>
              <a:rPr lang="en-US" sz="2000" dirty="0"/>
              <a:t>William R. Timken Professor Emeritus, </a:t>
            </a:r>
            <a:endParaRPr lang="en-CA" sz="2000" dirty="0"/>
          </a:p>
          <a:p>
            <a:pPr marL="0" indent="0" algn="ctr">
              <a:buNone/>
            </a:pPr>
            <a:r>
              <a:rPr lang="en-US" sz="2000" dirty="0"/>
              <a:t>Stanford Graduate School of Business</a:t>
            </a:r>
            <a:endParaRPr lang="en-CA" sz="2000" dirty="0"/>
          </a:p>
          <a:p>
            <a:pPr marL="0" indent="0" algn="ctr">
              <a:buNone/>
            </a:pPr>
            <a:r>
              <a:rPr lang="en-US" sz="2000" dirty="0"/>
              <a:t>Senior Fellow, </a:t>
            </a:r>
            <a:r>
              <a:rPr lang="en-US" sz="2000" dirty="0" err="1"/>
              <a:t>Precourt</a:t>
            </a:r>
            <a:r>
              <a:rPr lang="en-US" sz="2000" dirty="0"/>
              <a:t> Institute for Energy</a:t>
            </a:r>
            <a:endParaRPr lang="en-CA" sz="2000" dirty="0"/>
          </a:p>
          <a:p>
            <a:pPr marL="0" indent="0" algn="ctr">
              <a:buNone/>
            </a:pPr>
            <a:r>
              <a:rPr lang="en-US" sz="2000" dirty="0" smtClean="0"/>
              <a:t>  </a:t>
            </a:r>
            <a:endParaRPr lang="en-US" sz="2000" dirty="0"/>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7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737A3E4-5C84-9E4F-A152-8020088EA1CC}"/>
              </a:ext>
            </a:extLst>
          </p:cNvPr>
          <p:cNvPicPr>
            <a:picLocks noChangeAspect="1"/>
          </p:cNvPicPr>
          <p:nvPr/>
        </p:nvPicPr>
        <p:blipFill>
          <a:blip r:embed="rId2"/>
          <a:stretch>
            <a:fillRect/>
          </a:stretch>
        </p:blipFill>
        <p:spPr>
          <a:xfrm>
            <a:off x="4482" y="0"/>
            <a:ext cx="12183036" cy="6858000"/>
          </a:xfrm>
          <a:prstGeom prst="rect">
            <a:avLst/>
          </a:prstGeom>
        </p:spPr>
      </p:pic>
    </p:spTree>
    <p:extLst>
      <p:ext uri="{BB962C8B-B14F-4D97-AF65-F5344CB8AC3E}">
        <p14:creationId xmlns:p14="http://schemas.microsoft.com/office/powerpoint/2010/main" val="10635566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EE0FF331-1B6A-014D-A26C-2D4D0E019CF7}"/>
              </a:ext>
            </a:extLst>
          </p:cNvPr>
          <p:cNvPicPr>
            <a:picLocks noChangeAspect="1"/>
          </p:cNvPicPr>
          <p:nvPr/>
        </p:nvPicPr>
        <p:blipFill>
          <a:blip r:embed="rId2"/>
          <a:stretch>
            <a:fillRect/>
          </a:stretch>
        </p:blipFill>
        <p:spPr>
          <a:xfrm>
            <a:off x="0" y="-2523"/>
            <a:ext cx="12187518" cy="6860523"/>
          </a:xfrm>
          <a:prstGeom prst="rect">
            <a:avLst/>
          </a:prstGeom>
        </p:spPr>
      </p:pic>
    </p:spTree>
    <p:extLst>
      <p:ext uri="{BB962C8B-B14F-4D97-AF65-F5344CB8AC3E}">
        <p14:creationId xmlns:p14="http://schemas.microsoft.com/office/powerpoint/2010/main" val="4263662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a:bodyPr>
          <a:lstStyle/>
          <a:p>
            <a:pPr marL="0" indent="0" algn="ctr">
              <a:buNone/>
            </a:pPr>
            <a:r>
              <a:rPr lang="en-US" dirty="0"/>
              <a:t>Unifying </a:t>
            </a:r>
            <a:r>
              <a:rPr lang="en-US" dirty="0" smtClean="0"/>
              <a:t>Comments</a:t>
            </a:r>
          </a:p>
          <a:p>
            <a:pPr marL="0" indent="0" algn="ctr">
              <a:buNone/>
            </a:pPr>
            <a:endParaRPr lang="en-US" sz="1300" dirty="0"/>
          </a:p>
          <a:p>
            <a:pPr marL="0" indent="0" algn="ctr">
              <a:buNone/>
            </a:pPr>
            <a:r>
              <a:rPr lang="en-US" dirty="0">
                <a:solidFill>
                  <a:srgbClr val="FFFF00"/>
                </a:solidFill>
              </a:rPr>
              <a:t>Gordon Richardson    </a:t>
            </a:r>
          </a:p>
          <a:p>
            <a:pPr marL="0" indent="0" algn="ctr">
              <a:buNone/>
            </a:pPr>
            <a:r>
              <a:rPr lang="en-US" sz="2800" dirty="0"/>
              <a:t>KPMG Professor of Accounting</a:t>
            </a:r>
          </a:p>
          <a:p>
            <a:pPr marL="0" indent="0" algn="ctr">
              <a:buNone/>
            </a:pPr>
            <a:r>
              <a:rPr lang="en-US" sz="2800" dirty="0"/>
              <a:t> </a:t>
            </a:r>
            <a:r>
              <a:rPr lang="en-US" sz="2800" dirty="0" err="1"/>
              <a:t>Rotman</a:t>
            </a:r>
            <a:r>
              <a:rPr lang="en-US" sz="2800" dirty="0"/>
              <a:t> School of Management, University of Toronto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6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4744"/>
            <a:ext cx="7772400" cy="2232248"/>
          </a:xfrm>
        </p:spPr>
        <p:txBody>
          <a:bodyPr>
            <a:normAutofit fontScale="90000"/>
          </a:bodyPr>
          <a:lstStyle/>
          <a:p>
            <a:r>
              <a:rPr lang="en-CA" sz="4000" dirty="0">
                <a:solidFill>
                  <a:prstClr val="white"/>
                </a:solidFill>
                <a:latin typeface="Times New Roman" panose="02020603050405020304" pitchFamily="18" charset="0"/>
              </a:rPr>
              <a:t>PAC ANNUAL CONFERENCE</a:t>
            </a:r>
            <a:r>
              <a:rPr lang="en-US" sz="3600" dirty="0"/>
              <a:t/>
            </a:r>
            <a:br>
              <a:rPr lang="en-US" sz="3600" dirty="0"/>
            </a:br>
            <a:r>
              <a:rPr lang="en-CA" b="1" cap="small" dirty="0">
                <a:latin typeface="Times New Roman" panose="02020603050405020304" pitchFamily="18" charset="0"/>
              </a:rPr>
              <a:t>Professional Accounting Futures</a:t>
            </a:r>
            <a:r>
              <a:rPr lang="en-CA" sz="2800" dirty="0">
                <a:solidFill>
                  <a:prstClr val="white"/>
                </a:solidFill>
                <a:latin typeface="Times New Roman" panose="02020603050405020304" pitchFamily="18" charset="0"/>
              </a:rPr>
              <a:t> </a:t>
            </a:r>
            <a:br>
              <a:rPr lang="en-CA" sz="2800" dirty="0">
                <a:solidFill>
                  <a:prstClr val="white"/>
                </a:solidFill>
                <a:latin typeface="Times New Roman" panose="02020603050405020304" pitchFamily="18" charset="0"/>
              </a:rPr>
            </a:br>
            <a:r>
              <a:rPr lang="en-CA" sz="3200" dirty="0">
                <a:solidFill>
                  <a:prstClr val="white"/>
                </a:solidFill>
                <a:latin typeface="Times New Roman" panose="02020603050405020304" pitchFamily="18" charset="0"/>
              </a:rPr>
              <a:t>October 23, 2020</a:t>
            </a:r>
            <a:endParaRPr lang="en-US" dirty="0"/>
          </a:p>
        </p:txBody>
      </p:sp>
      <p:sp>
        <p:nvSpPr>
          <p:cNvPr id="3" name="Subtitle 2"/>
          <p:cNvSpPr>
            <a:spLocks noGrp="1"/>
          </p:cNvSpPr>
          <p:nvPr>
            <p:ph type="subTitle" idx="1"/>
          </p:nvPr>
        </p:nvSpPr>
        <p:spPr>
          <a:xfrm>
            <a:off x="2895600" y="4077072"/>
            <a:ext cx="6400800" cy="1752600"/>
          </a:xfrm>
        </p:spPr>
        <p:txBody>
          <a:bodyPr>
            <a:normAutofit/>
          </a:bodyPr>
          <a:lstStyle/>
          <a:p>
            <a:r>
              <a:rPr lang="en-US" sz="4400" dirty="0"/>
              <a:t>Questions &amp; Answers</a:t>
            </a:r>
          </a:p>
        </p:txBody>
      </p:sp>
    </p:spTree>
    <p:extLst>
      <p:ext uri="{BB962C8B-B14F-4D97-AF65-F5344CB8AC3E}">
        <p14:creationId xmlns:p14="http://schemas.microsoft.com/office/powerpoint/2010/main" val="366737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20689"/>
            <a:ext cx="7772400" cy="2979762"/>
          </a:xfrm>
        </p:spPr>
        <p:txBody>
          <a:bodyPr/>
          <a:lstStyle/>
          <a:p>
            <a:r>
              <a:rPr lang="en-CA" sz="3600" dirty="0">
                <a:solidFill>
                  <a:prstClr val="white"/>
                </a:solidFill>
                <a:latin typeface="Times New Roman" panose="02020603050405020304" pitchFamily="18" charset="0"/>
              </a:rPr>
              <a:t>PAC ANNUAL CONFERENCE</a:t>
            </a:r>
            <a:r>
              <a:rPr lang="en-US" sz="3200" dirty="0"/>
              <a:t/>
            </a:r>
            <a:br>
              <a:rPr lang="en-US" sz="3200" dirty="0"/>
            </a:br>
            <a:r>
              <a:rPr lang="en-CA" sz="4000" b="1" cap="small" dirty="0">
                <a:latin typeface="Times New Roman" panose="02020603050405020304" pitchFamily="18" charset="0"/>
              </a:rPr>
              <a:t>Professional Accounting Futures</a:t>
            </a:r>
            <a:r>
              <a:rPr lang="en-CA" sz="2500" dirty="0">
                <a:solidFill>
                  <a:prstClr val="white"/>
                </a:solidFill>
                <a:latin typeface="Times New Roman" panose="02020603050405020304" pitchFamily="18" charset="0"/>
              </a:rPr>
              <a:t> </a:t>
            </a:r>
            <a:br>
              <a:rPr lang="en-CA" sz="2500" dirty="0">
                <a:solidFill>
                  <a:prstClr val="white"/>
                </a:solidFill>
                <a:latin typeface="Times New Roman" panose="02020603050405020304" pitchFamily="18" charset="0"/>
              </a:rPr>
            </a:br>
            <a:r>
              <a:rPr lang="en-CA" sz="2900" dirty="0">
                <a:solidFill>
                  <a:prstClr val="white"/>
                </a:solidFill>
                <a:latin typeface="Times New Roman" panose="02020603050405020304" pitchFamily="18" charset="0"/>
              </a:rPr>
              <a:t>October 23, 2020</a:t>
            </a:r>
            <a:endParaRPr lang="en-US" dirty="0"/>
          </a:p>
        </p:txBody>
      </p:sp>
      <p:sp>
        <p:nvSpPr>
          <p:cNvPr id="3" name="Subtitle 2"/>
          <p:cNvSpPr>
            <a:spLocks noGrp="1"/>
          </p:cNvSpPr>
          <p:nvPr>
            <p:ph type="subTitle" idx="1"/>
          </p:nvPr>
        </p:nvSpPr>
        <p:spPr/>
        <p:txBody>
          <a:bodyPr/>
          <a:lstStyle/>
          <a:p>
            <a:r>
              <a:rPr lang="en-US" sz="5400" dirty="0"/>
              <a:t>Break</a:t>
            </a:r>
          </a:p>
        </p:txBody>
      </p:sp>
    </p:spTree>
    <p:extLst>
      <p:ext uri="{BB962C8B-B14F-4D97-AF65-F5344CB8AC3E}">
        <p14:creationId xmlns:p14="http://schemas.microsoft.com/office/powerpoint/2010/main" val="2218115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914" y="0"/>
            <a:ext cx="10789920" cy="1570186"/>
          </a:xfrm>
        </p:spPr>
        <p:txBody>
          <a:bodyPr>
            <a:normAutofit/>
          </a:bodyPr>
          <a:lstStyle/>
          <a:p>
            <a:r>
              <a:rPr lang="en-US" sz="4000" dirty="0"/>
              <a:t>ESG Investing: </a:t>
            </a:r>
            <a:br>
              <a:rPr lang="en-US" sz="4000" dirty="0"/>
            </a:br>
            <a:r>
              <a:rPr lang="en-US" sz="4000" dirty="0"/>
              <a:t>Making Sense of Measurements and Disclosure</a:t>
            </a:r>
          </a:p>
        </p:txBody>
      </p:sp>
      <p:sp>
        <p:nvSpPr>
          <p:cNvPr id="3" name="Content Placeholder 2"/>
          <p:cNvSpPr>
            <a:spLocks noGrp="1"/>
          </p:cNvSpPr>
          <p:nvPr>
            <p:ph idx="1"/>
          </p:nvPr>
        </p:nvSpPr>
        <p:spPr>
          <a:xfrm>
            <a:off x="701040" y="1593459"/>
            <a:ext cx="10789919" cy="4452338"/>
          </a:xfrm>
        </p:spPr>
        <p:txBody>
          <a:bodyPr>
            <a:noAutofit/>
          </a:bodyPr>
          <a:lstStyle/>
          <a:p>
            <a:pPr marL="0" indent="0">
              <a:lnSpc>
                <a:spcPct val="107000"/>
              </a:lnSpc>
              <a:spcBef>
                <a:spcPts val="0"/>
              </a:spcBef>
              <a:spcAft>
                <a:spcPts val="800"/>
              </a:spcAft>
              <a:buNone/>
            </a:pPr>
            <a:r>
              <a:rPr lang="en-US" sz="2400" dirty="0">
                <a:ea typeface="Calibri" panose="020F0502020204030204" pitchFamily="34" charset="0"/>
                <a:cs typeface="Times New Roman" panose="02020603050405020304" pitchFamily="18" charset="0"/>
              </a:rPr>
              <a:t>This panel will explore the rise of ESG-based investing, its current status, potential pitfalls, and the way forward. Among other things, the panel will discuss the types of metrics investors use to evaluate ESG, and the weights that they place on ESG metrics vs. financial and operational metrics.</a:t>
            </a:r>
          </a:p>
          <a:p>
            <a:pPr marL="0" indent="0">
              <a:lnSpc>
                <a:spcPct val="107000"/>
              </a:lnSpc>
              <a:spcBef>
                <a:spcPts val="0"/>
              </a:spcBef>
              <a:spcAft>
                <a:spcPts val="800"/>
              </a:spcAft>
              <a:buNone/>
            </a:pPr>
            <a:endParaRPr lang="en-US" sz="900" dirty="0">
              <a:ea typeface="Calibri" panose="020F0502020204030204" pitchFamily="34" charset="0"/>
              <a:cs typeface="Times New Roman" panose="02020603050405020304" pitchFamily="18" charset="0"/>
            </a:endParaRPr>
          </a:p>
          <a:p>
            <a:pPr>
              <a:spcBef>
                <a:spcPts val="0"/>
              </a:spcBef>
              <a:spcAft>
                <a:spcPts val="800"/>
              </a:spcAft>
            </a:pPr>
            <a:r>
              <a:rPr lang="en-US" sz="2400" dirty="0">
                <a:ea typeface="Calibri" panose="020F0502020204030204" pitchFamily="34" charset="0"/>
                <a:cs typeface="Times New Roman" panose="02020603050405020304" pitchFamily="18" charset="0"/>
              </a:rPr>
              <a:t>Dominique Barker, Head, Sustainability Advisory, CIBC Capital Markets</a:t>
            </a:r>
          </a:p>
          <a:p>
            <a:pPr>
              <a:spcBef>
                <a:spcPts val="0"/>
              </a:spcBef>
              <a:spcAft>
                <a:spcPts val="800"/>
              </a:spcAft>
            </a:pPr>
            <a:r>
              <a:rPr lang="en-US" sz="2400" dirty="0">
                <a:ea typeface="Calibri" panose="020F0502020204030204" pitchFamily="34" charset="0"/>
                <a:cs typeface="Times New Roman" panose="02020603050405020304" pitchFamily="18" charset="0"/>
              </a:rPr>
              <a:t>Elizabeth White, Global Head of Strategy-ESG Sustainability, International Finance Corp. (World Bank) </a:t>
            </a:r>
          </a:p>
          <a:p>
            <a:pPr>
              <a:spcBef>
                <a:spcPts val="0"/>
              </a:spcBef>
              <a:spcAft>
                <a:spcPts val="800"/>
              </a:spcAft>
            </a:pPr>
            <a:r>
              <a:rPr lang="en-US" sz="2400" dirty="0">
                <a:ea typeface="Calibri" panose="020F0502020204030204" pitchFamily="34" charset="0"/>
                <a:cs typeface="Times New Roman" panose="02020603050405020304" pitchFamily="18" charset="0"/>
              </a:rPr>
              <a:t>Carson Block, Chief Investment Officer, Muddy Waters Capital Inc.</a:t>
            </a:r>
          </a:p>
          <a:p>
            <a:pPr>
              <a:spcBef>
                <a:spcPts val="0"/>
              </a:spcBef>
              <a:spcAft>
                <a:spcPts val="800"/>
              </a:spcAft>
            </a:pPr>
            <a:r>
              <a:rPr lang="en-US" sz="2400" dirty="0">
                <a:ea typeface="Calibri" panose="020F0502020204030204" pitchFamily="34" charset="0"/>
                <a:cs typeface="Times New Roman" panose="02020603050405020304" pitchFamily="18" charset="0"/>
              </a:rPr>
              <a:t>Shiva Rajgopal, Roy Bernard Kester and T.W. Byrnes Professor, Columbia University</a:t>
            </a:r>
          </a:p>
          <a:p>
            <a:pPr>
              <a:spcBef>
                <a:spcPts val="0"/>
              </a:spcBef>
              <a:spcAft>
                <a:spcPts val="800"/>
              </a:spcAft>
            </a:pPr>
            <a:r>
              <a:rPr lang="en-US" sz="2400" dirty="0">
                <a:ea typeface="Calibri" panose="020F0502020204030204" pitchFamily="34" charset="0"/>
                <a:cs typeface="Times New Roman" panose="02020603050405020304" pitchFamily="18" charset="0"/>
              </a:rPr>
              <a:t>Anthony Scilipoti, CEO, Veritas Investment Research</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a:ea typeface="+mn-ea"/>
                <a:cs typeface="+mn-cs"/>
              </a:rPr>
              <a:t>PAC    Professional Accounting Futures 2019</a:t>
            </a:r>
            <a:endParaRPr kumimoji="0" lang="en-CA" sz="1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2BD0D-169D-4E79-8896-91849D654FE9}" type="slidenum">
              <a:rPr kumimoji="0" lang="en-CA"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7918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027289" y="2276873"/>
            <a:ext cx="9956800" cy="2448273"/>
          </a:xfrm>
        </p:spPr>
        <p:txBody>
          <a:bodyPr>
            <a:noAutofit/>
          </a:bodyPr>
          <a:lstStyle/>
          <a:p>
            <a:pPr marL="0" indent="0" algn="ctr">
              <a:buNone/>
            </a:pPr>
            <a:r>
              <a:rPr lang="en-US" sz="2800" dirty="0"/>
              <a:t>The Role of Media in Sustainability (ESG) </a:t>
            </a:r>
            <a:r>
              <a:rPr lang="en-US" sz="2800" dirty="0" smtClean="0"/>
              <a:t>Reporting </a:t>
            </a:r>
            <a:r>
              <a:rPr lang="en-US" sz="2800" dirty="0" smtClean="0"/>
              <a:t>&amp; </a:t>
            </a:r>
            <a:r>
              <a:rPr lang="en-US" sz="2800" dirty="0" smtClean="0"/>
              <a:t>Assurance</a:t>
            </a:r>
          </a:p>
          <a:p>
            <a:pPr marL="0" indent="0" algn="ctr">
              <a:buNone/>
            </a:pPr>
            <a:endParaRPr lang="en-US" sz="2400" dirty="0"/>
          </a:p>
          <a:p>
            <a:pPr marL="0" indent="0" algn="ctr">
              <a:buNone/>
            </a:pPr>
            <a:r>
              <a:rPr lang="en-US" dirty="0" smtClean="0">
                <a:solidFill>
                  <a:srgbClr val="FFFF00"/>
                </a:solidFill>
              </a:rPr>
              <a:t>Daniel </a:t>
            </a:r>
            <a:r>
              <a:rPr lang="en-US" dirty="0">
                <a:solidFill>
                  <a:srgbClr val="FFFF00"/>
                </a:solidFill>
              </a:rPr>
              <a:t>Hicks    </a:t>
            </a:r>
            <a:endParaRPr lang="en-US" sz="2400" dirty="0">
              <a:solidFill>
                <a:srgbClr val="FFFF00"/>
              </a:solidFill>
            </a:endParaRPr>
          </a:p>
          <a:p>
            <a:pPr marL="0" indent="0" algn="ctr">
              <a:buNone/>
            </a:pPr>
            <a:r>
              <a:rPr lang="en-US" sz="2400" dirty="0"/>
              <a:t>Professor of Economics</a:t>
            </a:r>
          </a:p>
          <a:p>
            <a:pPr marL="0" indent="0" algn="ctr">
              <a:buNone/>
            </a:pPr>
            <a:r>
              <a:rPr lang="en-US" sz="2400" dirty="0"/>
              <a:t>    Miami Herbert Business School</a:t>
            </a:r>
          </a:p>
          <a:p>
            <a:pPr marL="0" indent="0" algn="ctr">
              <a:buNone/>
            </a:pPr>
            <a:r>
              <a:rPr lang="en-US" sz="2400" dirty="0" smtClean="0"/>
              <a:t>F</a:t>
            </a:r>
            <a:endParaRPr lang="en-US" sz="2800" dirty="0"/>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396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861849" y="2276872"/>
            <a:ext cx="10554296" cy="3320363"/>
          </a:xfrm>
        </p:spPr>
        <p:txBody>
          <a:bodyPr>
            <a:normAutofit/>
          </a:bodyPr>
          <a:lstStyle/>
          <a:p>
            <a:pPr marL="0" indent="0" algn="ctr">
              <a:buNone/>
            </a:pPr>
            <a:r>
              <a:rPr lang="en-US" sz="2800" dirty="0"/>
              <a:t>ESG Investing: Making Sense of </a:t>
            </a:r>
            <a:r>
              <a:rPr lang="en-US" sz="2800" dirty="0" smtClean="0"/>
              <a:t>Measurements and </a:t>
            </a:r>
            <a:r>
              <a:rPr lang="en-US" sz="2800" dirty="0" smtClean="0"/>
              <a:t>Disclosure</a:t>
            </a:r>
          </a:p>
          <a:p>
            <a:pPr marL="0" indent="0" algn="ctr">
              <a:buNone/>
            </a:pPr>
            <a:endParaRPr lang="en-US" sz="1200" dirty="0"/>
          </a:p>
          <a:p>
            <a:pPr marL="0" indent="0" algn="ctr">
              <a:buNone/>
            </a:pPr>
            <a:r>
              <a:rPr lang="en-US" dirty="0">
                <a:solidFill>
                  <a:srgbClr val="FFFF00"/>
                </a:solidFill>
              </a:rPr>
              <a:t>Dominique Barker, CFA     </a:t>
            </a:r>
          </a:p>
          <a:p>
            <a:pPr marL="0" indent="0" algn="ctr">
              <a:buNone/>
            </a:pPr>
            <a:r>
              <a:rPr lang="en-US" sz="2800" dirty="0"/>
              <a:t>Head, Sustainability </a:t>
            </a:r>
            <a:r>
              <a:rPr lang="en-US" sz="2800" dirty="0" smtClean="0"/>
              <a:t>Advisory</a:t>
            </a:r>
          </a:p>
          <a:p>
            <a:pPr marL="0" indent="0" algn="ctr">
              <a:buNone/>
            </a:pPr>
            <a:r>
              <a:rPr lang="en-US" sz="2800" dirty="0" smtClean="0"/>
              <a:t>Global Investment Banking</a:t>
            </a:r>
          </a:p>
          <a:p>
            <a:pPr marL="0" indent="0" algn="ctr">
              <a:buNone/>
            </a:pPr>
            <a:r>
              <a:rPr lang="en-US" sz="2800" dirty="0" smtClean="0"/>
              <a:t> </a:t>
            </a:r>
            <a:r>
              <a:rPr lang="en-US" sz="2800" dirty="0"/>
              <a:t>CIBC Capital Markets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88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a:bodyPr>
          <a:lstStyle/>
          <a:p>
            <a:pPr marL="0" indent="0" algn="ctr">
              <a:buNone/>
            </a:pPr>
            <a:r>
              <a:rPr lang="en-US" dirty="0"/>
              <a:t>ESG and Impact Investing Taking </a:t>
            </a:r>
            <a:r>
              <a:rPr lang="en-US" dirty="0" smtClean="0"/>
              <a:t>AIMM</a:t>
            </a:r>
          </a:p>
          <a:p>
            <a:pPr marL="0" indent="0" algn="ctr">
              <a:buNone/>
            </a:pPr>
            <a:endParaRPr lang="en-US" sz="1200" dirty="0"/>
          </a:p>
          <a:p>
            <a:pPr marL="0" indent="0" algn="ctr">
              <a:buNone/>
            </a:pPr>
            <a:r>
              <a:rPr lang="en-US" dirty="0">
                <a:solidFill>
                  <a:srgbClr val="FFFF00"/>
                </a:solidFill>
              </a:rPr>
              <a:t>Elizabeth </a:t>
            </a:r>
            <a:r>
              <a:rPr lang="en-US" dirty="0" smtClean="0">
                <a:solidFill>
                  <a:srgbClr val="FFFF00"/>
                </a:solidFill>
              </a:rPr>
              <a:t>White </a:t>
            </a:r>
            <a:endParaRPr lang="en-US" dirty="0">
              <a:solidFill>
                <a:srgbClr val="FFFF00"/>
              </a:solidFill>
            </a:endParaRPr>
          </a:p>
          <a:p>
            <a:pPr marL="0" indent="0" algn="ctr">
              <a:buNone/>
            </a:pPr>
            <a:r>
              <a:rPr lang="en-US" sz="2800" dirty="0"/>
              <a:t>Global Head of Strategy, ESG </a:t>
            </a:r>
            <a:r>
              <a:rPr lang="en-US" sz="2800" dirty="0" smtClean="0"/>
              <a:t>Sustainability</a:t>
            </a:r>
            <a:endParaRPr lang="en-US" sz="2800" dirty="0"/>
          </a:p>
          <a:p>
            <a:pPr marL="0" indent="0" algn="ctr">
              <a:buNone/>
            </a:pPr>
            <a:r>
              <a:rPr lang="en-US" sz="2800" dirty="0"/>
              <a:t>International Finance Corporation (World Bank)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95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grass, outdoor, field, mountain&#10;&#10;Description automatically generated">
            <a:extLst>
              <a:ext uri="{FF2B5EF4-FFF2-40B4-BE49-F238E27FC236}">
                <a16:creationId xmlns:a16="http://schemas.microsoft.com/office/drawing/2014/main" id="{EF6D96E3-35EB-4445-929B-87FB1E37703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1841" b="5365"/>
          <a:stretch/>
        </p:blipFill>
        <p:spPr>
          <a:xfrm>
            <a:off x="20" y="10"/>
            <a:ext cx="12191981" cy="6857990"/>
          </a:xfrm>
          <a:prstGeom prst="rect">
            <a:avLst/>
          </a:prstGeom>
        </p:spPr>
      </p:pic>
      <p:sp>
        <p:nvSpPr>
          <p:cNvPr id="24" name="TextBox 23">
            <a:extLst>
              <a:ext uri="{FF2B5EF4-FFF2-40B4-BE49-F238E27FC236}">
                <a16:creationId xmlns:a16="http://schemas.microsoft.com/office/drawing/2014/main" id="{700CCB9C-B40F-448C-BB24-7AD709C860CD}"/>
              </a:ext>
            </a:extLst>
          </p:cNvPr>
          <p:cNvSpPr txBox="1"/>
          <p:nvPr/>
        </p:nvSpPr>
        <p:spPr>
          <a:xfrm>
            <a:off x="643468" y="3320859"/>
            <a:ext cx="4666470" cy="2076333"/>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rPr>
              <a:t>ESG and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rPr>
              <a:t>Impact Investing Taking AIMM</a:t>
            </a:r>
          </a:p>
        </p:txBody>
      </p:sp>
      <p:sp>
        <p:nvSpPr>
          <p:cNvPr id="33" name="Freeform: Shape 32">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grass, outdoor, field, mountain&#10;&#10;Description automatically generated">
            <a:extLst>
              <a:ext uri="{FF2B5EF4-FFF2-40B4-BE49-F238E27FC236}">
                <a16:creationId xmlns:a16="http://schemas.microsoft.com/office/drawing/2014/main" id="{828307A2-99A0-42A1-BDC0-E341B49A202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246" r="12245"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38892724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BB847-1518-4D1E-8295-DF8DBD449DD1}"/>
              </a:ext>
            </a:extLst>
          </p:cNvPr>
          <p:cNvSpPr txBox="1"/>
          <p:nvPr/>
        </p:nvSpPr>
        <p:spPr>
          <a:xfrm>
            <a:off x="148853" y="73549"/>
            <a:ext cx="105368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ESG and Impact Investing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Most Impact Investors will screen for, and manage, ESG risk as part of their investment practices</a:t>
            </a:r>
            <a:endParaRPr kumimoji="0" lang="en-US" sz="30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Oval 4">
            <a:extLst>
              <a:ext uri="{FF2B5EF4-FFF2-40B4-BE49-F238E27FC236}">
                <a16:creationId xmlns:a16="http://schemas.microsoft.com/office/drawing/2014/main" id="{59A70868-0F16-446F-B786-3553C0148FF2}"/>
              </a:ext>
            </a:extLst>
          </p:cNvPr>
          <p:cNvSpPr/>
          <p:nvPr/>
        </p:nvSpPr>
        <p:spPr>
          <a:xfrm>
            <a:off x="662940" y="1990396"/>
            <a:ext cx="1508760" cy="1440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ESG</a:t>
            </a:r>
          </a:p>
        </p:txBody>
      </p:sp>
      <p:sp>
        <p:nvSpPr>
          <p:cNvPr id="6" name="Oval 5">
            <a:extLst>
              <a:ext uri="{FF2B5EF4-FFF2-40B4-BE49-F238E27FC236}">
                <a16:creationId xmlns:a16="http://schemas.microsoft.com/office/drawing/2014/main" id="{18548A1F-4738-42A7-BA06-3B4EC0D618F6}"/>
              </a:ext>
            </a:extLst>
          </p:cNvPr>
          <p:cNvSpPr/>
          <p:nvPr/>
        </p:nvSpPr>
        <p:spPr>
          <a:xfrm>
            <a:off x="662940" y="5026843"/>
            <a:ext cx="1508760" cy="1440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Impact Investing</a:t>
            </a:r>
          </a:p>
        </p:txBody>
      </p:sp>
      <p:sp>
        <p:nvSpPr>
          <p:cNvPr id="10" name="Rectangle 9">
            <a:extLst>
              <a:ext uri="{FF2B5EF4-FFF2-40B4-BE49-F238E27FC236}">
                <a16:creationId xmlns:a16="http://schemas.microsoft.com/office/drawing/2014/main" id="{7462DB98-583A-400C-A300-D24B36B4F32D}"/>
              </a:ext>
            </a:extLst>
          </p:cNvPr>
          <p:cNvSpPr/>
          <p:nvPr/>
        </p:nvSpPr>
        <p:spPr>
          <a:xfrm>
            <a:off x="2832740" y="1002092"/>
            <a:ext cx="1965960" cy="52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Originate</a:t>
            </a:r>
          </a:p>
        </p:txBody>
      </p:sp>
      <p:sp>
        <p:nvSpPr>
          <p:cNvPr id="11" name="Rectangle 10">
            <a:extLst>
              <a:ext uri="{FF2B5EF4-FFF2-40B4-BE49-F238E27FC236}">
                <a16:creationId xmlns:a16="http://schemas.microsoft.com/office/drawing/2014/main" id="{3148A571-4471-4126-B768-18F8856603F4}"/>
              </a:ext>
            </a:extLst>
          </p:cNvPr>
          <p:cNvSpPr/>
          <p:nvPr/>
        </p:nvSpPr>
        <p:spPr>
          <a:xfrm>
            <a:off x="5212082" y="1005840"/>
            <a:ext cx="1965960" cy="52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Deploy</a:t>
            </a:r>
          </a:p>
        </p:txBody>
      </p:sp>
      <p:sp>
        <p:nvSpPr>
          <p:cNvPr id="12" name="Rectangle 11">
            <a:extLst>
              <a:ext uri="{FF2B5EF4-FFF2-40B4-BE49-F238E27FC236}">
                <a16:creationId xmlns:a16="http://schemas.microsoft.com/office/drawing/2014/main" id="{CE81EF43-6142-48BA-BA49-D401293A0118}"/>
              </a:ext>
            </a:extLst>
          </p:cNvPr>
          <p:cNvSpPr/>
          <p:nvPr/>
        </p:nvSpPr>
        <p:spPr>
          <a:xfrm>
            <a:off x="7530460" y="1005840"/>
            <a:ext cx="1965960" cy="52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Manage</a:t>
            </a:r>
          </a:p>
        </p:txBody>
      </p:sp>
      <p:sp>
        <p:nvSpPr>
          <p:cNvPr id="13" name="Rectangle 12">
            <a:extLst>
              <a:ext uri="{FF2B5EF4-FFF2-40B4-BE49-F238E27FC236}">
                <a16:creationId xmlns:a16="http://schemas.microsoft.com/office/drawing/2014/main" id="{632406A8-5157-400B-AE9E-DED9126E17E9}"/>
              </a:ext>
            </a:extLst>
          </p:cNvPr>
          <p:cNvSpPr/>
          <p:nvPr/>
        </p:nvSpPr>
        <p:spPr>
          <a:xfrm>
            <a:off x="9814560" y="1005840"/>
            <a:ext cx="2152638" cy="52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Exit</a:t>
            </a:r>
          </a:p>
        </p:txBody>
      </p:sp>
      <p:sp>
        <p:nvSpPr>
          <p:cNvPr id="14" name="Rectangle 13">
            <a:extLst>
              <a:ext uri="{FF2B5EF4-FFF2-40B4-BE49-F238E27FC236}">
                <a16:creationId xmlns:a16="http://schemas.microsoft.com/office/drawing/2014/main" id="{4C531D1E-762A-431E-993D-95DDEF9F1D40}"/>
              </a:ext>
            </a:extLst>
          </p:cNvPr>
          <p:cNvSpPr/>
          <p:nvPr/>
        </p:nvSpPr>
        <p:spPr>
          <a:xfrm>
            <a:off x="2811780" y="1666423"/>
            <a:ext cx="1965960" cy="2265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Thesis:  Business Strategy, Financial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Negative Screen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Filter based on do no harm, ES risk and CG practice</a:t>
            </a:r>
          </a:p>
        </p:txBody>
      </p:sp>
      <p:sp>
        <p:nvSpPr>
          <p:cNvPr id="15" name="Rectangle 14">
            <a:extLst>
              <a:ext uri="{FF2B5EF4-FFF2-40B4-BE49-F238E27FC236}">
                <a16:creationId xmlns:a16="http://schemas.microsoft.com/office/drawing/2014/main" id="{C4804081-12D3-4267-890E-48569B9EE2CE}"/>
              </a:ext>
            </a:extLst>
          </p:cNvPr>
          <p:cNvSpPr/>
          <p:nvPr/>
        </p:nvSpPr>
        <p:spPr>
          <a:xfrm>
            <a:off x="5212082" y="1666423"/>
            <a:ext cx="1965960" cy="2265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Use scorecards to understand company performance, minimum threshold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Deploy through public markets</a:t>
            </a:r>
          </a:p>
        </p:txBody>
      </p:sp>
      <p:sp>
        <p:nvSpPr>
          <p:cNvPr id="16" name="Rectangle 15">
            <a:extLst>
              <a:ext uri="{FF2B5EF4-FFF2-40B4-BE49-F238E27FC236}">
                <a16:creationId xmlns:a16="http://schemas.microsoft.com/office/drawing/2014/main" id="{0F4E6F1B-5E62-475A-9262-916921DDF478}"/>
              </a:ext>
            </a:extLst>
          </p:cNvPr>
          <p:cNvSpPr/>
          <p:nvPr/>
        </p:nvSpPr>
        <p:spPr>
          <a:xfrm>
            <a:off x="7530460" y="1666423"/>
            <a:ext cx="1965960" cy="2265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Use ownership position to suggest ESG performance improvements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Regularly report on ESG performance </a:t>
            </a:r>
          </a:p>
        </p:txBody>
      </p:sp>
      <p:sp>
        <p:nvSpPr>
          <p:cNvPr id="17" name="Rectangle 16">
            <a:extLst>
              <a:ext uri="{FF2B5EF4-FFF2-40B4-BE49-F238E27FC236}">
                <a16:creationId xmlns:a16="http://schemas.microsoft.com/office/drawing/2014/main" id="{833507D9-DFD2-4DA6-8049-B11D56EB2C8B}"/>
              </a:ext>
            </a:extLst>
          </p:cNvPr>
          <p:cNvSpPr/>
          <p:nvPr/>
        </p:nvSpPr>
        <p:spPr>
          <a:xfrm>
            <a:off x="9814560" y="1666423"/>
            <a:ext cx="2164080" cy="2265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Sells shares and redeploy proceeds as desired. Compare performance in ESG vs non ESG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required reporting on change in impact performance</a:t>
            </a:r>
          </a:p>
        </p:txBody>
      </p:sp>
      <p:sp>
        <p:nvSpPr>
          <p:cNvPr id="18" name="Rectangle 17">
            <a:extLst>
              <a:ext uri="{FF2B5EF4-FFF2-40B4-BE49-F238E27FC236}">
                <a16:creationId xmlns:a16="http://schemas.microsoft.com/office/drawing/2014/main" id="{72E1E024-3841-49F1-9D89-99D8EC2D2079}"/>
              </a:ext>
            </a:extLst>
          </p:cNvPr>
          <p:cNvSpPr/>
          <p:nvPr/>
        </p:nvSpPr>
        <p:spPr>
          <a:xfrm>
            <a:off x="2811780" y="4046220"/>
            <a:ext cx="196596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Thesis:  Intention to contribute to solutions for societal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Investments  align with intention  and serve markets</a:t>
            </a:r>
          </a:p>
        </p:txBody>
      </p:sp>
      <p:sp>
        <p:nvSpPr>
          <p:cNvPr id="19" name="Rectangle 18">
            <a:extLst>
              <a:ext uri="{FF2B5EF4-FFF2-40B4-BE49-F238E27FC236}">
                <a16:creationId xmlns:a16="http://schemas.microsoft.com/office/drawing/2014/main" id="{47436BE7-A43E-4A27-A693-1D9DFCE83353}"/>
              </a:ext>
            </a:extLst>
          </p:cNvPr>
          <p:cNvSpPr/>
          <p:nvPr/>
        </p:nvSpPr>
        <p:spPr>
          <a:xfrm>
            <a:off x="5189222" y="4046220"/>
            <a:ext cx="196596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Use systematic impact alignment assessments to identify and source investments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Deploy through private markets</a:t>
            </a:r>
          </a:p>
        </p:txBody>
      </p:sp>
      <p:sp>
        <p:nvSpPr>
          <p:cNvPr id="20" name="Rectangle 19">
            <a:extLst>
              <a:ext uri="{FF2B5EF4-FFF2-40B4-BE49-F238E27FC236}">
                <a16:creationId xmlns:a16="http://schemas.microsoft.com/office/drawing/2014/main" id="{FF9CA544-2EC6-46B7-A9B4-232E04770740}"/>
              </a:ext>
            </a:extLst>
          </p:cNvPr>
          <p:cNvSpPr/>
          <p:nvPr/>
        </p:nvSpPr>
        <p:spPr>
          <a:xfrm>
            <a:off x="7530460" y="4046220"/>
            <a:ext cx="196596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Actively seek ways to deepen positive impacts for all stakeholders, address negative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Report on outputs and outcomes where possible, using standard metrics</a:t>
            </a:r>
          </a:p>
        </p:txBody>
      </p:sp>
      <p:sp>
        <p:nvSpPr>
          <p:cNvPr id="21" name="Rectangle 20">
            <a:extLst>
              <a:ext uri="{FF2B5EF4-FFF2-40B4-BE49-F238E27FC236}">
                <a16:creationId xmlns:a16="http://schemas.microsoft.com/office/drawing/2014/main" id="{9203679F-CBE0-4D91-8EF1-C321A612175B}"/>
              </a:ext>
            </a:extLst>
          </p:cNvPr>
          <p:cNvSpPr/>
          <p:nvPr/>
        </p:nvSpPr>
        <p:spPr>
          <a:xfrm>
            <a:off x="9803118" y="4046220"/>
            <a:ext cx="2164080" cy="228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Conduct exits considering effect on sustained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Publicly disclosure</a:t>
            </a:r>
          </a:p>
        </p:txBody>
      </p:sp>
      <p:sp>
        <p:nvSpPr>
          <p:cNvPr id="23" name="TextBox 22">
            <a:extLst>
              <a:ext uri="{FF2B5EF4-FFF2-40B4-BE49-F238E27FC236}">
                <a16:creationId xmlns:a16="http://schemas.microsoft.com/office/drawing/2014/main" id="{3B8988DF-AB52-42BA-881C-3022BD204976}"/>
              </a:ext>
            </a:extLst>
          </p:cNvPr>
          <p:cNvSpPr txBox="1"/>
          <p:nvPr/>
        </p:nvSpPr>
        <p:spPr>
          <a:xfrm flipH="1">
            <a:off x="4046220" y="6467023"/>
            <a:ext cx="9738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The difference between ESG and Impact Investing,  Neil Gregory;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Kusi</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Hornberger </a:t>
            </a:r>
          </a:p>
        </p:txBody>
      </p:sp>
    </p:spTree>
    <p:extLst>
      <p:ext uri="{BB962C8B-B14F-4D97-AF65-F5344CB8AC3E}">
        <p14:creationId xmlns:p14="http://schemas.microsoft.com/office/powerpoint/2010/main" val="1364139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B7A577-B204-420E-8FD5-E554A6513E0F}"/>
              </a:ext>
            </a:extLst>
          </p:cNvPr>
          <p:cNvSpPr txBox="1"/>
          <p:nvPr/>
        </p:nvSpPr>
        <p:spPr>
          <a:xfrm>
            <a:off x="148853" y="73549"/>
            <a:ext cx="105368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ESG is at the Core of Our Business Model</a:t>
            </a:r>
          </a:p>
        </p:txBody>
      </p:sp>
      <p:sp>
        <p:nvSpPr>
          <p:cNvPr id="4" name="TextBox 3">
            <a:extLst>
              <a:ext uri="{FF2B5EF4-FFF2-40B4-BE49-F238E27FC236}">
                <a16:creationId xmlns:a16="http://schemas.microsoft.com/office/drawing/2014/main" id="{32754AC5-42BA-49D8-86AD-EDEB06516363}"/>
              </a:ext>
            </a:extLst>
          </p:cNvPr>
          <p:cNvSpPr txBox="1"/>
          <p:nvPr/>
        </p:nvSpPr>
        <p:spPr>
          <a:xfrm>
            <a:off x="148853" y="574382"/>
            <a:ext cx="1177592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IFC’s Performance Standards &amp; Corporate Governance Methodology Help Address 16 of the 17 Sustainable Development Goals (SDGs)</a:t>
            </a:r>
          </a:p>
        </p:txBody>
      </p:sp>
      <p:pic>
        <p:nvPicPr>
          <p:cNvPr id="6" name="Picture 5">
            <a:extLst>
              <a:ext uri="{FF2B5EF4-FFF2-40B4-BE49-F238E27FC236}">
                <a16:creationId xmlns:a16="http://schemas.microsoft.com/office/drawing/2014/main" id="{CFD25059-3E33-4ED0-A0CB-3B18B1B21867}"/>
              </a:ext>
            </a:extLst>
          </p:cNvPr>
          <p:cNvPicPr>
            <a:picLocks noChangeAspect="1"/>
          </p:cNvPicPr>
          <p:nvPr/>
        </p:nvPicPr>
        <p:blipFill rotWithShape="1">
          <a:blip r:embed="rId3"/>
          <a:srcRect l="-2" t="1" r="26476" b="-1"/>
          <a:stretch/>
        </p:blipFill>
        <p:spPr>
          <a:xfrm>
            <a:off x="0" y="735964"/>
            <a:ext cx="8272621" cy="6331087"/>
          </a:xfrm>
          <a:prstGeom prst="rect">
            <a:avLst/>
          </a:prstGeom>
        </p:spPr>
      </p:pic>
      <p:pic>
        <p:nvPicPr>
          <p:cNvPr id="7" name="Picture 6">
            <a:extLst>
              <a:ext uri="{FF2B5EF4-FFF2-40B4-BE49-F238E27FC236}">
                <a16:creationId xmlns:a16="http://schemas.microsoft.com/office/drawing/2014/main" id="{D44674F7-60B2-400B-91DA-F7E8D582C3FA}"/>
              </a:ext>
            </a:extLst>
          </p:cNvPr>
          <p:cNvPicPr>
            <a:picLocks noChangeAspect="1"/>
          </p:cNvPicPr>
          <p:nvPr/>
        </p:nvPicPr>
        <p:blipFill>
          <a:blip r:embed="rId4"/>
          <a:stretch>
            <a:fillRect/>
          </a:stretch>
        </p:blipFill>
        <p:spPr>
          <a:xfrm>
            <a:off x="8189623" y="0"/>
            <a:ext cx="3756417" cy="6858000"/>
          </a:xfrm>
          <a:prstGeom prst="rect">
            <a:avLst/>
          </a:prstGeom>
        </p:spPr>
      </p:pic>
    </p:spTree>
    <p:extLst>
      <p:ext uri="{BB962C8B-B14F-4D97-AF65-F5344CB8AC3E}">
        <p14:creationId xmlns:p14="http://schemas.microsoft.com/office/powerpoint/2010/main" val="804954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131E-28D9-4083-8EE5-A2FB0A82F95C}"/>
              </a:ext>
            </a:extLst>
          </p:cNvPr>
          <p:cNvPicPr>
            <a:picLocks noChangeAspect="1"/>
          </p:cNvPicPr>
          <p:nvPr/>
        </p:nvPicPr>
        <p:blipFill>
          <a:blip r:embed="rId3"/>
          <a:stretch>
            <a:fillRect/>
          </a:stretch>
        </p:blipFill>
        <p:spPr>
          <a:xfrm>
            <a:off x="2346499" y="1286933"/>
            <a:ext cx="7819041" cy="5571067"/>
          </a:xfrm>
          <a:prstGeom prst="rect">
            <a:avLst/>
          </a:prstGeom>
        </p:spPr>
      </p:pic>
      <p:sp>
        <p:nvSpPr>
          <p:cNvPr id="4" name="TextBox 3">
            <a:extLst>
              <a:ext uri="{FF2B5EF4-FFF2-40B4-BE49-F238E27FC236}">
                <a16:creationId xmlns:a16="http://schemas.microsoft.com/office/drawing/2014/main" id="{E89FDCAD-0121-47BD-8F5B-87754868916A}"/>
              </a:ext>
            </a:extLst>
          </p:cNvPr>
          <p:cNvSpPr txBox="1"/>
          <p:nvPr/>
        </p:nvSpPr>
        <p:spPr>
          <a:xfrm>
            <a:off x="148853" y="73549"/>
            <a:ext cx="12043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We also build on that to drive to our Mission and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Brings together ESG due diligence and Impact Investing</a:t>
            </a:r>
          </a:p>
        </p:txBody>
      </p:sp>
    </p:spTree>
    <p:extLst>
      <p:ext uri="{BB962C8B-B14F-4D97-AF65-F5344CB8AC3E}">
        <p14:creationId xmlns:p14="http://schemas.microsoft.com/office/powerpoint/2010/main" val="610204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B7A577-B204-420E-8FD5-E554A6513E0F}"/>
              </a:ext>
            </a:extLst>
          </p:cNvPr>
          <p:cNvSpPr txBox="1"/>
          <p:nvPr/>
        </p:nvSpPr>
        <p:spPr>
          <a:xfrm>
            <a:off x="127591" y="73549"/>
            <a:ext cx="120644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Our Impact Investing Model Recognizes that ESG Matters</a:t>
            </a:r>
          </a:p>
        </p:txBody>
      </p:sp>
      <p:sp>
        <p:nvSpPr>
          <p:cNvPr id="8" name="TextBox 7">
            <a:extLst>
              <a:ext uri="{FF2B5EF4-FFF2-40B4-BE49-F238E27FC236}">
                <a16:creationId xmlns:a16="http://schemas.microsoft.com/office/drawing/2014/main" id="{29DD71C0-6BC6-4BB5-A18D-8FB05FBF9697}"/>
              </a:ext>
            </a:extLst>
          </p:cNvPr>
          <p:cNvSpPr txBox="1"/>
          <p:nvPr/>
        </p:nvSpPr>
        <p:spPr>
          <a:xfrm>
            <a:off x="312699" y="609906"/>
            <a:ext cx="11751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4E79"/>
                </a:solidFill>
                <a:effectLst/>
                <a:uLnTx/>
                <a:uFillTx/>
                <a:latin typeface="Trebuchet MS" panose="020B0703020202090204" pitchFamily="34" charset="0"/>
                <a:ea typeface="+mn-ea"/>
                <a:cs typeface="+mn-cs"/>
              </a:rPr>
              <a:t>Delivered through an Anticipated Impact Measurement and Monitoring System</a:t>
            </a:r>
          </a:p>
        </p:txBody>
      </p:sp>
      <p:sp>
        <p:nvSpPr>
          <p:cNvPr id="9" name="Arrow: Striped Right 8">
            <a:extLst>
              <a:ext uri="{FF2B5EF4-FFF2-40B4-BE49-F238E27FC236}">
                <a16:creationId xmlns:a16="http://schemas.microsoft.com/office/drawing/2014/main" id="{AA8D61A7-A07C-42EA-A254-B77CB19A4EC8}"/>
              </a:ext>
            </a:extLst>
          </p:cNvPr>
          <p:cNvSpPr/>
          <p:nvPr/>
        </p:nvSpPr>
        <p:spPr>
          <a:xfrm rot="16200000">
            <a:off x="1221183" y="3022911"/>
            <a:ext cx="1003852" cy="934279"/>
          </a:xfrm>
          <a:prstGeom prst="striped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C61AC1D-C440-4A78-8CC4-6459EFC7CCE5}"/>
              </a:ext>
            </a:extLst>
          </p:cNvPr>
          <p:cNvSpPr txBox="1"/>
          <p:nvPr/>
        </p:nvSpPr>
        <p:spPr>
          <a:xfrm>
            <a:off x="743275" y="1956927"/>
            <a:ext cx="19596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Project Outcomes</a:t>
            </a:r>
          </a:p>
        </p:txBody>
      </p:sp>
      <p:sp>
        <p:nvSpPr>
          <p:cNvPr id="11" name="TextBox 10">
            <a:extLst>
              <a:ext uri="{FF2B5EF4-FFF2-40B4-BE49-F238E27FC236}">
                <a16:creationId xmlns:a16="http://schemas.microsoft.com/office/drawing/2014/main" id="{379EF079-F606-45EC-8C7F-34361731666C}"/>
              </a:ext>
            </a:extLst>
          </p:cNvPr>
          <p:cNvSpPr txBox="1"/>
          <p:nvPr/>
        </p:nvSpPr>
        <p:spPr>
          <a:xfrm>
            <a:off x="4024264" y="4794523"/>
            <a:ext cx="2480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Contribution to market creation</a:t>
            </a:r>
          </a:p>
        </p:txBody>
      </p:sp>
      <p:sp>
        <p:nvSpPr>
          <p:cNvPr id="12" name="TextBox 11">
            <a:extLst>
              <a:ext uri="{FF2B5EF4-FFF2-40B4-BE49-F238E27FC236}">
                <a16:creationId xmlns:a16="http://schemas.microsoft.com/office/drawing/2014/main" id="{E736CE75-E6E2-4956-90EF-0826E9809E38}"/>
              </a:ext>
            </a:extLst>
          </p:cNvPr>
          <p:cNvSpPr txBox="1"/>
          <p:nvPr/>
        </p:nvSpPr>
        <p:spPr>
          <a:xfrm>
            <a:off x="2869250" y="1849205"/>
            <a:ext cx="5344019" cy="10310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Stakeholder effects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Economy wide effects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srgbClr val="FF0000"/>
                </a:solidFill>
                <a:effectLst/>
                <a:uLnTx/>
                <a:uFillTx/>
                <a:latin typeface="Calibri" panose="020F0502020204030204"/>
                <a:ea typeface="+mn-ea"/>
                <a:cs typeface="+mn-cs"/>
              </a:rPr>
              <a:t>Environmental and social effects </a:t>
            </a:r>
            <a:endParaRPr kumimoji="0" lang="en-US" sz="2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D1C0128-B95E-44AE-A3C2-CF6DFC5B6D7B}"/>
              </a:ext>
            </a:extLst>
          </p:cNvPr>
          <p:cNvSpPr txBox="1"/>
          <p:nvPr/>
        </p:nvSpPr>
        <p:spPr>
          <a:xfrm>
            <a:off x="6096000" y="4409802"/>
            <a:ext cx="2710371" cy="16927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Competitiveness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srgbClr val="FF0000"/>
                </a:solidFill>
                <a:effectLst/>
                <a:uLnTx/>
                <a:uFillTx/>
                <a:latin typeface="Calibri" panose="020F0502020204030204"/>
                <a:ea typeface="+mn-ea"/>
                <a:cs typeface="+mn-cs"/>
              </a:rPr>
              <a:t>Resilience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Inclusiveness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srgbClr val="FF0000"/>
                </a:solidFill>
                <a:effectLst/>
                <a:uLnTx/>
                <a:uFillTx/>
                <a:latin typeface="Calibri" panose="020F0502020204030204"/>
                <a:ea typeface="+mn-ea"/>
                <a:cs typeface="+mn-cs"/>
              </a:rPr>
              <a:t>Sustainability</a:t>
            </a:r>
            <a:endParaRPr kumimoji="0" lang="en-US" sz="2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Block Arc 13">
            <a:extLst>
              <a:ext uri="{FF2B5EF4-FFF2-40B4-BE49-F238E27FC236}">
                <a16:creationId xmlns:a16="http://schemas.microsoft.com/office/drawing/2014/main" id="{2B4F14E1-6976-45CC-BAB6-A314A02C0AC5}"/>
              </a:ext>
            </a:extLst>
          </p:cNvPr>
          <p:cNvSpPr/>
          <p:nvPr/>
        </p:nvSpPr>
        <p:spPr>
          <a:xfrm rot="5400000">
            <a:off x="3044903" y="4930076"/>
            <a:ext cx="1058662" cy="448036"/>
          </a:xfrm>
          <a:prstGeom prst="blockArc">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lowchart: Magnetic Disk 14">
            <a:extLst>
              <a:ext uri="{FF2B5EF4-FFF2-40B4-BE49-F238E27FC236}">
                <a16:creationId xmlns:a16="http://schemas.microsoft.com/office/drawing/2014/main" id="{9C653057-434B-4ED2-BAD5-C14C6A309E0C}"/>
              </a:ext>
            </a:extLst>
          </p:cNvPr>
          <p:cNvSpPr/>
          <p:nvPr/>
        </p:nvSpPr>
        <p:spPr>
          <a:xfrm>
            <a:off x="773921" y="4287126"/>
            <a:ext cx="1898374" cy="1510748"/>
          </a:xfrm>
          <a:prstGeom prst="flowChartMagneticDisk">
            <a:avLst/>
          </a:prstGeom>
          <a:solidFill>
            <a:schemeClr val="tx1">
              <a:lumMod val="50000"/>
              <a:lumOff val="50000"/>
            </a:schemeClr>
          </a:solidFill>
          <a:ln>
            <a:solidFill>
              <a:schemeClr val="bg1"/>
            </a:solid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PROJECT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ight Brace 15">
            <a:extLst>
              <a:ext uri="{FF2B5EF4-FFF2-40B4-BE49-F238E27FC236}">
                <a16:creationId xmlns:a16="http://schemas.microsoft.com/office/drawing/2014/main" id="{6BAF3620-12C2-41FA-9E50-4CAF6764B2CC}"/>
              </a:ext>
            </a:extLst>
          </p:cNvPr>
          <p:cNvSpPr/>
          <p:nvPr/>
        </p:nvSpPr>
        <p:spPr>
          <a:xfrm>
            <a:off x="8419868" y="2315814"/>
            <a:ext cx="402536" cy="2832653"/>
          </a:xfrm>
          <a:prstGeom prst="rightBrace">
            <a:avLst>
              <a:gd name="adj1" fmla="val 33024"/>
              <a:gd name="adj2" fmla="val 50000"/>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Shape 795">
            <a:extLst>
              <a:ext uri="{FF2B5EF4-FFF2-40B4-BE49-F238E27FC236}">
                <a16:creationId xmlns:a16="http://schemas.microsoft.com/office/drawing/2014/main" id="{2C24DA91-53D3-416A-A016-C52A18AC09BF}"/>
              </a:ext>
            </a:extLst>
          </p:cNvPr>
          <p:cNvPicPr preferRelativeResize="0">
            <a:picLocks noChangeAspect="1"/>
          </p:cNvPicPr>
          <p:nvPr/>
        </p:nvPicPr>
        <p:blipFill>
          <a:blip r:embed="rId3">
            <a:alphaModFix/>
          </a:blip>
          <a:stretch>
            <a:fillRect/>
          </a:stretch>
        </p:blipFill>
        <p:spPr>
          <a:xfrm>
            <a:off x="9139540" y="2475977"/>
            <a:ext cx="1796491" cy="978459"/>
          </a:xfrm>
          <a:prstGeom prst="rect">
            <a:avLst/>
          </a:prstGeom>
          <a:noFill/>
          <a:ln>
            <a:noFill/>
          </a:ln>
        </p:spPr>
      </p:pic>
      <p:sp>
        <p:nvSpPr>
          <p:cNvPr id="18" name="TextBox 17">
            <a:extLst>
              <a:ext uri="{FF2B5EF4-FFF2-40B4-BE49-F238E27FC236}">
                <a16:creationId xmlns:a16="http://schemas.microsoft.com/office/drawing/2014/main" id="{94D577C0-7CDB-4CA2-9E55-31548DA719BB}"/>
              </a:ext>
            </a:extLst>
          </p:cNvPr>
          <p:cNvSpPr txBox="1"/>
          <p:nvPr/>
        </p:nvSpPr>
        <p:spPr>
          <a:xfrm>
            <a:off x="9029002" y="3732140"/>
            <a:ext cx="297746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Excellent (68 – 100 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Good (43 – 67 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Satisfactory (23 – 42 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 (10 – 22 pts)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25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2C354B-5275-4938-9643-4B638E8A0715}"/>
              </a:ext>
            </a:extLst>
          </p:cNvPr>
          <p:cNvSpPr txBox="1"/>
          <p:nvPr/>
        </p:nvSpPr>
        <p:spPr>
          <a:xfrm>
            <a:off x="127591" y="73549"/>
            <a:ext cx="120644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So what?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It matters for business to be able to integrate values of ESG and impacts into their decisions.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Accounting </a:t>
            </a: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is essential;.</a:t>
            </a:r>
            <a:endPar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 name="Rechteck 35">
            <a:extLst>
              <a:ext uri="{FF2B5EF4-FFF2-40B4-BE49-F238E27FC236}">
                <a16:creationId xmlns:a16="http://schemas.microsoft.com/office/drawing/2014/main" id="{4E424667-8272-4B40-B461-A4EC3E719EEE}"/>
              </a:ext>
            </a:extLst>
          </p:cNvPr>
          <p:cNvSpPr/>
          <p:nvPr/>
        </p:nvSpPr>
        <p:spPr>
          <a:xfrm>
            <a:off x="2238102" y="1317064"/>
            <a:ext cx="7132320" cy="64608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3965">
                    <a:lumMod val="75000"/>
                  </a:srgbClr>
                </a:solidFill>
                <a:effectLst/>
                <a:uLnTx/>
                <a:uFillTx/>
                <a:latin typeface="Arial"/>
                <a:ea typeface="+mn-ea"/>
                <a:cs typeface="+mn-cs"/>
              </a:rPr>
              <a:t>Enterprise Value</a:t>
            </a:r>
          </a:p>
        </p:txBody>
      </p:sp>
      <p:sp>
        <p:nvSpPr>
          <p:cNvPr id="4" name="Rechteck 20">
            <a:extLst>
              <a:ext uri="{FF2B5EF4-FFF2-40B4-BE49-F238E27FC236}">
                <a16:creationId xmlns:a16="http://schemas.microsoft.com/office/drawing/2014/main" id="{3401DE02-DB7A-4FA6-8602-8FC3C8858D71}"/>
              </a:ext>
            </a:extLst>
          </p:cNvPr>
          <p:cNvSpPr/>
          <p:nvPr/>
        </p:nvSpPr>
        <p:spPr>
          <a:xfrm>
            <a:off x="2238102" y="2224444"/>
            <a:ext cx="3271520" cy="2409112"/>
          </a:xfrm>
          <a:prstGeom prst="rect">
            <a:avLst/>
          </a:prstGeom>
          <a:solidFill>
            <a:schemeClr val="accent6">
              <a:lumMod val="20000"/>
              <a:lumOff val="80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ü"/>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Social capital</a:t>
            </a: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Human capital</a:t>
            </a: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Natural capital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hteck 21">
            <a:extLst>
              <a:ext uri="{FF2B5EF4-FFF2-40B4-BE49-F238E27FC236}">
                <a16:creationId xmlns:a16="http://schemas.microsoft.com/office/drawing/2014/main" id="{6248CEF4-E146-4F79-A39C-EA21F0353AB9}"/>
              </a:ext>
            </a:extLst>
          </p:cNvPr>
          <p:cNvSpPr/>
          <p:nvPr/>
        </p:nvSpPr>
        <p:spPr>
          <a:xfrm>
            <a:off x="2397487" y="2353414"/>
            <a:ext cx="2952750" cy="787400"/>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Traditional financial accounting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auditing of ESG </a:t>
            </a:r>
          </a:p>
        </p:txBody>
      </p:sp>
      <p:sp>
        <p:nvSpPr>
          <p:cNvPr id="6" name="Rechteck 24">
            <a:extLst>
              <a:ext uri="{FF2B5EF4-FFF2-40B4-BE49-F238E27FC236}">
                <a16:creationId xmlns:a16="http://schemas.microsoft.com/office/drawing/2014/main" id="{E65F0814-91C1-4BC6-9FCA-72F8D14DE177}"/>
              </a:ext>
            </a:extLst>
          </p:cNvPr>
          <p:cNvSpPr/>
          <p:nvPr/>
        </p:nvSpPr>
        <p:spPr>
          <a:xfrm>
            <a:off x="6098902" y="2224444"/>
            <a:ext cx="3271520" cy="2409112"/>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Impact Claims and Data to Substantiate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feld 25">
            <a:extLst>
              <a:ext uri="{FF2B5EF4-FFF2-40B4-BE49-F238E27FC236}">
                <a16:creationId xmlns:a16="http://schemas.microsoft.com/office/drawing/2014/main" id="{B01F41E5-579E-42D5-BC7B-FA0CE9D96F3B}"/>
              </a:ext>
            </a:extLst>
          </p:cNvPr>
          <p:cNvSpPr txBox="1"/>
          <p:nvPr/>
        </p:nvSpPr>
        <p:spPr>
          <a:xfrm>
            <a:off x="2604718" y="3284926"/>
            <a:ext cx="2286000" cy="288147"/>
          </a:xfrm>
          <a:prstGeom prst="rect">
            <a:avLst/>
          </a:prstGeom>
          <a:noFill/>
        </p:spPr>
        <p:txBody>
          <a:bodyPr wrap="square" lIns="36000" tIns="36000" rIns="72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a:ea typeface="+mn-ea"/>
                <a:cs typeface="+mn-cs"/>
              </a:rPr>
              <a:t>plus</a:t>
            </a:r>
            <a:endParaRPr kumimoji="0" lang="en-US" sz="14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9" name="Textfeld 23">
            <a:extLst>
              <a:ext uri="{FF2B5EF4-FFF2-40B4-BE49-F238E27FC236}">
                <a16:creationId xmlns:a16="http://schemas.microsoft.com/office/drawing/2014/main" id="{AAB6251F-9B70-48FE-AC99-C8855E11ED31}"/>
              </a:ext>
            </a:extLst>
          </p:cNvPr>
          <p:cNvSpPr txBox="1"/>
          <p:nvPr/>
        </p:nvSpPr>
        <p:spPr>
          <a:xfrm>
            <a:off x="4194424" y="5540936"/>
            <a:ext cx="696294" cy="257369"/>
          </a:xfrm>
          <a:prstGeom prst="rect">
            <a:avLst/>
          </a:prstGeom>
          <a:noFill/>
        </p:spPr>
        <p:txBody>
          <a:bodyPr wrap="square" lIns="36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PRICE</a:t>
            </a:r>
          </a:p>
        </p:txBody>
      </p:sp>
      <p:sp>
        <p:nvSpPr>
          <p:cNvPr id="10" name="Textfeld 26">
            <a:extLst>
              <a:ext uri="{FF2B5EF4-FFF2-40B4-BE49-F238E27FC236}">
                <a16:creationId xmlns:a16="http://schemas.microsoft.com/office/drawing/2014/main" id="{8EF16834-E88E-4E77-BB6C-F6B510C27308}"/>
              </a:ext>
            </a:extLst>
          </p:cNvPr>
          <p:cNvSpPr txBox="1"/>
          <p:nvPr/>
        </p:nvSpPr>
        <p:spPr>
          <a:xfrm>
            <a:off x="6929724" y="5542608"/>
            <a:ext cx="885766" cy="257368"/>
          </a:xfrm>
          <a:prstGeom prst="rect">
            <a:avLst/>
          </a:prstGeom>
          <a:noFill/>
        </p:spPr>
        <p:txBody>
          <a:bodyPr wrap="square" lIns="36000" tIns="36000" rIns="72000" bIns="360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VALUE</a:t>
            </a:r>
          </a:p>
        </p:txBody>
      </p:sp>
      <p:cxnSp>
        <p:nvCxnSpPr>
          <p:cNvPr id="11" name="Gerade Verbindung mit Pfeil 4">
            <a:extLst>
              <a:ext uri="{FF2B5EF4-FFF2-40B4-BE49-F238E27FC236}">
                <a16:creationId xmlns:a16="http://schemas.microsoft.com/office/drawing/2014/main" id="{2648B923-ADF5-4C2F-AE6A-1B898423EC8C}"/>
              </a:ext>
            </a:extLst>
          </p:cNvPr>
          <p:cNvCxnSpPr>
            <a:cxnSpLocks/>
            <a:stCxn id="9" idx="3"/>
            <a:endCxn id="10" idx="1"/>
          </p:cNvCxnSpPr>
          <p:nvPr/>
        </p:nvCxnSpPr>
        <p:spPr>
          <a:xfrm>
            <a:off x="4890718" y="5669621"/>
            <a:ext cx="2039006" cy="1671"/>
          </a:xfrm>
          <a:prstGeom prst="straightConnector1">
            <a:avLst/>
          </a:prstGeom>
          <a:ln w="12700">
            <a:solidFill>
              <a:schemeClr val="accent1"/>
            </a:solidFill>
            <a:prstDash val="solid"/>
            <a:headEnd type="triangle"/>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920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grass, outdoor, field, mountain&#10;&#10;Description automatically generated">
            <a:extLst>
              <a:ext uri="{FF2B5EF4-FFF2-40B4-BE49-F238E27FC236}">
                <a16:creationId xmlns:a16="http://schemas.microsoft.com/office/drawing/2014/main" id="{EF6D96E3-35EB-4445-929B-87FB1E37703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1841" b="5365"/>
          <a:stretch/>
        </p:blipFill>
        <p:spPr>
          <a:xfrm>
            <a:off x="20" y="10"/>
            <a:ext cx="12191981" cy="6857990"/>
          </a:xfrm>
          <a:prstGeom prst="rect">
            <a:avLst/>
          </a:prstGeom>
        </p:spPr>
      </p:pic>
      <p:sp>
        <p:nvSpPr>
          <p:cNvPr id="24" name="TextBox 23">
            <a:extLst>
              <a:ext uri="{FF2B5EF4-FFF2-40B4-BE49-F238E27FC236}">
                <a16:creationId xmlns:a16="http://schemas.microsoft.com/office/drawing/2014/main" id="{700CCB9C-B40F-448C-BB24-7AD709C860CD}"/>
              </a:ext>
            </a:extLst>
          </p:cNvPr>
          <p:cNvSpPr txBox="1"/>
          <p:nvPr/>
        </p:nvSpPr>
        <p:spPr>
          <a:xfrm>
            <a:off x="643468" y="3320859"/>
            <a:ext cx="4666470" cy="2076333"/>
          </a:xfrm>
          <a:prstGeom prst="rect">
            <a:avLst/>
          </a:prstGeom>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rPr>
              <a:t>ESG and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rPr>
              <a:t>Impact Investing Taking AIMM</a:t>
            </a:r>
          </a:p>
        </p:txBody>
      </p:sp>
      <p:pic>
        <p:nvPicPr>
          <p:cNvPr id="2" name="Picture 1" descr="A picture containing grass, outdoor, field, mountain&#10;&#10;Description automatically generated">
            <a:extLst>
              <a:ext uri="{FF2B5EF4-FFF2-40B4-BE49-F238E27FC236}">
                <a16:creationId xmlns:a16="http://schemas.microsoft.com/office/drawing/2014/main" id="{828307A2-99A0-42A1-BDC0-E341B49A202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246" r="12245"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148153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a:bodyPr>
          <a:lstStyle/>
          <a:p>
            <a:pPr marL="0" indent="0" algn="ctr">
              <a:buNone/>
            </a:pPr>
            <a:r>
              <a:rPr lang="en-US" dirty="0" smtClean="0"/>
              <a:t>Short </a:t>
            </a:r>
            <a:r>
              <a:rPr lang="en-US" dirty="0"/>
              <a:t>sellers’ </a:t>
            </a:r>
            <a:r>
              <a:rPr lang="en-US" dirty="0" smtClean="0"/>
              <a:t>perspective</a:t>
            </a:r>
          </a:p>
          <a:p>
            <a:pPr marL="0" indent="0" algn="ctr">
              <a:buNone/>
            </a:pPr>
            <a:endParaRPr lang="en-US" sz="1300" dirty="0"/>
          </a:p>
          <a:p>
            <a:pPr marL="0" indent="0" algn="ctr">
              <a:buNone/>
            </a:pPr>
            <a:r>
              <a:rPr lang="en-US" dirty="0"/>
              <a:t>Carson Block    </a:t>
            </a:r>
            <a:endParaRPr lang="en-US" dirty="0" smtClean="0"/>
          </a:p>
          <a:p>
            <a:pPr marL="0" indent="0" algn="ctr">
              <a:buNone/>
            </a:pPr>
            <a:r>
              <a:rPr lang="en-US" sz="2800" dirty="0"/>
              <a:t>Chief Investment Officer</a:t>
            </a:r>
          </a:p>
          <a:p>
            <a:pPr marL="0" indent="0" algn="ctr">
              <a:buNone/>
            </a:pPr>
            <a:r>
              <a:rPr lang="en-US" sz="2800" dirty="0"/>
              <a:t>Muddy Waters Capital LLC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1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fontScale="92500" lnSpcReduction="20000"/>
          </a:bodyPr>
          <a:lstStyle/>
          <a:p>
            <a:pPr marL="0" indent="0" algn="ctr">
              <a:buNone/>
            </a:pPr>
            <a:r>
              <a:rPr lang="en-US" sz="2800" dirty="0"/>
              <a:t>The Growing Importance of ESG Disclosures </a:t>
            </a:r>
            <a:endParaRPr lang="en-US" sz="2800" dirty="0" smtClean="0"/>
          </a:p>
          <a:p>
            <a:pPr marL="0" indent="0" algn="ctr">
              <a:buNone/>
            </a:pPr>
            <a:r>
              <a:rPr lang="en-US" sz="2800" dirty="0" smtClean="0"/>
              <a:t>and </a:t>
            </a:r>
            <a:r>
              <a:rPr lang="en-US" sz="2800" dirty="0"/>
              <a:t>ESG Disclosure </a:t>
            </a:r>
            <a:r>
              <a:rPr lang="en-US" sz="2800" dirty="0" smtClean="0"/>
              <a:t>Challenges</a:t>
            </a:r>
          </a:p>
          <a:p>
            <a:pPr marL="0" indent="0" algn="ctr">
              <a:buNone/>
            </a:pPr>
            <a:endParaRPr lang="en-US" sz="1400" dirty="0"/>
          </a:p>
          <a:p>
            <a:pPr marL="0" indent="0" algn="ctr">
              <a:buNone/>
            </a:pPr>
            <a:r>
              <a:rPr lang="en-US" sz="3500" dirty="0" smtClean="0">
                <a:solidFill>
                  <a:srgbClr val="FFFF00"/>
                </a:solidFill>
              </a:rPr>
              <a:t>Simon </a:t>
            </a:r>
            <a:r>
              <a:rPr lang="en-US" sz="3500" dirty="0" err="1">
                <a:solidFill>
                  <a:srgbClr val="FFFF00"/>
                </a:solidFill>
              </a:rPr>
              <a:t>MacMahon</a:t>
            </a:r>
            <a:r>
              <a:rPr lang="en-US" sz="3500" dirty="0">
                <a:solidFill>
                  <a:srgbClr val="FFFF00"/>
                </a:solidFill>
              </a:rPr>
              <a:t>    </a:t>
            </a:r>
          </a:p>
          <a:p>
            <a:pPr marL="0" indent="0" algn="ctr">
              <a:buNone/>
            </a:pPr>
            <a:r>
              <a:rPr lang="en-US" sz="2800" dirty="0"/>
              <a:t>EVP, Head of ESG Research </a:t>
            </a:r>
          </a:p>
          <a:p>
            <a:pPr marL="0" indent="0" algn="ctr">
              <a:buNone/>
            </a:pPr>
            <a:r>
              <a:rPr lang="en-US" sz="2800" dirty="0"/>
              <a:t> </a:t>
            </a:r>
            <a:r>
              <a:rPr lang="en-US" sz="2800" dirty="0" err="1"/>
              <a:t>Sustainalytics</a:t>
            </a:r>
            <a:r>
              <a:rPr lang="en-US" sz="2800" dirty="0"/>
              <a:t> (a Morningstar Company)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899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372764" cy="2941672"/>
          </a:xfrm>
        </p:spPr>
        <p:txBody>
          <a:bodyPr>
            <a:normAutofit fontScale="92500" lnSpcReduction="20000"/>
          </a:bodyPr>
          <a:lstStyle/>
          <a:p>
            <a:pPr marL="0" indent="0" algn="ctr">
              <a:buNone/>
            </a:pPr>
            <a:r>
              <a:rPr lang="en-US" sz="3500" dirty="0"/>
              <a:t>Five Myths Related to </a:t>
            </a:r>
            <a:r>
              <a:rPr lang="en-US" sz="3500" dirty="0" smtClean="0"/>
              <a:t>ESG</a:t>
            </a:r>
          </a:p>
          <a:p>
            <a:pPr marL="0" indent="0" algn="ctr">
              <a:buNone/>
            </a:pPr>
            <a:endParaRPr lang="en-US" sz="1500" dirty="0"/>
          </a:p>
          <a:p>
            <a:pPr marL="0" indent="0" algn="ctr">
              <a:buNone/>
            </a:pPr>
            <a:r>
              <a:rPr lang="en-US" sz="3500" dirty="0">
                <a:solidFill>
                  <a:srgbClr val="FFFF00"/>
                </a:solidFill>
              </a:rPr>
              <a:t>Shiva </a:t>
            </a:r>
            <a:r>
              <a:rPr lang="en-US" sz="3500" dirty="0" err="1">
                <a:solidFill>
                  <a:srgbClr val="FFFF00"/>
                </a:solidFill>
              </a:rPr>
              <a:t>Rajgopal</a:t>
            </a:r>
            <a:r>
              <a:rPr lang="en-US" sz="3500" dirty="0">
                <a:solidFill>
                  <a:srgbClr val="FFFF00"/>
                </a:solidFill>
              </a:rPr>
              <a:t>     </a:t>
            </a:r>
            <a:endParaRPr lang="en-US" sz="3500" dirty="0" smtClean="0">
              <a:solidFill>
                <a:srgbClr val="FFFF00"/>
              </a:solidFill>
            </a:endParaRPr>
          </a:p>
          <a:p>
            <a:pPr marL="0" indent="0" algn="ctr">
              <a:buNone/>
            </a:pPr>
            <a:r>
              <a:rPr lang="en-US" sz="2800" dirty="0"/>
              <a:t>Roy Bernard </a:t>
            </a:r>
            <a:r>
              <a:rPr lang="en-US" sz="2800" dirty="0" smtClean="0"/>
              <a:t>Kester</a:t>
            </a:r>
          </a:p>
          <a:p>
            <a:pPr marL="0" indent="0" algn="ctr">
              <a:buNone/>
            </a:pPr>
            <a:r>
              <a:rPr lang="en-US" sz="2800" dirty="0" smtClean="0"/>
              <a:t> and </a:t>
            </a:r>
            <a:endParaRPr lang="en-US" sz="2800" dirty="0"/>
          </a:p>
          <a:p>
            <a:pPr marL="0" indent="0" algn="ctr">
              <a:buNone/>
            </a:pPr>
            <a:r>
              <a:rPr lang="en-US" sz="2800" dirty="0"/>
              <a:t>T.W. Byrnes Professor of Accounting and </a:t>
            </a:r>
            <a:r>
              <a:rPr lang="en-US" sz="2800" dirty="0" smtClean="0"/>
              <a:t>Auditing</a:t>
            </a:r>
            <a:endParaRPr lang="en-US" sz="2800" dirty="0" smtClean="0"/>
          </a:p>
          <a:p>
            <a:pPr marL="0" indent="0" algn="ctr">
              <a:buNone/>
            </a:pPr>
            <a:r>
              <a:rPr lang="en-US" sz="2800" dirty="0"/>
              <a:t>Columbia Business School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04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cover_header"/>
          <p:cNvPicPr>
            <a:picLocks noChangeAspect="1" noChangeArrowheads="1"/>
          </p:cNvPicPr>
          <p:nvPr/>
        </p:nvPicPr>
        <p:blipFill>
          <a:blip r:embed="rId4">
            <a:extLst>
              <a:ext uri="{28A0092B-C50C-407E-A947-70E740481C1C}">
                <a14:useLocalDpi xmlns:a14="http://schemas.microsoft.com/office/drawing/2010/main" val="0"/>
              </a:ext>
            </a:extLst>
          </a:blip>
          <a:srcRect r="7268"/>
          <a:stretch>
            <a:fillRect/>
          </a:stretch>
        </p:blipFill>
        <p:spPr bwMode="gray">
          <a:xfrm>
            <a:off x="-13469" y="-16809"/>
            <a:ext cx="12205471" cy="90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ctrTitle"/>
          </p:nvPr>
        </p:nvSpPr>
        <p:spPr>
          <a:xfrm>
            <a:off x="242459" y="804024"/>
            <a:ext cx="11591636" cy="1297081"/>
          </a:xfrm>
        </p:spPr>
        <p:txBody>
          <a:bodyPr/>
          <a:lstStyle/>
          <a:p>
            <a:r>
              <a:rPr lang="en-US" sz="2933" dirty="0">
                <a:solidFill>
                  <a:schemeClr val="tx1"/>
                </a:solidFill>
              </a:rPr>
              <a:t>Five myths related to ESG</a:t>
            </a:r>
          </a:p>
        </p:txBody>
      </p:sp>
      <p:sp>
        <p:nvSpPr>
          <p:cNvPr id="5124" name="Rectangle 3"/>
          <p:cNvSpPr>
            <a:spLocks noGrp="1" noChangeArrowheads="1"/>
          </p:cNvSpPr>
          <p:nvPr>
            <p:ph type="subTitle" idx="1"/>
          </p:nvPr>
        </p:nvSpPr>
        <p:spPr>
          <a:xfrm>
            <a:off x="2112391" y="2101105"/>
            <a:ext cx="8145317" cy="728383"/>
          </a:xfrm>
        </p:spPr>
        <p:txBody>
          <a:bodyPr/>
          <a:lstStyle/>
          <a:p>
            <a:pPr algn="ctr">
              <a:lnSpc>
                <a:spcPct val="100000"/>
              </a:lnSpc>
              <a:buFontTx/>
              <a:buNone/>
            </a:pPr>
            <a:r>
              <a:rPr lang="en-US" sz="2133" dirty="0">
                <a:solidFill>
                  <a:schemeClr val="tx1"/>
                </a:solidFill>
              </a:rPr>
              <a:t>Prof. Shiva Rajgopal</a:t>
            </a:r>
          </a:p>
          <a:p>
            <a:pPr algn="ctr">
              <a:lnSpc>
                <a:spcPct val="100000"/>
              </a:lnSpc>
              <a:buFontTx/>
              <a:buNone/>
            </a:pPr>
            <a:r>
              <a:rPr lang="en-US" sz="2133" dirty="0">
                <a:solidFill>
                  <a:schemeClr val="tx1"/>
                </a:solidFill>
              </a:rPr>
              <a:t>2020</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2188" y="151283"/>
            <a:ext cx="10011833" cy="539284"/>
          </a:xfrm>
        </p:spPr>
        <p:txBody>
          <a:bodyPr/>
          <a:lstStyle/>
          <a:p>
            <a:r>
              <a:rPr lang="en-US" dirty="0"/>
              <a:t>ESG investing creates alpha</a:t>
            </a:r>
          </a:p>
        </p:txBody>
      </p:sp>
      <p:sp>
        <p:nvSpPr>
          <p:cNvPr id="3" name="Content Placeholder 2"/>
          <p:cNvSpPr>
            <a:spLocks noGrp="1"/>
          </p:cNvSpPr>
          <p:nvPr>
            <p:ph idx="1"/>
          </p:nvPr>
        </p:nvSpPr>
        <p:spPr>
          <a:xfrm>
            <a:off x="346369" y="926701"/>
            <a:ext cx="11443471" cy="5387228"/>
          </a:xfrm>
        </p:spPr>
        <p:txBody>
          <a:bodyPr/>
          <a:lstStyle/>
          <a:p>
            <a:pPr marL="367884" indent="-240734">
              <a:defRPr/>
            </a:pPr>
            <a:r>
              <a:rPr lang="en-US" sz="2533" dirty="0">
                <a:solidFill>
                  <a:srgbClr val="0070C0"/>
                </a:solidFill>
              </a:rPr>
              <a:t>Myth #1: ESG investing is abnormally profitable in terms of stock returns</a:t>
            </a:r>
          </a:p>
          <a:p>
            <a:pPr marL="766885" lvl="1" indent="-240734">
              <a:defRPr/>
            </a:pPr>
            <a:r>
              <a:rPr lang="en-US" sz="2267" dirty="0"/>
              <a:t>An ESG heavy portfolio is typically long on tech and short on energy</a:t>
            </a:r>
          </a:p>
          <a:p>
            <a:pPr marL="766885" lvl="1" indent="-240734">
              <a:defRPr/>
            </a:pPr>
            <a:r>
              <a:rPr lang="en-US" sz="2267" dirty="0"/>
              <a:t>Tech has done very well in the stock markets but energy has suffered</a:t>
            </a:r>
          </a:p>
          <a:p>
            <a:pPr marL="766885" lvl="1" indent="-240734">
              <a:defRPr/>
            </a:pPr>
            <a:r>
              <a:rPr lang="en-US" sz="2267" dirty="0"/>
              <a:t>Tech also gets systematically higher ESG scores than energy</a:t>
            </a:r>
          </a:p>
          <a:p>
            <a:pPr marL="766885" lvl="1" indent="-240734">
              <a:defRPr/>
            </a:pPr>
            <a:r>
              <a:rPr lang="en-US" sz="2267" dirty="0"/>
              <a:t>Hence, ESG outperformance is simply tech outperforming energy stocks</a:t>
            </a:r>
          </a:p>
          <a:p>
            <a:pPr marL="526151" lvl="1" indent="0">
              <a:buNone/>
              <a:defRPr/>
            </a:pPr>
            <a:endParaRPr lang="en-US" sz="2267" dirty="0"/>
          </a:p>
          <a:p>
            <a:pPr marL="367884" indent="-240734">
              <a:defRPr/>
            </a:pPr>
            <a:r>
              <a:rPr lang="en-US" sz="1600" dirty="0">
                <a:solidFill>
                  <a:schemeClr val="bg2"/>
                </a:solidFill>
                <a:hlinkClick r:id="rId4">
                  <a:extLst>
                    <a:ext uri="{A12FA001-AC4F-418D-AE19-62706E023703}">
                      <ahyp:hlinkClr xmlns:ahyp="http://schemas.microsoft.com/office/drawing/2018/hyperlinkcolor" xmlns="" val="tx"/>
                    </a:ext>
                  </a:extLst>
                </a:hlinkClick>
              </a:rPr>
              <a:t>https://www.forbes.com/sites/shivaramrajgopal/2020/05/21/how-is-esg-performing-in-the-covid-19-crisis/#2b1dcde34b62</a:t>
            </a:r>
            <a:endParaRPr lang="en-US" sz="1600" dirty="0">
              <a:solidFill>
                <a:schemeClr val="bg2"/>
              </a:solidFill>
            </a:endParaRPr>
          </a:p>
          <a:p>
            <a:pPr marL="127150" indent="0">
              <a:buNone/>
              <a:defRPr/>
            </a:pPr>
            <a:endParaRPr lang="en-US" sz="2533" dirty="0"/>
          </a:p>
          <a:p>
            <a:pPr marL="367884" indent="-240734">
              <a:defRPr/>
            </a:pPr>
            <a:endParaRPr lang="en-US" sz="2533" dirty="0"/>
          </a:p>
        </p:txBody>
      </p:sp>
      <p:sp>
        <p:nvSpPr>
          <p:cNvPr id="12292" name="Slide Number Placeholder 3"/>
          <p:cNvSpPr>
            <a:spLocks noGrp="1"/>
          </p:cNvSpPr>
          <p:nvPr>
            <p:ph type="sldNum" sz="quarter" idx="4294967295"/>
          </p:nvPr>
        </p:nvSpPr>
        <p:spPr>
          <a:xfrm>
            <a:off x="8876371" y="6448525"/>
            <a:ext cx="3111099" cy="4706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200">
                <a:solidFill>
                  <a:schemeClr val="tx1"/>
                </a:solidFill>
                <a:latin typeface="Arial" charset="0"/>
              </a:defRPr>
            </a:lvl1pPr>
            <a:lvl2pPr marL="793405" indent="-305155" algn="ctr" eaLnBrk="0" hangingPunct="0">
              <a:defRPr sz="1200">
                <a:solidFill>
                  <a:schemeClr val="tx1"/>
                </a:solidFill>
                <a:latin typeface="Arial" charset="0"/>
              </a:defRPr>
            </a:lvl2pPr>
            <a:lvl3pPr marL="1220623" indent="-244123" algn="ctr" eaLnBrk="0" hangingPunct="0">
              <a:defRPr sz="1200">
                <a:solidFill>
                  <a:schemeClr val="tx1"/>
                </a:solidFill>
                <a:latin typeface="Arial" charset="0"/>
              </a:defRPr>
            </a:lvl3pPr>
            <a:lvl4pPr marL="1708872" indent="-244123" algn="ctr" eaLnBrk="0" hangingPunct="0">
              <a:defRPr sz="1200">
                <a:solidFill>
                  <a:schemeClr val="tx1"/>
                </a:solidFill>
                <a:latin typeface="Arial" charset="0"/>
              </a:defRPr>
            </a:lvl4pPr>
            <a:lvl5pPr marL="2197122" indent="-244123" algn="ctr" eaLnBrk="0" hangingPunct="0">
              <a:defRPr sz="1200">
                <a:solidFill>
                  <a:schemeClr val="tx1"/>
                </a:solidFill>
                <a:latin typeface="Arial" charset="0"/>
              </a:defRPr>
            </a:lvl5pPr>
            <a:lvl6pPr marL="2685373" indent="-244123" algn="ctr" eaLnBrk="0" fontAlgn="base" hangingPunct="0">
              <a:spcBef>
                <a:spcPct val="0"/>
              </a:spcBef>
              <a:spcAft>
                <a:spcPct val="0"/>
              </a:spcAft>
              <a:defRPr sz="1200">
                <a:solidFill>
                  <a:schemeClr val="tx1"/>
                </a:solidFill>
                <a:latin typeface="Arial" charset="0"/>
              </a:defRPr>
            </a:lvl6pPr>
            <a:lvl7pPr marL="3173619" indent="-244123" algn="ctr" eaLnBrk="0" fontAlgn="base" hangingPunct="0">
              <a:spcBef>
                <a:spcPct val="0"/>
              </a:spcBef>
              <a:spcAft>
                <a:spcPct val="0"/>
              </a:spcAft>
              <a:defRPr sz="1200">
                <a:solidFill>
                  <a:schemeClr val="tx1"/>
                </a:solidFill>
                <a:latin typeface="Arial" charset="0"/>
              </a:defRPr>
            </a:lvl7pPr>
            <a:lvl8pPr marL="3661868" indent="-244123" algn="ctr" eaLnBrk="0" fontAlgn="base" hangingPunct="0">
              <a:spcBef>
                <a:spcPct val="0"/>
              </a:spcBef>
              <a:spcAft>
                <a:spcPct val="0"/>
              </a:spcAft>
              <a:defRPr sz="1200">
                <a:solidFill>
                  <a:schemeClr val="tx1"/>
                </a:solidFill>
                <a:latin typeface="Arial" charset="0"/>
              </a:defRPr>
            </a:lvl8pPr>
            <a:lvl9pPr marL="4150120" indent="-244123" algn="ctr" eaLnBrk="0" fontAlgn="base" hangingPunct="0">
              <a:spcBef>
                <a:spcPct val="0"/>
              </a:spcBef>
              <a:spcAft>
                <a:spcPct val="0"/>
              </a:spcAft>
              <a:defRPr sz="1200">
                <a:solidFill>
                  <a:schemeClr val="tx1"/>
                </a:solidFill>
                <a:latin typeface="Arial" charset="0"/>
              </a:defRPr>
            </a:lvl9pPr>
          </a:lstStyle>
          <a:p>
            <a:pPr algn="r" defTabSz="1219170" fontAlgn="base">
              <a:spcBef>
                <a:spcPct val="0"/>
              </a:spcBef>
              <a:spcAft>
                <a:spcPct val="0"/>
              </a:spcAft>
              <a:defRPr/>
            </a:pPr>
            <a:r>
              <a:rPr lang="en-US" sz="1333" dirty="0">
                <a:solidFill>
                  <a:srgbClr val="000000"/>
                </a:solidFill>
                <a:latin typeface="Times New Roman" pitchFamily="18" charset="0"/>
              </a:rPr>
              <a:t>2</a:t>
            </a: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5661" y="151283"/>
            <a:ext cx="10618360" cy="539284"/>
          </a:xfrm>
        </p:spPr>
        <p:txBody>
          <a:bodyPr/>
          <a:lstStyle/>
          <a:p>
            <a:r>
              <a:rPr lang="en-US" dirty="0"/>
              <a:t>WEF ESG scorecards capture variables that link to performance</a:t>
            </a:r>
          </a:p>
        </p:txBody>
      </p:sp>
      <p:sp>
        <p:nvSpPr>
          <p:cNvPr id="3" name="Content Placeholder 2"/>
          <p:cNvSpPr>
            <a:spLocks noGrp="1"/>
          </p:cNvSpPr>
          <p:nvPr>
            <p:ph idx="1"/>
          </p:nvPr>
        </p:nvSpPr>
        <p:spPr>
          <a:xfrm>
            <a:off x="346369" y="926701"/>
            <a:ext cx="11443471" cy="5387228"/>
          </a:xfrm>
        </p:spPr>
        <p:txBody>
          <a:bodyPr/>
          <a:lstStyle/>
          <a:p>
            <a:pPr marL="367884" indent="-240734">
              <a:defRPr/>
            </a:pPr>
            <a:r>
              <a:rPr lang="en-US" sz="2533" dirty="0">
                <a:solidFill>
                  <a:srgbClr val="0070C0"/>
                </a:solidFill>
              </a:rPr>
              <a:t>Myth #2: Davos indicators of E&amp;S are robustly related to operating performance and returns</a:t>
            </a:r>
          </a:p>
          <a:p>
            <a:pPr marL="766885" lvl="1" indent="-240734">
              <a:defRPr/>
            </a:pPr>
            <a:r>
              <a:rPr lang="en-US" sz="2267" dirty="0"/>
              <a:t>A bit mixed re: Green House Gas (GHG) emissions. GHG can tell us about the firm’s productive efficiency but I am not sure about regulator imposed GHG costs or “peak-oil” type arguments</a:t>
            </a:r>
          </a:p>
          <a:p>
            <a:pPr marL="766885" lvl="1" indent="-240734">
              <a:defRPr/>
            </a:pPr>
            <a:r>
              <a:rPr lang="en-US" sz="2267" dirty="0"/>
              <a:t>The levels related to gender gap pay and % women in management are appalling</a:t>
            </a:r>
          </a:p>
          <a:p>
            <a:pPr marL="766885" lvl="1" indent="-240734">
              <a:defRPr/>
            </a:pPr>
            <a:r>
              <a:rPr lang="en-US" sz="2267" dirty="0"/>
              <a:t>However, not much of a link between such measures and future performance</a:t>
            </a:r>
          </a:p>
          <a:p>
            <a:pPr marL="766885" lvl="1" indent="-240734">
              <a:defRPr/>
            </a:pPr>
            <a:r>
              <a:rPr lang="en-US" sz="2267" dirty="0"/>
              <a:t>Value or “values”?</a:t>
            </a:r>
          </a:p>
          <a:p>
            <a:pPr marL="367884" indent="-240734">
              <a:defRPr/>
            </a:pPr>
            <a:endParaRPr lang="en-US" sz="2533" dirty="0"/>
          </a:p>
          <a:p>
            <a:pPr marL="367884" indent="-240734">
              <a:defRPr/>
            </a:pPr>
            <a:endParaRPr lang="en-US" sz="2533" dirty="0"/>
          </a:p>
          <a:p>
            <a:pPr marL="367884" indent="-240734">
              <a:defRPr/>
            </a:pPr>
            <a:endParaRPr lang="en-US" sz="2533" dirty="0"/>
          </a:p>
          <a:p>
            <a:pPr marL="367884" indent="-240734">
              <a:defRPr/>
            </a:pPr>
            <a:endParaRPr lang="en-US" sz="2533" dirty="0"/>
          </a:p>
        </p:txBody>
      </p:sp>
      <p:sp>
        <p:nvSpPr>
          <p:cNvPr id="12292" name="Slide Number Placeholder 3"/>
          <p:cNvSpPr>
            <a:spLocks noGrp="1"/>
          </p:cNvSpPr>
          <p:nvPr>
            <p:ph type="sldNum" sz="quarter" idx="4294967295"/>
          </p:nvPr>
        </p:nvSpPr>
        <p:spPr>
          <a:xfrm>
            <a:off x="8876371" y="6448525"/>
            <a:ext cx="3111099" cy="4706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200">
                <a:solidFill>
                  <a:schemeClr val="tx1"/>
                </a:solidFill>
                <a:latin typeface="Arial" charset="0"/>
              </a:defRPr>
            </a:lvl1pPr>
            <a:lvl2pPr marL="793405" indent="-305155" algn="ctr" eaLnBrk="0" hangingPunct="0">
              <a:defRPr sz="1200">
                <a:solidFill>
                  <a:schemeClr val="tx1"/>
                </a:solidFill>
                <a:latin typeface="Arial" charset="0"/>
              </a:defRPr>
            </a:lvl2pPr>
            <a:lvl3pPr marL="1220623" indent="-244123" algn="ctr" eaLnBrk="0" hangingPunct="0">
              <a:defRPr sz="1200">
                <a:solidFill>
                  <a:schemeClr val="tx1"/>
                </a:solidFill>
                <a:latin typeface="Arial" charset="0"/>
              </a:defRPr>
            </a:lvl3pPr>
            <a:lvl4pPr marL="1708872" indent="-244123" algn="ctr" eaLnBrk="0" hangingPunct="0">
              <a:defRPr sz="1200">
                <a:solidFill>
                  <a:schemeClr val="tx1"/>
                </a:solidFill>
                <a:latin typeface="Arial" charset="0"/>
              </a:defRPr>
            </a:lvl4pPr>
            <a:lvl5pPr marL="2197122" indent="-244123" algn="ctr" eaLnBrk="0" hangingPunct="0">
              <a:defRPr sz="1200">
                <a:solidFill>
                  <a:schemeClr val="tx1"/>
                </a:solidFill>
                <a:latin typeface="Arial" charset="0"/>
              </a:defRPr>
            </a:lvl5pPr>
            <a:lvl6pPr marL="2685373" indent="-244123" algn="ctr" eaLnBrk="0" fontAlgn="base" hangingPunct="0">
              <a:spcBef>
                <a:spcPct val="0"/>
              </a:spcBef>
              <a:spcAft>
                <a:spcPct val="0"/>
              </a:spcAft>
              <a:defRPr sz="1200">
                <a:solidFill>
                  <a:schemeClr val="tx1"/>
                </a:solidFill>
                <a:latin typeface="Arial" charset="0"/>
              </a:defRPr>
            </a:lvl6pPr>
            <a:lvl7pPr marL="3173619" indent="-244123" algn="ctr" eaLnBrk="0" fontAlgn="base" hangingPunct="0">
              <a:spcBef>
                <a:spcPct val="0"/>
              </a:spcBef>
              <a:spcAft>
                <a:spcPct val="0"/>
              </a:spcAft>
              <a:defRPr sz="1200">
                <a:solidFill>
                  <a:schemeClr val="tx1"/>
                </a:solidFill>
                <a:latin typeface="Arial" charset="0"/>
              </a:defRPr>
            </a:lvl7pPr>
            <a:lvl8pPr marL="3661868" indent="-244123" algn="ctr" eaLnBrk="0" fontAlgn="base" hangingPunct="0">
              <a:spcBef>
                <a:spcPct val="0"/>
              </a:spcBef>
              <a:spcAft>
                <a:spcPct val="0"/>
              </a:spcAft>
              <a:defRPr sz="1200">
                <a:solidFill>
                  <a:schemeClr val="tx1"/>
                </a:solidFill>
                <a:latin typeface="Arial" charset="0"/>
              </a:defRPr>
            </a:lvl8pPr>
            <a:lvl9pPr marL="4150120" indent="-244123" algn="ctr" eaLnBrk="0" fontAlgn="base" hangingPunct="0">
              <a:spcBef>
                <a:spcPct val="0"/>
              </a:spcBef>
              <a:spcAft>
                <a:spcPct val="0"/>
              </a:spcAft>
              <a:defRPr sz="1200">
                <a:solidFill>
                  <a:schemeClr val="tx1"/>
                </a:solidFill>
                <a:latin typeface="Arial" charset="0"/>
              </a:defRPr>
            </a:lvl9pPr>
          </a:lstStyle>
          <a:p>
            <a:pPr algn="r" defTabSz="1219170" fontAlgn="base">
              <a:spcBef>
                <a:spcPct val="0"/>
              </a:spcBef>
              <a:spcAft>
                <a:spcPct val="0"/>
              </a:spcAft>
              <a:defRPr/>
            </a:pPr>
            <a:r>
              <a:rPr lang="en-US" sz="1333" dirty="0">
                <a:solidFill>
                  <a:srgbClr val="000000"/>
                </a:solidFill>
                <a:latin typeface="Times New Roman" pitchFamily="18" charset="0"/>
              </a:rPr>
              <a:t>2</a:t>
            </a:r>
          </a:p>
        </p:txBody>
      </p:sp>
      <p:pic>
        <p:nvPicPr>
          <p:cNvPr id="4" name="Picture 3">
            <a:extLst>
              <a:ext uri="{FF2B5EF4-FFF2-40B4-BE49-F238E27FC236}">
                <a16:creationId xmlns:a16="http://schemas.microsoft.com/office/drawing/2014/main" id="{30CFDD25-B4A2-48D4-9CFE-C019D8B89A89}"/>
              </a:ext>
            </a:extLst>
          </p:cNvPr>
          <p:cNvPicPr>
            <a:picLocks noChangeAspect="1"/>
          </p:cNvPicPr>
          <p:nvPr/>
        </p:nvPicPr>
        <p:blipFill>
          <a:blip r:embed="rId4"/>
          <a:stretch>
            <a:fillRect/>
          </a:stretch>
        </p:blipFill>
        <p:spPr>
          <a:xfrm>
            <a:off x="853942" y="4679758"/>
            <a:ext cx="7360265" cy="1357644"/>
          </a:xfrm>
          <a:prstGeom prst="rect">
            <a:avLst/>
          </a:prstGeom>
        </p:spPr>
      </p:pic>
      <p:pic>
        <p:nvPicPr>
          <p:cNvPr id="5" name="Picture 4">
            <a:extLst>
              <a:ext uri="{FF2B5EF4-FFF2-40B4-BE49-F238E27FC236}">
                <a16:creationId xmlns:a16="http://schemas.microsoft.com/office/drawing/2014/main" id="{C3F6B8EB-66C6-4DA5-B2C9-F00C0DCC94FA}"/>
              </a:ext>
            </a:extLst>
          </p:cNvPr>
          <p:cNvPicPr>
            <a:picLocks noChangeAspect="1"/>
          </p:cNvPicPr>
          <p:nvPr/>
        </p:nvPicPr>
        <p:blipFill>
          <a:blip r:embed="rId5"/>
          <a:stretch>
            <a:fillRect/>
          </a:stretch>
        </p:blipFill>
        <p:spPr>
          <a:xfrm>
            <a:off x="8364645" y="4679758"/>
            <a:ext cx="2851800" cy="1514764"/>
          </a:xfrm>
          <a:prstGeom prst="rect">
            <a:avLst/>
          </a:prstGeom>
        </p:spPr>
      </p:pic>
    </p:spTree>
    <p:custDataLst>
      <p:tags r:id="rId1"/>
    </p:custDataLst>
    <p:extLst>
      <p:ext uri="{BB962C8B-B14F-4D97-AF65-F5344CB8AC3E}">
        <p14:creationId xmlns:p14="http://schemas.microsoft.com/office/powerpoint/2010/main" val="415552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2188" y="151283"/>
            <a:ext cx="10011833" cy="539284"/>
          </a:xfrm>
        </p:spPr>
        <p:txBody>
          <a:bodyPr/>
          <a:lstStyle/>
          <a:p>
            <a:r>
              <a:rPr lang="en-US" dirty="0"/>
              <a:t>WEF ESG measures are comprehensive</a:t>
            </a:r>
          </a:p>
        </p:txBody>
      </p:sp>
      <p:sp>
        <p:nvSpPr>
          <p:cNvPr id="3" name="Content Placeholder 2"/>
          <p:cNvSpPr>
            <a:spLocks noGrp="1"/>
          </p:cNvSpPr>
          <p:nvPr>
            <p:ph idx="1"/>
          </p:nvPr>
        </p:nvSpPr>
        <p:spPr>
          <a:xfrm>
            <a:off x="346369" y="926701"/>
            <a:ext cx="11443471" cy="5387228"/>
          </a:xfrm>
        </p:spPr>
        <p:txBody>
          <a:bodyPr/>
          <a:lstStyle/>
          <a:p>
            <a:pPr marL="367884" indent="-240734">
              <a:defRPr/>
            </a:pPr>
            <a:r>
              <a:rPr lang="en-US" dirty="0">
                <a:solidFill>
                  <a:srgbClr val="0070C0"/>
                </a:solidFill>
              </a:rPr>
              <a:t>Myth #3: Davos measures are comprehensive </a:t>
            </a:r>
          </a:p>
          <a:p>
            <a:pPr marL="766885" lvl="1" indent="-240734">
              <a:defRPr/>
            </a:pPr>
            <a:r>
              <a:rPr lang="en-US" dirty="0"/>
              <a:t>Davos measures are heavy on “E” and “labor-S”</a:t>
            </a:r>
          </a:p>
          <a:p>
            <a:pPr marL="766885" lvl="1" indent="-240734">
              <a:defRPr/>
            </a:pPr>
            <a:r>
              <a:rPr lang="en-US" dirty="0"/>
              <a:t>They stay away from G raising worries about managerial capture of power</a:t>
            </a:r>
          </a:p>
          <a:p>
            <a:pPr marL="766885" lvl="1" indent="-240734">
              <a:defRPr/>
            </a:pPr>
            <a:r>
              <a:rPr lang="en-US" dirty="0"/>
              <a:t>They are somewhat silent about social return to the taxpayer</a:t>
            </a:r>
          </a:p>
          <a:p>
            <a:pPr marL="766885" lvl="1" indent="-240734">
              <a:defRPr/>
            </a:pPr>
            <a:r>
              <a:rPr lang="en-US" dirty="0"/>
              <a:t> Regulatory lobbying disclosures are scant</a:t>
            </a:r>
          </a:p>
          <a:p>
            <a:pPr marL="766885" lvl="1" indent="-240734">
              <a:defRPr/>
            </a:pPr>
            <a:r>
              <a:rPr lang="en-US" dirty="0"/>
              <a:t> State awards, subsidies, grants and payoffs in terms of jobs, taxes paid not fully disclosed in financial statements</a:t>
            </a:r>
          </a:p>
          <a:p>
            <a:pPr marL="766885" lvl="1" indent="-240734">
              <a:defRPr/>
            </a:pPr>
            <a:r>
              <a:rPr lang="en-US" dirty="0"/>
              <a:t> Selective disclosures on lawsuits and regulatory violations.  Remarkably, its hard to get such data in Europe.</a:t>
            </a:r>
          </a:p>
          <a:p>
            <a:pPr marL="766885" lvl="1" indent="-240734">
              <a:defRPr/>
            </a:pPr>
            <a:r>
              <a:rPr lang="en-US" sz="1600" dirty="0">
                <a:solidFill>
                  <a:schemeClr val="bg2"/>
                </a:solidFill>
                <a:hlinkClick r:id="rId4">
                  <a:extLst>
                    <a:ext uri="{A12FA001-AC4F-418D-AE19-62706E023703}">
                      <ahyp:hlinkClr xmlns:ahyp="http://schemas.microsoft.com/office/drawing/2018/hyperlinkcolor" xmlns="" val="tx"/>
                    </a:ext>
                  </a:extLst>
                </a:hlinkClick>
              </a:rPr>
              <a:t>https://www.forbes.com/sites/shivaramrajgopal/2020/04/16/rated-s-corporate-handouts-should-be-part-of-the-esg-scorecard/#6b5fce07279d</a:t>
            </a:r>
            <a:endParaRPr lang="en-US" sz="1600" dirty="0">
              <a:solidFill>
                <a:schemeClr val="bg2"/>
              </a:solidFill>
            </a:endParaRPr>
          </a:p>
          <a:p>
            <a:pPr marL="766885" lvl="1" indent="-240734">
              <a:defRPr/>
            </a:pPr>
            <a:r>
              <a:rPr lang="en-US" sz="1600" dirty="0">
                <a:solidFill>
                  <a:schemeClr val="bg2"/>
                </a:solidFill>
                <a:hlinkClick r:id="rId5">
                  <a:extLst>
                    <a:ext uri="{A12FA001-AC4F-418D-AE19-62706E023703}">
                      <ahyp:hlinkClr xmlns:ahyp="http://schemas.microsoft.com/office/drawing/2018/hyperlinkcolor" xmlns="" val="tx"/>
                    </a:ext>
                  </a:extLst>
                </a:hlinkClick>
              </a:rPr>
              <a:t>https://www.forbes.com/sites/shivaramrajgopal/2020/04/24/why-dont-esg-investors-ask-for-a-public-firms-tax-return/#10e02a732cf8</a:t>
            </a:r>
            <a:endParaRPr lang="en-US" sz="1600" dirty="0">
              <a:solidFill>
                <a:schemeClr val="bg2"/>
              </a:solidFill>
            </a:endParaRPr>
          </a:p>
          <a:p>
            <a:pPr marL="766885" lvl="1" indent="-240734">
              <a:defRPr/>
            </a:pPr>
            <a:endParaRPr lang="en-US" dirty="0"/>
          </a:p>
        </p:txBody>
      </p:sp>
      <p:sp>
        <p:nvSpPr>
          <p:cNvPr id="12292" name="Slide Number Placeholder 3"/>
          <p:cNvSpPr>
            <a:spLocks noGrp="1"/>
          </p:cNvSpPr>
          <p:nvPr>
            <p:ph type="sldNum" sz="quarter" idx="4294967295"/>
          </p:nvPr>
        </p:nvSpPr>
        <p:spPr>
          <a:xfrm>
            <a:off x="8876371" y="6448525"/>
            <a:ext cx="3111099" cy="4706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200">
                <a:solidFill>
                  <a:schemeClr val="tx1"/>
                </a:solidFill>
                <a:latin typeface="Arial" charset="0"/>
              </a:defRPr>
            </a:lvl1pPr>
            <a:lvl2pPr marL="793405" indent="-305155" algn="ctr" eaLnBrk="0" hangingPunct="0">
              <a:defRPr sz="1200">
                <a:solidFill>
                  <a:schemeClr val="tx1"/>
                </a:solidFill>
                <a:latin typeface="Arial" charset="0"/>
              </a:defRPr>
            </a:lvl2pPr>
            <a:lvl3pPr marL="1220623" indent="-244123" algn="ctr" eaLnBrk="0" hangingPunct="0">
              <a:defRPr sz="1200">
                <a:solidFill>
                  <a:schemeClr val="tx1"/>
                </a:solidFill>
                <a:latin typeface="Arial" charset="0"/>
              </a:defRPr>
            </a:lvl3pPr>
            <a:lvl4pPr marL="1708872" indent="-244123" algn="ctr" eaLnBrk="0" hangingPunct="0">
              <a:defRPr sz="1200">
                <a:solidFill>
                  <a:schemeClr val="tx1"/>
                </a:solidFill>
                <a:latin typeface="Arial" charset="0"/>
              </a:defRPr>
            </a:lvl4pPr>
            <a:lvl5pPr marL="2197122" indent="-244123" algn="ctr" eaLnBrk="0" hangingPunct="0">
              <a:defRPr sz="1200">
                <a:solidFill>
                  <a:schemeClr val="tx1"/>
                </a:solidFill>
                <a:latin typeface="Arial" charset="0"/>
              </a:defRPr>
            </a:lvl5pPr>
            <a:lvl6pPr marL="2685373" indent="-244123" algn="ctr" eaLnBrk="0" fontAlgn="base" hangingPunct="0">
              <a:spcBef>
                <a:spcPct val="0"/>
              </a:spcBef>
              <a:spcAft>
                <a:spcPct val="0"/>
              </a:spcAft>
              <a:defRPr sz="1200">
                <a:solidFill>
                  <a:schemeClr val="tx1"/>
                </a:solidFill>
                <a:latin typeface="Arial" charset="0"/>
              </a:defRPr>
            </a:lvl6pPr>
            <a:lvl7pPr marL="3173619" indent="-244123" algn="ctr" eaLnBrk="0" fontAlgn="base" hangingPunct="0">
              <a:spcBef>
                <a:spcPct val="0"/>
              </a:spcBef>
              <a:spcAft>
                <a:spcPct val="0"/>
              </a:spcAft>
              <a:defRPr sz="1200">
                <a:solidFill>
                  <a:schemeClr val="tx1"/>
                </a:solidFill>
                <a:latin typeface="Arial" charset="0"/>
              </a:defRPr>
            </a:lvl7pPr>
            <a:lvl8pPr marL="3661868" indent="-244123" algn="ctr" eaLnBrk="0" fontAlgn="base" hangingPunct="0">
              <a:spcBef>
                <a:spcPct val="0"/>
              </a:spcBef>
              <a:spcAft>
                <a:spcPct val="0"/>
              </a:spcAft>
              <a:defRPr sz="1200">
                <a:solidFill>
                  <a:schemeClr val="tx1"/>
                </a:solidFill>
                <a:latin typeface="Arial" charset="0"/>
              </a:defRPr>
            </a:lvl8pPr>
            <a:lvl9pPr marL="4150120" indent="-244123" algn="ctr" eaLnBrk="0" fontAlgn="base" hangingPunct="0">
              <a:spcBef>
                <a:spcPct val="0"/>
              </a:spcBef>
              <a:spcAft>
                <a:spcPct val="0"/>
              </a:spcAft>
              <a:defRPr sz="1200">
                <a:solidFill>
                  <a:schemeClr val="tx1"/>
                </a:solidFill>
                <a:latin typeface="Arial" charset="0"/>
              </a:defRPr>
            </a:lvl9pPr>
          </a:lstStyle>
          <a:p>
            <a:pPr algn="r" defTabSz="1219170" fontAlgn="base">
              <a:spcBef>
                <a:spcPct val="0"/>
              </a:spcBef>
              <a:spcAft>
                <a:spcPct val="0"/>
              </a:spcAft>
              <a:defRPr/>
            </a:pPr>
            <a:r>
              <a:rPr lang="en-US" sz="1333" dirty="0">
                <a:solidFill>
                  <a:srgbClr val="000000"/>
                </a:solidFill>
                <a:latin typeface="Times New Roman" pitchFamily="18" charset="0"/>
              </a:rPr>
              <a:t>2</a:t>
            </a:r>
          </a:p>
        </p:txBody>
      </p:sp>
    </p:spTree>
    <p:custDataLst>
      <p:tags r:id="rId1"/>
    </p:custDataLst>
    <p:extLst>
      <p:ext uri="{BB962C8B-B14F-4D97-AF65-F5344CB8AC3E}">
        <p14:creationId xmlns:p14="http://schemas.microsoft.com/office/powerpoint/2010/main" val="2656892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62188" y="151283"/>
            <a:ext cx="10011833" cy="539284"/>
          </a:xfrm>
        </p:spPr>
        <p:txBody>
          <a:bodyPr/>
          <a:lstStyle/>
          <a:p>
            <a:r>
              <a:rPr lang="en-US" dirty="0"/>
              <a:t>EU corporatism and BRT signing</a:t>
            </a:r>
          </a:p>
        </p:txBody>
      </p:sp>
      <p:sp>
        <p:nvSpPr>
          <p:cNvPr id="3" name="Content Placeholder 2"/>
          <p:cNvSpPr>
            <a:spLocks noGrp="1"/>
          </p:cNvSpPr>
          <p:nvPr>
            <p:ph idx="1"/>
          </p:nvPr>
        </p:nvSpPr>
        <p:spPr>
          <a:xfrm>
            <a:off x="124695" y="875931"/>
            <a:ext cx="11443471" cy="5387228"/>
          </a:xfrm>
        </p:spPr>
        <p:txBody>
          <a:bodyPr/>
          <a:lstStyle/>
          <a:p>
            <a:pPr marL="367884" indent="-240734">
              <a:defRPr/>
            </a:pPr>
            <a:r>
              <a:rPr lang="en-US" dirty="0">
                <a:solidFill>
                  <a:schemeClr val="bg2">
                    <a:lumMod val="50000"/>
                    <a:lumOff val="50000"/>
                  </a:schemeClr>
                </a:solidFill>
              </a:rPr>
              <a:t>Myth #4: Europe has the ESG thing figured out and we ought to look to them to import those ideas </a:t>
            </a:r>
          </a:p>
          <a:p>
            <a:pPr marL="766885" lvl="1" indent="-240734">
              <a:defRPr/>
            </a:pPr>
            <a:r>
              <a:rPr lang="en-US" dirty="0"/>
              <a:t> Europe has better E and S-labor reporting</a:t>
            </a:r>
          </a:p>
          <a:p>
            <a:pPr marL="766885" lvl="1" indent="-240734">
              <a:defRPr/>
            </a:pPr>
            <a:r>
              <a:rPr lang="en-US" dirty="0"/>
              <a:t>When U.S. firms report E and S-labor, they are as good/bad as Europe</a:t>
            </a:r>
          </a:p>
          <a:p>
            <a:pPr marL="766885" lvl="1" indent="-240734">
              <a:defRPr/>
            </a:pPr>
            <a:r>
              <a:rPr lang="en-US" dirty="0"/>
              <a:t> Europe (not UK</a:t>
            </a:r>
            <a:r>
              <a:rPr lang="en-US"/>
              <a:t>) is </a:t>
            </a:r>
            <a:r>
              <a:rPr lang="en-US" dirty="0"/>
              <a:t>dominated by block holders (25% or more held by one owner)</a:t>
            </a:r>
          </a:p>
          <a:p>
            <a:pPr marL="766885" lvl="1" indent="-240734">
              <a:defRPr/>
            </a:pPr>
            <a:r>
              <a:rPr lang="en-US" dirty="0"/>
              <a:t>Hence, European stock valuations are much smaller than their U.S. counterparts</a:t>
            </a:r>
          </a:p>
          <a:p>
            <a:pPr marL="766885" lvl="1" indent="-240734">
              <a:defRPr/>
            </a:pPr>
            <a:r>
              <a:rPr lang="en-US" sz="1600" dirty="0">
                <a:solidFill>
                  <a:schemeClr val="bg2"/>
                </a:solidFill>
              </a:rPr>
              <a:t>https://www.marketwatch.com/story/a-year-after-the-business-roundtable-stakeholder-capitalism-letter-europes-record-proves-the-strategy-doesnt-deliver-11598474910</a:t>
            </a:r>
          </a:p>
          <a:p>
            <a:pPr marL="367884" indent="-240734">
              <a:defRPr/>
            </a:pPr>
            <a:r>
              <a:rPr lang="en-US" dirty="0">
                <a:solidFill>
                  <a:schemeClr val="bg2">
                    <a:lumMod val="50000"/>
                    <a:lumOff val="50000"/>
                  </a:schemeClr>
                </a:solidFill>
              </a:rPr>
              <a:t>Myth #5: The Business Roundtable Statement (BRT) is a big milestone in stakeholder capitalism in the U.S.</a:t>
            </a:r>
          </a:p>
          <a:p>
            <a:pPr marL="766885" lvl="1" indent="-240734">
              <a:defRPr/>
            </a:pPr>
            <a:r>
              <a:rPr lang="en-US" dirty="0"/>
              <a:t>BRT signatories systematically have worse environmental, labor and lobbying records than very similar firms that did not sign the BRT statement</a:t>
            </a:r>
          </a:p>
          <a:p>
            <a:pPr marL="766885" lvl="1" indent="-240734">
              <a:defRPr/>
            </a:pPr>
            <a:r>
              <a:rPr lang="en-US" sz="1600" dirty="0">
                <a:solidFill>
                  <a:schemeClr val="bg2"/>
                </a:solidFill>
              </a:rPr>
              <a:t>https://www.wsj.com/articles/is-there-real-virtue-behind-the-business-roundtables-signaling-11575330172</a:t>
            </a:r>
          </a:p>
        </p:txBody>
      </p:sp>
      <p:sp>
        <p:nvSpPr>
          <p:cNvPr id="12292" name="Slide Number Placeholder 3"/>
          <p:cNvSpPr>
            <a:spLocks noGrp="1"/>
          </p:cNvSpPr>
          <p:nvPr>
            <p:ph type="sldNum" sz="quarter" idx="4294967295"/>
          </p:nvPr>
        </p:nvSpPr>
        <p:spPr>
          <a:xfrm>
            <a:off x="8876371" y="6448525"/>
            <a:ext cx="3111099" cy="47064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200">
                <a:solidFill>
                  <a:schemeClr val="tx1"/>
                </a:solidFill>
                <a:latin typeface="Arial" charset="0"/>
              </a:defRPr>
            </a:lvl1pPr>
            <a:lvl2pPr marL="793405" indent="-305155" algn="ctr" eaLnBrk="0" hangingPunct="0">
              <a:defRPr sz="1200">
                <a:solidFill>
                  <a:schemeClr val="tx1"/>
                </a:solidFill>
                <a:latin typeface="Arial" charset="0"/>
              </a:defRPr>
            </a:lvl2pPr>
            <a:lvl3pPr marL="1220623" indent="-244123" algn="ctr" eaLnBrk="0" hangingPunct="0">
              <a:defRPr sz="1200">
                <a:solidFill>
                  <a:schemeClr val="tx1"/>
                </a:solidFill>
                <a:latin typeface="Arial" charset="0"/>
              </a:defRPr>
            </a:lvl3pPr>
            <a:lvl4pPr marL="1708872" indent="-244123" algn="ctr" eaLnBrk="0" hangingPunct="0">
              <a:defRPr sz="1200">
                <a:solidFill>
                  <a:schemeClr val="tx1"/>
                </a:solidFill>
                <a:latin typeface="Arial" charset="0"/>
              </a:defRPr>
            </a:lvl4pPr>
            <a:lvl5pPr marL="2197122" indent="-244123" algn="ctr" eaLnBrk="0" hangingPunct="0">
              <a:defRPr sz="1200">
                <a:solidFill>
                  <a:schemeClr val="tx1"/>
                </a:solidFill>
                <a:latin typeface="Arial" charset="0"/>
              </a:defRPr>
            </a:lvl5pPr>
            <a:lvl6pPr marL="2685373" indent="-244123" algn="ctr" eaLnBrk="0" fontAlgn="base" hangingPunct="0">
              <a:spcBef>
                <a:spcPct val="0"/>
              </a:spcBef>
              <a:spcAft>
                <a:spcPct val="0"/>
              </a:spcAft>
              <a:defRPr sz="1200">
                <a:solidFill>
                  <a:schemeClr val="tx1"/>
                </a:solidFill>
                <a:latin typeface="Arial" charset="0"/>
              </a:defRPr>
            </a:lvl6pPr>
            <a:lvl7pPr marL="3173619" indent="-244123" algn="ctr" eaLnBrk="0" fontAlgn="base" hangingPunct="0">
              <a:spcBef>
                <a:spcPct val="0"/>
              </a:spcBef>
              <a:spcAft>
                <a:spcPct val="0"/>
              </a:spcAft>
              <a:defRPr sz="1200">
                <a:solidFill>
                  <a:schemeClr val="tx1"/>
                </a:solidFill>
                <a:latin typeface="Arial" charset="0"/>
              </a:defRPr>
            </a:lvl7pPr>
            <a:lvl8pPr marL="3661868" indent="-244123" algn="ctr" eaLnBrk="0" fontAlgn="base" hangingPunct="0">
              <a:spcBef>
                <a:spcPct val="0"/>
              </a:spcBef>
              <a:spcAft>
                <a:spcPct val="0"/>
              </a:spcAft>
              <a:defRPr sz="1200">
                <a:solidFill>
                  <a:schemeClr val="tx1"/>
                </a:solidFill>
                <a:latin typeface="Arial" charset="0"/>
              </a:defRPr>
            </a:lvl8pPr>
            <a:lvl9pPr marL="4150120" indent="-244123" algn="ctr" eaLnBrk="0" fontAlgn="base" hangingPunct="0">
              <a:spcBef>
                <a:spcPct val="0"/>
              </a:spcBef>
              <a:spcAft>
                <a:spcPct val="0"/>
              </a:spcAft>
              <a:defRPr sz="1200">
                <a:solidFill>
                  <a:schemeClr val="tx1"/>
                </a:solidFill>
                <a:latin typeface="Arial" charset="0"/>
              </a:defRPr>
            </a:lvl9pPr>
          </a:lstStyle>
          <a:p>
            <a:pPr algn="r" defTabSz="1219170" fontAlgn="base">
              <a:spcBef>
                <a:spcPct val="0"/>
              </a:spcBef>
              <a:spcAft>
                <a:spcPct val="0"/>
              </a:spcAft>
              <a:defRPr/>
            </a:pPr>
            <a:r>
              <a:rPr lang="en-US" sz="1333" dirty="0">
                <a:solidFill>
                  <a:srgbClr val="000000"/>
                </a:solidFill>
                <a:latin typeface="Times New Roman" pitchFamily="18" charset="0"/>
              </a:rPr>
              <a:t>2</a:t>
            </a:r>
          </a:p>
        </p:txBody>
      </p:sp>
    </p:spTree>
    <p:custDataLst>
      <p:tags r:id="rId1"/>
    </p:custDataLst>
    <p:extLst>
      <p:ext uri="{BB962C8B-B14F-4D97-AF65-F5344CB8AC3E}">
        <p14:creationId xmlns:p14="http://schemas.microsoft.com/office/powerpoint/2010/main" val="1363157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266" y="346647"/>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a:t>
            </a:r>
            <a:r>
              <a:rPr lang="en-CA" sz="2400" dirty="0" smtClean="0">
                <a:solidFill>
                  <a:prstClr val="white"/>
                </a:solidFill>
                <a:latin typeface="Times New Roman" panose="02020603050405020304" pitchFamily="18" charset="0"/>
              </a:rPr>
              <a:t>23, </a:t>
            </a:r>
            <a:r>
              <a:rPr lang="en-CA" sz="2400" dirty="0">
                <a:solidFill>
                  <a:prstClr val="white"/>
                </a:solidFill>
                <a:latin typeface="Times New Roman" panose="02020603050405020304" pitchFamily="18" charset="0"/>
              </a:rPr>
              <a:t>2020</a:t>
            </a:r>
            <a:endParaRPr lang="en-US" sz="4000" dirty="0"/>
          </a:p>
        </p:txBody>
      </p:sp>
      <p:sp>
        <p:nvSpPr>
          <p:cNvPr id="3" name="Content Placeholder 2"/>
          <p:cNvSpPr>
            <a:spLocks noGrp="1"/>
          </p:cNvSpPr>
          <p:nvPr>
            <p:ph idx="1"/>
          </p:nvPr>
        </p:nvSpPr>
        <p:spPr>
          <a:xfrm>
            <a:off x="1981200" y="2276873"/>
            <a:ext cx="8229600" cy="2448273"/>
          </a:xfrm>
        </p:spPr>
        <p:txBody>
          <a:bodyPr>
            <a:normAutofit lnSpcReduction="10000"/>
          </a:bodyPr>
          <a:lstStyle/>
          <a:p>
            <a:pPr marL="0" indent="0" algn="ctr">
              <a:buNone/>
            </a:pPr>
            <a:r>
              <a:rPr lang="en-US" sz="3600" dirty="0"/>
              <a:t>Analyst </a:t>
            </a:r>
            <a:r>
              <a:rPr lang="en-US" sz="3600" dirty="0" smtClean="0"/>
              <a:t>view</a:t>
            </a:r>
          </a:p>
          <a:p>
            <a:pPr marL="0" indent="0" algn="ctr">
              <a:buNone/>
            </a:pPr>
            <a:endParaRPr lang="en-US" sz="1300" dirty="0"/>
          </a:p>
          <a:p>
            <a:pPr marL="0" indent="0" algn="ctr">
              <a:buNone/>
            </a:pPr>
            <a:r>
              <a:rPr lang="en-US" sz="3600" dirty="0">
                <a:solidFill>
                  <a:srgbClr val="FFFF00"/>
                </a:solidFill>
              </a:rPr>
              <a:t>Anthony </a:t>
            </a:r>
            <a:r>
              <a:rPr lang="en-US" sz="3600" dirty="0" err="1" smtClean="0">
                <a:solidFill>
                  <a:srgbClr val="FFFF00"/>
                </a:solidFill>
              </a:rPr>
              <a:t>Scilipoti</a:t>
            </a:r>
            <a:r>
              <a:rPr lang="en-US" sz="2800" dirty="0" smtClean="0">
                <a:solidFill>
                  <a:srgbClr val="FFFF00"/>
                </a:solidFill>
              </a:rPr>
              <a:t>  </a:t>
            </a:r>
            <a:endParaRPr lang="en-US" sz="2800" dirty="0" smtClean="0">
              <a:solidFill>
                <a:srgbClr val="FFFF00"/>
              </a:solidFill>
            </a:endParaRPr>
          </a:p>
          <a:p>
            <a:pPr marL="0" indent="0" algn="ctr">
              <a:buNone/>
            </a:pPr>
            <a:r>
              <a:rPr lang="en-US" sz="2800" dirty="0" smtClean="0"/>
              <a:t>CEO</a:t>
            </a:r>
            <a:endParaRPr lang="en-US" sz="2800" dirty="0"/>
          </a:p>
          <a:p>
            <a:pPr marL="0" indent="0" algn="ctr">
              <a:buNone/>
            </a:pPr>
            <a:r>
              <a:rPr lang="en-US" sz="2800" dirty="0"/>
              <a:t>Veritas Investment Research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343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67</a:t>
            </a:fld>
            <a:endParaRPr lang="en-CA" sz="1200" dirty="0">
              <a:solidFill>
                <a:srgbClr val="460023"/>
              </a:solidFill>
              <a:latin typeface="Calibri"/>
            </a:endParaRP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8" name="TextBox 7">
            <a:extLst>
              <a:ext uri="{FF2B5EF4-FFF2-40B4-BE49-F238E27FC236}">
                <a16:creationId xmlns:a16="http://schemas.microsoft.com/office/drawing/2014/main" id="{8E8CB6FC-EB36-4AFD-AEFD-0EF52D39D70F}"/>
              </a:ext>
            </a:extLst>
          </p:cNvPr>
          <p:cNvSpPr txBox="1"/>
          <p:nvPr/>
        </p:nvSpPr>
        <p:spPr>
          <a:xfrm>
            <a:off x="2286000" y="1879938"/>
            <a:ext cx="7315200" cy="984885"/>
          </a:xfrm>
          <a:prstGeom prst="rect">
            <a:avLst/>
          </a:prstGeom>
          <a:noFill/>
        </p:spPr>
        <p:txBody>
          <a:bodyPr wrap="square" rtlCol="0">
            <a:spAutoFit/>
          </a:bodyPr>
          <a:lstStyle/>
          <a:p>
            <a:r>
              <a:rPr lang="en-CA" sz="3000" dirty="0">
                <a:solidFill>
                  <a:srgbClr val="460023"/>
                </a:solidFill>
                <a:latin typeface="Arial" panose="020B0604020202020204" pitchFamily="34" charset="0"/>
                <a:cs typeface="Arial" panose="020B0604020202020204" pitchFamily="34" charset="0"/>
              </a:rPr>
              <a:t>Some Truths About ESG Investing: </a:t>
            </a:r>
          </a:p>
          <a:p>
            <a:r>
              <a:rPr lang="en-CA" sz="2800" i="1" dirty="0">
                <a:solidFill>
                  <a:srgbClr val="460023"/>
                </a:solidFill>
                <a:latin typeface="Arial" panose="020B0604020202020204" pitchFamily="34" charset="0"/>
                <a:cs typeface="Arial" panose="020B0604020202020204" pitchFamily="34" charset="0"/>
              </a:rPr>
              <a:t>Measurement &amp; Disclosure</a:t>
            </a:r>
          </a:p>
        </p:txBody>
      </p:sp>
      <p:sp>
        <p:nvSpPr>
          <p:cNvPr id="2" name="Title 13">
            <a:extLst>
              <a:ext uri="{FF2B5EF4-FFF2-40B4-BE49-F238E27FC236}">
                <a16:creationId xmlns:a16="http://schemas.microsoft.com/office/drawing/2014/main" id="{32448B2B-63CD-484C-8E02-1724FFC213B6}"/>
              </a:ext>
            </a:extLst>
          </p:cNvPr>
          <p:cNvSpPr txBox="1">
            <a:spLocks/>
          </p:cNvSpPr>
          <p:nvPr/>
        </p:nvSpPr>
        <p:spPr>
          <a:xfrm>
            <a:off x="2217198" y="5071120"/>
            <a:ext cx="38225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solidFill>
                <a:srgbClr val="460023"/>
              </a:solidFill>
              <a:latin typeface="Arial" panose="020B0604020202020204" pitchFamily="34" charset="0"/>
              <a:cs typeface="Arial" panose="020B0604020202020204" pitchFamily="34" charset="0"/>
            </a:endParaRPr>
          </a:p>
          <a:p>
            <a:pPr algn="l"/>
            <a:r>
              <a:rPr lang="en-US" sz="1400">
                <a:solidFill>
                  <a:srgbClr val="460023"/>
                </a:solidFill>
                <a:latin typeface="Arial" panose="020B0604020202020204" pitchFamily="34" charset="0"/>
                <a:cs typeface="Arial" panose="020B0604020202020204" pitchFamily="34" charset="0"/>
              </a:rPr>
              <a:t>PAC Conference </a:t>
            </a:r>
            <a:endParaRPr lang="en-CA" sz="1400" dirty="0">
              <a:solidFill>
                <a:srgbClr val="460023"/>
              </a:solidFill>
              <a:latin typeface="Arial" panose="020B0604020202020204" pitchFamily="34" charset="0"/>
              <a:cs typeface="Arial" panose="020B0604020202020204" pitchFamily="34" charset="0"/>
            </a:endParaRPr>
          </a:p>
          <a:p>
            <a:pPr algn="l"/>
            <a:r>
              <a:rPr lang="en-CA" sz="1400">
                <a:solidFill>
                  <a:srgbClr val="460023"/>
                </a:solidFill>
                <a:latin typeface="Arial" panose="020B0604020202020204" pitchFamily="34" charset="0"/>
                <a:cs typeface="Arial" panose="020B0604020202020204" pitchFamily="34" charset="0"/>
              </a:rPr>
              <a:t>October 23, 2020</a:t>
            </a:r>
            <a:endParaRPr lang="en-CA" sz="1400" dirty="0">
              <a:solidFill>
                <a:srgbClr val="460023"/>
              </a:solidFill>
              <a:latin typeface="Arial" panose="020B0604020202020204" pitchFamily="34" charset="0"/>
              <a:cs typeface="Arial" panose="020B0604020202020204" pitchFamily="34" charset="0"/>
            </a:endParaRPr>
          </a:p>
        </p:txBody>
      </p:sp>
      <p:sp>
        <p:nvSpPr>
          <p:cNvPr id="3" name="Title 13">
            <a:extLst>
              <a:ext uri="{FF2B5EF4-FFF2-40B4-BE49-F238E27FC236}">
                <a16:creationId xmlns:a16="http://schemas.microsoft.com/office/drawing/2014/main" id="{9115A391-C904-4B6C-AE98-4684CF917490}"/>
              </a:ext>
            </a:extLst>
          </p:cNvPr>
          <p:cNvSpPr txBox="1">
            <a:spLocks/>
          </p:cNvSpPr>
          <p:nvPr/>
        </p:nvSpPr>
        <p:spPr>
          <a:xfrm>
            <a:off x="6172200" y="5181600"/>
            <a:ext cx="38225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CA" sz="1400" dirty="0">
                <a:solidFill>
                  <a:srgbClr val="460023"/>
                </a:solidFill>
                <a:latin typeface="Arial" panose="020B0604020202020204" pitchFamily="34" charset="0"/>
                <a:cs typeface="Arial" panose="020B0604020202020204" pitchFamily="34" charset="0"/>
              </a:rPr>
              <a:t>Anthony Scilipoti, FCPA, FCA, CPA (Illinois)</a:t>
            </a:r>
          </a:p>
          <a:p>
            <a:pPr algn="r"/>
            <a:r>
              <a:rPr lang="en-CA" sz="1400" i="1" dirty="0">
                <a:solidFill>
                  <a:srgbClr val="460023"/>
                </a:solidFill>
                <a:latin typeface="Arial" panose="020B0604020202020204" pitchFamily="34" charset="0"/>
                <a:cs typeface="Arial" panose="020B0604020202020204" pitchFamily="34" charset="0"/>
              </a:rPr>
              <a:t>President &amp; CEO</a:t>
            </a:r>
          </a:p>
        </p:txBody>
      </p:sp>
    </p:spTree>
    <p:extLst>
      <p:ext uri="{BB962C8B-B14F-4D97-AF65-F5344CB8AC3E}">
        <p14:creationId xmlns:p14="http://schemas.microsoft.com/office/powerpoint/2010/main" val="723707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983672B8-DF44-4863-9FC2-4DD8A8E6CDF8}"/>
              </a:ext>
            </a:extLst>
          </p:cNvPr>
          <p:cNvGraphicFramePr/>
          <p:nvPr/>
        </p:nvGraphicFramePr>
        <p:xfrm>
          <a:off x="3105819" y="1250693"/>
          <a:ext cx="5733382" cy="368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608DE29-31D0-4BDC-B235-37941EA23276}"/>
              </a:ext>
            </a:extLst>
          </p:cNvPr>
          <p:cNvSpPr txBox="1"/>
          <p:nvPr/>
        </p:nvSpPr>
        <p:spPr>
          <a:xfrm>
            <a:off x="2362201" y="2814935"/>
            <a:ext cx="1768993" cy="523220"/>
          </a:xfrm>
          <a:prstGeom prst="rect">
            <a:avLst/>
          </a:prstGeom>
          <a:noFill/>
        </p:spPr>
        <p:txBody>
          <a:bodyPr wrap="square" rtlCol="0">
            <a:spAutoFit/>
          </a:bodyPr>
          <a:lstStyle/>
          <a:p>
            <a:pPr algn="r"/>
            <a:r>
              <a:rPr lang="en-US" sz="1400" dirty="0">
                <a:solidFill>
                  <a:prstClr val="black"/>
                </a:solidFill>
                <a:latin typeface="Avenir LT Std 45 Book" panose="020B0502020203020204" pitchFamily="34" charset="0"/>
              </a:rPr>
              <a:t>EMPOWERING</a:t>
            </a:r>
          </a:p>
          <a:p>
            <a:pPr algn="r"/>
            <a:r>
              <a:rPr lang="en-US" sz="1400" dirty="0">
                <a:solidFill>
                  <a:prstClr val="black"/>
                </a:solidFill>
                <a:latin typeface="Avenir LT Std 45 Book" panose="020B0502020203020204" pitchFamily="34" charset="0"/>
              </a:rPr>
              <a:t>Informed Decisions</a:t>
            </a:r>
            <a:endParaRPr lang="en-CA" sz="1400" dirty="0">
              <a:solidFill>
                <a:prstClr val="black"/>
              </a:solidFill>
              <a:latin typeface="Avenir LT Std 45 Book" panose="020B0502020203020204" pitchFamily="34" charset="0"/>
            </a:endParaRPr>
          </a:p>
        </p:txBody>
      </p:sp>
      <p:sp>
        <p:nvSpPr>
          <p:cNvPr id="11" name="TextBox 10">
            <a:extLst>
              <a:ext uri="{FF2B5EF4-FFF2-40B4-BE49-F238E27FC236}">
                <a16:creationId xmlns:a16="http://schemas.microsoft.com/office/drawing/2014/main" id="{16903808-DD1E-4369-8331-59DDE1E70CF8}"/>
              </a:ext>
            </a:extLst>
          </p:cNvPr>
          <p:cNvSpPr txBox="1"/>
          <p:nvPr/>
        </p:nvSpPr>
        <p:spPr>
          <a:xfrm>
            <a:off x="7896978" y="2850627"/>
            <a:ext cx="1551823" cy="523220"/>
          </a:xfrm>
          <a:prstGeom prst="rect">
            <a:avLst/>
          </a:prstGeom>
          <a:noFill/>
        </p:spPr>
        <p:txBody>
          <a:bodyPr wrap="square" rtlCol="0">
            <a:spAutoFit/>
          </a:bodyPr>
          <a:lstStyle/>
          <a:p>
            <a:r>
              <a:rPr lang="en-US" sz="1400" dirty="0">
                <a:solidFill>
                  <a:prstClr val="black">
                    <a:lumMod val="50000"/>
                  </a:prstClr>
                </a:solidFill>
                <a:latin typeface="Avenir LT Std 45 Book" panose="020B0502020203020204" pitchFamily="34" charset="0"/>
              </a:rPr>
              <a:t>MAXIMIZING</a:t>
            </a:r>
          </a:p>
          <a:p>
            <a:r>
              <a:rPr lang="en-US" sz="1400" dirty="0">
                <a:solidFill>
                  <a:prstClr val="black">
                    <a:lumMod val="50000"/>
                  </a:prstClr>
                </a:solidFill>
                <a:latin typeface="Avenir LT Std 45 Book" panose="020B0502020203020204" pitchFamily="34" charset="0"/>
              </a:rPr>
              <a:t>Impact of Capital</a:t>
            </a:r>
            <a:endParaRPr lang="en-CA" sz="1400" dirty="0">
              <a:solidFill>
                <a:prstClr val="black">
                  <a:lumMod val="50000"/>
                </a:prstClr>
              </a:solidFill>
              <a:latin typeface="Avenir LT Std 45 Book" panose="020B0502020203020204" pitchFamily="34" charset="0"/>
            </a:endParaRPr>
          </a:p>
        </p:txBody>
      </p:sp>
      <p:sp>
        <p:nvSpPr>
          <p:cNvPr id="13" name="TextBox 12">
            <a:extLst>
              <a:ext uri="{FF2B5EF4-FFF2-40B4-BE49-F238E27FC236}">
                <a16:creationId xmlns:a16="http://schemas.microsoft.com/office/drawing/2014/main" id="{B7B0CE76-289A-4C61-9552-F64B33A01E67}"/>
              </a:ext>
            </a:extLst>
          </p:cNvPr>
          <p:cNvSpPr txBox="1"/>
          <p:nvPr/>
        </p:nvSpPr>
        <p:spPr>
          <a:xfrm>
            <a:off x="4724400" y="789802"/>
            <a:ext cx="2438400" cy="307777"/>
          </a:xfrm>
          <a:prstGeom prst="rect">
            <a:avLst/>
          </a:prstGeom>
          <a:noFill/>
        </p:spPr>
        <p:txBody>
          <a:bodyPr wrap="square" rtlCol="0">
            <a:spAutoFit/>
          </a:bodyPr>
          <a:lstStyle/>
          <a:p>
            <a:pPr algn="ctr"/>
            <a:r>
              <a:rPr lang="en-US" sz="1400">
                <a:solidFill>
                  <a:prstClr val="black">
                    <a:lumMod val="50000"/>
                  </a:prstClr>
                </a:solidFill>
                <a:latin typeface="Avenir LT Std 45 Book" panose="020B0502020203020204" pitchFamily="34" charset="0"/>
              </a:rPr>
              <a:t>SEEKING Truth </a:t>
            </a:r>
            <a:r>
              <a:rPr lang="en-US" sz="1400" dirty="0">
                <a:solidFill>
                  <a:prstClr val="black">
                    <a:lumMod val="50000"/>
                  </a:prstClr>
                </a:solidFill>
                <a:latin typeface="Avenir LT Std 45 Book" panose="020B0502020203020204" pitchFamily="34" charset="0"/>
              </a:rPr>
              <a:t>from Facts</a:t>
            </a:r>
            <a:endParaRPr lang="en-CA" sz="1400" dirty="0">
              <a:solidFill>
                <a:prstClr val="black">
                  <a:lumMod val="50000"/>
                </a:prstClr>
              </a:solidFill>
              <a:latin typeface="Avenir LT Std 45 Book" panose="020B0502020203020204" pitchFamily="34" charset="0"/>
            </a:endParaRPr>
          </a:p>
        </p:txBody>
      </p:sp>
      <p:sp>
        <p:nvSpPr>
          <p:cNvPr id="14" name="TextBox 13">
            <a:extLst>
              <a:ext uri="{FF2B5EF4-FFF2-40B4-BE49-F238E27FC236}">
                <a16:creationId xmlns:a16="http://schemas.microsoft.com/office/drawing/2014/main" id="{59DA2A31-629B-4090-91C5-0D3A4755E57E}"/>
              </a:ext>
            </a:extLst>
          </p:cNvPr>
          <p:cNvSpPr txBox="1"/>
          <p:nvPr/>
        </p:nvSpPr>
        <p:spPr>
          <a:xfrm>
            <a:off x="4572000" y="5209402"/>
            <a:ext cx="2971800" cy="307777"/>
          </a:xfrm>
          <a:prstGeom prst="rect">
            <a:avLst/>
          </a:prstGeom>
          <a:noFill/>
        </p:spPr>
        <p:txBody>
          <a:bodyPr wrap="square" rtlCol="0">
            <a:spAutoFit/>
          </a:bodyPr>
          <a:lstStyle/>
          <a:p>
            <a:pPr algn="ctr"/>
            <a:r>
              <a:rPr lang="en-US" sz="1400">
                <a:solidFill>
                  <a:prstClr val="black">
                    <a:lumMod val="50000"/>
                  </a:prstClr>
                </a:solidFill>
                <a:latin typeface="Avenir LT Std 45 Book" panose="020B0502020203020204" pitchFamily="34" charset="0"/>
              </a:rPr>
              <a:t>BUILDING Trust </a:t>
            </a:r>
            <a:r>
              <a:rPr lang="en-US" sz="1400" dirty="0">
                <a:solidFill>
                  <a:prstClr val="black">
                    <a:lumMod val="50000"/>
                  </a:prstClr>
                </a:solidFill>
                <a:latin typeface="Avenir LT Std 45 Book" panose="020B0502020203020204" pitchFamily="34" charset="0"/>
              </a:rPr>
              <a:t>through Integrity </a:t>
            </a:r>
            <a:endParaRPr lang="en-CA" sz="1400" dirty="0">
              <a:solidFill>
                <a:prstClr val="black">
                  <a:lumMod val="50000"/>
                </a:prstClr>
              </a:solidFill>
              <a:latin typeface="Avenir LT Std 45 Book" panose="020B0502020203020204" pitchFamily="34" charset="0"/>
            </a:endParaRPr>
          </a:p>
        </p:txBody>
      </p:sp>
      <p:sp>
        <p:nvSpPr>
          <p:cNvPr id="16" name="Title 11">
            <a:extLst>
              <a:ext uri="{FF2B5EF4-FFF2-40B4-BE49-F238E27FC236}">
                <a16:creationId xmlns:a16="http://schemas.microsoft.com/office/drawing/2014/main" id="{25D877D5-0691-4044-8636-9E4C7F7B696F}"/>
              </a:ext>
            </a:extLst>
          </p:cNvPr>
          <p:cNvSpPr txBox="1">
            <a:spLocks/>
          </p:cNvSpPr>
          <p:nvPr/>
        </p:nvSpPr>
        <p:spPr bwMode="auto">
          <a:xfrm>
            <a:off x="1905000" y="5558136"/>
            <a:ext cx="8458200" cy="461665"/>
          </a:xfrm>
          <a:prstGeom prst="rect">
            <a:avLst/>
          </a:prstGeom>
          <a:solidFill>
            <a:srgbClr val="460023"/>
          </a:solidFill>
          <a:ln>
            <a:noFill/>
          </a:ln>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CA" altLang="en-US" sz="1800" dirty="0">
                <a:solidFill>
                  <a:prstClr val="white"/>
                </a:solidFill>
                <a:latin typeface="Avenir LT Std 45 Book" panose="020B0502020203020204" pitchFamily="34" charset="0"/>
              </a:rPr>
              <a:t>What we </a:t>
            </a:r>
            <a:r>
              <a:rPr lang="en-CA" altLang="en-US" sz="1800">
                <a:solidFill>
                  <a:prstClr val="white"/>
                </a:solidFill>
                <a:latin typeface="Avenir LT Std 45 Book" panose="020B0502020203020204" pitchFamily="34" charset="0"/>
              </a:rPr>
              <a:t>do. Why </a:t>
            </a:r>
            <a:r>
              <a:rPr lang="en-CA" altLang="en-US" sz="1800" dirty="0">
                <a:solidFill>
                  <a:prstClr val="white"/>
                </a:solidFill>
                <a:latin typeface="Avenir LT Std 45 Book" panose="020B0502020203020204" pitchFamily="34" charset="0"/>
              </a:rPr>
              <a:t>we do </a:t>
            </a:r>
            <a:r>
              <a:rPr lang="en-CA" altLang="en-US" sz="1800">
                <a:solidFill>
                  <a:prstClr val="white"/>
                </a:solidFill>
                <a:latin typeface="Avenir LT Std 45 Book" panose="020B0502020203020204" pitchFamily="34" charset="0"/>
              </a:rPr>
              <a:t>it. How we Make </a:t>
            </a:r>
            <a:r>
              <a:rPr lang="en-CA" altLang="en-US" sz="1800" dirty="0">
                <a:solidFill>
                  <a:prstClr val="white"/>
                </a:solidFill>
                <a:latin typeface="Avenir LT Std 45 Book" panose="020B0502020203020204" pitchFamily="34" charset="0"/>
              </a:rPr>
              <a:t>a Difference.</a:t>
            </a:r>
          </a:p>
        </p:txBody>
      </p:sp>
      <p:sp>
        <p:nvSpPr>
          <p:cNvPr id="17" name="Title 3">
            <a:extLst>
              <a:ext uri="{FF2B5EF4-FFF2-40B4-BE49-F238E27FC236}">
                <a16:creationId xmlns:a16="http://schemas.microsoft.com/office/drawing/2014/main" id="{D5657EBD-3C3E-478F-97B3-02A580A16727}"/>
              </a:ext>
            </a:extLst>
          </p:cNvPr>
          <p:cNvSpPr txBox="1">
            <a:spLocks/>
          </p:cNvSpPr>
          <p:nvPr/>
        </p:nvSpPr>
        <p:spPr>
          <a:xfrm>
            <a:off x="1855318" y="1"/>
            <a:ext cx="8050682" cy="106344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000" dirty="0">
                <a:solidFill>
                  <a:srgbClr val="460023"/>
                </a:solidFill>
                <a:latin typeface="Avenir LT Std 45 Book" panose="020B0502020203020204" pitchFamily="34" charset="0"/>
              </a:rPr>
              <a:t>The Truth About Veritas</a:t>
            </a:r>
          </a:p>
        </p:txBody>
      </p:sp>
      <p:sp>
        <p:nvSpPr>
          <p:cNvPr id="18" name="Slide Number Placeholder 1">
            <a:extLst>
              <a:ext uri="{FF2B5EF4-FFF2-40B4-BE49-F238E27FC236}">
                <a16:creationId xmlns:a16="http://schemas.microsoft.com/office/drawing/2014/main" id="{DDF61FAD-B03A-4D22-8B7E-86B0594EA1AE}"/>
              </a:ext>
            </a:extLst>
          </p:cNvPr>
          <p:cNvSpPr>
            <a:spLocks noGrp="1"/>
          </p:cNvSpPr>
          <p:nvPr>
            <p:ph type="sldNum" sz="quarter" idx="12"/>
          </p:nvPr>
        </p:nvSpPr>
        <p:spPr>
          <a:xfrm>
            <a:off x="8077200" y="6309321"/>
            <a:ext cx="2133600" cy="365125"/>
          </a:xfrm>
        </p:spPr>
        <p:txBody>
          <a:bodyPr/>
          <a:lstStyle/>
          <a:p>
            <a:fld id="{D57F1E4F-1CFF-5643-939E-217C01CDF565}" type="slidenum">
              <a:rPr lang="en-US">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302646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2208088" y="4343400"/>
            <a:ext cx="8078912" cy="1677888"/>
          </a:xfrm>
          <a:prstGeom prst="line">
            <a:avLst/>
          </a:prstGeom>
          <a:ln w="47625">
            <a:solidFill>
              <a:srgbClr val="460023"/>
            </a:solidFill>
          </a:ln>
        </p:spPr>
        <p:style>
          <a:lnRef idx="1">
            <a:schemeClr val="accent1"/>
          </a:lnRef>
          <a:fillRef idx="0">
            <a:schemeClr val="accent1"/>
          </a:fillRef>
          <a:effectRef idx="0">
            <a:schemeClr val="accent1"/>
          </a:effectRef>
          <a:fontRef idx="minor">
            <a:schemeClr val="tx1"/>
          </a:fontRef>
        </p:style>
      </p:cxnSp>
      <p:sp>
        <p:nvSpPr>
          <p:cNvPr id="18434" name="Rectangle 2"/>
          <p:cNvSpPr>
            <a:spLocks noGrp="1" noChangeArrowheads="1"/>
          </p:cNvSpPr>
          <p:nvPr>
            <p:ph type="title"/>
          </p:nvPr>
        </p:nvSpPr>
        <p:spPr>
          <a:xfrm>
            <a:off x="1866000" y="0"/>
            <a:ext cx="8743950" cy="1022350"/>
          </a:xfrm>
        </p:spPr>
        <p:txBody>
          <a:bodyPr>
            <a:normAutofit/>
          </a:bodyPr>
          <a:lstStyle/>
          <a:p>
            <a:pPr algn="l"/>
            <a:r>
              <a:rPr lang="en-US" altLang="en-US" sz="3000" dirty="0">
                <a:solidFill>
                  <a:srgbClr val="460023"/>
                </a:solidFill>
                <a:latin typeface="Avenir LT Std 45 Book" panose="020B0502020203020204" pitchFamily="34" charset="0"/>
              </a:rPr>
              <a:t>Differentiated: The Forensic-Based Approach</a:t>
            </a:r>
          </a:p>
        </p:txBody>
      </p:sp>
      <p:sp>
        <p:nvSpPr>
          <p:cNvPr id="9" name="Oval 8"/>
          <p:cNvSpPr/>
          <p:nvPr/>
        </p:nvSpPr>
        <p:spPr>
          <a:xfrm>
            <a:off x="1676401" y="1180709"/>
            <a:ext cx="4465637" cy="4392613"/>
          </a:xfrm>
          <a:prstGeom prst="ellipse">
            <a:avLst/>
          </a:prstGeom>
          <a:solidFill>
            <a:srgbClr val="D1B37D"/>
          </a:solidFill>
          <a:ln>
            <a:solidFill>
              <a:srgbClr val="46002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CA" dirty="0">
                <a:solidFill>
                  <a:prstClr val="white"/>
                </a:solidFill>
                <a:latin typeface="Calibri"/>
              </a:rPr>
              <a:t>A</a:t>
            </a:r>
          </a:p>
        </p:txBody>
      </p:sp>
      <p:sp>
        <p:nvSpPr>
          <p:cNvPr id="8" name="Oval 7"/>
          <p:cNvSpPr/>
          <p:nvPr/>
        </p:nvSpPr>
        <p:spPr>
          <a:xfrm>
            <a:off x="1893888" y="2044309"/>
            <a:ext cx="3960813" cy="3529013"/>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prstClr val="white"/>
                </a:solidFill>
                <a:latin typeface="Calibri"/>
              </a:rPr>
              <a:t>A</a:t>
            </a:r>
          </a:p>
        </p:txBody>
      </p:sp>
      <p:sp>
        <p:nvSpPr>
          <p:cNvPr id="6" name="Oval 5"/>
          <p:cNvSpPr/>
          <p:nvPr/>
        </p:nvSpPr>
        <p:spPr>
          <a:xfrm>
            <a:off x="2397125" y="2909497"/>
            <a:ext cx="2881312" cy="2701925"/>
          </a:xfrm>
          <a:prstGeom prst="ellipse">
            <a:avLst/>
          </a:prstGeom>
          <a:solidFill>
            <a:srgbClr val="C8B37D"/>
          </a:solidFill>
          <a:ln>
            <a:solidFill>
              <a:srgbClr val="46002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CA" dirty="0">
                <a:solidFill>
                  <a:prstClr val="white"/>
                </a:solidFill>
                <a:latin typeface="Calibri"/>
              </a:rPr>
              <a:t>A</a:t>
            </a:r>
          </a:p>
        </p:txBody>
      </p:sp>
      <p:sp>
        <p:nvSpPr>
          <p:cNvPr id="10" name="Oval 9"/>
          <p:cNvSpPr/>
          <p:nvPr/>
        </p:nvSpPr>
        <p:spPr>
          <a:xfrm>
            <a:off x="2828925" y="3557197"/>
            <a:ext cx="2089150" cy="2016125"/>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dirty="0">
                <a:solidFill>
                  <a:prstClr val="white"/>
                </a:solidFill>
                <a:latin typeface="Calibri"/>
              </a:rPr>
              <a:t>A</a:t>
            </a:r>
          </a:p>
        </p:txBody>
      </p:sp>
      <p:sp>
        <p:nvSpPr>
          <p:cNvPr id="2" name="Oval 1"/>
          <p:cNvSpPr/>
          <p:nvPr/>
        </p:nvSpPr>
        <p:spPr>
          <a:xfrm>
            <a:off x="3260726" y="4233471"/>
            <a:ext cx="1296987" cy="1339850"/>
          </a:xfrm>
          <a:prstGeom prst="ellipse">
            <a:avLst/>
          </a:prstGeom>
          <a:solidFill>
            <a:srgbClr val="C8B37D"/>
          </a:solidFill>
          <a:ln>
            <a:solidFill>
              <a:srgbClr val="46002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CA">
              <a:solidFill>
                <a:prstClr val="white"/>
              </a:solidFill>
              <a:latin typeface="Calibri"/>
            </a:endParaRPr>
          </a:p>
        </p:txBody>
      </p:sp>
      <p:sp>
        <p:nvSpPr>
          <p:cNvPr id="18440" name="TextBox 2"/>
          <p:cNvSpPr txBox="1">
            <a:spLocks noChangeArrowheads="1"/>
          </p:cNvSpPr>
          <p:nvPr/>
        </p:nvSpPr>
        <p:spPr bwMode="auto">
          <a:xfrm>
            <a:off x="2757487" y="2260209"/>
            <a:ext cx="2376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800" dirty="0">
                <a:solidFill>
                  <a:prstClr val="black"/>
                </a:solidFill>
                <a:latin typeface="Avenir LT Std 45 Book" panose="020B0502020203020204" pitchFamily="34" charset="0"/>
              </a:rPr>
              <a:t>Underwriters</a:t>
            </a:r>
          </a:p>
        </p:txBody>
      </p:sp>
      <p:sp>
        <p:nvSpPr>
          <p:cNvPr id="18441" name="TextBox 10"/>
          <p:cNvSpPr txBox="1">
            <a:spLocks noChangeArrowheads="1"/>
          </p:cNvSpPr>
          <p:nvPr/>
        </p:nvSpPr>
        <p:spPr bwMode="auto">
          <a:xfrm>
            <a:off x="2757487" y="1450583"/>
            <a:ext cx="2376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800" dirty="0">
                <a:solidFill>
                  <a:prstClr val="black"/>
                </a:solidFill>
                <a:latin typeface="Avenir LT Std 45 Book" panose="020B0502020203020204" pitchFamily="34" charset="0"/>
              </a:rPr>
              <a:t>Analysts</a:t>
            </a:r>
          </a:p>
        </p:txBody>
      </p:sp>
      <p:sp>
        <p:nvSpPr>
          <p:cNvPr id="18442" name="TextBox 11"/>
          <p:cNvSpPr txBox="1">
            <a:spLocks noChangeArrowheads="1"/>
          </p:cNvSpPr>
          <p:nvPr/>
        </p:nvSpPr>
        <p:spPr bwMode="auto">
          <a:xfrm>
            <a:off x="2757487" y="3701658"/>
            <a:ext cx="2376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800" dirty="0">
                <a:solidFill>
                  <a:prstClr val="black"/>
                </a:solidFill>
                <a:latin typeface="Avenir LT Std 45 Book" panose="020B0502020203020204" pitchFamily="34" charset="0"/>
              </a:rPr>
              <a:t>Experts</a:t>
            </a:r>
          </a:p>
        </p:txBody>
      </p:sp>
      <p:sp>
        <p:nvSpPr>
          <p:cNvPr id="18443" name="TextBox 12"/>
          <p:cNvSpPr txBox="1">
            <a:spLocks noChangeArrowheads="1"/>
          </p:cNvSpPr>
          <p:nvPr/>
        </p:nvSpPr>
        <p:spPr bwMode="auto">
          <a:xfrm>
            <a:off x="2757487" y="3033322"/>
            <a:ext cx="2376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800" dirty="0">
                <a:solidFill>
                  <a:prstClr val="black"/>
                </a:solidFill>
                <a:latin typeface="Avenir LT Std 45 Book" panose="020B0502020203020204" pitchFamily="34" charset="0"/>
              </a:rPr>
              <a:t>Auditor</a:t>
            </a:r>
          </a:p>
        </p:txBody>
      </p:sp>
      <p:sp>
        <p:nvSpPr>
          <p:cNvPr id="18444" name="TextBox 13"/>
          <p:cNvSpPr txBox="1">
            <a:spLocks noChangeArrowheads="1"/>
          </p:cNvSpPr>
          <p:nvPr/>
        </p:nvSpPr>
        <p:spPr bwMode="auto">
          <a:xfrm>
            <a:off x="2720974" y="4626089"/>
            <a:ext cx="2376488"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800" dirty="0">
                <a:solidFill>
                  <a:prstClr val="black"/>
                </a:solidFill>
                <a:latin typeface="Avenir LT Std 45 Book" panose="020B0502020203020204" pitchFamily="34" charset="0"/>
              </a:rPr>
              <a:t>Story</a:t>
            </a:r>
          </a:p>
        </p:txBody>
      </p:sp>
      <p:sp>
        <p:nvSpPr>
          <p:cNvPr id="20" name="Isosceles Triangle 19"/>
          <p:cNvSpPr/>
          <p:nvPr/>
        </p:nvSpPr>
        <p:spPr>
          <a:xfrm>
            <a:off x="5953126" y="5206330"/>
            <a:ext cx="720725" cy="742950"/>
          </a:xfrm>
          <a:prstGeom prst="triangle">
            <a:avLst/>
          </a:prstGeom>
          <a:solidFill>
            <a:srgbClr val="460023"/>
          </a:solidFill>
          <a:ln>
            <a:solidFill>
              <a:srgbClr val="460023"/>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CA">
              <a:solidFill>
                <a:prstClr val="white"/>
              </a:solidFill>
              <a:latin typeface="Calibri"/>
            </a:endParaRPr>
          </a:p>
        </p:txBody>
      </p:sp>
      <p:sp>
        <p:nvSpPr>
          <p:cNvPr id="23" name="Oval 22"/>
          <p:cNvSpPr/>
          <p:nvPr/>
        </p:nvSpPr>
        <p:spPr>
          <a:xfrm>
            <a:off x="7432283" y="2441731"/>
            <a:ext cx="1225296" cy="1225296"/>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latin typeface="Calibri"/>
            </a:endParaRPr>
          </a:p>
        </p:txBody>
      </p:sp>
      <p:sp>
        <p:nvSpPr>
          <p:cNvPr id="18448" name="TextBox 24"/>
          <p:cNvSpPr txBox="1">
            <a:spLocks noChangeArrowheads="1"/>
          </p:cNvSpPr>
          <p:nvPr/>
        </p:nvSpPr>
        <p:spPr bwMode="auto">
          <a:xfrm>
            <a:off x="7312123" y="2823792"/>
            <a:ext cx="1441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200" dirty="0">
                <a:solidFill>
                  <a:prstClr val="black"/>
                </a:solidFill>
                <a:latin typeface="Avenir LT Std 45 Book" panose="020B0502020203020204" pitchFamily="34" charset="0"/>
              </a:rPr>
              <a:t>Fact</a:t>
            </a:r>
          </a:p>
        </p:txBody>
      </p:sp>
      <p:sp>
        <p:nvSpPr>
          <p:cNvPr id="19" name="Oval 18"/>
          <p:cNvSpPr/>
          <p:nvPr/>
        </p:nvSpPr>
        <p:spPr>
          <a:xfrm>
            <a:off x="7035506" y="3632650"/>
            <a:ext cx="1225296" cy="1225296"/>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latin typeface="Calibri"/>
            </a:endParaRPr>
          </a:p>
        </p:txBody>
      </p:sp>
      <p:sp>
        <p:nvSpPr>
          <p:cNvPr id="21" name="TextBox 24"/>
          <p:cNvSpPr txBox="1">
            <a:spLocks noChangeArrowheads="1"/>
          </p:cNvSpPr>
          <p:nvPr/>
        </p:nvSpPr>
        <p:spPr bwMode="auto">
          <a:xfrm>
            <a:off x="6934200" y="4024138"/>
            <a:ext cx="1441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200" dirty="0">
                <a:solidFill>
                  <a:prstClr val="black"/>
                </a:solidFill>
                <a:latin typeface="Avenir LT Std 45 Book" panose="020B0502020203020204" pitchFamily="34" charset="0"/>
              </a:rPr>
              <a:t>Fact</a:t>
            </a:r>
          </a:p>
        </p:txBody>
      </p:sp>
      <p:sp>
        <p:nvSpPr>
          <p:cNvPr id="22" name="Oval 21"/>
          <p:cNvSpPr/>
          <p:nvPr/>
        </p:nvSpPr>
        <p:spPr>
          <a:xfrm>
            <a:off x="8257783" y="3380297"/>
            <a:ext cx="1225296" cy="1225296"/>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latin typeface="Calibri"/>
            </a:endParaRPr>
          </a:p>
        </p:txBody>
      </p:sp>
      <p:sp>
        <p:nvSpPr>
          <p:cNvPr id="24" name="TextBox 24"/>
          <p:cNvSpPr txBox="1">
            <a:spLocks noChangeArrowheads="1"/>
          </p:cNvSpPr>
          <p:nvPr/>
        </p:nvSpPr>
        <p:spPr bwMode="auto">
          <a:xfrm>
            <a:off x="8166623" y="3762358"/>
            <a:ext cx="1441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200" dirty="0">
                <a:solidFill>
                  <a:prstClr val="black"/>
                </a:solidFill>
                <a:latin typeface="Avenir LT Std 45 Book" panose="020B0502020203020204" pitchFamily="34" charset="0"/>
              </a:rPr>
              <a:t>Fact</a:t>
            </a:r>
          </a:p>
        </p:txBody>
      </p:sp>
      <p:sp>
        <p:nvSpPr>
          <p:cNvPr id="27" name="Oval 26"/>
          <p:cNvSpPr/>
          <p:nvPr/>
        </p:nvSpPr>
        <p:spPr>
          <a:xfrm>
            <a:off x="8788106" y="1365504"/>
            <a:ext cx="1225296" cy="1225296"/>
          </a:xfrm>
          <a:prstGeom prst="ellipse">
            <a:avLst/>
          </a:prstGeom>
          <a:solidFill>
            <a:srgbClr val="CBCBCB"/>
          </a:solidFill>
          <a:ln>
            <a:solidFill>
              <a:srgbClr val="4600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latin typeface="Calibri"/>
            </a:endParaRPr>
          </a:p>
        </p:txBody>
      </p:sp>
      <p:sp>
        <p:nvSpPr>
          <p:cNvPr id="28" name="TextBox 24"/>
          <p:cNvSpPr txBox="1">
            <a:spLocks noChangeArrowheads="1"/>
          </p:cNvSpPr>
          <p:nvPr/>
        </p:nvSpPr>
        <p:spPr bwMode="auto">
          <a:xfrm>
            <a:off x="8686800" y="1756992"/>
            <a:ext cx="1441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CA" altLang="en-US" sz="2200" dirty="0">
                <a:solidFill>
                  <a:prstClr val="black"/>
                </a:solidFill>
                <a:latin typeface="Avenir LT Std 45 Book" panose="020B0502020203020204" pitchFamily="34" charset="0"/>
              </a:rPr>
              <a:t>Fact</a:t>
            </a:r>
          </a:p>
        </p:txBody>
      </p:sp>
      <p:cxnSp>
        <p:nvCxnSpPr>
          <p:cNvPr id="29" name="Straight Connector 28"/>
          <p:cNvCxnSpPr/>
          <p:nvPr/>
        </p:nvCxnSpPr>
        <p:spPr>
          <a:xfrm flipV="1">
            <a:off x="9496719" y="884417"/>
            <a:ext cx="530084" cy="395197"/>
          </a:xfrm>
          <a:prstGeom prst="line">
            <a:avLst/>
          </a:prstGeom>
          <a:ln w="28575">
            <a:solidFill>
              <a:srgbClr val="46002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938963" y="930043"/>
            <a:ext cx="530084" cy="395197"/>
          </a:xfrm>
          <a:prstGeom prst="line">
            <a:avLst/>
          </a:prstGeom>
          <a:ln w="28575">
            <a:solidFill>
              <a:srgbClr val="46002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0087834" y="1194793"/>
            <a:ext cx="530084" cy="395197"/>
          </a:xfrm>
          <a:prstGeom prst="line">
            <a:avLst/>
          </a:prstGeom>
          <a:ln w="28575">
            <a:solidFill>
              <a:srgbClr val="460023"/>
            </a:solidFill>
          </a:ln>
        </p:spPr>
        <p:style>
          <a:lnRef idx="1">
            <a:schemeClr val="accent1"/>
          </a:lnRef>
          <a:fillRef idx="0">
            <a:schemeClr val="accent1"/>
          </a:fillRef>
          <a:effectRef idx="0">
            <a:schemeClr val="accent1"/>
          </a:effectRef>
          <a:fontRef idx="minor">
            <a:schemeClr val="tx1"/>
          </a:fontRef>
        </p:style>
      </p:cxnSp>
      <p:sp>
        <p:nvSpPr>
          <p:cNvPr id="33" name="Slide Number Placeholder 1">
            <a:extLst>
              <a:ext uri="{FF2B5EF4-FFF2-40B4-BE49-F238E27FC236}">
                <a16:creationId xmlns:a16="http://schemas.microsoft.com/office/drawing/2014/main" id="{FF9EAD9E-0560-4D84-B753-D67AF61D72B1}"/>
              </a:ext>
            </a:extLst>
          </p:cNvPr>
          <p:cNvSpPr>
            <a:spLocks noGrp="1"/>
          </p:cNvSpPr>
          <p:nvPr>
            <p:ph type="sldNum" sz="quarter" idx="12"/>
          </p:nvPr>
        </p:nvSpPr>
        <p:spPr>
          <a:xfrm>
            <a:off x="8077200" y="6309321"/>
            <a:ext cx="2133600" cy="365125"/>
          </a:xfrm>
        </p:spPr>
        <p:txBody>
          <a:bodyPr/>
          <a:lstStyle/>
          <a:p>
            <a:fld id="{D57F1E4F-1CFF-5643-939E-217C01CDF565}" type="slidenum">
              <a:rPr lang="en-US">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96905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E319E7-B6BD-4428-98B1-F119B671D139}"/>
              </a:ext>
            </a:extLst>
          </p:cNvPr>
          <p:cNvSpPr>
            <a:spLocks noGrp="1"/>
          </p:cNvSpPr>
          <p:nvPr>
            <p:ph type="body" sz="quarter" idx="12"/>
          </p:nvPr>
        </p:nvSpPr>
        <p:spPr>
          <a:xfrm>
            <a:off x="600974" y="3674798"/>
            <a:ext cx="6865258" cy="729978"/>
          </a:xfrm>
        </p:spPr>
        <p:txBody>
          <a:bodyPr/>
          <a:lstStyle/>
          <a:p>
            <a:r>
              <a:rPr lang="en-US" sz="2400" b="1" dirty="0">
                <a:solidFill>
                  <a:schemeClr val="accent2"/>
                </a:solidFill>
                <a:latin typeface="+mn-lt"/>
              </a:rPr>
              <a:t>ESG Measurement and Disclosure Challenges</a:t>
            </a:r>
          </a:p>
        </p:txBody>
      </p:sp>
      <p:sp>
        <p:nvSpPr>
          <p:cNvPr id="8" name="Content Placeholder 7">
            <a:extLst>
              <a:ext uri="{FF2B5EF4-FFF2-40B4-BE49-F238E27FC236}">
                <a16:creationId xmlns:a16="http://schemas.microsoft.com/office/drawing/2014/main" id="{086931F6-3D54-489A-9AC5-1F950E555858}"/>
              </a:ext>
            </a:extLst>
          </p:cNvPr>
          <p:cNvSpPr>
            <a:spLocks noGrp="1"/>
          </p:cNvSpPr>
          <p:nvPr>
            <p:ph sz="quarter" idx="15"/>
          </p:nvPr>
        </p:nvSpPr>
        <p:spPr>
          <a:xfrm>
            <a:off x="609601" y="5155335"/>
            <a:ext cx="4847302" cy="167506"/>
          </a:xfrm>
        </p:spPr>
        <p:txBody>
          <a:bodyPr/>
          <a:lstStyle/>
          <a:p>
            <a:r>
              <a:rPr lang="en-US" dirty="0">
                <a:latin typeface="+mn-lt"/>
              </a:rPr>
              <a:t>October 23</a:t>
            </a:r>
            <a:r>
              <a:rPr lang="en-US" baseline="30000" dirty="0">
                <a:latin typeface="+mn-lt"/>
              </a:rPr>
              <a:t>rd</a:t>
            </a:r>
            <a:r>
              <a:rPr lang="en-US" dirty="0">
                <a:latin typeface="+mn-lt"/>
              </a:rPr>
              <a:t>, 2020</a:t>
            </a:r>
          </a:p>
        </p:txBody>
      </p:sp>
      <p:sp>
        <p:nvSpPr>
          <p:cNvPr id="11" name="Content Placeholder 3">
            <a:extLst>
              <a:ext uri="{FF2B5EF4-FFF2-40B4-BE49-F238E27FC236}">
                <a16:creationId xmlns:a16="http://schemas.microsoft.com/office/drawing/2014/main" id="{C2CB5E8E-B890-4D42-9860-0CC12B5A740A}"/>
              </a:ext>
            </a:extLst>
          </p:cNvPr>
          <p:cNvSpPr>
            <a:spLocks noGrp="1"/>
          </p:cNvSpPr>
          <p:nvPr>
            <p:ph sz="quarter" idx="13"/>
          </p:nvPr>
        </p:nvSpPr>
        <p:spPr>
          <a:xfrm>
            <a:off x="609600" y="4457098"/>
            <a:ext cx="6444343" cy="376159"/>
          </a:xfrm>
        </p:spPr>
        <p:txBody>
          <a:bodyPr/>
          <a:lstStyle/>
          <a:p>
            <a:r>
              <a:rPr lang="en-US" sz="1200" dirty="0">
                <a:latin typeface="+mn-lt"/>
              </a:rPr>
              <a:t>Simon MacMahon, Head of ESG Research</a:t>
            </a:r>
          </a:p>
          <a:p>
            <a:r>
              <a:rPr lang="en-US" sz="1200" dirty="0">
                <a:latin typeface="+mn-lt"/>
              </a:rPr>
              <a:t>Sustainalytics</a:t>
            </a:r>
          </a:p>
        </p:txBody>
      </p:sp>
      <p:sp>
        <p:nvSpPr>
          <p:cNvPr id="4" name="Text Placeholder 3">
            <a:extLst>
              <a:ext uri="{FF2B5EF4-FFF2-40B4-BE49-F238E27FC236}">
                <a16:creationId xmlns:a16="http://schemas.microsoft.com/office/drawing/2014/main" id="{28A84B48-A4B6-4B9B-9742-984D96411FDE}"/>
              </a:ext>
            </a:extLst>
          </p:cNvPr>
          <p:cNvSpPr>
            <a:spLocks noGrp="1"/>
          </p:cNvSpPr>
          <p:nvPr>
            <p:ph type="body" sz="quarter" idx="11"/>
          </p:nvPr>
        </p:nvSpPr>
        <p:spPr/>
        <p:txBody>
          <a:bodyPr/>
          <a:lstStyle/>
          <a:p>
            <a:pPr algn="l"/>
            <a:endParaRPr lang="en-US" sz="1800" b="0" i="0" u="none" strike="noStrike" baseline="0" dirty="0">
              <a:solidFill>
                <a:srgbClr val="000000"/>
              </a:solidFill>
              <a:latin typeface="+mn-lt"/>
            </a:endParaRPr>
          </a:p>
          <a:p>
            <a:r>
              <a:rPr lang="en-US" b="1" i="0" u="none" strike="noStrike" baseline="0" dirty="0">
                <a:solidFill>
                  <a:srgbClr val="000000"/>
                </a:solidFill>
                <a:latin typeface="+mn-lt"/>
              </a:rPr>
              <a:t>PROFESSIONAL ACCOUNTING FUTURES – 2020 </a:t>
            </a:r>
            <a:endParaRPr lang="en-US" b="0" i="0" u="none" strike="noStrike" baseline="0" dirty="0">
              <a:solidFill>
                <a:srgbClr val="000000"/>
              </a:solidFill>
              <a:latin typeface="+mn-lt"/>
            </a:endParaRPr>
          </a:p>
          <a:p>
            <a:r>
              <a:rPr lang="en-US" b="1" i="0" u="none" strike="noStrike" baseline="0" dirty="0">
                <a:solidFill>
                  <a:srgbClr val="000000"/>
                </a:solidFill>
                <a:latin typeface="+mn-lt"/>
              </a:rPr>
              <a:t>ESG CHALLENGES FACING PROFESSIONAL ACCOUNTANTS </a:t>
            </a:r>
            <a:endParaRPr lang="en-US" sz="1400" dirty="0">
              <a:solidFill>
                <a:srgbClr val="68AAA3"/>
              </a:solidFill>
              <a:latin typeface="+mn-lt"/>
            </a:endParaRPr>
          </a:p>
        </p:txBody>
      </p:sp>
    </p:spTree>
    <p:extLst>
      <p:ext uri="{BB962C8B-B14F-4D97-AF65-F5344CB8AC3E}">
        <p14:creationId xmlns:p14="http://schemas.microsoft.com/office/powerpoint/2010/main" val="1050486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70</a:t>
            </a:fld>
            <a:endParaRPr lang="en-CA" sz="1200" dirty="0">
              <a:solidFill>
                <a:srgbClr val="460023"/>
              </a:solidFill>
              <a:latin typeface="Calibri"/>
            </a:endParaRP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5" name="Title 1">
            <a:extLst>
              <a:ext uri="{FF2B5EF4-FFF2-40B4-BE49-F238E27FC236}">
                <a16:creationId xmlns:a16="http://schemas.microsoft.com/office/drawing/2014/main" id="{5BF68398-CB28-4038-885F-C75A4DCA8AE7}"/>
              </a:ext>
            </a:extLst>
          </p:cNvPr>
          <p:cNvSpPr>
            <a:spLocks noGrp="1"/>
          </p:cNvSpPr>
          <p:nvPr>
            <p:ph type="title"/>
          </p:nvPr>
        </p:nvSpPr>
        <p:spPr>
          <a:xfrm>
            <a:off x="1828801" y="0"/>
            <a:ext cx="8458200" cy="990600"/>
          </a:xfrm>
        </p:spPr>
        <p:txBody>
          <a:bodyPr>
            <a:noAutofit/>
          </a:bodyPr>
          <a:lstStyle/>
          <a:p>
            <a:pPr algn="l"/>
            <a:r>
              <a:rPr lang="en-CA" sz="3000">
                <a:solidFill>
                  <a:srgbClr val="460023"/>
                </a:solidFill>
                <a:latin typeface="Arial" panose="020B0604020202020204" pitchFamily="34" charset="0"/>
                <a:cs typeface="Arial" panose="020B0604020202020204" pitchFamily="34" charset="0"/>
              </a:rPr>
              <a:t>Key Issues</a:t>
            </a:r>
            <a:endParaRPr lang="en-CA" sz="3000" dirty="0">
              <a:solidFill>
                <a:srgbClr val="46002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8CB6FC-EB36-4AFD-AEFD-0EF52D39D70F}"/>
              </a:ext>
            </a:extLst>
          </p:cNvPr>
          <p:cNvSpPr txBox="1"/>
          <p:nvPr/>
        </p:nvSpPr>
        <p:spPr>
          <a:xfrm>
            <a:off x="2286000" y="1447800"/>
            <a:ext cx="5105400" cy="2893100"/>
          </a:xfrm>
          <a:prstGeom prst="rect">
            <a:avLst/>
          </a:prstGeom>
          <a:noFill/>
        </p:spPr>
        <p:txBody>
          <a:bodyPr wrap="square" rtlCol="0">
            <a:spAutoFit/>
          </a:bodyPr>
          <a:lstStyle/>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Measurement</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Auditability</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Relevance</a:t>
            </a:r>
          </a:p>
        </p:txBody>
      </p:sp>
    </p:spTree>
    <p:extLst>
      <p:ext uri="{BB962C8B-B14F-4D97-AF65-F5344CB8AC3E}">
        <p14:creationId xmlns:p14="http://schemas.microsoft.com/office/powerpoint/2010/main" val="1859348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71</a:t>
            </a:fld>
            <a:endParaRPr lang="en-CA" sz="1200" dirty="0">
              <a:solidFill>
                <a:srgbClr val="460023"/>
              </a:solidFill>
              <a:latin typeface="Calibri"/>
            </a:endParaRPr>
          </a:p>
        </p:txBody>
      </p:sp>
      <p:sp>
        <p:nvSpPr>
          <p:cNvPr id="3" name="Rectangle 2">
            <a:extLst>
              <a:ext uri="{FF2B5EF4-FFF2-40B4-BE49-F238E27FC236}">
                <a16:creationId xmlns:a16="http://schemas.microsoft.com/office/drawing/2014/main" id="{BFFF4E39-4784-41E5-9B43-3E9A147DC478}"/>
              </a:ext>
            </a:extLst>
          </p:cNvPr>
          <p:cNvSpPr/>
          <p:nvPr/>
        </p:nvSpPr>
        <p:spPr>
          <a:xfrm>
            <a:off x="1905002" y="5605046"/>
            <a:ext cx="8381999" cy="338554"/>
          </a:xfrm>
          <a:prstGeom prst="rect">
            <a:avLst/>
          </a:prstGeom>
          <a:solidFill>
            <a:srgbClr val="460023"/>
          </a:solidFill>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Already discrepancies are wide</a:t>
            </a: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5" name="Title 1">
            <a:extLst>
              <a:ext uri="{FF2B5EF4-FFF2-40B4-BE49-F238E27FC236}">
                <a16:creationId xmlns:a16="http://schemas.microsoft.com/office/drawing/2014/main" id="{5BF68398-CB28-4038-885F-C75A4DCA8AE7}"/>
              </a:ext>
            </a:extLst>
          </p:cNvPr>
          <p:cNvSpPr>
            <a:spLocks noGrp="1"/>
          </p:cNvSpPr>
          <p:nvPr>
            <p:ph type="title"/>
          </p:nvPr>
        </p:nvSpPr>
        <p:spPr>
          <a:xfrm>
            <a:off x="1828801" y="0"/>
            <a:ext cx="8458200" cy="990600"/>
          </a:xfrm>
        </p:spPr>
        <p:txBody>
          <a:bodyPr>
            <a:noAutofit/>
          </a:bodyPr>
          <a:lstStyle/>
          <a:p>
            <a:pPr algn="l"/>
            <a:r>
              <a:rPr lang="en-CA" sz="3000" dirty="0">
                <a:solidFill>
                  <a:srgbClr val="460023"/>
                </a:solidFill>
                <a:latin typeface="Arial" panose="020B0604020202020204" pitchFamily="34" charset="0"/>
                <a:cs typeface="Arial" panose="020B0604020202020204" pitchFamily="34" charset="0"/>
              </a:rPr>
              <a:t>Measurement</a:t>
            </a:r>
          </a:p>
        </p:txBody>
      </p:sp>
      <p:sp>
        <p:nvSpPr>
          <p:cNvPr id="8" name="TextBox 7">
            <a:extLst>
              <a:ext uri="{FF2B5EF4-FFF2-40B4-BE49-F238E27FC236}">
                <a16:creationId xmlns:a16="http://schemas.microsoft.com/office/drawing/2014/main" id="{8E8CB6FC-EB36-4AFD-AEFD-0EF52D39D70F}"/>
              </a:ext>
            </a:extLst>
          </p:cNvPr>
          <p:cNvSpPr txBox="1"/>
          <p:nvPr/>
        </p:nvSpPr>
        <p:spPr>
          <a:xfrm>
            <a:off x="1905000" y="1714501"/>
            <a:ext cx="3081528" cy="2092881"/>
          </a:xfrm>
          <a:prstGeom prst="rect">
            <a:avLst/>
          </a:prstGeom>
          <a:noFill/>
        </p:spPr>
        <p:txBody>
          <a:bodyPr wrap="square" rtlCol="0">
            <a:spAutoFit/>
          </a:bodyPr>
          <a:lstStyle/>
          <a:p>
            <a:pPr marL="457200" indent="-457200">
              <a:buFont typeface="+mj-lt"/>
              <a:buAutoNum type="arabicPeriod"/>
            </a:pPr>
            <a:r>
              <a:rPr lang="en-CA" sz="2600" b="1" dirty="0">
                <a:solidFill>
                  <a:prstClr val="black"/>
                </a:solidFill>
                <a:latin typeface="Arial" panose="020B0604020202020204" pitchFamily="34" charset="0"/>
                <a:cs typeface="Arial" panose="020B0604020202020204" pitchFamily="34" charset="0"/>
              </a:rPr>
              <a:t>E</a:t>
            </a:r>
            <a:r>
              <a:rPr lang="en-CA" sz="2600" dirty="0">
                <a:solidFill>
                  <a:prstClr val="black"/>
                </a:solidFill>
                <a:latin typeface="Arial" panose="020B0604020202020204" pitchFamily="34" charset="0"/>
                <a:cs typeface="Arial" panose="020B0604020202020204" pitchFamily="34" charset="0"/>
              </a:rPr>
              <a:t>-</a:t>
            </a:r>
            <a:r>
              <a:rPr lang="en-CA" sz="2600" dirty="0" err="1">
                <a:solidFill>
                  <a:prstClr val="black"/>
                </a:solidFill>
                <a:latin typeface="Arial" panose="020B0604020202020204" pitchFamily="34" charset="0"/>
                <a:cs typeface="Arial" panose="020B0604020202020204" pitchFamily="34" charset="0"/>
              </a:rPr>
              <a:t>nvironmental</a:t>
            </a: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b="1" dirty="0">
                <a:solidFill>
                  <a:prstClr val="black"/>
                </a:solidFill>
                <a:latin typeface="Arial" panose="020B0604020202020204" pitchFamily="34" charset="0"/>
                <a:cs typeface="Arial" panose="020B0604020202020204" pitchFamily="34" charset="0"/>
              </a:rPr>
              <a:t>S</a:t>
            </a:r>
            <a:r>
              <a:rPr lang="en-CA" sz="2600" dirty="0">
                <a:solidFill>
                  <a:prstClr val="black"/>
                </a:solidFill>
                <a:latin typeface="Arial" panose="020B0604020202020204" pitchFamily="34" charset="0"/>
                <a:cs typeface="Arial" panose="020B0604020202020204" pitchFamily="34" charset="0"/>
              </a:rPr>
              <a:t>-</a:t>
            </a:r>
            <a:r>
              <a:rPr lang="en-CA" sz="2600" dirty="0" err="1">
                <a:solidFill>
                  <a:prstClr val="black"/>
                </a:solidFill>
                <a:latin typeface="Arial" panose="020B0604020202020204" pitchFamily="34" charset="0"/>
                <a:cs typeface="Arial" panose="020B0604020202020204" pitchFamily="34" charset="0"/>
              </a:rPr>
              <a:t>ocial</a:t>
            </a: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b="1" dirty="0">
                <a:solidFill>
                  <a:prstClr val="black"/>
                </a:solidFill>
                <a:latin typeface="Arial" panose="020B0604020202020204" pitchFamily="34" charset="0"/>
                <a:cs typeface="Arial" panose="020B0604020202020204" pitchFamily="34" charset="0"/>
              </a:rPr>
              <a:t>G</a:t>
            </a:r>
            <a:r>
              <a:rPr lang="en-CA" sz="2600" dirty="0">
                <a:solidFill>
                  <a:prstClr val="black"/>
                </a:solidFill>
                <a:latin typeface="Arial" panose="020B0604020202020204" pitchFamily="34" charset="0"/>
                <a:cs typeface="Arial" panose="020B0604020202020204" pitchFamily="34" charset="0"/>
              </a:rPr>
              <a:t>-</a:t>
            </a:r>
            <a:r>
              <a:rPr lang="en-CA" sz="2600" dirty="0" err="1">
                <a:solidFill>
                  <a:prstClr val="black"/>
                </a:solidFill>
                <a:latin typeface="Arial" panose="020B0604020202020204" pitchFamily="34" charset="0"/>
                <a:cs typeface="Arial" panose="020B0604020202020204" pitchFamily="34" charset="0"/>
              </a:rPr>
              <a:t>overnance</a:t>
            </a:r>
            <a:endParaRPr lang="en-CA" sz="2600" dirty="0">
              <a:solidFill>
                <a:prstClr val="black"/>
              </a:solidFill>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B4057F9B-F000-4830-96D4-9BEFF1BDBEE6}"/>
              </a:ext>
            </a:extLst>
          </p:cNvPr>
          <p:cNvSpPr/>
          <p:nvPr/>
        </p:nvSpPr>
        <p:spPr>
          <a:xfrm>
            <a:off x="5410200" y="1794808"/>
            <a:ext cx="381000" cy="1938992"/>
          </a:xfrm>
          <a:prstGeom prst="rightBrace">
            <a:avLst/>
          </a:prstGeom>
          <a:ln>
            <a:solidFill>
              <a:srgbClr val="4600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460023"/>
              </a:solidFill>
              <a:latin typeface="Calibri"/>
            </a:endParaRPr>
          </a:p>
        </p:txBody>
      </p:sp>
      <p:sp>
        <p:nvSpPr>
          <p:cNvPr id="7" name="TextBox 6">
            <a:extLst>
              <a:ext uri="{FF2B5EF4-FFF2-40B4-BE49-F238E27FC236}">
                <a16:creationId xmlns:a16="http://schemas.microsoft.com/office/drawing/2014/main" id="{BB97DCFA-49FF-40B3-93A6-D7A1BC1FBB35}"/>
              </a:ext>
            </a:extLst>
          </p:cNvPr>
          <p:cNvSpPr txBox="1"/>
          <p:nvPr/>
        </p:nvSpPr>
        <p:spPr>
          <a:xfrm>
            <a:off x="6400800" y="1718609"/>
            <a:ext cx="4267200" cy="492443"/>
          </a:xfrm>
          <a:prstGeom prst="rect">
            <a:avLst/>
          </a:prstGeom>
          <a:noFill/>
        </p:spPr>
        <p:txBody>
          <a:bodyPr wrap="square" rtlCol="0">
            <a:spAutoFit/>
          </a:bodyPr>
          <a:lstStyle/>
          <a:p>
            <a:pPr marL="457200" indent="-457200">
              <a:buFont typeface="Arial" panose="020B0604020202020204" pitchFamily="34" charset="0"/>
              <a:buChar char="•"/>
            </a:pPr>
            <a:r>
              <a:rPr lang="en-CA" sz="2600" dirty="0">
                <a:solidFill>
                  <a:prstClr val="black"/>
                </a:solidFill>
                <a:latin typeface="Arial" panose="020B0604020202020204" pitchFamily="34" charset="0"/>
                <a:cs typeface="Arial" panose="020B0604020202020204" pitchFamily="34" charset="0"/>
              </a:rPr>
              <a:t>Quantitative/Qualitative</a:t>
            </a:r>
          </a:p>
        </p:txBody>
      </p:sp>
      <p:sp>
        <p:nvSpPr>
          <p:cNvPr id="9" name="TextBox 8">
            <a:extLst>
              <a:ext uri="{FF2B5EF4-FFF2-40B4-BE49-F238E27FC236}">
                <a16:creationId xmlns:a16="http://schemas.microsoft.com/office/drawing/2014/main" id="{BB97DCFA-49FF-40B3-93A6-D7A1BC1FBB35}"/>
              </a:ext>
            </a:extLst>
          </p:cNvPr>
          <p:cNvSpPr txBox="1"/>
          <p:nvPr/>
        </p:nvSpPr>
        <p:spPr>
          <a:xfrm>
            <a:off x="6400800" y="2479358"/>
            <a:ext cx="4267200" cy="492443"/>
          </a:xfrm>
          <a:prstGeom prst="rect">
            <a:avLst/>
          </a:prstGeom>
          <a:noFill/>
        </p:spPr>
        <p:txBody>
          <a:bodyPr wrap="square" rtlCol="0">
            <a:spAutoFit/>
          </a:bodyPr>
          <a:lstStyle/>
          <a:p>
            <a:pPr marL="457200" indent="-457200">
              <a:buFont typeface="Arial" panose="020B0604020202020204" pitchFamily="34" charset="0"/>
              <a:buChar char="•"/>
            </a:pPr>
            <a:r>
              <a:rPr lang="en-CA" sz="2600" dirty="0">
                <a:solidFill>
                  <a:prstClr val="black"/>
                </a:solidFill>
                <a:latin typeface="Arial" panose="020B0604020202020204" pitchFamily="34" charset="0"/>
                <a:cs typeface="Arial" panose="020B0604020202020204" pitchFamily="34" charset="0"/>
              </a:rPr>
              <a:t>How?</a:t>
            </a:r>
          </a:p>
        </p:txBody>
      </p:sp>
      <p:sp>
        <p:nvSpPr>
          <p:cNvPr id="10" name="TextBox 9">
            <a:extLst>
              <a:ext uri="{FF2B5EF4-FFF2-40B4-BE49-F238E27FC236}">
                <a16:creationId xmlns:a16="http://schemas.microsoft.com/office/drawing/2014/main" id="{BB97DCFA-49FF-40B3-93A6-D7A1BC1FBB35}"/>
              </a:ext>
            </a:extLst>
          </p:cNvPr>
          <p:cNvSpPr txBox="1"/>
          <p:nvPr/>
        </p:nvSpPr>
        <p:spPr>
          <a:xfrm>
            <a:off x="6400800" y="3317558"/>
            <a:ext cx="4267200" cy="492443"/>
          </a:xfrm>
          <a:prstGeom prst="rect">
            <a:avLst/>
          </a:prstGeom>
          <a:noFill/>
        </p:spPr>
        <p:txBody>
          <a:bodyPr wrap="square" rtlCol="0">
            <a:spAutoFit/>
          </a:bodyPr>
          <a:lstStyle/>
          <a:p>
            <a:pPr marL="457200" indent="-457200">
              <a:buFont typeface="Arial" panose="020B0604020202020204" pitchFamily="34" charset="0"/>
              <a:buChar char="•"/>
            </a:pPr>
            <a:r>
              <a:rPr lang="en-CA" sz="2600" dirty="0">
                <a:solidFill>
                  <a:prstClr val="black"/>
                </a:solidFill>
                <a:latin typeface="Arial" panose="020B0604020202020204" pitchFamily="34" charset="0"/>
                <a:cs typeface="Arial" panose="020B0604020202020204" pitchFamily="34" charset="0"/>
              </a:rPr>
              <a:t>What?</a:t>
            </a:r>
          </a:p>
        </p:txBody>
      </p:sp>
    </p:spTree>
    <p:extLst>
      <p:ext uri="{BB962C8B-B14F-4D97-AF65-F5344CB8AC3E}">
        <p14:creationId xmlns:p14="http://schemas.microsoft.com/office/powerpoint/2010/main" val="365732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72</a:t>
            </a:fld>
            <a:endParaRPr lang="en-CA" sz="1200" dirty="0">
              <a:solidFill>
                <a:srgbClr val="460023"/>
              </a:solidFill>
              <a:latin typeface="Calibri"/>
            </a:endParaRPr>
          </a:p>
        </p:txBody>
      </p:sp>
      <p:sp>
        <p:nvSpPr>
          <p:cNvPr id="3" name="Rectangle 2">
            <a:extLst>
              <a:ext uri="{FF2B5EF4-FFF2-40B4-BE49-F238E27FC236}">
                <a16:creationId xmlns:a16="http://schemas.microsoft.com/office/drawing/2014/main" id="{BFFF4E39-4784-41E5-9B43-3E9A147DC478}"/>
              </a:ext>
            </a:extLst>
          </p:cNvPr>
          <p:cNvSpPr/>
          <p:nvPr/>
        </p:nvSpPr>
        <p:spPr>
          <a:xfrm>
            <a:off x="1905002" y="5605046"/>
            <a:ext cx="8381999" cy="338554"/>
          </a:xfrm>
          <a:prstGeom prst="rect">
            <a:avLst/>
          </a:prstGeom>
          <a:solidFill>
            <a:srgbClr val="460023"/>
          </a:solidFill>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I think we are a long way off</a:t>
            </a: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5" name="Title 1">
            <a:extLst>
              <a:ext uri="{FF2B5EF4-FFF2-40B4-BE49-F238E27FC236}">
                <a16:creationId xmlns:a16="http://schemas.microsoft.com/office/drawing/2014/main" id="{5BF68398-CB28-4038-885F-C75A4DCA8AE7}"/>
              </a:ext>
            </a:extLst>
          </p:cNvPr>
          <p:cNvSpPr>
            <a:spLocks noGrp="1"/>
          </p:cNvSpPr>
          <p:nvPr>
            <p:ph type="title"/>
          </p:nvPr>
        </p:nvSpPr>
        <p:spPr>
          <a:xfrm>
            <a:off x="1828801" y="0"/>
            <a:ext cx="8458200" cy="990600"/>
          </a:xfrm>
        </p:spPr>
        <p:txBody>
          <a:bodyPr>
            <a:noAutofit/>
          </a:bodyPr>
          <a:lstStyle/>
          <a:p>
            <a:pPr algn="l"/>
            <a:r>
              <a:rPr lang="en-CA" sz="3000">
                <a:solidFill>
                  <a:srgbClr val="460023"/>
                </a:solidFill>
                <a:latin typeface="Arial" panose="020B0604020202020204" pitchFamily="34" charset="0"/>
                <a:cs typeface="Arial" panose="020B0604020202020204" pitchFamily="34" charset="0"/>
              </a:rPr>
              <a:t>Auditability</a:t>
            </a:r>
            <a:endParaRPr lang="en-CA" sz="3000" dirty="0">
              <a:solidFill>
                <a:srgbClr val="46002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8CB6FC-EB36-4AFD-AEFD-0EF52D39D70F}"/>
              </a:ext>
            </a:extLst>
          </p:cNvPr>
          <p:cNvSpPr txBox="1"/>
          <p:nvPr/>
        </p:nvSpPr>
        <p:spPr>
          <a:xfrm>
            <a:off x="2286000" y="1371600"/>
            <a:ext cx="5105400" cy="2893100"/>
          </a:xfrm>
          <a:prstGeom prst="rect">
            <a:avLst/>
          </a:prstGeom>
          <a:noFill/>
        </p:spPr>
        <p:txBody>
          <a:bodyPr wrap="square" rtlCol="0">
            <a:spAutoFit/>
          </a:bodyPr>
          <a:lstStyle/>
          <a:p>
            <a:pPr marL="457200" indent="-457200">
              <a:buFont typeface="+mj-lt"/>
              <a:buAutoNum type="arabicPeriod"/>
            </a:pPr>
            <a:r>
              <a:rPr lang="en-CA" sz="2600">
                <a:solidFill>
                  <a:prstClr val="black"/>
                </a:solidFill>
                <a:latin typeface="Arial" panose="020B0604020202020204" pitchFamily="34" charset="0"/>
                <a:cs typeface="Arial" panose="020B0604020202020204" pitchFamily="34" charset="0"/>
              </a:rPr>
              <a:t>Think Non-GAAP?</a:t>
            </a:r>
          </a:p>
          <a:p>
            <a:pPr marL="457200" indent="-457200">
              <a:buFont typeface="+mj-lt"/>
              <a:buAutoNum type="arabicPeriod"/>
            </a:pPr>
            <a:endParaRPr lang="en-CA" sz="260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a:solidFill>
                  <a:prstClr val="black"/>
                </a:solidFill>
                <a:latin typeface="Arial" panose="020B0604020202020204" pitchFamily="34" charset="0"/>
                <a:cs typeface="Arial" panose="020B0604020202020204" pitchFamily="34" charset="0"/>
              </a:rPr>
              <a:t>Think Independence?</a:t>
            </a:r>
          </a:p>
          <a:p>
            <a:pPr marL="457200" indent="-457200">
              <a:buFont typeface="+mj-lt"/>
              <a:buAutoNum type="arabicPeriod"/>
            </a:pPr>
            <a:endParaRPr lang="en-CA" sz="260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a:solidFill>
                  <a:prstClr val="black"/>
                </a:solidFill>
                <a:latin typeface="Arial" panose="020B0604020202020204" pitchFamily="34" charset="0"/>
                <a:cs typeface="Arial" panose="020B0604020202020204" pitchFamily="34" charset="0"/>
              </a:rPr>
              <a:t>Think Standardization?</a:t>
            </a:r>
          </a:p>
          <a:p>
            <a:pPr marL="457200" indent="-457200">
              <a:buFont typeface="+mj-lt"/>
              <a:buAutoNum type="arabicPeriod"/>
            </a:pPr>
            <a:endParaRPr lang="en-CA" sz="260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a:solidFill>
                  <a:prstClr val="black"/>
                </a:solidFill>
                <a:latin typeface="Arial" panose="020B0604020202020204" pitchFamily="34" charset="0"/>
                <a:cs typeface="Arial" panose="020B0604020202020204" pitchFamily="34" charset="0"/>
              </a:rPr>
              <a:t>Think Liability?</a:t>
            </a:r>
          </a:p>
        </p:txBody>
      </p:sp>
    </p:spTree>
    <p:extLst>
      <p:ext uri="{BB962C8B-B14F-4D97-AF65-F5344CB8AC3E}">
        <p14:creationId xmlns:p14="http://schemas.microsoft.com/office/powerpoint/2010/main" val="683202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73</a:t>
            </a:fld>
            <a:endParaRPr lang="en-CA" sz="1200" dirty="0">
              <a:solidFill>
                <a:srgbClr val="460023"/>
              </a:solidFill>
              <a:latin typeface="Calibri"/>
            </a:endParaRPr>
          </a:p>
        </p:txBody>
      </p:sp>
      <p:sp>
        <p:nvSpPr>
          <p:cNvPr id="3" name="Rectangle 2">
            <a:extLst>
              <a:ext uri="{FF2B5EF4-FFF2-40B4-BE49-F238E27FC236}">
                <a16:creationId xmlns:a16="http://schemas.microsoft.com/office/drawing/2014/main" id="{BFFF4E39-4784-41E5-9B43-3E9A147DC478}"/>
              </a:ext>
            </a:extLst>
          </p:cNvPr>
          <p:cNvSpPr/>
          <p:nvPr/>
        </p:nvSpPr>
        <p:spPr>
          <a:xfrm>
            <a:off x="1905002" y="5605046"/>
            <a:ext cx="8381999" cy="338554"/>
          </a:xfrm>
          <a:prstGeom prst="rect">
            <a:avLst/>
          </a:prstGeom>
          <a:solidFill>
            <a:srgbClr val="460023"/>
          </a:solidFill>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How do we measure </a:t>
            </a:r>
            <a:r>
              <a:rPr lang="en-US" sz="1600" dirty="0" err="1">
                <a:solidFill>
                  <a:prstClr val="white"/>
                </a:solidFill>
                <a:latin typeface="Arial" panose="020B0604020202020204" pitchFamily="34" charset="0"/>
                <a:cs typeface="Arial" panose="020B0604020202020204" pitchFamily="34" charset="0"/>
              </a:rPr>
              <a:t>succes</a:t>
            </a:r>
            <a:r>
              <a:rPr lang="en-US" sz="1600" dirty="0">
                <a:solidFill>
                  <a:prstClr val="white"/>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5" name="Title 1">
            <a:extLst>
              <a:ext uri="{FF2B5EF4-FFF2-40B4-BE49-F238E27FC236}">
                <a16:creationId xmlns:a16="http://schemas.microsoft.com/office/drawing/2014/main" id="{5BF68398-CB28-4038-885F-C75A4DCA8AE7}"/>
              </a:ext>
            </a:extLst>
          </p:cNvPr>
          <p:cNvSpPr>
            <a:spLocks noGrp="1"/>
          </p:cNvSpPr>
          <p:nvPr>
            <p:ph type="title"/>
          </p:nvPr>
        </p:nvSpPr>
        <p:spPr>
          <a:xfrm>
            <a:off x="1828801" y="0"/>
            <a:ext cx="8458200" cy="990600"/>
          </a:xfrm>
        </p:spPr>
        <p:txBody>
          <a:bodyPr>
            <a:noAutofit/>
          </a:bodyPr>
          <a:lstStyle/>
          <a:p>
            <a:pPr algn="l"/>
            <a:r>
              <a:rPr lang="en-CA" sz="3000">
                <a:solidFill>
                  <a:srgbClr val="460023"/>
                </a:solidFill>
                <a:latin typeface="Arial" panose="020B0604020202020204" pitchFamily="34" charset="0"/>
                <a:cs typeface="Arial" panose="020B0604020202020204" pitchFamily="34" charset="0"/>
              </a:rPr>
              <a:t>Relevance</a:t>
            </a:r>
            <a:endParaRPr lang="en-CA" sz="3000" dirty="0">
              <a:solidFill>
                <a:srgbClr val="46002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8CB6FC-EB36-4AFD-AEFD-0EF52D39D70F}"/>
              </a:ext>
            </a:extLst>
          </p:cNvPr>
          <p:cNvSpPr txBox="1"/>
          <p:nvPr/>
        </p:nvSpPr>
        <p:spPr>
          <a:xfrm>
            <a:off x="3581400" y="1219201"/>
            <a:ext cx="5105400" cy="492443"/>
          </a:xfrm>
          <a:prstGeom prst="rect">
            <a:avLst/>
          </a:prstGeom>
          <a:noFill/>
        </p:spPr>
        <p:txBody>
          <a:bodyPr wrap="square" rtlCol="0">
            <a:spAutoFit/>
          </a:bodyPr>
          <a:lstStyle/>
          <a:p>
            <a:pPr algn="ctr"/>
            <a:r>
              <a:rPr lang="en-CA" sz="2600">
                <a:solidFill>
                  <a:prstClr val="black"/>
                </a:solidFill>
                <a:latin typeface="Arial" panose="020B0604020202020204" pitchFamily="34" charset="0"/>
                <a:cs typeface="Arial" panose="020B0604020202020204" pitchFamily="34" charset="0"/>
              </a:rPr>
              <a:t>Investment </a:t>
            </a:r>
            <a:r>
              <a:rPr lang="en-CA" sz="2600" dirty="0">
                <a:solidFill>
                  <a:prstClr val="black"/>
                </a:solidFill>
                <a:latin typeface="Arial" panose="020B0604020202020204" pitchFamily="34" charset="0"/>
                <a:cs typeface="Arial" panose="020B0604020202020204" pitchFamily="34" charset="0"/>
              </a:rPr>
              <a:t>Mandate</a:t>
            </a:r>
          </a:p>
        </p:txBody>
      </p:sp>
      <p:sp>
        <p:nvSpPr>
          <p:cNvPr id="9" name="TextBox 8">
            <a:extLst>
              <a:ext uri="{FF2B5EF4-FFF2-40B4-BE49-F238E27FC236}">
                <a16:creationId xmlns:a16="http://schemas.microsoft.com/office/drawing/2014/main" id="{8E8CB6FC-EB36-4AFD-AEFD-0EF52D39D70F}"/>
              </a:ext>
            </a:extLst>
          </p:cNvPr>
          <p:cNvSpPr txBox="1"/>
          <p:nvPr/>
        </p:nvSpPr>
        <p:spPr>
          <a:xfrm>
            <a:off x="3581400" y="1981201"/>
            <a:ext cx="5105400" cy="492443"/>
          </a:xfrm>
          <a:prstGeom prst="rect">
            <a:avLst/>
          </a:prstGeom>
          <a:noFill/>
        </p:spPr>
        <p:txBody>
          <a:bodyPr wrap="square" rtlCol="0">
            <a:spAutoFit/>
          </a:bodyPr>
          <a:lstStyle/>
          <a:p>
            <a:pPr algn="ctr"/>
            <a:r>
              <a:rPr lang="en-CA" sz="2600" dirty="0">
                <a:solidFill>
                  <a:prstClr val="black"/>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E8CB6FC-EB36-4AFD-AEFD-0EF52D39D70F}"/>
              </a:ext>
            </a:extLst>
          </p:cNvPr>
          <p:cNvSpPr txBox="1"/>
          <p:nvPr/>
        </p:nvSpPr>
        <p:spPr>
          <a:xfrm>
            <a:off x="3581400" y="2819401"/>
            <a:ext cx="5105400" cy="492443"/>
          </a:xfrm>
          <a:prstGeom prst="rect">
            <a:avLst/>
          </a:prstGeom>
          <a:noFill/>
        </p:spPr>
        <p:txBody>
          <a:bodyPr wrap="square" rtlCol="0">
            <a:spAutoFit/>
          </a:bodyPr>
          <a:lstStyle/>
          <a:p>
            <a:pPr algn="ctr"/>
            <a:r>
              <a:rPr lang="en-CA" sz="2600" dirty="0">
                <a:solidFill>
                  <a:prstClr val="black"/>
                </a:solidFill>
                <a:latin typeface="Arial" panose="020B0604020202020204" pitchFamily="34" charset="0"/>
                <a:cs typeface="Arial" panose="020B0604020202020204" pitchFamily="34" charset="0"/>
              </a:rPr>
              <a:t>Sustainable Mandate</a:t>
            </a:r>
          </a:p>
        </p:txBody>
      </p:sp>
      <p:sp>
        <p:nvSpPr>
          <p:cNvPr id="12" name="TextBox 11">
            <a:extLst>
              <a:ext uri="{FF2B5EF4-FFF2-40B4-BE49-F238E27FC236}">
                <a16:creationId xmlns:a16="http://schemas.microsoft.com/office/drawing/2014/main" id="{8E8CB6FC-EB36-4AFD-AEFD-0EF52D39D70F}"/>
              </a:ext>
            </a:extLst>
          </p:cNvPr>
          <p:cNvSpPr txBox="1"/>
          <p:nvPr/>
        </p:nvSpPr>
        <p:spPr>
          <a:xfrm>
            <a:off x="3581400" y="3733800"/>
            <a:ext cx="5105400" cy="523220"/>
          </a:xfrm>
          <a:prstGeom prst="rect">
            <a:avLst/>
          </a:prstGeom>
          <a:noFill/>
        </p:spPr>
        <p:txBody>
          <a:bodyPr wrap="square" rtlCol="0">
            <a:spAutoFit/>
          </a:bodyPr>
          <a:lstStyle/>
          <a:p>
            <a:pPr algn="ctr"/>
            <a:r>
              <a:rPr lang="en-CA" sz="2800" dirty="0">
                <a:solidFill>
                  <a:prstClr val="black"/>
                </a:solidFill>
                <a:latin typeface="Arial" panose="020B0604020202020204" pitchFamily="34" charset="0"/>
                <a:cs typeface="Arial" panose="020B0604020202020204" pitchFamily="34" charset="0"/>
              </a:rPr>
              <a:t>=</a:t>
            </a:r>
            <a:endParaRPr lang="en-CA" sz="2600"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E8CB6FC-EB36-4AFD-AEFD-0EF52D39D70F}"/>
              </a:ext>
            </a:extLst>
          </p:cNvPr>
          <p:cNvSpPr txBox="1"/>
          <p:nvPr/>
        </p:nvSpPr>
        <p:spPr>
          <a:xfrm>
            <a:off x="3581400" y="4572001"/>
            <a:ext cx="5105400" cy="492443"/>
          </a:xfrm>
          <a:prstGeom prst="rect">
            <a:avLst/>
          </a:prstGeom>
          <a:noFill/>
        </p:spPr>
        <p:txBody>
          <a:bodyPr wrap="square" rtlCol="0">
            <a:spAutoFit/>
          </a:bodyPr>
          <a:lstStyle/>
          <a:p>
            <a:pPr algn="ctr"/>
            <a:r>
              <a:rPr lang="en-CA" sz="2600" dirty="0">
                <a:solidFill>
                  <a:prstClr val="black"/>
                </a:solidFill>
                <a:latin typeface="Arial" panose="020B0604020202020204" pitchFamily="34" charset="0"/>
                <a:cs typeface="Arial" panose="020B0604020202020204" pitchFamily="34" charset="0"/>
              </a:rPr>
              <a:t>Success?</a:t>
            </a:r>
          </a:p>
        </p:txBody>
      </p:sp>
    </p:spTree>
    <p:extLst>
      <p:ext uri="{BB962C8B-B14F-4D97-AF65-F5344CB8AC3E}">
        <p14:creationId xmlns:p14="http://schemas.microsoft.com/office/powerpoint/2010/main" val="27066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23632A65-D8BE-414D-B5D2-1EE7DD2FEFB8}"/>
              </a:ext>
            </a:extLst>
          </p:cNvPr>
          <p:cNvSpPr txBox="1">
            <a:spLocks/>
          </p:cNvSpPr>
          <p:nvPr/>
        </p:nvSpPr>
        <p:spPr>
          <a:xfrm>
            <a:off x="8077200" y="6376244"/>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21045B-2399-48EF-9B5B-688BEF185654}" type="slidenum">
              <a:rPr lang="en-CA" sz="1200">
                <a:solidFill>
                  <a:srgbClr val="460023"/>
                </a:solidFill>
                <a:latin typeface="Calibri"/>
              </a:rPr>
              <a:pPr algn="r"/>
              <a:t>74</a:t>
            </a:fld>
            <a:endParaRPr lang="en-CA" sz="1200" dirty="0">
              <a:solidFill>
                <a:srgbClr val="460023"/>
              </a:solidFill>
              <a:latin typeface="Calibri"/>
            </a:endParaRPr>
          </a:p>
        </p:txBody>
      </p:sp>
      <p:sp>
        <p:nvSpPr>
          <p:cNvPr id="4" name="Rectangle 3">
            <a:extLst>
              <a:ext uri="{FF2B5EF4-FFF2-40B4-BE49-F238E27FC236}">
                <a16:creationId xmlns:a16="http://schemas.microsoft.com/office/drawing/2014/main" id="{1E7D1312-B9C0-4CE4-B361-C0BA4C827554}"/>
              </a:ext>
            </a:extLst>
          </p:cNvPr>
          <p:cNvSpPr/>
          <p:nvPr/>
        </p:nvSpPr>
        <p:spPr>
          <a:xfrm>
            <a:off x="3657600" y="723900"/>
            <a:ext cx="5715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a:endParaRPr>
          </a:p>
        </p:txBody>
      </p:sp>
      <p:sp>
        <p:nvSpPr>
          <p:cNvPr id="5" name="Title 1">
            <a:extLst>
              <a:ext uri="{FF2B5EF4-FFF2-40B4-BE49-F238E27FC236}">
                <a16:creationId xmlns:a16="http://schemas.microsoft.com/office/drawing/2014/main" id="{5BF68398-CB28-4038-885F-C75A4DCA8AE7}"/>
              </a:ext>
            </a:extLst>
          </p:cNvPr>
          <p:cNvSpPr>
            <a:spLocks noGrp="1"/>
          </p:cNvSpPr>
          <p:nvPr>
            <p:ph type="title"/>
          </p:nvPr>
        </p:nvSpPr>
        <p:spPr>
          <a:xfrm>
            <a:off x="1828801" y="0"/>
            <a:ext cx="8458200" cy="990600"/>
          </a:xfrm>
        </p:spPr>
        <p:txBody>
          <a:bodyPr>
            <a:noAutofit/>
          </a:bodyPr>
          <a:lstStyle/>
          <a:p>
            <a:pPr algn="l"/>
            <a:r>
              <a:rPr lang="en-CA" sz="3000" dirty="0">
                <a:solidFill>
                  <a:srgbClr val="460023"/>
                </a:solidFill>
                <a:latin typeface="Arial" panose="020B0604020202020204" pitchFamily="34" charset="0"/>
                <a:cs typeface="Arial" panose="020B0604020202020204" pitchFamily="34" charset="0"/>
              </a:rPr>
              <a:t>Our Quality Rating</a:t>
            </a:r>
          </a:p>
        </p:txBody>
      </p:sp>
      <p:sp>
        <p:nvSpPr>
          <p:cNvPr id="8" name="TextBox 7">
            <a:extLst>
              <a:ext uri="{FF2B5EF4-FFF2-40B4-BE49-F238E27FC236}">
                <a16:creationId xmlns:a16="http://schemas.microsoft.com/office/drawing/2014/main" id="{8E8CB6FC-EB36-4AFD-AEFD-0EF52D39D70F}"/>
              </a:ext>
            </a:extLst>
          </p:cNvPr>
          <p:cNvSpPr txBox="1"/>
          <p:nvPr/>
        </p:nvSpPr>
        <p:spPr>
          <a:xfrm>
            <a:off x="2286000" y="1447801"/>
            <a:ext cx="5105400" cy="3693319"/>
          </a:xfrm>
          <a:prstGeom prst="rect">
            <a:avLst/>
          </a:prstGeom>
          <a:noFill/>
        </p:spPr>
        <p:txBody>
          <a:bodyPr wrap="square" rtlCol="0">
            <a:spAutoFit/>
          </a:bodyPr>
          <a:lstStyle/>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Accounting &amp; Disclosure</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Cash Flow Sustainability</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Balance Sheet Risk</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Business Operation Risks</a:t>
            </a:r>
          </a:p>
          <a:p>
            <a:pPr marL="457200" indent="-457200">
              <a:buFont typeface="+mj-lt"/>
              <a:buAutoNum type="arabicPeriod"/>
            </a:pPr>
            <a:endParaRPr lang="en-CA" sz="26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CA" sz="2600" dirty="0">
                <a:solidFill>
                  <a:prstClr val="black"/>
                </a:solidFill>
                <a:latin typeface="Arial" panose="020B0604020202020204" pitchFamily="34" charset="0"/>
                <a:cs typeface="Arial" panose="020B0604020202020204" pitchFamily="34" charset="0"/>
              </a:rPr>
              <a:t>Corporate Governance</a:t>
            </a:r>
          </a:p>
        </p:txBody>
      </p:sp>
      <p:sp>
        <p:nvSpPr>
          <p:cNvPr id="6" name="Right Brace 5">
            <a:extLst>
              <a:ext uri="{FF2B5EF4-FFF2-40B4-BE49-F238E27FC236}">
                <a16:creationId xmlns:a16="http://schemas.microsoft.com/office/drawing/2014/main" id="{AE092ABE-F155-4536-B7CE-F26990D16AB8}"/>
              </a:ext>
            </a:extLst>
          </p:cNvPr>
          <p:cNvSpPr/>
          <p:nvPr/>
        </p:nvSpPr>
        <p:spPr>
          <a:xfrm>
            <a:off x="7086600" y="1409700"/>
            <a:ext cx="762000" cy="3693318"/>
          </a:xfrm>
          <a:prstGeom prst="rightBrace">
            <a:avLst>
              <a:gd name="adj1" fmla="val 8333"/>
              <a:gd name="adj2" fmla="val 50570"/>
            </a:avLst>
          </a:prstGeom>
          <a:ln>
            <a:solidFill>
              <a:srgbClr val="4600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460023"/>
              </a:solidFill>
              <a:latin typeface="Calibri"/>
            </a:endParaRPr>
          </a:p>
        </p:txBody>
      </p:sp>
      <p:sp>
        <p:nvSpPr>
          <p:cNvPr id="2" name="TextBox 1">
            <a:extLst>
              <a:ext uri="{FF2B5EF4-FFF2-40B4-BE49-F238E27FC236}">
                <a16:creationId xmlns:a16="http://schemas.microsoft.com/office/drawing/2014/main" id="{38ABCE50-E477-470D-A636-DC88D2CA7027}"/>
              </a:ext>
            </a:extLst>
          </p:cNvPr>
          <p:cNvSpPr txBox="1"/>
          <p:nvPr/>
        </p:nvSpPr>
        <p:spPr>
          <a:xfrm>
            <a:off x="8260998" y="2810083"/>
            <a:ext cx="1645002" cy="892552"/>
          </a:xfrm>
          <a:prstGeom prst="rect">
            <a:avLst/>
          </a:prstGeom>
          <a:noFill/>
        </p:spPr>
        <p:txBody>
          <a:bodyPr wrap="none" rtlCol="0">
            <a:spAutoFit/>
          </a:bodyPr>
          <a:lstStyle/>
          <a:p>
            <a:r>
              <a:rPr lang="en-CA" sz="2600" dirty="0">
                <a:solidFill>
                  <a:prstClr val="black"/>
                </a:solidFill>
                <a:latin typeface="Calibri"/>
              </a:rPr>
              <a:t>Rank each </a:t>
            </a:r>
          </a:p>
          <a:p>
            <a:pPr algn="ctr"/>
            <a:r>
              <a:rPr lang="en-CA" sz="2600" dirty="0">
                <a:solidFill>
                  <a:prstClr val="black"/>
                </a:solidFill>
                <a:latin typeface="Calibri"/>
              </a:rPr>
              <a:t>out of 5</a:t>
            </a:r>
          </a:p>
        </p:txBody>
      </p:sp>
      <p:sp>
        <p:nvSpPr>
          <p:cNvPr id="3" name="Rectangle 2">
            <a:extLst>
              <a:ext uri="{FF2B5EF4-FFF2-40B4-BE49-F238E27FC236}">
                <a16:creationId xmlns:a16="http://schemas.microsoft.com/office/drawing/2014/main" id="{ACBF544F-D7BA-41A3-951A-695309E07717}"/>
              </a:ext>
            </a:extLst>
          </p:cNvPr>
          <p:cNvSpPr/>
          <p:nvPr/>
        </p:nvSpPr>
        <p:spPr>
          <a:xfrm>
            <a:off x="1905002" y="5605046"/>
            <a:ext cx="8381999" cy="338554"/>
          </a:xfrm>
          <a:prstGeom prst="rect">
            <a:avLst/>
          </a:prstGeom>
          <a:solidFill>
            <a:srgbClr val="460023"/>
          </a:solidFill>
        </p:spPr>
        <p:txBody>
          <a:bodyPr wrap="square">
            <a:spAutoFit/>
          </a:bodyPr>
          <a:lstStyle/>
          <a:p>
            <a:pPr algn="ctr"/>
            <a:r>
              <a:rPr lang="en-US" sz="1600" dirty="0">
                <a:solidFill>
                  <a:prstClr val="white"/>
                </a:solidFill>
                <a:latin typeface="Arial" panose="020B0604020202020204" pitchFamily="34" charset="0"/>
                <a:cs typeface="Arial" panose="020B0604020202020204" pitchFamily="34" charset="0"/>
              </a:rPr>
              <a:t>With nearly 20 years of historical data</a:t>
            </a:r>
          </a:p>
        </p:txBody>
      </p:sp>
    </p:spTree>
    <p:extLst>
      <p:ext uri="{BB962C8B-B14F-4D97-AF65-F5344CB8AC3E}">
        <p14:creationId xmlns:p14="http://schemas.microsoft.com/office/powerpoint/2010/main" val="34841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anim calcmode="lin" valueType="num">
                                      <p:cBhvr>
                                        <p:cTn id="1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1000"/>
                                        <p:tgtEl>
                                          <p:spTgt spid="8">
                                            <p:txEl>
                                              <p:pRg st="4" end="4"/>
                                            </p:txEl>
                                          </p:spTgt>
                                        </p:tgtEl>
                                      </p:cBhvr>
                                    </p:animEffect>
                                    <p:anim calcmode="lin" valueType="num">
                                      <p:cBhvr>
                                        <p:cTn id="2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1000"/>
                                        <p:tgtEl>
                                          <p:spTgt spid="8">
                                            <p:txEl>
                                              <p:pRg st="6" end="6"/>
                                            </p:txEl>
                                          </p:spTgt>
                                        </p:tgtEl>
                                      </p:cBhvr>
                                    </p:animEffect>
                                    <p:anim calcmode="lin" valueType="num">
                                      <p:cBhvr>
                                        <p:cTn id="3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animEffect transition="in" filter="fade">
                                      <p:cBhvr>
                                        <p:cTn id="39" dur="1000"/>
                                        <p:tgtEl>
                                          <p:spTgt spid="8">
                                            <p:txEl>
                                              <p:pRg st="8" end="8"/>
                                            </p:txEl>
                                          </p:spTgt>
                                        </p:tgtEl>
                                      </p:cBhvr>
                                    </p:animEffect>
                                    <p:anim calcmode="lin" valueType="num">
                                      <p:cBhvr>
                                        <p:cTn id="4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90801"/>
            <a:ext cx="9144000" cy="1323975"/>
          </a:xfrm>
          <a:prstGeom prst="rect">
            <a:avLst/>
          </a:prstGeom>
          <a:noFill/>
          <a:ln>
            <a:noFill/>
          </a:ln>
        </p:spPr>
        <p:txBody>
          <a:bodyPr>
            <a:spAutoFit/>
          </a:bodyPr>
          <a:lstStyle/>
          <a:p>
            <a:pPr algn="ctr">
              <a:defRPr/>
            </a:pPr>
            <a:r>
              <a:rPr lang="en-US" sz="3800" b="1" dirty="0">
                <a:solidFill>
                  <a:srgbClr val="460023"/>
                </a:solidFill>
                <a:latin typeface="Avenir LT Std 45 Book" panose="020B0502020203020204" pitchFamily="34" charset="0"/>
              </a:rPr>
              <a:t>Questions</a:t>
            </a:r>
            <a:endParaRPr kumimoji="1" lang="en-US" sz="3800" b="1" i="1" dirty="0">
              <a:solidFill>
                <a:srgbClr val="460023"/>
              </a:solidFill>
              <a:latin typeface="Avenir LT Std 45 Book" panose="020B0502020203020204" pitchFamily="34" charset="0"/>
            </a:endParaRPr>
          </a:p>
          <a:p>
            <a:pPr algn="ctr">
              <a:defRPr/>
            </a:pPr>
            <a:endParaRPr lang="en-CA" sz="4000" dirty="0">
              <a:solidFill>
                <a:srgbClr val="000000"/>
              </a:solidFill>
              <a:latin typeface="AvantGarde" pitchFamily="34" charset="0"/>
            </a:endParaRPr>
          </a:p>
        </p:txBody>
      </p:sp>
      <p:sp>
        <p:nvSpPr>
          <p:cNvPr id="4" name="Slide Number Placeholder 2">
            <a:extLst>
              <a:ext uri="{FF2B5EF4-FFF2-40B4-BE49-F238E27FC236}">
                <a16:creationId xmlns:a16="http://schemas.microsoft.com/office/drawing/2014/main" id="{530B752E-D414-414C-A357-93B2B222CA1D}"/>
              </a:ext>
            </a:extLst>
          </p:cNvPr>
          <p:cNvSpPr>
            <a:spLocks noGrp="1"/>
          </p:cNvSpPr>
          <p:nvPr>
            <p:ph type="sldNum" sz="quarter" idx="12"/>
          </p:nvPr>
        </p:nvSpPr>
        <p:spPr>
          <a:xfrm>
            <a:off x="8077200" y="6309321"/>
            <a:ext cx="2133600" cy="365125"/>
          </a:xfrm>
        </p:spPr>
        <p:txBody>
          <a:bodyPr/>
          <a:lstStyle/>
          <a:p>
            <a:fld id="{4921045B-2399-48EF-9B5B-688BEF185654}" type="slidenum">
              <a:rPr lang="en-CA" sz="1100">
                <a:solidFill>
                  <a:prstClr val="black"/>
                </a:solidFill>
              </a:rPr>
              <a:pPr/>
              <a:t>75</a:t>
            </a:fld>
            <a:endParaRPr lang="en-CA" sz="1100" dirty="0">
              <a:solidFill>
                <a:prstClr val="black"/>
              </a:solidFill>
            </a:endParaRPr>
          </a:p>
        </p:txBody>
      </p:sp>
    </p:spTree>
    <p:extLst>
      <p:ext uri="{BB962C8B-B14F-4D97-AF65-F5344CB8AC3E}">
        <p14:creationId xmlns:p14="http://schemas.microsoft.com/office/powerpoint/2010/main" val="303725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21045B-2399-48EF-9B5B-688BEF185654}" type="slidenum">
              <a:rPr lang="en-CA" sz="1100">
                <a:solidFill>
                  <a:prstClr val="black"/>
                </a:solidFill>
              </a:rPr>
              <a:pPr/>
              <a:t>76</a:t>
            </a:fld>
            <a:endParaRPr lang="en-CA" sz="1100" dirty="0">
              <a:solidFill>
                <a:prstClr val="black"/>
              </a:solidFill>
            </a:endParaRPr>
          </a:p>
        </p:txBody>
      </p:sp>
      <p:sp>
        <p:nvSpPr>
          <p:cNvPr id="5" name="Text Box 2"/>
          <p:cNvSpPr txBox="1">
            <a:spLocks noChangeArrowheads="1"/>
          </p:cNvSpPr>
          <p:nvPr/>
        </p:nvSpPr>
        <p:spPr bwMode="auto">
          <a:xfrm>
            <a:off x="1981201" y="762000"/>
            <a:ext cx="8248589" cy="52795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432" tIns="18288" rIns="0" bIns="0"/>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buNone/>
            </a:pPr>
            <a:r>
              <a:rPr lang="en-CA" sz="1300" i="1" dirty="0">
                <a:solidFill>
                  <a:prstClr val="black"/>
                </a:solidFill>
                <a:latin typeface="Avenir LT Std 45 Book" panose="020B0502020203020204" pitchFamily="34" charset="0"/>
              </a:rPr>
              <a:t>Veritas Investment Research Corporation ("Veritas") its directors, officers, employees and their immediate families are prohibited from trading any position in the securities profiled in a report thirty (30) days before and five (5) days after the publication date where the report involves coverage initiation or a change of opinion (the “Blackout Restriction”).  Veritas has not offered any consulting, financial advisory, investment banking or underwriting services to the companies mentioned.  Veritas does not accept research fees from the companies profiled herein. The information contained in this report has been obtained from sources believed reliable however the accuracy and/or completeness of the information is not guaranteed by Veritas, nor does Veritas assume any responsibility or liability whatsoever. All opinions expressed are subject to change without notification.  This report is for information purposes only and does not constitute and should in no way be construed as a solicitation to buy or sell any of the securities mentioned herein. The contents of this research report do not, in any way, purport to include any manner of legal advice or opinion. The intention of this report is to provide a forthright discussion of business, accounting and financial reporting issues, as well as generally accepted accounting principles and the limits of their usefulness to investors.  As such, please do not infer from this report that the accounting policies of any company mentioned herein are not allowed within the broad range of generally accepted accounting principles, or that the policies employed by that company were not approved by its auditor(s).  Veritas Asset Management Inc. (“VAM”), an affiliate of Veritas by virtue of being under common control that may also from time to time have certain common directors, officers and/or employees, is registered in Ontario as a Portfolio Manager, Investment Fund Manager and Exempt Market Dealer </a:t>
            </a:r>
            <a:r>
              <a:rPr lang="en-US" sz="1300" i="1" dirty="0">
                <a:solidFill>
                  <a:prstClr val="black"/>
                </a:solidFill>
                <a:latin typeface="Avenir LT Std 45 Book" panose="020B0502020203020204" pitchFamily="34" charset="0"/>
              </a:rPr>
              <a:t>(with the same or similar registrations in certain other jurisdictions in Canada) </a:t>
            </a:r>
            <a:r>
              <a:rPr lang="en-CA" sz="1300" i="1" dirty="0">
                <a:solidFill>
                  <a:prstClr val="black"/>
                </a:solidFill>
                <a:latin typeface="Avenir LT Std 45 Book" panose="020B0502020203020204" pitchFamily="34" charset="0"/>
              </a:rPr>
              <a:t>and may, from time to time, advise and counsel its investment clients, including one or more investment funds established by VAM, with respect to investments in public companies.  VAM is a client of Veritas and receives research reports from Veritas at the same time as Veritas’ other clients.  Like Veritas’ other clients, neither VAM nor its investment clients are subject to the Blackout Restriction.  Veritas and VAM have implemented policies and procedures to minimize the potential for and to address conflicts of interest, which are available to clients of Veritas upon request.  This report may not be reproduced in whole or in part without the express prior written consent of Veritas. Veritas is a 100% employee owned firm.  </a:t>
            </a:r>
            <a:r>
              <a:rPr lang="en-CA" sz="1300" i="1">
                <a:solidFill>
                  <a:prstClr val="black"/>
                </a:solidFill>
                <a:latin typeface="Avenir LT Std 45 Book" panose="020B0502020203020204" pitchFamily="34" charset="0"/>
              </a:rPr>
              <a:t>©2018 </a:t>
            </a:r>
            <a:r>
              <a:rPr lang="en-CA" sz="1300" i="1" dirty="0">
                <a:solidFill>
                  <a:prstClr val="black"/>
                </a:solidFill>
                <a:latin typeface="Avenir LT Std 45 Book" panose="020B0502020203020204" pitchFamily="34" charset="0"/>
              </a:rPr>
              <a:t>Veritas Investment Research Corporation.</a:t>
            </a:r>
          </a:p>
        </p:txBody>
      </p:sp>
    </p:spTree>
    <p:extLst>
      <p:ext uri="{BB962C8B-B14F-4D97-AF65-F5344CB8AC3E}">
        <p14:creationId xmlns:p14="http://schemas.microsoft.com/office/powerpoint/2010/main" val="1760522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6556-24BE-4A2F-AE10-8A093E57742D}"/>
              </a:ext>
            </a:extLst>
          </p:cNvPr>
          <p:cNvSpPr>
            <a:spLocks noGrp="1"/>
          </p:cNvSpPr>
          <p:nvPr>
            <p:ph type="ctrTitle"/>
          </p:nvPr>
        </p:nvSpPr>
        <p:spPr/>
        <p:txBody>
          <a:bodyPr/>
          <a:lstStyle/>
          <a:p>
            <a:r>
              <a:rPr lang="en-US" dirty="0" smtClean="0"/>
              <a:t>ANTHONY’S </a:t>
            </a:r>
            <a:r>
              <a:rPr lang="en-US" dirty="0" err="1" smtClean="0"/>
              <a:t>pptS</a:t>
            </a:r>
            <a:r>
              <a:rPr lang="en-US" dirty="0" smtClean="0"/>
              <a:t> TO FOLLOW</a:t>
            </a:r>
            <a:endParaRPr lang="en-US" dirty="0"/>
          </a:p>
        </p:txBody>
      </p:sp>
      <p:sp>
        <p:nvSpPr>
          <p:cNvPr id="3" name="Subtitle 2">
            <a:extLst>
              <a:ext uri="{FF2B5EF4-FFF2-40B4-BE49-F238E27FC236}">
                <a16:creationId xmlns:a16="http://schemas.microsoft.com/office/drawing/2014/main" id="{7F594483-13CB-43B4-9D13-16124395283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06510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24744"/>
            <a:ext cx="7772400" cy="2232248"/>
          </a:xfrm>
        </p:spPr>
        <p:txBody>
          <a:bodyPr>
            <a:normAutofit fontScale="90000"/>
          </a:bodyPr>
          <a:lstStyle/>
          <a:p>
            <a:r>
              <a:rPr lang="en-CA" sz="4000" dirty="0">
                <a:solidFill>
                  <a:prstClr val="white"/>
                </a:solidFill>
                <a:latin typeface="Times New Roman" panose="02020603050405020304" pitchFamily="18" charset="0"/>
              </a:rPr>
              <a:t>PAC ANNUAL CONFERENCE</a:t>
            </a:r>
            <a:r>
              <a:rPr lang="en-US" sz="3600" dirty="0"/>
              <a:t/>
            </a:r>
            <a:br>
              <a:rPr lang="en-US" sz="3600" dirty="0"/>
            </a:br>
            <a:r>
              <a:rPr lang="en-CA" b="1" cap="small" dirty="0">
                <a:latin typeface="Times New Roman" panose="02020603050405020304" pitchFamily="18" charset="0"/>
              </a:rPr>
              <a:t>Professional Accounting Futures</a:t>
            </a:r>
            <a:r>
              <a:rPr lang="en-CA" sz="2800" dirty="0">
                <a:solidFill>
                  <a:prstClr val="white"/>
                </a:solidFill>
                <a:latin typeface="Times New Roman" panose="02020603050405020304" pitchFamily="18" charset="0"/>
              </a:rPr>
              <a:t> </a:t>
            </a:r>
            <a:br>
              <a:rPr lang="en-CA" sz="2800" dirty="0">
                <a:solidFill>
                  <a:prstClr val="white"/>
                </a:solidFill>
                <a:latin typeface="Times New Roman" panose="02020603050405020304" pitchFamily="18" charset="0"/>
              </a:rPr>
            </a:br>
            <a:r>
              <a:rPr lang="en-CA" sz="3200" dirty="0">
                <a:solidFill>
                  <a:prstClr val="white"/>
                </a:solidFill>
                <a:latin typeface="Times New Roman" panose="02020603050405020304" pitchFamily="18" charset="0"/>
              </a:rPr>
              <a:t>October 23, 2020</a:t>
            </a:r>
            <a:endParaRPr lang="en-US" dirty="0"/>
          </a:p>
        </p:txBody>
      </p:sp>
      <p:sp>
        <p:nvSpPr>
          <p:cNvPr id="3" name="Subtitle 2"/>
          <p:cNvSpPr>
            <a:spLocks noGrp="1"/>
          </p:cNvSpPr>
          <p:nvPr>
            <p:ph type="subTitle" idx="1"/>
          </p:nvPr>
        </p:nvSpPr>
        <p:spPr>
          <a:xfrm>
            <a:off x="2895600" y="4077072"/>
            <a:ext cx="6400800" cy="1752600"/>
          </a:xfrm>
        </p:spPr>
        <p:txBody>
          <a:bodyPr>
            <a:normAutofit/>
          </a:bodyPr>
          <a:lstStyle/>
          <a:p>
            <a:r>
              <a:rPr lang="en-US" sz="4400" dirty="0"/>
              <a:t>Questions &amp; Answers</a:t>
            </a:r>
          </a:p>
        </p:txBody>
      </p:sp>
    </p:spTree>
    <p:extLst>
      <p:ext uri="{BB962C8B-B14F-4D97-AF65-F5344CB8AC3E}">
        <p14:creationId xmlns:p14="http://schemas.microsoft.com/office/powerpoint/2010/main" val="2899911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052" y="346649"/>
            <a:ext cx="8229600" cy="1714202"/>
          </a:xfrm>
        </p:spPr>
        <p:txBody>
          <a:bodyPr>
            <a:noAutofit/>
          </a:bodyPr>
          <a:lstStyle/>
          <a:p>
            <a:r>
              <a:rPr lang="en-CA" sz="3200" dirty="0">
                <a:solidFill>
                  <a:prstClr val="white"/>
                </a:solidFill>
                <a:latin typeface="Times New Roman" panose="02020603050405020304" pitchFamily="18" charset="0"/>
              </a:rPr>
              <a:t>PAC ANNUAL CONFERENCE</a:t>
            </a:r>
            <a:r>
              <a:rPr lang="en-US" sz="2800" dirty="0"/>
              <a:t/>
            </a:r>
            <a:br>
              <a:rPr lang="en-US" sz="2800" dirty="0"/>
            </a:br>
            <a:r>
              <a:rPr lang="en-CA" sz="3600" b="1" cap="small" dirty="0">
                <a:latin typeface="Times New Roman" panose="02020603050405020304" pitchFamily="18" charset="0"/>
              </a:rPr>
              <a:t>Professional Accounting Futures</a:t>
            </a:r>
            <a:r>
              <a:rPr lang="en-CA" sz="2000" dirty="0">
                <a:solidFill>
                  <a:prstClr val="white"/>
                </a:solidFill>
                <a:latin typeface="Times New Roman" panose="02020603050405020304" pitchFamily="18" charset="0"/>
              </a:rPr>
              <a:t> </a:t>
            </a:r>
            <a:br>
              <a:rPr lang="en-CA" sz="2000" dirty="0">
                <a:solidFill>
                  <a:prstClr val="white"/>
                </a:solidFill>
                <a:latin typeface="Times New Roman" panose="02020603050405020304" pitchFamily="18" charset="0"/>
              </a:rPr>
            </a:br>
            <a:r>
              <a:rPr lang="en-CA" sz="2400" dirty="0">
                <a:solidFill>
                  <a:prstClr val="white"/>
                </a:solidFill>
                <a:latin typeface="Times New Roman" panose="02020603050405020304" pitchFamily="18" charset="0"/>
              </a:rPr>
              <a:t>October 23, 2020</a:t>
            </a:r>
            <a:endParaRPr lang="en-US" sz="4000" dirty="0"/>
          </a:p>
        </p:txBody>
      </p:sp>
      <p:sp>
        <p:nvSpPr>
          <p:cNvPr id="3" name="Content Placeholder 2"/>
          <p:cNvSpPr>
            <a:spLocks noGrp="1"/>
          </p:cNvSpPr>
          <p:nvPr>
            <p:ph idx="1"/>
          </p:nvPr>
        </p:nvSpPr>
        <p:spPr>
          <a:xfrm>
            <a:off x="1492760" y="2348877"/>
            <a:ext cx="8640184" cy="2448273"/>
          </a:xfrm>
        </p:spPr>
        <p:txBody>
          <a:bodyPr>
            <a:normAutofit fontScale="85000" lnSpcReduction="10000"/>
          </a:bodyPr>
          <a:lstStyle/>
          <a:p>
            <a:pPr marL="0" indent="0" algn="ctr">
              <a:buNone/>
            </a:pPr>
            <a:r>
              <a:rPr lang="en-US" sz="3300" dirty="0"/>
              <a:t>Getting from Learning to Doing: Insights for Practice from My (and Others’) Academic Research on Sustainability</a:t>
            </a:r>
          </a:p>
          <a:p>
            <a:pPr marL="0" indent="0" algn="ctr">
              <a:buNone/>
            </a:pPr>
            <a:endParaRPr lang="en-US" sz="2400" dirty="0"/>
          </a:p>
          <a:p>
            <a:pPr marL="0" indent="0" algn="ctr">
              <a:buNone/>
            </a:pPr>
            <a:r>
              <a:rPr lang="en-US" sz="3900" dirty="0">
                <a:solidFill>
                  <a:srgbClr val="FFFF00"/>
                </a:solidFill>
              </a:rPr>
              <a:t>Professor Naomi Soderstrom, FASSA</a:t>
            </a:r>
            <a:r>
              <a:rPr lang="en-US" sz="2800" dirty="0"/>
              <a:t>,     </a:t>
            </a:r>
          </a:p>
          <a:p>
            <a:pPr marL="0" indent="0" algn="ctr">
              <a:buNone/>
            </a:pPr>
            <a:r>
              <a:rPr lang="en-US" sz="2800" dirty="0"/>
              <a:t>University of Melbourne   </a:t>
            </a:r>
          </a:p>
        </p:txBody>
      </p:sp>
      <p:pic>
        <p:nvPicPr>
          <p:cNvPr id="1026" name="Picture 2" descr="D:\My Docs\z Ryan's Stuff\Branding + Logos\PAC-logo-KO-red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696" y="4941168"/>
            <a:ext cx="5328592" cy="127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03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70EADA-BF12-4553-8851-EFCCD99A99A0}"/>
              </a:ext>
            </a:extLst>
          </p:cNvPr>
          <p:cNvSpPr>
            <a:spLocks noGrp="1"/>
          </p:cNvSpPr>
          <p:nvPr>
            <p:ph type="body" sz="quarter" idx="10"/>
          </p:nvPr>
        </p:nvSpPr>
        <p:spPr>
          <a:xfrm>
            <a:off x="606835" y="2469823"/>
            <a:ext cx="9404064" cy="1932495"/>
          </a:xfrm>
        </p:spPr>
        <p:txBody>
          <a:bodyPr/>
          <a:lstStyle/>
          <a:p>
            <a:r>
              <a:rPr lang="en-US" dirty="0"/>
              <a:t>Intro</a:t>
            </a:r>
          </a:p>
        </p:txBody>
      </p:sp>
    </p:spTree>
    <p:extLst>
      <p:ext uri="{BB962C8B-B14F-4D97-AF65-F5344CB8AC3E}">
        <p14:creationId xmlns:p14="http://schemas.microsoft.com/office/powerpoint/2010/main" val="23359451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6556-24BE-4A2F-AE10-8A093E57742D}"/>
              </a:ext>
            </a:extLst>
          </p:cNvPr>
          <p:cNvSpPr>
            <a:spLocks noGrp="1"/>
          </p:cNvSpPr>
          <p:nvPr>
            <p:ph type="ctrTitle"/>
          </p:nvPr>
        </p:nvSpPr>
        <p:spPr/>
        <p:txBody>
          <a:bodyPr/>
          <a:lstStyle/>
          <a:p>
            <a:r>
              <a:rPr lang="en-US" dirty="0"/>
              <a:t>Naomi Will control her slides</a:t>
            </a:r>
          </a:p>
        </p:txBody>
      </p:sp>
      <p:sp>
        <p:nvSpPr>
          <p:cNvPr id="3" name="Subtitle 2">
            <a:extLst>
              <a:ext uri="{FF2B5EF4-FFF2-40B4-BE49-F238E27FC236}">
                <a16:creationId xmlns:a16="http://schemas.microsoft.com/office/drawing/2014/main" id="{7F594483-13CB-43B4-9D13-16124395283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73083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FC2E14-24A9-4C48-BA13-A2E74B0AAD2F}"/>
              </a:ext>
            </a:extLst>
          </p:cNvPr>
          <p:cNvSpPr>
            <a:spLocks noGrp="1"/>
          </p:cNvSpPr>
          <p:nvPr>
            <p:ph type="subTitle" idx="1"/>
          </p:nvPr>
        </p:nvSpPr>
        <p:spPr>
          <a:xfrm>
            <a:off x="1645382" y="2305114"/>
            <a:ext cx="5133664" cy="3451603"/>
          </a:xfrm>
        </p:spPr>
        <p:txBody>
          <a:bodyPr>
            <a:noAutofit/>
          </a:bodyPr>
          <a:lstStyle/>
          <a:p>
            <a:r>
              <a:rPr lang="en-US" sz="2800" dirty="0"/>
              <a:t>Getting from Learning to Doing: Insights for Practice from My </a:t>
            </a:r>
            <a:br>
              <a:rPr lang="en-US" sz="2800" dirty="0"/>
            </a:br>
            <a:r>
              <a:rPr lang="en-US" sz="2800" dirty="0"/>
              <a:t>(and Others’)  Academic Research on Sustainability</a:t>
            </a:r>
            <a:endParaRPr lang="en-AU" sz="2800" dirty="0"/>
          </a:p>
        </p:txBody>
      </p:sp>
      <p:sp>
        <p:nvSpPr>
          <p:cNvPr id="10" name="Text Placeholder 9">
            <a:extLst>
              <a:ext uri="{FF2B5EF4-FFF2-40B4-BE49-F238E27FC236}">
                <a16:creationId xmlns:a16="http://schemas.microsoft.com/office/drawing/2014/main" id="{BF19C53B-6B61-4B92-93CD-11E22E3B5C5C}"/>
              </a:ext>
            </a:extLst>
          </p:cNvPr>
          <p:cNvSpPr>
            <a:spLocks noGrp="1"/>
          </p:cNvSpPr>
          <p:nvPr>
            <p:ph type="body" sz="quarter" idx="16"/>
          </p:nvPr>
        </p:nvSpPr>
        <p:spPr/>
        <p:txBody>
          <a:bodyPr/>
          <a:lstStyle/>
          <a:p>
            <a:endParaRPr lang="en-AU"/>
          </a:p>
        </p:txBody>
      </p:sp>
      <p:sp>
        <p:nvSpPr>
          <p:cNvPr id="5" name="Text Placeholder 4">
            <a:extLst>
              <a:ext uri="{FF2B5EF4-FFF2-40B4-BE49-F238E27FC236}">
                <a16:creationId xmlns:a16="http://schemas.microsoft.com/office/drawing/2014/main" id="{643A3A8E-36C3-446B-985E-CEB7C282636D}"/>
              </a:ext>
            </a:extLst>
          </p:cNvPr>
          <p:cNvSpPr>
            <a:spLocks noGrp="1"/>
          </p:cNvSpPr>
          <p:nvPr>
            <p:ph type="body" sz="quarter" idx="17"/>
          </p:nvPr>
        </p:nvSpPr>
        <p:spPr>
          <a:xfrm>
            <a:off x="1722500" y="5861973"/>
            <a:ext cx="3579152" cy="707231"/>
          </a:xfrm>
        </p:spPr>
        <p:txBody>
          <a:bodyPr>
            <a:normAutofit/>
          </a:bodyPr>
          <a:lstStyle/>
          <a:p>
            <a:r>
              <a:rPr lang="en-AU" dirty="0"/>
              <a:t>Naomi </a:t>
            </a:r>
            <a:r>
              <a:rPr lang="en-AU" dirty="0" err="1"/>
              <a:t>Soderstrom</a:t>
            </a:r>
            <a:r>
              <a:rPr lang="en-AU" dirty="0"/>
              <a:t>, FASSA</a:t>
            </a:r>
          </a:p>
          <a:p>
            <a:pPr lvl="1"/>
            <a:r>
              <a:rPr lang="en-AU" dirty="0"/>
              <a:t>University of Melbourne</a:t>
            </a:r>
          </a:p>
          <a:p>
            <a:pPr lvl="1"/>
            <a:endParaRPr lang="en-AU" dirty="0"/>
          </a:p>
          <a:p>
            <a:endParaRPr lang="en-AU" dirty="0"/>
          </a:p>
        </p:txBody>
      </p:sp>
      <p:pic>
        <p:nvPicPr>
          <p:cNvPr id="9" name="Picture Placeholder 8">
            <a:extLst>
              <a:ext uri="{FF2B5EF4-FFF2-40B4-BE49-F238E27FC236}">
                <a16:creationId xmlns:a16="http://schemas.microsoft.com/office/drawing/2014/main" id="{FE6862DE-29D9-4685-93A7-4EBCF50A33FD}"/>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l="7559" r="7559"/>
          <a:stretch>
            <a:fillRect/>
          </a:stretch>
        </p:blipFill>
        <p:spPr>
          <a:xfrm>
            <a:off x="6260140" y="1744123"/>
            <a:ext cx="4416860" cy="5117623"/>
          </a:xfrm>
        </p:spPr>
      </p:pic>
      <p:sp>
        <p:nvSpPr>
          <p:cNvPr id="2" name="Slide Number Placeholder 1">
            <a:extLst>
              <a:ext uri="{FF2B5EF4-FFF2-40B4-BE49-F238E27FC236}">
                <a16:creationId xmlns:a16="http://schemas.microsoft.com/office/drawing/2014/main" id="{6361E6A6-BA53-48F9-8469-A76DD1981406}"/>
              </a:ext>
            </a:extLst>
          </p:cNvPr>
          <p:cNvSpPr>
            <a:spLocks noGrp="1"/>
          </p:cNvSpPr>
          <p:nvPr>
            <p:ph type="sldNum" sz="quarter" idx="4294967295"/>
          </p:nvPr>
        </p:nvSpPr>
        <p:spPr>
          <a:xfrm>
            <a:off x="9913938" y="6172201"/>
            <a:ext cx="754062" cy="365125"/>
          </a:xfrm>
        </p:spPr>
        <p:txBody>
          <a:bodyPr/>
          <a:lstStyle/>
          <a:p>
            <a:fld id="{DC22DD25-61AE-413C-B4D2-EF2365C9B2E1}" type="slidenum">
              <a:rPr lang="en-AU">
                <a:solidFill>
                  <a:prstClr val="black"/>
                </a:solidFill>
                <a:latin typeface="Calibri"/>
              </a:rPr>
              <a:pPr/>
              <a:t>81</a:t>
            </a:fld>
            <a:endParaRPr lang="en-AU">
              <a:solidFill>
                <a:prstClr val="black"/>
              </a:solidFill>
              <a:latin typeface="Calibri"/>
            </a:endParaRPr>
          </a:p>
        </p:txBody>
      </p:sp>
    </p:spTree>
    <p:extLst>
      <p:ext uri="{BB962C8B-B14F-4D97-AF65-F5344CB8AC3E}">
        <p14:creationId xmlns:p14="http://schemas.microsoft.com/office/powerpoint/2010/main" val="4152153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33C62A4-CA13-47C8-A6E9-627DB0A4D757}"/>
              </a:ext>
            </a:extLst>
          </p:cNvPr>
          <p:cNvSpPr/>
          <p:nvPr/>
        </p:nvSpPr>
        <p:spPr>
          <a:xfrm>
            <a:off x="2985536" y="1113923"/>
            <a:ext cx="5885506" cy="5575574"/>
          </a:xfrm>
          <a:prstGeom prst="roundRect">
            <a:avLst/>
          </a:prstGeom>
          <a:solidFill>
            <a:srgbClr val="BAD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Decision</a:t>
            </a:r>
          </a:p>
        </p:txBody>
      </p:sp>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 Themes</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82</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2841639" y="1265952"/>
          <a:ext cx="6173300" cy="4426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E6A9E1D8-44BC-4CC7-82B7-C4D90365EEC6}"/>
              </a:ext>
            </a:extLst>
          </p:cNvPr>
          <p:cNvSpPr txBox="1"/>
          <p:nvPr/>
        </p:nvSpPr>
        <p:spPr>
          <a:xfrm>
            <a:off x="4809233" y="5844500"/>
            <a:ext cx="2238113" cy="461665"/>
          </a:xfrm>
          <a:prstGeom prst="rect">
            <a:avLst/>
          </a:prstGeom>
          <a:noFill/>
        </p:spPr>
        <p:txBody>
          <a:bodyPr wrap="none" rtlCol="0">
            <a:spAutoFit/>
          </a:bodyPr>
          <a:lstStyle/>
          <a:p>
            <a:r>
              <a:rPr lang="en-US" sz="2400" dirty="0">
                <a:solidFill>
                  <a:prstClr val="black"/>
                </a:solidFill>
                <a:latin typeface="Calibri"/>
              </a:rPr>
              <a:t>Decision Making</a:t>
            </a:r>
          </a:p>
        </p:txBody>
      </p:sp>
      <p:pic>
        <p:nvPicPr>
          <p:cNvPr id="7" name="Picture 6">
            <a:extLst>
              <a:ext uri="{FF2B5EF4-FFF2-40B4-BE49-F238E27FC236}">
                <a16:creationId xmlns:a16="http://schemas.microsoft.com/office/drawing/2014/main" id="{9C233AC7-C4AC-4F55-92D7-519048604B89}"/>
              </a:ext>
            </a:extLst>
          </p:cNvPr>
          <p:cNvPicPr>
            <a:picLocks noChangeAspect="1"/>
          </p:cNvPicPr>
          <p:nvPr/>
        </p:nvPicPr>
        <p:blipFill>
          <a:blip r:embed="rId8"/>
          <a:stretch>
            <a:fillRect/>
          </a:stretch>
        </p:blipFill>
        <p:spPr>
          <a:xfrm>
            <a:off x="9321871" y="2476446"/>
            <a:ext cx="987439" cy="1246261"/>
          </a:xfrm>
          <a:prstGeom prst="rect">
            <a:avLst/>
          </a:prstGeom>
        </p:spPr>
      </p:pic>
      <p:pic>
        <p:nvPicPr>
          <p:cNvPr id="8" name="Picture 7">
            <a:extLst>
              <a:ext uri="{FF2B5EF4-FFF2-40B4-BE49-F238E27FC236}">
                <a16:creationId xmlns:a16="http://schemas.microsoft.com/office/drawing/2014/main" id="{BB5D2BB8-1ED9-4AD1-A171-DEC329037E52}"/>
              </a:ext>
            </a:extLst>
          </p:cNvPr>
          <p:cNvPicPr>
            <a:picLocks noChangeAspect="1"/>
          </p:cNvPicPr>
          <p:nvPr/>
        </p:nvPicPr>
        <p:blipFill>
          <a:blip r:embed="rId9"/>
          <a:stretch>
            <a:fillRect/>
          </a:stretch>
        </p:blipFill>
        <p:spPr>
          <a:xfrm>
            <a:off x="9277123" y="4446210"/>
            <a:ext cx="1076932" cy="1246261"/>
          </a:xfrm>
          <a:prstGeom prst="rect">
            <a:avLst/>
          </a:prstGeom>
        </p:spPr>
      </p:pic>
    </p:spTree>
    <p:extLst>
      <p:ext uri="{BB962C8B-B14F-4D97-AF65-F5344CB8AC3E}">
        <p14:creationId xmlns:p14="http://schemas.microsoft.com/office/powerpoint/2010/main" val="29982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83</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043372F-67D0-41BA-B8B5-911603495A42}"/>
              </a:ext>
            </a:extLst>
          </p:cNvPr>
          <p:cNvPicPr>
            <a:picLocks noChangeAspect="1"/>
          </p:cNvPicPr>
          <p:nvPr/>
        </p:nvPicPr>
        <p:blipFill>
          <a:blip r:embed="rId8"/>
          <a:stretch>
            <a:fillRect/>
          </a:stretch>
        </p:blipFill>
        <p:spPr>
          <a:xfrm>
            <a:off x="6809414" y="1944501"/>
            <a:ext cx="2477447" cy="3498850"/>
          </a:xfrm>
          <a:prstGeom prst="rect">
            <a:avLst/>
          </a:prstGeom>
          <a:ln>
            <a:solidFill>
              <a:schemeClr val="tx1"/>
            </a:solidFill>
          </a:ln>
        </p:spPr>
      </p:pic>
      <p:pic>
        <p:nvPicPr>
          <p:cNvPr id="7" name="Picture 6">
            <a:extLst>
              <a:ext uri="{FF2B5EF4-FFF2-40B4-BE49-F238E27FC236}">
                <a16:creationId xmlns:a16="http://schemas.microsoft.com/office/drawing/2014/main" id="{74ACB7AC-D40C-403B-AD7D-5AB4BB45E0C5}"/>
              </a:ext>
            </a:extLst>
          </p:cNvPr>
          <p:cNvPicPr>
            <a:picLocks noChangeAspect="1"/>
          </p:cNvPicPr>
          <p:nvPr/>
        </p:nvPicPr>
        <p:blipFill>
          <a:blip r:embed="rId9"/>
          <a:stretch>
            <a:fillRect/>
          </a:stretch>
        </p:blipFill>
        <p:spPr>
          <a:xfrm>
            <a:off x="2514601" y="2232221"/>
            <a:ext cx="3386137" cy="2393559"/>
          </a:xfrm>
          <a:prstGeom prst="rect">
            <a:avLst/>
          </a:prstGeom>
        </p:spPr>
      </p:pic>
      <p:sp>
        <p:nvSpPr>
          <p:cNvPr id="8" name="TextBox 7">
            <a:extLst>
              <a:ext uri="{FF2B5EF4-FFF2-40B4-BE49-F238E27FC236}">
                <a16:creationId xmlns:a16="http://schemas.microsoft.com/office/drawing/2014/main" id="{DD3A2524-AFAB-4001-912B-28356DB2F447}"/>
              </a:ext>
            </a:extLst>
          </p:cNvPr>
          <p:cNvSpPr txBox="1"/>
          <p:nvPr/>
        </p:nvSpPr>
        <p:spPr>
          <a:xfrm>
            <a:off x="3641006" y="4894458"/>
            <a:ext cx="1133324" cy="369332"/>
          </a:xfrm>
          <a:prstGeom prst="rect">
            <a:avLst/>
          </a:prstGeom>
          <a:noFill/>
        </p:spPr>
        <p:txBody>
          <a:bodyPr wrap="none" rtlCol="0">
            <a:spAutoFit/>
          </a:bodyPr>
          <a:lstStyle/>
          <a:p>
            <a:r>
              <a:rPr lang="en-US" dirty="0">
                <a:solidFill>
                  <a:prstClr val="black"/>
                </a:solidFill>
                <a:latin typeface="Calibri"/>
              </a:rPr>
              <a:t>131 pages</a:t>
            </a:r>
          </a:p>
        </p:txBody>
      </p:sp>
      <p:sp>
        <p:nvSpPr>
          <p:cNvPr id="9" name="TextBox 8">
            <a:extLst>
              <a:ext uri="{FF2B5EF4-FFF2-40B4-BE49-F238E27FC236}">
                <a16:creationId xmlns:a16="http://schemas.microsoft.com/office/drawing/2014/main" id="{D9BD3A9B-C678-4557-B71F-5FD1B388B119}"/>
              </a:ext>
            </a:extLst>
          </p:cNvPr>
          <p:cNvSpPr txBox="1"/>
          <p:nvPr/>
        </p:nvSpPr>
        <p:spPr>
          <a:xfrm>
            <a:off x="7018495" y="5817659"/>
            <a:ext cx="2059282" cy="369332"/>
          </a:xfrm>
          <a:prstGeom prst="rect">
            <a:avLst/>
          </a:prstGeom>
          <a:noFill/>
        </p:spPr>
        <p:txBody>
          <a:bodyPr wrap="none" rtlCol="0">
            <a:spAutoFit/>
          </a:bodyPr>
          <a:lstStyle/>
          <a:p>
            <a:r>
              <a:rPr lang="en-US" dirty="0">
                <a:solidFill>
                  <a:prstClr val="black"/>
                </a:solidFill>
                <a:latin typeface="Calibri"/>
              </a:rPr>
              <a:t>&gt; 50 items / subunit</a:t>
            </a:r>
          </a:p>
        </p:txBody>
      </p:sp>
      <p:sp>
        <p:nvSpPr>
          <p:cNvPr id="10" name="TextBox 9">
            <a:extLst>
              <a:ext uri="{FF2B5EF4-FFF2-40B4-BE49-F238E27FC236}">
                <a16:creationId xmlns:a16="http://schemas.microsoft.com/office/drawing/2014/main" id="{518B151B-8B94-46D8-8BAE-E2EB55D57690}"/>
              </a:ext>
            </a:extLst>
          </p:cNvPr>
          <p:cNvSpPr txBox="1"/>
          <p:nvPr/>
        </p:nvSpPr>
        <p:spPr>
          <a:xfrm>
            <a:off x="1917940" y="1307124"/>
            <a:ext cx="6009466" cy="523220"/>
          </a:xfrm>
          <a:prstGeom prst="rect">
            <a:avLst/>
          </a:prstGeom>
          <a:noFill/>
        </p:spPr>
        <p:txBody>
          <a:bodyPr wrap="none" rtlCol="0">
            <a:spAutoFit/>
          </a:bodyPr>
          <a:lstStyle/>
          <a:p>
            <a:r>
              <a:rPr lang="en-US" sz="2800" b="1" u="sng" dirty="0">
                <a:solidFill>
                  <a:prstClr val="black"/>
                </a:solidFill>
                <a:latin typeface="Calibri"/>
              </a:rPr>
              <a:t>We are Facing Measurement Overload!</a:t>
            </a:r>
          </a:p>
        </p:txBody>
      </p:sp>
      <p:sp>
        <p:nvSpPr>
          <p:cNvPr id="11" name="TextBox 10">
            <a:extLst>
              <a:ext uri="{FF2B5EF4-FFF2-40B4-BE49-F238E27FC236}">
                <a16:creationId xmlns:a16="http://schemas.microsoft.com/office/drawing/2014/main" id="{8C731961-725E-4DC7-94BE-73162A03635C}"/>
              </a:ext>
            </a:extLst>
          </p:cNvPr>
          <p:cNvSpPr txBox="1"/>
          <p:nvPr/>
        </p:nvSpPr>
        <p:spPr>
          <a:xfrm>
            <a:off x="2023064" y="6062683"/>
            <a:ext cx="5502532" cy="584775"/>
          </a:xfrm>
          <a:prstGeom prst="rect">
            <a:avLst/>
          </a:prstGeom>
          <a:noFill/>
        </p:spPr>
        <p:txBody>
          <a:bodyPr wrap="none" rtlCol="0">
            <a:spAutoFit/>
          </a:bodyPr>
          <a:lstStyle/>
          <a:p>
            <a:r>
              <a:rPr lang="en-US" sz="3200" dirty="0">
                <a:solidFill>
                  <a:prstClr val="black"/>
                </a:solidFill>
                <a:latin typeface="Calibri"/>
              </a:rPr>
              <a:t>What are the “right” measures?</a:t>
            </a:r>
          </a:p>
        </p:txBody>
      </p:sp>
    </p:spTree>
    <p:extLst>
      <p:ext uri="{BB962C8B-B14F-4D97-AF65-F5344CB8AC3E}">
        <p14:creationId xmlns:p14="http://schemas.microsoft.com/office/powerpoint/2010/main" val="1061272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84</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A2B1073-1B31-485E-BAA9-9E4C0F2A9ED6}"/>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Climate Risk? </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4912173-7E34-42FE-843D-BC537F342160}"/>
              </a:ext>
            </a:extLst>
          </p:cNvPr>
          <p:cNvPicPr>
            <a:picLocks noChangeAspect="1"/>
          </p:cNvPicPr>
          <p:nvPr/>
        </p:nvPicPr>
        <p:blipFill>
          <a:blip r:embed="rId8"/>
          <a:stretch>
            <a:fillRect/>
          </a:stretch>
        </p:blipFill>
        <p:spPr>
          <a:xfrm>
            <a:off x="1801870" y="1992971"/>
            <a:ext cx="987439" cy="1246261"/>
          </a:xfrm>
          <a:prstGeom prst="rect">
            <a:avLst/>
          </a:prstGeom>
        </p:spPr>
      </p:pic>
      <p:sp>
        <p:nvSpPr>
          <p:cNvPr id="9" name="Rectangle 8">
            <a:extLst>
              <a:ext uri="{FF2B5EF4-FFF2-40B4-BE49-F238E27FC236}">
                <a16:creationId xmlns:a16="http://schemas.microsoft.com/office/drawing/2014/main" id="{C463EE2D-4525-4ED6-88C7-63D017ABF176}"/>
              </a:ext>
            </a:extLst>
          </p:cNvPr>
          <p:cNvSpPr/>
          <p:nvPr/>
        </p:nvSpPr>
        <p:spPr>
          <a:xfrm>
            <a:off x="2789309" y="1920895"/>
            <a:ext cx="7520001" cy="4678204"/>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Berkman, Jona, and Soderstrom “Measurement and Market Valuation of Climate Risk” WP 2020</a:t>
            </a:r>
          </a:p>
          <a:p>
            <a:endParaRPr lang="en-US" dirty="0">
              <a:solidFill>
                <a:prstClr val="black"/>
              </a:solidFill>
              <a:latin typeface="Calibri"/>
            </a:endParaRPr>
          </a:p>
          <a:p>
            <a:endParaRPr lang="en-US" dirty="0">
              <a:solidFill>
                <a:prstClr val="black"/>
              </a:solidFill>
              <a:latin typeface="Calibri"/>
            </a:endParaRPr>
          </a:p>
          <a:p>
            <a:r>
              <a:rPr lang="en-US" dirty="0">
                <a:solidFill>
                  <a:prstClr val="black"/>
                </a:solidFill>
                <a:latin typeface="Calibri"/>
              </a:rPr>
              <a:t>Climate risk is forward-looking, but is frequently measured by carbon emissions, which do not fully represent climate risk</a:t>
            </a:r>
          </a:p>
          <a:p>
            <a:endParaRPr lang="en-US" dirty="0">
              <a:solidFill>
                <a:prstClr val="black"/>
              </a:solidFill>
              <a:latin typeface="Calibri"/>
            </a:endParaRPr>
          </a:p>
          <a:p>
            <a:r>
              <a:rPr lang="en-US" dirty="0">
                <a:solidFill>
                  <a:prstClr val="black"/>
                </a:solidFill>
                <a:latin typeface="Calibri"/>
              </a:rPr>
              <a:t>Our climate risk measure is based on 10-K disclosures, using a large dictionary</a:t>
            </a:r>
          </a:p>
          <a:p>
            <a:endParaRPr lang="en-US" dirty="0">
              <a:solidFill>
                <a:prstClr val="black"/>
              </a:solidFill>
              <a:latin typeface="Calibri"/>
            </a:endParaRPr>
          </a:p>
          <a:p>
            <a:r>
              <a:rPr lang="en-US" dirty="0">
                <a:solidFill>
                  <a:prstClr val="black"/>
                </a:solidFill>
                <a:latin typeface="Calibri"/>
              </a:rPr>
              <a:t>Our measure does a better job than emissions of explaining how the market values climate risk through lower valuations, higher cost of capital, and higher financial risk</a:t>
            </a:r>
          </a:p>
          <a:p>
            <a:endParaRPr lang="en-US" dirty="0">
              <a:solidFill>
                <a:prstClr val="black"/>
              </a:solidFill>
              <a:latin typeface="Calibri"/>
            </a:endParaRPr>
          </a:p>
          <a:p>
            <a:r>
              <a:rPr lang="en-US" dirty="0">
                <a:solidFill>
                  <a:prstClr val="black"/>
                </a:solidFill>
                <a:latin typeface="Calibri"/>
              </a:rPr>
              <a:t>Compared to emissions-based measures, our measure is also better at explaining market response to severe weather events that increase the salience of climate risks to investors</a:t>
            </a:r>
          </a:p>
        </p:txBody>
      </p:sp>
    </p:spTree>
    <p:extLst>
      <p:ext uri="{BB962C8B-B14F-4D97-AF65-F5344CB8AC3E}">
        <p14:creationId xmlns:p14="http://schemas.microsoft.com/office/powerpoint/2010/main" val="9400076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85</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A2B1073-1B31-485E-BAA9-9E4C0F2A9ED6}"/>
              </a:ext>
            </a:extLst>
          </p:cNvPr>
          <p:cNvSpPr/>
          <p:nvPr/>
        </p:nvSpPr>
        <p:spPr>
          <a:xfrm>
            <a:off x="1769624" y="1436302"/>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Climate Risk? </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B61F68E-C5A6-47C2-B60C-ECB01A037A2B}"/>
              </a:ext>
            </a:extLst>
          </p:cNvPr>
          <p:cNvPicPr>
            <a:picLocks noChangeAspect="1"/>
          </p:cNvPicPr>
          <p:nvPr/>
        </p:nvPicPr>
        <p:blipFill>
          <a:blip r:embed="rId8"/>
          <a:stretch>
            <a:fillRect/>
          </a:stretch>
        </p:blipFill>
        <p:spPr>
          <a:xfrm>
            <a:off x="1582109" y="5395610"/>
            <a:ext cx="1076932" cy="1246261"/>
          </a:xfrm>
          <a:prstGeom prst="rect">
            <a:avLst/>
          </a:prstGeom>
        </p:spPr>
      </p:pic>
      <p:sp>
        <p:nvSpPr>
          <p:cNvPr id="9" name="Rectangle 8">
            <a:extLst>
              <a:ext uri="{FF2B5EF4-FFF2-40B4-BE49-F238E27FC236}">
                <a16:creationId xmlns:a16="http://schemas.microsoft.com/office/drawing/2014/main" id="{C463EE2D-4525-4ED6-88C7-63D017ABF176}"/>
              </a:ext>
            </a:extLst>
          </p:cNvPr>
          <p:cNvSpPr/>
          <p:nvPr/>
        </p:nvSpPr>
        <p:spPr>
          <a:xfrm>
            <a:off x="2789308" y="5695454"/>
            <a:ext cx="7520001" cy="1231106"/>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Insights: Be careful to have the right measure, or at least understand what you are measuring.</a:t>
            </a:r>
          </a:p>
          <a:p>
            <a:r>
              <a:rPr lang="en-US" dirty="0">
                <a:solidFill>
                  <a:prstClr val="black"/>
                </a:solidFill>
                <a:latin typeface="Calibri"/>
              </a:rPr>
              <a:t> </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2F94709-FB7E-431B-B4B3-A55433D388FD}"/>
              </a:ext>
            </a:extLst>
          </p:cNvPr>
          <p:cNvPicPr>
            <a:picLocks noChangeAspect="1"/>
          </p:cNvPicPr>
          <p:nvPr/>
        </p:nvPicPr>
        <p:blipFill rotWithShape="1">
          <a:blip r:embed="rId9"/>
          <a:srcRect t="12255" r="60000" b="12513"/>
          <a:stretch/>
        </p:blipFill>
        <p:spPr>
          <a:xfrm>
            <a:off x="1769624" y="1861832"/>
            <a:ext cx="2855635" cy="2665314"/>
          </a:xfrm>
          <a:prstGeom prst="rect">
            <a:avLst/>
          </a:prstGeom>
        </p:spPr>
      </p:pic>
      <p:pic>
        <p:nvPicPr>
          <p:cNvPr id="11" name="Picture 10">
            <a:extLst>
              <a:ext uri="{FF2B5EF4-FFF2-40B4-BE49-F238E27FC236}">
                <a16:creationId xmlns:a16="http://schemas.microsoft.com/office/drawing/2014/main" id="{07B12C25-D75C-464F-B87A-A33869FCA7C0}"/>
              </a:ext>
            </a:extLst>
          </p:cNvPr>
          <p:cNvPicPr>
            <a:picLocks noChangeAspect="1"/>
          </p:cNvPicPr>
          <p:nvPr/>
        </p:nvPicPr>
        <p:blipFill rotWithShape="1">
          <a:blip r:embed="rId9"/>
          <a:srcRect l="58333" t="12255" b="12513"/>
          <a:stretch/>
        </p:blipFill>
        <p:spPr>
          <a:xfrm>
            <a:off x="4772886" y="1861832"/>
            <a:ext cx="2974619" cy="2665314"/>
          </a:xfrm>
          <a:prstGeom prst="rect">
            <a:avLst/>
          </a:prstGeom>
        </p:spPr>
      </p:pic>
      <p:sp>
        <p:nvSpPr>
          <p:cNvPr id="10" name="TextBox 9">
            <a:extLst>
              <a:ext uri="{FF2B5EF4-FFF2-40B4-BE49-F238E27FC236}">
                <a16:creationId xmlns:a16="http://schemas.microsoft.com/office/drawing/2014/main" id="{0032F5C2-2C80-408D-97E4-002E27360B41}"/>
              </a:ext>
            </a:extLst>
          </p:cNvPr>
          <p:cNvSpPr txBox="1"/>
          <p:nvPr/>
        </p:nvSpPr>
        <p:spPr>
          <a:xfrm>
            <a:off x="8831465" y="4147793"/>
            <a:ext cx="664028" cy="369332"/>
          </a:xfrm>
          <a:prstGeom prst="rect">
            <a:avLst/>
          </a:prstGeom>
          <a:noFill/>
        </p:spPr>
        <p:txBody>
          <a:bodyPr wrap="square" rtlCol="0">
            <a:spAutoFit/>
          </a:bodyPr>
          <a:lstStyle/>
          <a:p>
            <a:r>
              <a:rPr lang="en-US" dirty="0">
                <a:solidFill>
                  <a:prstClr val="black"/>
                </a:solidFill>
                <a:latin typeface="Calibri"/>
              </a:rPr>
              <a:t>TCFD</a:t>
            </a:r>
          </a:p>
        </p:txBody>
      </p:sp>
      <p:pic>
        <p:nvPicPr>
          <p:cNvPr id="7" name="Picture 6">
            <a:extLst>
              <a:ext uri="{FF2B5EF4-FFF2-40B4-BE49-F238E27FC236}">
                <a16:creationId xmlns:a16="http://schemas.microsoft.com/office/drawing/2014/main" id="{D68EED1F-20C9-4749-BB81-0BC193F74446}"/>
              </a:ext>
            </a:extLst>
          </p:cNvPr>
          <p:cNvPicPr>
            <a:picLocks noChangeAspect="1"/>
          </p:cNvPicPr>
          <p:nvPr/>
        </p:nvPicPr>
        <p:blipFill>
          <a:blip r:embed="rId10"/>
          <a:stretch>
            <a:fillRect/>
          </a:stretch>
        </p:blipFill>
        <p:spPr>
          <a:xfrm>
            <a:off x="7882368" y="1915938"/>
            <a:ext cx="2562225" cy="2075286"/>
          </a:xfrm>
          <a:prstGeom prst="rect">
            <a:avLst/>
          </a:prstGeom>
        </p:spPr>
      </p:pic>
    </p:spTree>
    <p:extLst>
      <p:ext uri="{BB962C8B-B14F-4D97-AF65-F5344CB8AC3E}">
        <p14:creationId xmlns:p14="http://schemas.microsoft.com/office/powerpoint/2010/main" val="3311997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86</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A2B1073-1B31-485E-BAA9-9E4C0F2A9ED6}"/>
              </a:ext>
            </a:extLst>
          </p:cNvPr>
          <p:cNvSpPr/>
          <p:nvPr/>
        </p:nvSpPr>
        <p:spPr>
          <a:xfrm>
            <a:off x="2841639" y="1992970"/>
            <a:ext cx="7520001" cy="4801314"/>
          </a:xfrm>
          <a:prstGeom prst="rect">
            <a:avLst/>
          </a:prstGeom>
        </p:spPr>
        <p:txBody>
          <a:bodyPr wrap="square">
            <a:spAutoFit/>
          </a:bodyPr>
          <a:lstStyle/>
          <a:p>
            <a:r>
              <a:rPr lang="en-US" dirty="0" err="1">
                <a:solidFill>
                  <a:prstClr val="black"/>
                </a:solidFill>
                <a:latin typeface="Calibri"/>
              </a:rPr>
              <a:t>Ilinitch</a:t>
            </a:r>
            <a:r>
              <a:rPr lang="en-US" dirty="0">
                <a:solidFill>
                  <a:prstClr val="black"/>
                </a:solidFill>
                <a:latin typeface="Calibri"/>
              </a:rPr>
              <a:t> A., Thomas, T., and Soderstrom, N. “Measuring Corporate Environmental Performance.” </a:t>
            </a:r>
            <a:r>
              <a:rPr lang="en-US" u="sng" dirty="0">
                <a:solidFill>
                  <a:prstClr val="black"/>
                </a:solidFill>
                <a:latin typeface="Calibri"/>
              </a:rPr>
              <a:t>Journal of Accounting and Public Policy</a:t>
            </a:r>
            <a:r>
              <a:rPr lang="en-US" dirty="0">
                <a:solidFill>
                  <a:prstClr val="black"/>
                </a:solidFill>
                <a:latin typeface="Calibri"/>
              </a:rPr>
              <a:t>. 17(4,5): 383-409. 1998.</a:t>
            </a:r>
          </a:p>
          <a:p>
            <a:r>
              <a:rPr lang="en-US" dirty="0">
                <a:solidFill>
                  <a:prstClr val="black"/>
                </a:solidFill>
                <a:latin typeface="Calibri"/>
              </a:rPr>
              <a:t> </a:t>
            </a:r>
          </a:p>
          <a:p>
            <a:r>
              <a:rPr lang="en-US" dirty="0">
                <a:solidFill>
                  <a:prstClr val="black"/>
                </a:solidFill>
                <a:latin typeface="Calibri"/>
              </a:rPr>
              <a:t>A growing number of organizations offer to help decision-makers understand sustainability performance by coming up with some sort of index or ranking.</a:t>
            </a:r>
          </a:p>
          <a:p>
            <a:endParaRPr lang="en-US" dirty="0">
              <a:solidFill>
                <a:prstClr val="black"/>
              </a:solidFill>
              <a:latin typeface="Calibri"/>
            </a:endParaRPr>
          </a:p>
          <a:p>
            <a:r>
              <a:rPr lang="en-US" dirty="0">
                <a:solidFill>
                  <a:prstClr val="black"/>
                </a:solidFill>
                <a:latin typeface="Calibri"/>
              </a:rPr>
              <a:t>Many of these are “black boxes”, which makes it difficult to appropriately use the measures.</a:t>
            </a:r>
          </a:p>
          <a:p>
            <a:endParaRPr lang="en-US" dirty="0">
              <a:solidFill>
                <a:prstClr val="black"/>
              </a:solidFill>
              <a:latin typeface="Calibri"/>
            </a:endParaRPr>
          </a:p>
          <a:p>
            <a:r>
              <a:rPr lang="en-US" dirty="0">
                <a:solidFill>
                  <a:prstClr val="black"/>
                </a:solidFill>
                <a:latin typeface="Calibri"/>
              </a:rPr>
              <a:t>We examined two Environmental Performance rating systems: Franklin Fund and Council on Economic Priorities</a:t>
            </a:r>
          </a:p>
          <a:p>
            <a:endParaRPr lang="en-US" dirty="0">
              <a:solidFill>
                <a:prstClr val="black"/>
              </a:solidFill>
              <a:latin typeface="Calibri"/>
            </a:endParaRPr>
          </a:p>
          <a:p>
            <a:r>
              <a:rPr lang="en-US" dirty="0">
                <a:solidFill>
                  <a:prstClr val="black"/>
                </a:solidFill>
                <a:latin typeface="Calibri"/>
              </a:rPr>
              <a:t>Neither group provided information on how the ratings were derived. We find that FF focused on compliance, CEP focused on environmental impacts. Both ratings were heavily impacted when the company had a stain on its environmental record. </a:t>
            </a:r>
          </a:p>
        </p:txBody>
      </p:sp>
      <p:pic>
        <p:nvPicPr>
          <p:cNvPr id="8" name="Picture 7">
            <a:extLst>
              <a:ext uri="{FF2B5EF4-FFF2-40B4-BE49-F238E27FC236}">
                <a16:creationId xmlns:a16="http://schemas.microsoft.com/office/drawing/2014/main" id="{D061B6B2-7628-46AD-B141-4B3C0D1A171E}"/>
              </a:ext>
            </a:extLst>
          </p:cNvPr>
          <p:cNvPicPr>
            <a:picLocks noChangeAspect="1"/>
          </p:cNvPicPr>
          <p:nvPr/>
        </p:nvPicPr>
        <p:blipFill>
          <a:blip r:embed="rId8"/>
          <a:stretch>
            <a:fillRect/>
          </a:stretch>
        </p:blipFill>
        <p:spPr>
          <a:xfrm>
            <a:off x="1801870" y="1992971"/>
            <a:ext cx="987439" cy="1246261"/>
          </a:xfrm>
          <a:prstGeom prst="rect">
            <a:avLst/>
          </a:prstGeom>
        </p:spPr>
      </p:pic>
      <p:sp>
        <p:nvSpPr>
          <p:cNvPr id="9" name="Rectangle 8">
            <a:extLst>
              <a:ext uri="{FF2B5EF4-FFF2-40B4-BE49-F238E27FC236}">
                <a16:creationId xmlns:a16="http://schemas.microsoft.com/office/drawing/2014/main" id="{F57BA990-AEAF-4A43-ABE0-8070C8A8F0F8}"/>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How do we deal with having so many measures?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61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87</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A2B1073-1B31-485E-BAA9-9E4C0F2A9ED6}"/>
              </a:ext>
            </a:extLst>
          </p:cNvPr>
          <p:cNvSpPr/>
          <p:nvPr/>
        </p:nvSpPr>
        <p:spPr>
          <a:xfrm>
            <a:off x="1801870" y="1992971"/>
            <a:ext cx="8559770" cy="646331"/>
          </a:xfrm>
          <a:prstGeom prst="rect">
            <a:avLst/>
          </a:prstGeom>
        </p:spPr>
        <p:txBody>
          <a:bodyPr wrap="square">
            <a:spAutoFit/>
          </a:bodyPr>
          <a:lstStyle/>
          <a:p>
            <a:r>
              <a:rPr lang="en-US" dirty="0">
                <a:solidFill>
                  <a:prstClr val="black"/>
                </a:solidFill>
                <a:latin typeface="Calibri"/>
              </a:rPr>
              <a:t>This finding continues—the same data are interpreted differently by different raters</a:t>
            </a:r>
          </a:p>
          <a:p>
            <a:r>
              <a:rPr lang="en-US" dirty="0">
                <a:solidFill>
                  <a:prstClr val="black"/>
                </a:solidFill>
                <a:latin typeface="Calibri"/>
              </a:rPr>
              <a:t> </a:t>
            </a: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57BA990-AEAF-4A43-ABE0-8070C8A8F0F8}"/>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How do we deal with having so many measures?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FAB10A8-4990-4AFC-B157-41A4EA01E651}"/>
              </a:ext>
            </a:extLst>
          </p:cNvPr>
          <p:cNvPicPr>
            <a:picLocks noChangeAspect="1"/>
          </p:cNvPicPr>
          <p:nvPr/>
        </p:nvPicPr>
        <p:blipFill rotWithShape="1">
          <a:blip r:embed="rId8"/>
          <a:srcRect t="17486" b="10912"/>
          <a:stretch/>
        </p:blipFill>
        <p:spPr>
          <a:xfrm>
            <a:off x="1633538" y="2431229"/>
            <a:ext cx="8924925" cy="2103120"/>
          </a:xfrm>
          <a:prstGeom prst="rect">
            <a:avLst/>
          </a:prstGeom>
        </p:spPr>
      </p:pic>
      <p:sp>
        <p:nvSpPr>
          <p:cNvPr id="6" name="TextBox 5">
            <a:extLst>
              <a:ext uri="{FF2B5EF4-FFF2-40B4-BE49-F238E27FC236}">
                <a16:creationId xmlns:a16="http://schemas.microsoft.com/office/drawing/2014/main" id="{462D99DE-3B66-4E98-BC30-AA4A1739A280}"/>
              </a:ext>
            </a:extLst>
          </p:cNvPr>
          <p:cNvSpPr txBox="1"/>
          <p:nvPr/>
        </p:nvSpPr>
        <p:spPr>
          <a:xfrm>
            <a:off x="1801869" y="4579276"/>
            <a:ext cx="8262464" cy="738664"/>
          </a:xfrm>
          <a:prstGeom prst="rect">
            <a:avLst/>
          </a:prstGeom>
          <a:noFill/>
        </p:spPr>
        <p:txBody>
          <a:bodyPr wrap="square" rtlCol="0">
            <a:spAutoFit/>
          </a:bodyPr>
          <a:lstStyle/>
          <a:p>
            <a:r>
              <a:rPr lang="en-US" sz="1200" dirty="0" err="1">
                <a:solidFill>
                  <a:prstClr val="black"/>
                </a:solidFill>
                <a:latin typeface="Calibri"/>
              </a:rPr>
              <a:t>Chatterji</a:t>
            </a:r>
            <a:r>
              <a:rPr lang="en-US" sz="1200" dirty="0">
                <a:solidFill>
                  <a:prstClr val="black"/>
                </a:solidFill>
                <a:latin typeface="Calibri"/>
              </a:rPr>
              <a:t>, A., Durand, R., Levine, D., and </a:t>
            </a:r>
            <a:r>
              <a:rPr lang="en-US" sz="1200" dirty="0" err="1">
                <a:solidFill>
                  <a:prstClr val="black"/>
                </a:solidFill>
                <a:latin typeface="Calibri"/>
              </a:rPr>
              <a:t>Touboul</a:t>
            </a:r>
            <a:r>
              <a:rPr lang="en-US" sz="1200" dirty="0">
                <a:solidFill>
                  <a:prstClr val="black"/>
                </a:solidFill>
                <a:latin typeface="Calibri"/>
              </a:rPr>
              <a:t>, S. “Do ratings of firms converge? Implications for managers, investors, and strategy researchers” </a:t>
            </a:r>
            <a:r>
              <a:rPr lang="en-US" sz="1200" u="sng" dirty="0">
                <a:solidFill>
                  <a:prstClr val="black"/>
                </a:solidFill>
                <a:latin typeface="Calibri"/>
              </a:rPr>
              <a:t>Strategic Management Journal</a:t>
            </a:r>
            <a:r>
              <a:rPr lang="en-US" sz="1200" dirty="0">
                <a:solidFill>
                  <a:prstClr val="black"/>
                </a:solidFill>
                <a:latin typeface="Calibri"/>
              </a:rPr>
              <a:t> 37: 1597-1614. 2016</a:t>
            </a:r>
          </a:p>
          <a:p>
            <a:endParaRPr lang="en-US" dirty="0">
              <a:solidFill>
                <a:prstClr val="black"/>
              </a:solidFill>
              <a:latin typeface="Calibri"/>
            </a:endParaRPr>
          </a:p>
        </p:txBody>
      </p:sp>
      <p:pic>
        <p:nvPicPr>
          <p:cNvPr id="14" name="Picture 13">
            <a:extLst>
              <a:ext uri="{FF2B5EF4-FFF2-40B4-BE49-F238E27FC236}">
                <a16:creationId xmlns:a16="http://schemas.microsoft.com/office/drawing/2014/main" id="{9EBE054D-8619-4F20-A471-B36E46720C0A}"/>
              </a:ext>
            </a:extLst>
          </p:cNvPr>
          <p:cNvPicPr>
            <a:picLocks noChangeAspect="1"/>
          </p:cNvPicPr>
          <p:nvPr/>
        </p:nvPicPr>
        <p:blipFill>
          <a:blip r:embed="rId9"/>
          <a:stretch>
            <a:fillRect/>
          </a:stretch>
        </p:blipFill>
        <p:spPr>
          <a:xfrm>
            <a:off x="1582109" y="5395610"/>
            <a:ext cx="1076932" cy="1246261"/>
          </a:xfrm>
          <a:prstGeom prst="rect">
            <a:avLst/>
          </a:prstGeom>
        </p:spPr>
      </p:pic>
      <p:sp>
        <p:nvSpPr>
          <p:cNvPr id="15" name="Rectangle 14">
            <a:extLst>
              <a:ext uri="{FF2B5EF4-FFF2-40B4-BE49-F238E27FC236}">
                <a16:creationId xmlns:a16="http://schemas.microsoft.com/office/drawing/2014/main" id="{0B2D7AA7-217B-47BF-BC63-F660187F67F0}"/>
              </a:ext>
            </a:extLst>
          </p:cNvPr>
          <p:cNvSpPr/>
          <p:nvPr/>
        </p:nvSpPr>
        <p:spPr>
          <a:xfrm>
            <a:off x="2789308" y="5695454"/>
            <a:ext cx="7520001" cy="1231106"/>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Insights: Although aggregating measures can make them easier to use, we need to understand what they are measuring.</a:t>
            </a:r>
          </a:p>
          <a:p>
            <a:r>
              <a:rPr lang="en-US" dirty="0">
                <a:solidFill>
                  <a:prstClr val="black"/>
                </a:solidFill>
                <a:latin typeface="Calibri"/>
              </a:rPr>
              <a:t> </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61B5C4B-4C47-48E0-B367-EC0B6074FC30}"/>
              </a:ext>
            </a:extLst>
          </p:cNvPr>
          <p:cNvSpPr/>
          <p:nvPr/>
        </p:nvSpPr>
        <p:spPr>
          <a:xfrm>
            <a:off x="9617186" y="3016815"/>
            <a:ext cx="692123" cy="1507370"/>
          </a:xfrm>
          <a:prstGeom prst="rect">
            <a:avLst/>
          </a:prstGeom>
          <a:solidFill>
            <a:srgbClr val="FFC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288741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88</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A3442762-E348-49A1-BC93-58D01ACD1D85}"/>
              </a:ext>
            </a:extLst>
          </p:cNvPr>
          <p:cNvSpPr/>
          <p:nvPr/>
        </p:nvSpPr>
        <p:spPr>
          <a:xfrm>
            <a:off x="2789308" y="1809556"/>
            <a:ext cx="7572333" cy="3970318"/>
          </a:xfrm>
          <a:prstGeom prst="rect">
            <a:avLst/>
          </a:prstGeom>
        </p:spPr>
        <p:txBody>
          <a:bodyPr wrap="square">
            <a:spAutoFit/>
          </a:bodyPr>
          <a:lstStyle/>
          <a:p>
            <a:r>
              <a:rPr lang="en-US" dirty="0">
                <a:solidFill>
                  <a:prstClr val="black"/>
                </a:solidFill>
                <a:latin typeface="Calibri"/>
              </a:rPr>
              <a:t>Berkman, Jona, and Soderstrom “Measurement and Market Valuation of Climate Risk” WP 2020 revisited</a:t>
            </a:r>
          </a:p>
          <a:p>
            <a:endParaRPr lang="en-US" dirty="0">
              <a:solidFill>
                <a:prstClr val="black"/>
              </a:solidFill>
              <a:latin typeface="Calibri"/>
            </a:endParaRPr>
          </a:p>
          <a:p>
            <a:r>
              <a:rPr lang="en-US" dirty="0">
                <a:solidFill>
                  <a:prstClr val="black"/>
                </a:solidFill>
                <a:latin typeface="Calibri"/>
              </a:rPr>
              <a:t>Climate risk disclosures in 10-K’s became meaningful after SEC guidance was issued and the number of firms disclosing increased dramatically.</a:t>
            </a:r>
          </a:p>
          <a:p>
            <a:endParaRPr lang="en-US" dirty="0">
              <a:solidFill>
                <a:prstClr val="black"/>
              </a:solidFill>
              <a:latin typeface="Calibri"/>
            </a:endParaRPr>
          </a:p>
          <a:p>
            <a:r>
              <a:rPr lang="en-US" dirty="0">
                <a:solidFill>
                  <a:prstClr val="black"/>
                </a:solidFill>
                <a:latin typeface="Calibri"/>
              </a:rPr>
              <a:t>Other evidence:</a:t>
            </a:r>
          </a:p>
          <a:p>
            <a:r>
              <a:rPr lang="en-US" dirty="0">
                <a:solidFill>
                  <a:prstClr val="black"/>
                </a:solidFill>
                <a:latin typeface="Calibri"/>
              </a:rPr>
              <a:t>Christensen, H., Floyd, E., Liu, L., and  </a:t>
            </a:r>
            <a:r>
              <a:rPr lang="en-US" dirty="0" err="1">
                <a:solidFill>
                  <a:prstClr val="black"/>
                </a:solidFill>
                <a:latin typeface="Calibri"/>
              </a:rPr>
              <a:t>Maffett</a:t>
            </a:r>
            <a:r>
              <a:rPr lang="en-US" dirty="0">
                <a:solidFill>
                  <a:prstClr val="black"/>
                </a:solidFill>
                <a:latin typeface="Calibri"/>
              </a:rPr>
              <a:t>, M. “The real effects of mandated information on social responsibility in financial reports: Evidence from mine-safety records” </a:t>
            </a:r>
            <a:r>
              <a:rPr lang="en-US" u="sng" dirty="0">
                <a:solidFill>
                  <a:prstClr val="black"/>
                </a:solidFill>
                <a:latin typeface="Calibri"/>
              </a:rPr>
              <a:t>Journal of Accounting and Economics </a:t>
            </a:r>
            <a:r>
              <a:rPr lang="en-US" dirty="0">
                <a:solidFill>
                  <a:prstClr val="black"/>
                </a:solidFill>
                <a:latin typeface="Calibri"/>
              </a:rPr>
              <a:t>64: 284-304. 2017</a:t>
            </a:r>
          </a:p>
          <a:p>
            <a:pPr lvl="1"/>
            <a:r>
              <a:rPr lang="en-US" dirty="0">
                <a:solidFill>
                  <a:prstClr val="black"/>
                </a:solidFill>
                <a:latin typeface="Calibri"/>
              </a:rPr>
              <a:t>The number of injuries declined (as did productivity) and markets priced the information. </a:t>
            </a:r>
          </a:p>
          <a:p>
            <a:pPr lvl="1"/>
            <a:endParaRPr lang="en-US" dirty="0">
              <a:solidFill>
                <a:prstClr val="black"/>
              </a:solidFill>
              <a:latin typeface="Calibri"/>
            </a:endParaRPr>
          </a:p>
          <a:p>
            <a:pPr lvl="1"/>
            <a:r>
              <a:rPr lang="en-US" dirty="0">
                <a:solidFill>
                  <a:prstClr val="black"/>
                </a:solidFill>
                <a:latin typeface="Calibri"/>
              </a:rPr>
              <a:t>Note that the information had already been available elsewhere.</a:t>
            </a:r>
          </a:p>
        </p:txBody>
      </p:sp>
      <p:pic>
        <p:nvPicPr>
          <p:cNvPr id="9" name="Picture 8">
            <a:extLst>
              <a:ext uri="{FF2B5EF4-FFF2-40B4-BE49-F238E27FC236}">
                <a16:creationId xmlns:a16="http://schemas.microsoft.com/office/drawing/2014/main" id="{9A3F3B86-980B-42E9-8829-6AC6A48D7746}"/>
              </a:ext>
            </a:extLst>
          </p:cNvPr>
          <p:cNvPicPr>
            <a:picLocks noChangeAspect="1"/>
          </p:cNvPicPr>
          <p:nvPr/>
        </p:nvPicPr>
        <p:blipFill>
          <a:blip r:embed="rId8"/>
          <a:stretch>
            <a:fillRect/>
          </a:stretch>
        </p:blipFill>
        <p:spPr>
          <a:xfrm>
            <a:off x="1671603" y="1872467"/>
            <a:ext cx="987439" cy="1246261"/>
          </a:xfrm>
          <a:prstGeom prst="rect">
            <a:avLst/>
          </a:prstGeom>
        </p:spPr>
      </p:pic>
      <p:sp>
        <p:nvSpPr>
          <p:cNvPr id="10" name="Rectangle 9">
            <a:extLst>
              <a:ext uri="{FF2B5EF4-FFF2-40B4-BE49-F238E27FC236}">
                <a16:creationId xmlns:a16="http://schemas.microsoft.com/office/drawing/2014/main" id="{C394734E-5C4F-4332-ABF5-370A019E1B4B}"/>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Should disclosures be mandatory?</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37A9012-49A1-4F55-AB6A-4C9B1653F833}"/>
              </a:ext>
            </a:extLst>
          </p:cNvPr>
          <p:cNvPicPr>
            <a:picLocks noChangeAspect="1"/>
          </p:cNvPicPr>
          <p:nvPr/>
        </p:nvPicPr>
        <p:blipFill>
          <a:blip r:embed="rId9"/>
          <a:stretch>
            <a:fillRect/>
          </a:stretch>
        </p:blipFill>
        <p:spPr>
          <a:xfrm>
            <a:off x="1582109" y="5395610"/>
            <a:ext cx="1076932" cy="1246261"/>
          </a:xfrm>
          <a:prstGeom prst="rect">
            <a:avLst/>
          </a:prstGeom>
        </p:spPr>
      </p:pic>
      <p:sp>
        <p:nvSpPr>
          <p:cNvPr id="12" name="Rectangle 11">
            <a:extLst>
              <a:ext uri="{FF2B5EF4-FFF2-40B4-BE49-F238E27FC236}">
                <a16:creationId xmlns:a16="http://schemas.microsoft.com/office/drawing/2014/main" id="{77DFC66A-1BB6-4E17-BDCB-EEC90943A1C3}"/>
              </a:ext>
            </a:extLst>
          </p:cNvPr>
          <p:cNvSpPr/>
          <p:nvPr/>
        </p:nvSpPr>
        <p:spPr>
          <a:xfrm>
            <a:off x="2789308" y="5695455"/>
            <a:ext cx="7520001" cy="954107"/>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 Making disclosure mandatory changes the way that decision-makers use the disclosed information</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54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89</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A3442762-E348-49A1-BC93-58D01ACD1D85}"/>
              </a:ext>
            </a:extLst>
          </p:cNvPr>
          <p:cNvSpPr/>
          <p:nvPr/>
        </p:nvSpPr>
        <p:spPr>
          <a:xfrm>
            <a:off x="2841639" y="1992971"/>
            <a:ext cx="7520001" cy="2585323"/>
          </a:xfrm>
          <a:prstGeom prst="rect">
            <a:avLst/>
          </a:prstGeom>
        </p:spPr>
        <p:txBody>
          <a:bodyPr wrap="square">
            <a:spAutoFit/>
          </a:bodyPr>
          <a:lstStyle/>
          <a:p>
            <a:r>
              <a:rPr lang="en-US" dirty="0">
                <a:solidFill>
                  <a:prstClr val="black"/>
                </a:solidFill>
                <a:latin typeface="Calibri"/>
              </a:rPr>
              <a:t>D’Souza, J., Jacob, J., and Soderstrom, N. “Nuclear Decommissioning Costs: The Impact of Recoverability Risk on Valuation.” </a:t>
            </a:r>
            <a:r>
              <a:rPr lang="en-US" u="sng" dirty="0">
                <a:solidFill>
                  <a:prstClr val="black"/>
                </a:solidFill>
                <a:latin typeface="Calibri"/>
              </a:rPr>
              <a:t>Journal of Accounting and Economics</a:t>
            </a:r>
            <a:r>
              <a:rPr lang="en-US" dirty="0">
                <a:solidFill>
                  <a:prstClr val="black"/>
                </a:solidFill>
                <a:latin typeface="Calibri"/>
              </a:rPr>
              <a:t> 29(2): 207-230. 2000. </a:t>
            </a:r>
          </a:p>
          <a:p>
            <a:endParaRPr lang="en-US" dirty="0">
              <a:solidFill>
                <a:prstClr val="black"/>
              </a:solidFill>
              <a:latin typeface="Calibri"/>
            </a:endParaRPr>
          </a:p>
          <a:p>
            <a:r>
              <a:rPr lang="en-US" dirty="0">
                <a:solidFill>
                  <a:prstClr val="black"/>
                </a:solidFill>
                <a:latin typeface="Calibri"/>
              </a:rPr>
              <a:t>Market valuation includes estimates of decommissioning liabilities, not only for the utilities themselves, but also for a portion of the potential liabilities for other owners of shared nuclear facilities and a credit for expected regulatory recoveries. </a:t>
            </a:r>
          </a:p>
          <a:p>
            <a:endParaRPr lang="en-US" dirty="0">
              <a:solidFill>
                <a:prstClr val="black"/>
              </a:solidFill>
              <a:latin typeface="Calibri"/>
            </a:endParaRPr>
          </a:p>
        </p:txBody>
      </p:sp>
      <p:pic>
        <p:nvPicPr>
          <p:cNvPr id="9" name="Picture 8">
            <a:extLst>
              <a:ext uri="{FF2B5EF4-FFF2-40B4-BE49-F238E27FC236}">
                <a16:creationId xmlns:a16="http://schemas.microsoft.com/office/drawing/2014/main" id="{9A3F3B86-980B-42E9-8829-6AC6A48D7746}"/>
              </a:ext>
            </a:extLst>
          </p:cNvPr>
          <p:cNvPicPr>
            <a:picLocks noChangeAspect="1"/>
          </p:cNvPicPr>
          <p:nvPr/>
        </p:nvPicPr>
        <p:blipFill>
          <a:blip r:embed="rId8"/>
          <a:stretch>
            <a:fillRect/>
          </a:stretch>
        </p:blipFill>
        <p:spPr>
          <a:xfrm>
            <a:off x="1801870" y="1992971"/>
            <a:ext cx="987439" cy="1246261"/>
          </a:xfrm>
          <a:prstGeom prst="rect">
            <a:avLst/>
          </a:prstGeom>
        </p:spPr>
      </p:pic>
      <p:sp>
        <p:nvSpPr>
          <p:cNvPr id="10" name="Rectangle 9">
            <a:extLst>
              <a:ext uri="{FF2B5EF4-FFF2-40B4-BE49-F238E27FC236}">
                <a16:creationId xmlns:a16="http://schemas.microsoft.com/office/drawing/2014/main" id="{C394734E-5C4F-4332-ABF5-370A019E1B4B}"/>
              </a:ext>
            </a:extLst>
          </p:cNvPr>
          <p:cNvSpPr/>
          <p:nvPr/>
        </p:nvSpPr>
        <p:spPr>
          <a:xfrm>
            <a:off x="1630420" y="1579529"/>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Is disclosing metrics sufficient to support decisions?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63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F0A0-E360-4308-B392-E42CC8276D27}"/>
              </a:ext>
            </a:extLst>
          </p:cNvPr>
          <p:cNvSpPr>
            <a:spLocks noGrp="1"/>
          </p:cNvSpPr>
          <p:nvPr>
            <p:ph type="title"/>
          </p:nvPr>
        </p:nvSpPr>
        <p:spPr/>
        <p:txBody>
          <a:bodyPr/>
          <a:lstStyle/>
          <a:p>
            <a:r>
              <a:rPr lang="en-US"/>
              <a:t>More than 25 years of ESG research solutions to global investors</a:t>
            </a:r>
          </a:p>
        </p:txBody>
      </p:sp>
      <p:sp>
        <p:nvSpPr>
          <p:cNvPr id="3" name="Slide Number Placeholder 2">
            <a:extLst>
              <a:ext uri="{FF2B5EF4-FFF2-40B4-BE49-F238E27FC236}">
                <a16:creationId xmlns:a16="http://schemas.microsoft.com/office/drawing/2014/main" id="{3076470E-274E-4EA5-BE1C-85AFCE6A640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1373F-31D5-4ACC-BB20-614995753FE2}" type="slidenum">
              <a:rPr kumimoji="0" lang="en-US" sz="1200" b="0" i="0" u="none" strike="noStrike" kern="1200" cap="none" spc="0" normalizeH="0" baseline="0" noProof="0" smtClean="0">
                <a:ln>
                  <a:noFill/>
                </a:ln>
                <a:solidFill>
                  <a:srgbClr val="5B6064"/>
                </a:solidFill>
                <a:effectLst/>
                <a:uLnTx/>
                <a:uFillTx/>
                <a:latin typeface="Roboto" pitchFamily="2" charset="0"/>
                <a:ea typeface="Roboto"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B6064"/>
              </a:solidFill>
              <a:effectLst/>
              <a:uLnTx/>
              <a:uFillTx/>
              <a:latin typeface="Roboto" pitchFamily="2" charset="0"/>
              <a:ea typeface="Roboto" pitchFamily="2" charset="0"/>
              <a:cs typeface="+mn-cs"/>
            </a:endParaRPr>
          </a:p>
        </p:txBody>
      </p:sp>
      <p:sp>
        <p:nvSpPr>
          <p:cNvPr id="5" name="Content Placeholder 4">
            <a:extLst>
              <a:ext uri="{FF2B5EF4-FFF2-40B4-BE49-F238E27FC236}">
                <a16:creationId xmlns:a16="http://schemas.microsoft.com/office/drawing/2014/main" id="{B0DAD649-440C-442E-A3FF-B78CBA66728A}"/>
              </a:ext>
            </a:extLst>
          </p:cNvPr>
          <p:cNvSpPr>
            <a:spLocks noGrp="1"/>
          </p:cNvSpPr>
          <p:nvPr>
            <p:ph sz="quarter" idx="14"/>
          </p:nvPr>
        </p:nvSpPr>
        <p:spPr>
          <a:xfrm>
            <a:off x="538576" y="1289956"/>
            <a:ext cx="5489465" cy="4167567"/>
          </a:xfrm>
        </p:spPr>
        <p:txBody>
          <a:bodyPr anchor="ctr"/>
          <a:lstStyle/>
          <a:p>
            <a:pPr marL="228600" indent="-228600"/>
            <a:r>
              <a:rPr lang="en-US" dirty="0">
                <a:latin typeface="Roboto"/>
              </a:rPr>
              <a:t>One of the largest investment research and ratings firm dedicated to responsible investment and ESG research</a:t>
            </a:r>
          </a:p>
          <a:p>
            <a:pPr marL="228600" indent="-228600"/>
            <a:endParaRPr lang="en-US" sz="800" dirty="0"/>
          </a:p>
          <a:p>
            <a:pPr marL="228600" indent="-228600"/>
            <a:r>
              <a:rPr lang="en-US" dirty="0">
                <a:latin typeface="Roboto"/>
              </a:rPr>
              <a:t> 650 professional staff with more than half engaged in research.</a:t>
            </a:r>
          </a:p>
          <a:p>
            <a:pPr marL="228600" indent="-228600"/>
            <a:endParaRPr lang="en-US" sz="800" dirty="0"/>
          </a:p>
          <a:p>
            <a:pPr marL="228600" indent="-228600"/>
            <a:r>
              <a:rPr lang="en-US" dirty="0">
                <a:latin typeface="Roboto"/>
              </a:rPr>
              <a:t>In excess of 700 clients across asset managers, asset owners and investment banks</a:t>
            </a:r>
          </a:p>
          <a:p>
            <a:pPr marL="228600" indent="-228600"/>
            <a:endParaRPr lang="en-US" sz="800" dirty="0"/>
          </a:p>
          <a:p>
            <a:pPr marL="228600" indent="-228600"/>
            <a:r>
              <a:rPr lang="en-US" dirty="0">
                <a:latin typeface="Roboto"/>
              </a:rPr>
              <a:t>Over 25 years' experience in the fields of ESG and corporate governance research.</a:t>
            </a:r>
          </a:p>
          <a:p>
            <a:pPr marL="228600" indent="-228600"/>
            <a:endParaRPr lang="en-US" sz="800" dirty="0"/>
          </a:p>
          <a:p>
            <a:pPr marL="228600" indent="-228600"/>
            <a:r>
              <a:rPr lang="en-US" dirty="0">
                <a:latin typeface="Roboto"/>
              </a:rPr>
              <a:t>Ownership: Became a Morningstar company in July 2020</a:t>
            </a:r>
          </a:p>
        </p:txBody>
      </p:sp>
      <p:pic>
        <p:nvPicPr>
          <p:cNvPr id="4" name="Picture 8" descr="A close up of a map&#10;&#10;Description generated with high confidence">
            <a:extLst>
              <a:ext uri="{FF2B5EF4-FFF2-40B4-BE49-F238E27FC236}">
                <a16:creationId xmlns:a16="http://schemas.microsoft.com/office/drawing/2014/main" id="{E681C200-E9FF-4B4D-BF70-A2F57172ACB2}"/>
              </a:ext>
            </a:extLst>
          </p:cNvPr>
          <p:cNvPicPr>
            <a:picLocks noChangeAspect="1"/>
          </p:cNvPicPr>
          <p:nvPr/>
        </p:nvPicPr>
        <p:blipFill>
          <a:blip r:embed="rId3"/>
          <a:stretch>
            <a:fillRect/>
          </a:stretch>
        </p:blipFill>
        <p:spPr>
          <a:xfrm>
            <a:off x="6028042" y="1930851"/>
            <a:ext cx="5735982" cy="3037488"/>
          </a:xfrm>
          <a:prstGeom prst="rect">
            <a:avLst/>
          </a:prstGeom>
        </p:spPr>
      </p:pic>
      <p:sp>
        <p:nvSpPr>
          <p:cNvPr id="9" name="Footer Placeholder 6">
            <a:extLst>
              <a:ext uri="{FF2B5EF4-FFF2-40B4-BE49-F238E27FC236}">
                <a16:creationId xmlns:a16="http://schemas.microsoft.com/office/drawing/2014/main" id="{8091829B-226D-43D3-A0D6-C85696FC966E}"/>
              </a:ext>
            </a:extLst>
          </p:cNvPr>
          <p:cNvSpPr>
            <a:spLocks noGrp="1"/>
          </p:cNvSpPr>
          <p:nvPr>
            <p:ph type="ftr" sz="quarter" idx="3"/>
          </p:nvPr>
        </p:nvSpPr>
        <p:spPr>
          <a:xfrm>
            <a:off x="5555411" y="6299788"/>
            <a:ext cx="5703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B6064"/>
                </a:solidFill>
                <a:effectLst/>
                <a:uLnTx/>
                <a:uFillTx/>
                <a:latin typeface="Roboto" pitchFamily="2" charset="0"/>
                <a:ea typeface="Roboto" pitchFamily="2" charset="0"/>
                <a:cs typeface="+mn-cs"/>
              </a:rPr>
              <a:t>© 2020 SUSTAINALYTICS – CONFIDENTIAL &amp; PROPRIETARY</a:t>
            </a:r>
          </a:p>
        </p:txBody>
      </p:sp>
    </p:spTree>
    <p:extLst>
      <p:ext uri="{BB962C8B-B14F-4D97-AF65-F5344CB8AC3E}">
        <p14:creationId xmlns:p14="http://schemas.microsoft.com/office/powerpoint/2010/main" val="14413684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90</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A3442762-E348-49A1-BC93-58D01ACD1D85}"/>
              </a:ext>
            </a:extLst>
          </p:cNvPr>
          <p:cNvSpPr/>
          <p:nvPr/>
        </p:nvSpPr>
        <p:spPr>
          <a:xfrm>
            <a:off x="2841639" y="1992970"/>
            <a:ext cx="7520001" cy="1754326"/>
          </a:xfrm>
          <a:prstGeom prst="rect">
            <a:avLst/>
          </a:prstGeom>
        </p:spPr>
        <p:txBody>
          <a:bodyPr wrap="square">
            <a:spAutoFit/>
          </a:bodyPr>
          <a:lstStyle/>
          <a:p>
            <a:r>
              <a:rPr lang="en-US" dirty="0">
                <a:solidFill>
                  <a:prstClr val="black"/>
                </a:solidFill>
                <a:latin typeface="Calibri"/>
              </a:rPr>
              <a:t>Fehrenbacher, D., and Soderstrom, N. Effect of CSR Information Presentation Order on Stakeholder Decision-Making. WP 2019. </a:t>
            </a:r>
          </a:p>
          <a:p>
            <a:endParaRPr lang="en-US" dirty="0">
              <a:solidFill>
                <a:prstClr val="black"/>
              </a:solidFill>
              <a:latin typeface="Calibri"/>
            </a:endParaRPr>
          </a:p>
          <a:p>
            <a:r>
              <a:rPr lang="en-US" dirty="0">
                <a:solidFill>
                  <a:prstClr val="black"/>
                </a:solidFill>
                <a:latin typeface="Calibri"/>
              </a:rPr>
              <a:t>Using an experiment, we investigate whether the order of presentation of CSR versus financial information impacts the way that decision-makers use the information.</a:t>
            </a:r>
          </a:p>
        </p:txBody>
      </p:sp>
      <p:pic>
        <p:nvPicPr>
          <p:cNvPr id="9" name="Picture 8">
            <a:extLst>
              <a:ext uri="{FF2B5EF4-FFF2-40B4-BE49-F238E27FC236}">
                <a16:creationId xmlns:a16="http://schemas.microsoft.com/office/drawing/2014/main" id="{9A3F3B86-980B-42E9-8829-6AC6A48D7746}"/>
              </a:ext>
            </a:extLst>
          </p:cNvPr>
          <p:cNvPicPr>
            <a:picLocks noChangeAspect="1"/>
          </p:cNvPicPr>
          <p:nvPr/>
        </p:nvPicPr>
        <p:blipFill>
          <a:blip r:embed="rId8"/>
          <a:stretch>
            <a:fillRect/>
          </a:stretch>
        </p:blipFill>
        <p:spPr>
          <a:xfrm>
            <a:off x="1801870" y="1992971"/>
            <a:ext cx="987439" cy="1246261"/>
          </a:xfrm>
          <a:prstGeom prst="rect">
            <a:avLst/>
          </a:prstGeom>
        </p:spPr>
      </p:pic>
      <p:sp>
        <p:nvSpPr>
          <p:cNvPr id="10" name="Rectangle 9">
            <a:extLst>
              <a:ext uri="{FF2B5EF4-FFF2-40B4-BE49-F238E27FC236}">
                <a16:creationId xmlns:a16="http://schemas.microsoft.com/office/drawing/2014/main" id="{C394734E-5C4F-4332-ABF5-370A019E1B4B}"/>
              </a:ext>
            </a:extLst>
          </p:cNvPr>
          <p:cNvSpPr/>
          <p:nvPr/>
        </p:nvSpPr>
        <p:spPr>
          <a:xfrm>
            <a:off x="1524001" y="1574694"/>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Is disclosing metrics sufficient to support decisions?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70B2F3A-8F48-4D08-ABF9-00A73917BBDA}"/>
              </a:ext>
            </a:extLst>
          </p:cNvPr>
          <p:cNvPicPr>
            <a:picLocks noChangeAspect="1"/>
          </p:cNvPicPr>
          <p:nvPr/>
        </p:nvPicPr>
        <p:blipFill>
          <a:blip r:embed="rId9"/>
          <a:stretch>
            <a:fillRect/>
          </a:stretch>
        </p:blipFill>
        <p:spPr>
          <a:xfrm>
            <a:off x="1882691" y="3885688"/>
            <a:ext cx="4085283" cy="2881469"/>
          </a:xfrm>
          <a:prstGeom prst="rect">
            <a:avLst/>
          </a:prstGeom>
        </p:spPr>
      </p:pic>
      <p:pic>
        <p:nvPicPr>
          <p:cNvPr id="14" name="Picture 13">
            <a:extLst>
              <a:ext uri="{FF2B5EF4-FFF2-40B4-BE49-F238E27FC236}">
                <a16:creationId xmlns:a16="http://schemas.microsoft.com/office/drawing/2014/main" id="{8542AE1B-F8FF-472C-B3B6-A546242586F6}"/>
              </a:ext>
            </a:extLst>
          </p:cNvPr>
          <p:cNvPicPr>
            <a:picLocks noChangeAspect="1"/>
          </p:cNvPicPr>
          <p:nvPr/>
        </p:nvPicPr>
        <p:blipFill rotWithShape="1">
          <a:blip r:embed="rId10"/>
          <a:srcRect l="2456" t="8383" r="12046"/>
          <a:stretch/>
        </p:blipFill>
        <p:spPr>
          <a:xfrm>
            <a:off x="5967973" y="4135786"/>
            <a:ext cx="4341336" cy="2628226"/>
          </a:xfrm>
          <a:prstGeom prst="rect">
            <a:avLst/>
          </a:prstGeom>
        </p:spPr>
      </p:pic>
    </p:spTree>
    <p:extLst>
      <p:ext uri="{BB962C8B-B14F-4D97-AF65-F5344CB8AC3E}">
        <p14:creationId xmlns:p14="http://schemas.microsoft.com/office/powerpoint/2010/main" val="1260164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38B726-9ED6-4854-B323-B5D806DC34DF}"/>
              </a:ext>
            </a:extLst>
          </p:cNvPr>
          <p:cNvPicPr>
            <a:picLocks noChangeAspect="1"/>
          </p:cNvPicPr>
          <p:nvPr/>
        </p:nvPicPr>
        <p:blipFill>
          <a:blip r:embed="rId3"/>
          <a:stretch>
            <a:fillRect/>
          </a:stretch>
        </p:blipFill>
        <p:spPr>
          <a:xfrm>
            <a:off x="6604884" y="2250919"/>
            <a:ext cx="3549443" cy="1914098"/>
          </a:xfrm>
          <a:prstGeom prst="rect">
            <a:avLst/>
          </a:prstGeom>
        </p:spPr>
      </p:pic>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91</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1E7958BE-E858-49AB-BFF2-721B5BD3C2BB}"/>
              </a:ext>
            </a:extLst>
          </p:cNvPr>
          <p:cNvSpPr/>
          <p:nvPr/>
        </p:nvSpPr>
        <p:spPr>
          <a:xfrm>
            <a:off x="1873364" y="1833188"/>
            <a:ext cx="3308237" cy="369332"/>
          </a:xfrm>
          <a:prstGeom prst="rect">
            <a:avLst/>
          </a:prstGeom>
        </p:spPr>
        <p:txBody>
          <a:bodyPr wrap="square">
            <a:spAutoFit/>
          </a:bodyPr>
          <a:lstStyle/>
          <a:p>
            <a:r>
              <a:rPr lang="en-US" dirty="0">
                <a:solidFill>
                  <a:prstClr val="black"/>
                </a:solidFill>
                <a:latin typeface="Calibri"/>
              </a:rPr>
              <a:t>Providing context matters!</a:t>
            </a: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F8794E-E602-4B43-BCF7-FD3CC2A67DEA}"/>
              </a:ext>
            </a:extLst>
          </p:cNvPr>
          <p:cNvSpPr txBox="1"/>
          <p:nvPr/>
        </p:nvSpPr>
        <p:spPr>
          <a:xfrm>
            <a:off x="2099176" y="4110524"/>
            <a:ext cx="8262464" cy="461665"/>
          </a:xfrm>
          <a:prstGeom prst="rect">
            <a:avLst/>
          </a:prstGeom>
          <a:noFill/>
        </p:spPr>
        <p:txBody>
          <a:bodyPr wrap="square" rtlCol="0">
            <a:spAutoFit/>
          </a:bodyPr>
          <a:lstStyle/>
          <a:p>
            <a:r>
              <a:rPr lang="en-US" sz="1200" dirty="0">
                <a:solidFill>
                  <a:prstClr val="black"/>
                </a:solidFill>
                <a:latin typeface="Calibri"/>
              </a:rPr>
              <a:t>Bae, H., </a:t>
            </a:r>
            <a:r>
              <a:rPr lang="en-US" sz="1200" dirty="0" err="1">
                <a:solidFill>
                  <a:prstClr val="black"/>
                </a:solidFill>
                <a:latin typeface="Calibri"/>
              </a:rPr>
              <a:t>Wilcoxen</a:t>
            </a:r>
            <a:r>
              <a:rPr lang="en-US" sz="1200" dirty="0">
                <a:solidFill>
                  <a:prstClr val="black"/>
                </a:solidFill>
                <a:latin typeface="Calibri"/>
              </a:rPr>
              <a:t>, P. and Popp, D. “Information disclosure policy: Do states’ data processing efforts help more than the information disclosure itself?” NBER Working Paper 14409. 2008</a:t>
            </a:r>
            <a:endParaRPr lang="en-US" dirty="0">
              <a:solidFill>
                <a:prstClr val="black"/>
              </a:solidFill>
              <a:latin typeface="Calibri"/>
            </a:endParaRPr>
          </a:p>
        </p:txBody>
      </p:sp>
      <p:pic>
        <p:nvPicPr>
          <p:cNvPr id="8" name="Picture 7">
            <a:extLst>
              <a:ext uri="{FF2B5EF4-FFF2-40B4-BE49-F238E27FC236}">
                <a16:creationId xmlns:a16="http://schemas.microsoft.com/office/drawing/2014/main" id="{C43468B7-379A-4F58-A8C9-88DBB7614707}"/>
              </a:ext>
            </a:extLst>
          </p:cNvPr>
          <p:cNvPicPr>
            <a:picLocks noChangeAspect="1"/>
          </p:cNvPicPr>
          <p:nvPr/>
        </p:nvPicPr>
        <p:blipFill>
          <a:blip r:embed="rId9"/>
          <a:stretch>
            <a:fillRect/>
          </a:stretch>
        </p:blipFill>
        <p:spPr>
          <a:xfrm>
            <a:off x="1582109" y="5395610"/>
            <a:ext cx="1076932" cy="1246261"/>
          </a:xfrm>
          <a:prstGeom prst="rect">
            <a:avLst/>
          </a:prstGeom>
        </p:spPr>
      </p:pic>
      <p:sp>
        <p:nvSpPr>
          <p:cNvPr id="9" name="Rectangle 8">
            <a:extLst>
              <a:ext uri="{FF2B5EF4-FFF2-40B4-BE49-F238E27FC236}">
                <a16:creationId xmlns:a16="http://schemas.microsoft.com/office/drawing/2014/main" id="{58005442-0017-49F5-B31F-DBF722506E08}"/>
              </a:ext>
            </a:extLst>
          </p:cNvPr>
          <p:cNvSpPr/>
          <p:nvPr/>
        </p:nvSpPr>
        <p:spPr>
          <a:xfrm>
            <a:off x="2789308" y="5695454"/>
            <a:ext cx="7520001" cy="1231106"/>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Insights: Stakeholders demand and make use of broader disclosures that help communicate context. Further, reporting format matters.</a:t>
            </a:r>
          </a:p>
          <a:p>
            <a:r>
              <a:rPr lang="en-US" dirty="0">
                <a:solidFill>
                  <a:prstClr val="black"/>
                </a:solidFill>
                <a:latin typeface="Calibri"/>
              </a:rPr>
              <a:t> </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83086E6-7E0E-4028-9FAD-7C3B9081DADA}"/>
              </a:ext>
            </a:extLst>
          </p:cNvPr>
          <p:cNvSpPr/>
          <p:nvPr/>
        </p:nvSpPr>
        <p:spPr>
          <a:xfrm>
            <a:off x="1582110" y="1579529"/>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Is disclosing metrics sufficient to support decisions?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8B6FBB-A4A0-4BE1-8945-1DF74BEF86EA}"/>
              </a:ext>
            </a:extLst>
          </p:cNvPr>
          <p:cNvPicPr>
            <a:picLocks noChangeAspect="1"/>
          </p:cNvPicPr>
          <p:nvPr/>
        </p:nvPicPr>
        <p:blipFill>
          <a:blip r:embed="rId10"/>
          <a:stretch>
            <a:fillRect/>
          </a:stretch>
        </p:blipFill>
        <p:spPr>
          <a:xfrm>
            <a:off x="2562228" y="2247447"/>
            <a:ext cx="3437942" cy="1870736"/>
          </a:xfrm>
          <a:prstGeom prst="rect">
            <a:avLst/>
          </a:prstGeom>
        </p:spPr>
      </p:pic>
      <p:sp>
        <p:nvSpPr>
          <p:cNvPr id="12" name="TextBox 11">
            <a:extLst>
              <a:ext uri="{FF2B5EF4-FFF2-40B4-BE49-F238E27FC236}">
                <a16:creationId xmlns:a16="http://schemas.microsoft.com/office/drawing/2014/main" id="{AF69A42B-47D1-4300-91FE-E83276463711}"/>
              </a:ext>
            </a:extLst>
          </p:cNvPr>
          <p:cNvSpPr txBox="1"/>
          <p:nvPr/>
        </p:nvSpPr>
        <p:spPr>
          <a:xfrm>
            <a:off x="2484789" y="4517694"/>
            <a:ext cx="8002236" cy="1177760"/>
          </a:xfrm>
          <a:prstGeom prst="rect">
            <a:avLst/>
          </a:prstGeom>
          <a:noFill/>
        </p:spPr>
        <p:txBody>
          <a:bodyPr wrap="square" rtlCol="0">
            <a:normAutofit fontScale="92500"/>
          </a:bodyPr>
          <a:lstStyle/>
          <a:p>
            <a:r>
              <a:rPr lang="en-US" dirty="0">
                <a:solidFill>
                  <a:prstClr val="black"/>
                </a:solidFill>
                <a:latin typeface="Calibri"/>
              </a:rPr>
              <a:t>States focusing on data dissemination have a significant reduction in toxic releases, but no effect on toxic risk within the state. States focusing on data processing (provides structured and interpreted information such as health effects and risk analysis or trend and ranking analyses) have no effect on toxic release levels but reduce toxic risk.</a:t>
            </a:r>
          </a:p>
        </p:txBody>
      </p:sp>
    </p:spTree>
    <p:extLst>
      <p:ext uri="{BB962C8B-B14F-4D97-AF65-F5344CB8AC3E}">
        <p14:creationId xmlns:p14="http://schemas.microsoft.com/office/powerpoint/2010/main" val="29200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92</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896320D-C099-452C-9AC8-24B4C056E821}"/>
              </a:ext>
            </a:extLst>
          </p:cNvPr>
          <p:cNvSpPr/>
          <p:nvPr/>
        </p:nvSpPr>
        <p:spPr>
          <a:xfrm>
            <a:off x="2841639" y="1992970"/>
            <a:ext cx="7520001" cy="923330"/>
          </a:xfrm>
          <a:prstGeom prst="rect">
            <a:avLst/>
          </a:prstGeom>
        </p:spPr>
        <p:txBody>
          <a:bodyPr wrap="square">
            <a:spAutoFit/>
          </a:bodyPr>
          <a:lstStyle/>
          <a:p>
            <a:r>
              <a:rPr lang="en-US" dirty="0">
                <a:solidFill>
                  <a:prstClr val="black"/>
                </a:solidFill>
                <a:latin typeface="Calibri"/>
              </a:rPr>
              <a:t>Soderstrom, N., Khan, A., and Solano, R. “The Management Accounting (R)Evolution in Sustainability Reporting” </a:t>
            </a:r>
            <a:r>
              <a:rPr lang="en-US" u="sng" dirty="0">
                <a:solidFill>
                  <a:prstClr val="black"/>
                </a:solidFill>
                <a:latin typeface="Calibri"/>
              </a:rPr>
              <a:t>China Management Accounting Review</a:t>
            </a:r>
            <a:r>
              <a:rPr lang="en-US" dirty="0">
                <a:solidFill>
                  <a:prstClr val="black"/>
                </a:solidFill>
                <a:latin typeface="Calibri"/>
              </a:rPr>
              <a:t>. 2020</a:t>
            </a:r>
          </a:p>
        </p:txBody>
      </p:sp>
      <p:pic>
        <p:nvPicPr>
          <p:cNvPr id="6" name="Picture 5">
            <a:extLst>
              <a:ext uri="{FF2B5EF4-FFF2-40B4-BE49-F238E27FC236}">
                <a16:creationId xmlns:a16="http://schemas.microsoft.com/office/drawing/2014/main" id="{2964BABC-35EA-4073-BD5A-6027351F079E}"/>
              </a:ext>
            </a:extLst>
          </p:cNvPr>
          <p:cNvPicPr>
            <a:picLocks noChangeAspect="1"/>
          </p:cNvPicPr>
          <p:nvPr/>
        </p:nvPicPr>
        <p:blipFill>
          <a:blip r:embed="rId8"/>
          <a:stretch>
            <a:fillRect/>
          </a:stretch>
        </p:blipFill>
        <p:spPr>
          <a:xfrm>
            <a:off x="1801870" y="1992971"/>
            <a:ext cx="987439" cy="1246261"/>
          </a:xfrm>
          <a:prstGeom prst="rect">
            <a:avLst/>
          </a:prstGeom>
        </p:spPr>
      </p:pic>
      <p:sp>
        <p:nvSpPr>
          <p:cNvPr id="7" name="Rectangle 6">
            <a:extLst>
              <a:ext uri="{FF2B5EF4-FFF2-40B4-BE49-F238E27FC236}">
                <a16:creationId xmlns:a16="http://schemas.microsoft.com/office/drawing/2014/main" id="{D113766E-1ECD-41EC-A020-0AC0FE8C68DB}"/>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the reporting landscape?</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BDD3BDB-67C9-46CC-8E6C-BC455DEBEF9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Lst>
          </a:blip>
          <a:stretch>
            <a:fillRect/>
          </a:stretch>
        </p:blipFill>
        <p:spPr>
          <a:xfrm>
            <a:off x="3073386" y="2924065"/>
            <a:ext cx="6584965" cy="3887856"/>
          </a:xfrm>
          <a:prstGeom prst="rect">
            <a:avLst/>
          </a:prstGeom>
        </p:spPr>
      </p:pic>
    </p:spTree>
    <p:extLst>
      <p:ext uri="{BB962C8B-B14F-4D97-AF65-F5344CB8AC3E}">
        <p14:creationId xmlns:p14="http://schemas.microsoft.com/office/powerpoint/2010/main" val="25773789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93</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896320D-C099-452C-9AC8-24B4C056E821}"/>
              </a:ext>
            </a:extLst>
          </p:cNvPr>
          <p:cNvSpPr/>
          <p:nvPr/>
        </p:nvSpPr>
        <p:spPr>
          <a:xfrm>
            <a:off x="1882692" y="1787326"/>
            <a:ext cx="5044902" cy="5232202"/>
          </a:xfrm>
          <a:prstGeom prst="rect">
            <a:avLst/>
          </a:prstGeom>
        </p:spPr>
        <p:txBody>
          <a:bodyPr wrap="square">
            <a:spAutoFit/>
          </a:bodyPr>
          <a:lstStyle/>
          <a:p>
            <a:r>
              <a:rPr lang="en-US" u="sng" dirty="0">
                <a:solidFill>
                  <a:prstClr val="black"/>
                </a:solidFill>
                <a:latin typeface="Calibri"/>
              </a:rPr>
              <a:t>EU Directive 2014/95/EU </a:t>
            </a:r>
          </a:p>
          <a:p>
            <a:r>
              <a:rPr lang="en-US" dirty="0">
                <a:solidFill>
                  <a:prstClr val="black"/>
                </a:solidFill>
                <a:latin typeface="Calibri"/>
              </a:rPr>
              <a:t>Non-financial and Diversity Information</a:t>
            </a:r>
          </a:p>
          <a:p>
            <a:r>
              <a:rPr lang="en-US" dirty="0">
                <a:solidFill>
                  <a:prstClr val="black"/>
                </a:solidFill>
                <a:latin typeface="Calibri"/>
              </a:rPr>
              <a:t>Key Report Features:</a:t>
            </a:r>
          </a:p>
          <a:p>
            <a:r>
              <a:rPr lang="en-US" dirty="0">
                <a:solidFill>
                  <a:prstClr val="black"/>
                </a:solidFill>
                <a:latin typeface="Calibri"/>
              </a:rPr>
              <a:t>	Environmental</a:t>
            </a:r>
          </a:p>
          <a:p>
            <a:r>
              <a:rPr lang="en-US" dirty="0">
                <a:solidFill>
                  <a:prstClr val="black"/>
                </a:solidFill>
                <a:latin typeface="Calibri"/>
              </a:rPr>
              <a:t>	Social and employee matters</a:t>
            </a:r>
          </a:p>
          <a:p>
            <a:r>
              <a:rPr lang="en-US" dirty="0">
                <a:solidFill>
                  <a:prstClr val="black"/>
                </a:solidFill>
                <a:latin typeface="Calibri"/>
              </a:rPr>
              <a:t>	Respect for human rights</a:t>
            </a:r>
          </a:p>
          <a:p>
            <a:r>
              <a:rPr lang="en-US" dirty="0">
                <a:solidFill>
                  <a:prstClr val="black"/>
                </a:solidFill>
                <a:latin typeface="Calibri"/>
              </a:rPr>
              <a:t>	Anti-corruption and bribery matters</a:t>
            </a:r>
          </a:p>
          <a:p>
            <a:r>
              <a:rPr lang="en-US" dirty="0">
                <a:solidFill>
                  <a:prstClr val="black"/>
                </a:solidFill>
                <a:latin typeface="Calibri"/>
              </a:rPr>
              <a:t>Information about these matters to be included:</a:t>
            </a:r>
          </a:p>
          <a:p>
            <a:r>
              <a:rPr lang="en-US" dirty="0">
                <a:solidFill>
                  <a:prstClr val="black"/>
                </a:solidFill>
                <a:latin typeface="Calibri"/>
              </a:rPr>
              <a:t>	Business model</a:t>
            </a:r>
          </a:p>
          <a:p>
            <a:r>
              <a:rPr lang="en-US" dirty="0">
                <a:solidFill>
                  <a:prstClr val="black"/>
                </a:solidFill>
                <a:latin typeface="Calibri"/>
              </a:rPr>
              <a:t>	Policies pursued in relation to the matters</a:t>
            </a:r>
          </a:p>
          <a:p>
            <a:r>
              <a:rPr lang="en-US" dirty="0">
                <a:solidFill>
                  <a:prstClr val="black"/>
                </a:solidFill>
                <a:latin typeface="Calibri"/>
              </a:rPr>
              <a:t>	Outcomes of the policies</a:t>
            </a:r>
          </a:p>
          <a:p>
            <a:r>
              <a:rPr lang="en-US" dirty="0">
                <a:solidFill>
                  <a:prstClr val="black"/>
                </a:solidFill>
                <a:latin typeface="Calibri"/>
              </a:rPr>
              <a:t>	Risks associated to matters</a:t>
            </a:r>
          </a:p>
          <a:p>
            <a:r>
              <a:rPr lang="en-US" dirty="0">
                <a:solidFill>
                  <a:prstClr val="black"/>
                </a:solidFill>
                <a:latin typeface="Calibri"/>
              </a:rPr>
              <a:t>	Non-financial key performance indicators</a:t>
            </a:r>
          </a:p>
          <a:p>
            <a:r>
              <a:rPr lang="en-US" dirty="0">
                <a:solidFill>
                  <a:prstClr val="black"/>
                </a:solidFill>
                <a:latin typeface="Calibri"/>
              </a:rPr>
              <a:t/>
            </a:r>
            <a:br>
              <a:rPr lang="en-US" dirty="0">
                <a:solidFill>
                  <a:prstClr val="black"/>
                </a:solidFill>
                <a:latin typeface="Calibri"/>
              </a:rPr>
            </a:br>
            <a:r>
              <a:rPr lang="en-US" sz="1600" dirty="0">
                <a:solidFill>
                  <a:prstClr val="black"/>
                </a:solidFill>
                <a:latin typeface="Calibri"/>
              </a:rPr>
              <a:t>Information should be in the management report or a separate report provided within 6 months of the B/S date. If separate, should be available on the website and referenced in the management report.</a:t>
            </a:r>
          </a:p>
          <a:p>
            <a:endParaRPr lang="en-US" dirty="0">
              <a:solidFill>
                <a:prstClr val="black"/>
              </a:solidFill>
              <a:latin typeface="Calibri"/>
            </a:endParaRPr>
          </a:p>
        </p:txBody>
      </p:sp>
      <p:sp>
        <p:nvSpPr>
          <p:cNvPr id="7" name="Rectangle 6">
            <a:extLst>
              <a:ext uri="{FF2B5EF4-FFF2-40B4-BE49-F238E27FC236}">
                <a16:creationId xmlns:a16="http://schemas.microsoft.com/office/drawing/2014/main" id="{D113766E-1ECD-41EC-A020-0AC0FE8C68DB}"/>
              </a:ext>
            </a:extLst>
          </p:cNvPr>
          <p:cNvSpPr/>
          <p:nvPr/>
        </p:nvSpPr>
        <p:spPr>
          <a:xfrm>
            <a:off x="1801870" y="1349936"/>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the reporting landscape?</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2AA7E1C-94D0-42B7-BC57-FAA028737DAB}"/>
              </a:ext>
            </a:extLst>
          </p:cNvPr>
          <p:cNvPicPr>
            <a:picLocks noChangeAspect="1"/>
          </p:cNvPicPr>
          <p:nvPr/>
        </p:nvPicPr>
        <p:blipFill>
          <a:blip r:embed="rId8"/>
          <a:stretch>
            <a:fillRect/>
          </a:stretch>
        </p:blipFill>
        <p:spPr>
          <a:xfrm>
            <a:off x="6799946" y="1787326"/>
            <a:ext cx="3354381" cy="4393936"/>
          </a:xfrm>
          <a:prstGeom prst="rect">
            <a:avLst/>
          </a:prstGeom>
        </p:spPr>
      </p:pic>
    </p:spTree>
    <p:extLst>
      <p:ext uri="{BB962C8B-B14F-4D97-AF65-F5344CB8AC3E}">
        <p14:creationId xmlns:p14="http://schemas.microsoft.com/office/powerpoint/2010/main" val="12026791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94</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896320D-C099-452C-9AC8-24B4C056E821}"/>
              </a:ext>
            </a:extLst>
          </p:cNvPr>
          <p:cNvSpPr/>
          <p:nvPr/>
        </p:nvSpPr>
        <p:spPr>
          <a:xfrm>
            <a:off x="1943344" y="1525996"/>
            <a:ext cx="8323968" cy="646331"/>
          </a:xfrm>
          <a:prstGeom prst="rect">
            <a:avLst/>
          </a:prstGeom>
        </p:spPr>
        <p:txBody>
          <a:bodyPr wrap="square">
            <a:spAutoFit/>
          </a:bodyPr>
          <a:lstStyle/>
          <a:p>
            <a:r>
              <a:rPr lang="en-US" dirty="0">
                <a:solidFill>
                  <a:prstClr val="black"/>
                </a:solidFill>
                <a:latin typeface="Calibri"/>
              </a:rPr>
              <a:t>Happenings in September 2020:</a:t>
            </a:r>
          </a:p>
          <a:p>
            <a:endParaRPr lang="en-US" dirty="0">
              <a:solidFill>
                <a:prstClr val="black"/>
              </a:solidFill>
              <a:latin typeface="Calibri"/>
            </a:endParaRPr>
          </a:p>
        </p:txBody>
      </p:sp>
      <p:sp>
        <p:nvSpPr>
          <p:cNvPr id="7" name="Rectangle 6">
            <a:extLst>
              <a:ext uri="{FF2B5EF4-FFF2-40B4-BE49-F238E27FC236}">
                <a16:creationId xmlns:a16="http://schemas.microsoft.com/office/drawing/2014/main" id="{D113766E-1ECD-41EC-A020-0AC0FE8C68DB}"/>
              </a:ext>
            </a:extLst>
          </p:cNvPr>
          <p:cNvSpPr/>
          <p:nvPr/>
        </p:nvSpPr>
        <p:spPr>
          <a:xfrm>
            <a:off x="1830359" y="1313424"/>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the reporting landscape?</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3DEBD11-290C-4D27-BA38-0D52FCCDAFB0}"/>
              </a:ext>
            </a:extLst>
          </p:cNvPr>
          <p:cNvPicPr>
            <a:picLocks noChangeAspect="1"/>
          </p:cNvPicPr>
          <p:nvPr/>
        </p:nvPicPr>
        <p:blipFill>
          <a:blip r:embed="rId8"/>
          <a:stretch>
            <a:fillRect/>
          </a:stretch>
        </p:blipFill>
        <p:spPr>
          <a:xfrm>
            <a:off x="4928968" y="1922073"/>
            <a:ext cx="2656336" cy="3763547"/>
          </a:xfrm>
          <a:prstGeom prst="rect">
            <a:avLst/>
          </a:prstGeom>
          <a:ln>
            <a:solidFill>
              <a:schemeClr val="tx1"/>
            </a:solidFill>
          </a:ln>
        </p:spPr>
      </p:pic>
      <p:pic>
        <p:nvPicPr>
          <p:cNvPr id="6" name="Picture 5">
            <a:extLst>
              <a:ext uri="{FF2B5EF4-FFF2-40B4-BE49-F238E27FC236}">
                <a16:creationId xmlns:a16="http://schemas.microsoft.com/office/drawing/2014/main" id="{4516C8AE-0424-4724-8258-E4D3F36D9E93}"/>
              </a:ext>
            </a:extLst>
          </p:cNvPr>
          <p:cNvPicPr>
            <a:picLocks noChangeAspect="1"/>
          </p:cNvPicPr>
          <p:nvPr/>
        </p:nvPicPr>
        <p:blipFill>
          <a:blip r:embed="rId9"/>
          <a:stretch>
            <a:fillRect/>
          </a:stretch>
        </p:blipFill>
        <p:spPr>
          <a:xfrm>
            <a:off x="7736313" y="1922071"/>
            <a:ext cx="2821367" cy="3763548"/>
          </a:xfrm>
          <a:prstGeom prst="rect">
            <a:avLst/>
          </a:prstGeom>
          <a:ln>
            <a:solidFill>
              <a:schemeClr val="tx1"/>
            </a:solidFill>
          </a:ln>
        </p:spPr>
      </p:pic>
      <p:pic>
        <p:nvPicPr>
          <p:cNvPr id="10" name="Picture 9">
            <a:extLst>
              <a:ext uri="{FF2B5EF4-FFF2-40B4-BE49-F238E27FC236}">
                <a16:creationId xmlns:a16="http://schemas.microsoft.com/office/drawing/2014/main" id="{918222F9-2CCA-4FB1-8E04-D9FBC59CEA16}"/>
              </a:ext>
            </a:extLst>
          </p:cNvPr>
          <p:cNvPicPr>
            <a:picLocks noChangeAspect="1"/>
          </p:cNvPicPr>
          <p:nvPr/>
        </p:nvPicPr>
        <p:blipFill>
          <a:blip r:embed="rId10"/>
          <a:stretch>
            <a:fillRect/>
          </a:stretch>
        </p:blipFill>
        <p:spPr>
          <a:xfrm>
            <a:off x="1882691" y="1922074"/>
            <a:ext cx="2883364" cy="3763547"/>
          </a:xfrm>
          <a:prstGeom prst="rect">
            <a:avLst/>
          </a:prstGeom>
          <a:ln>
            <a:solidFill>
              <a:schemeClr val="tx1"/>
            </a:solidFill>
          </a:ln>
        </p:spPr>
      </p:pic>
      <p:pic>
        <p:nvPicPr>
          <p:cNvPr id="12" name="Picture 11">
            <a:extLst>
              <a:ext uri="{FF2B5EF4-FFF2-40B4-BE49-F238E27FC236}">
                <a16:creationId xmlns:a16="http://schemas.microsoft.com/office/drawing/2014/main" id="{884CA5BE-54CA-41F4-BF41-D10FC93FE00E}"/>
              </a:ext>
            </a:extLst>
          </p:cNvPr>
          <p:cNvPicPr>
            <a:picLocks noChangeAspect="1"/>
          </p:cNvPicPr>
          <p:nvPr/>
        </p:nvPicPr>
        <p:blipFill>
          <a:blip r:embed="rId11"/>
          <a:stretch>
            <a:fillRect/>
          </a:stretch>
        </p:blipFill>
        <p:spPr>
          <a:xfrm>
            <a:off x="1582109" y="5395610"/>
            <a:ext cx="1076932" cy="1246261"/>
          </a:xfrm>
          <a:prstGeom prst="rect">
            <a:avLst/>
          </a:prstGeom>
        </p:spPr>
      </p:pic>
      <p:sp>
        <p:nvSpPr>
          <p:cNvPr id="14" name="Rectangle 13">
            <a:extLst>
              <a:ext uri="{FF2B5EF4-FFF2-40B4-BE49-F238E27FC236}">
                <a16:creationId xmlns:a16="http://schemas.microsoft.com/office/drawing/2014/main" id="{02927DCB-82E2-4109-979B-BE82AD38D82E}"/>
              </a:ext>
            </a:extLst>
          </p:cNvPr>
          <p:cNvSpPr/>
          <p:nvPr/>
        </p:nvSpPr>
        <p:spPr>
          <a:xfrm>
            <a:off x="2506678" y="5833955"/>
            <a:ext cx="7520001" cy="954107"/>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Insights: The landscape keeps changing (which makes it hard for research to keep up). We need to work together!</a:t>
            </a:r>
            <a:endParaRPr lang="en-US" sz="1200" dirty="0">
              <a:solidFill>
                <a:prstClr val="black"/>
              </a:solidFill>
              <a:latin typeface="Tms Rmn"/>
              <a:ea typeface="Times New Roman" panose="02020603050405020304" pitchFamily="18" charset="0"/>
              <a:cs typeface="Times New Roman" panose="02020603050405020304" pitchFamily="18" charset="0"/>
            </a:endParaRP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9401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95</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30F6C5C-5A60-4B70-B831-178B56473E35}"/>
              </a:ext>
            </a:extLst>
          </p:cNvPr>
          <p:cNvSpPr/>
          <p:nvPr/>
        </p:nvSpPr>
        <p:spPr>
          <a:xfrm>
            <a:off x="2789308" y="1809556"/>
            <a:ext cx="7520001" cy="2862322"/>
          </a:xfrm>
          <a:prstGeom prst="rect">
            <a:avLst/>
          </a:prstGeom>
        </p:spPr>
        <p:txBody>
          <a:bodyPr wrap="square">
            <a:spAutoFit/>
          </a:bodyPr>
          <a:lstStyle/>
          <a:p>
            <a:r>
              <a:rPr lang="en-US" dirty="0">
                <a:solidFill>
                  <a:prstClr val="black"/>
                </a:solidFill>
                <a:latin typeface="Calibri"/>
              </a:rPr>
              <a:t>Chen, H., Letmathe, P., and Soderstrom, N. “Estimation Bias and Monitoring in Clean Development Mechanism Projects” </a:t>
            </a:r>
            <a:r>
              <a:rPr lang="en-US" u="sng" dirty="0">
                <a:solidFill>
                  <a:prstClr val="black"/>
                </a:solidFill>
                <a:latin typeface="Calibri"/>
              </a:rPr>
              <a:t>Contemporary Accounting Research</a:t>
            </a:r>
            <a:r>
              <a:rPr lang="en-US" dirty="0">
                <a:solidFill>
                  <a:prstClr val="black"/>
                </a:solidFill>
                <a:latin typeface="Calibri"/>
              </a:rPr>
              <a:t>. </a:t>
            </a:r>
            <a:r>
              <a:rPr lang="en-US" dirty="0" err="1">
                <a:solidFill>
                  <a:prstClr val="black"/>
                </a:solidFill>
                <a:latin typeface="Calibri"/>
              </a:rPr>
              <a:t>doi</a:t>
            </a:r>
            <a:r>
              <a:rPr lang="en-US" dirty="0">
                <a:solidFill>
                  <a:prstClr val="black"/>
                </a:solidFill>
                <a:latin typeface="Calibri"/>
              </a:rPr>
              <a:t>: 10.1111/1911-3846.12609, 2020.</a:t>
            </a:r>
          </a:p>
          <a:p>
            <a:endParaRPr lang="en-US" dirty="0">
              <a:solidFill>
                <a:prstClr val="black"/>
              </a:solidFill>
              <a:latin typeface="Calibri"/>
            </a:endParaRPr>
          </a:p>
          <a:p>
            <a:r>
              <a:rPr lang="en-US" dirty="0">
                <a:solidFill>
                  <a:prstClr val="black"/>
                </a:solidFill>
                <a:latin typeface="Calibri"/>
              </a:rPr>
              <a:t>Auditors from accounting firms help reduce bias in reporting of expected returns from projects submitted to the UN’s Clean Development Mechanism.</a:t>
            </a:r>
          </a:p>
          <a:p>
            <a:pPr marL="742950" lvl="1" indent="-285750">
              <a:buFont typeface="Arial" panose="020B0604020202020204" pitchFamily="34" charset="0"/>
              <a:buChar char="•"/>
            </a:pPr>
            <a:r>
              <a:rPr lang="en-US" dirty="0">
                <a:solidFill>
                  <a:prstClr val="black"/>
                </a:solidFill>
                <a:latin typeface="Calibri"/>
              </a:rPr>
              <a:t>Admission to the program allows companies to earn emission credits that can be sold.</a:t>
            </a:r>
          </a:p>
          <a:p>
            <a:pPr marL="742950" lvl="1" indent="-285750">
              <a:buFont typeface="Arial" panose="020B0604020202020204" pitchFamily="34" charset="0"/>
              <a:buChar char="•"/>
            </a:pPr>
            <a:r>
              <a:rPr lang="en-US" dirty="0">
                <a:solidFill>
                  <a:prstClr val="black"/>
                </a:solidFill>
                <a:latin typeface="Calibri"/>
              </a:rPr>
              <a:t>Projects must be financially unviable without revenues from the credits.</a:t>
            </a:r>
          </a:p>
        </p:txBody>
      </p:sp>
      <p:pic>
        <p:nvPicPr>
          <p:cNvPr id="9" name="Picture 8">
            <a:extLst>
              <a:ext uri="{FF2B5EF4-FFF2-40B4-BE49-F238E27FC236}">
                <a16:creationId xmlns:a16="http://schemas.microsoft.com/office/drawing/2014/main" id="{CA0549D8-5EA4-40AE-9325-B9C2125F25BE}"/>
              </a:ext>
            </a:extLst>
          </p:cNvPr>
          <p:cNvPicPr>
            <a:picLocks noChangeAspect="1"/>
          </p:cNvPicPr>
          <p:nvPr/>
        </p:nvPicPr>
        <p:blipFill>
          <a:blip r:embed="rId8"/>
          <a:stretch>
            <a:fillRect/>
          </a:stretch>
        </p:blipFill>
        <p:spPr>
          <a:xfrm>
            <a:off x="1671603" y="1872467"/>
            <a:ext cx="987439" cy="1246261"/>
          </a:xfrm>
          <a:prstGeom prst="rect">
            <a:avLst/>
          </a:prstGeom>
        </p:spPr>
      </p:pic>
      <p:sp>
        <p:nvSpPr>
          <p:cNvPr id="10" name="Rectangle 9">
            <a:extLst>
              <a:ext uri="{FF2B5EF4-FFF2-40B4-BE49-F238E27FC236}">
                <a16:creationId xmlns:a16="http://schemas.microsoft.com/office/drawing/2014/main" id="{554AD865-4ACE-40EA-87B7-F9FD129E3E71}"/>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the role of auditors/assurance?</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ABAE0DA-69BF-4CA0-81F9-901B169FD537}"/>
              </a:ext>
            </a:extLst>
          </p:cNvPr>
          <p:cNvPicPr>
            <a:picLocks noChangeAspect="1"/>
          </p:cNvPicPr>
          <p:nvPr/>
        </p:nvPicPr>
        <p:blipFill>
          <a:blip r:embed="rId9"/>
          <a:stretch>
            <a:fillRect/>
          </a:stretch>
        </p:blipFill>
        <p:spPr>
          <a:xfrm>
            <a:off x="1582109" y="5395610"/>
            <a:ext cx="1076932" cy="1246261"/>
          </a:xfrm>
          <a:prstGeom prst="rect">
            <a:avLst/>
          </a:prstGeom>
        </p:spPr>
      </p:pic>
      <p:sp>
        <p:nvSpPr>
          <p:cNvPr id="12" name="Rectangle 11">
            <a:extLst>
              <a:ext uri="{FF2B5EF4-FFF2-40B4-BE49-F238E27FC236}">
                <a16:creationId xmlns:a16="http://schemas.microsoft.com/office/drawing/2014/main" id="{9358B467-DE63-4D2B-B621-4BAD126F7D06}"/>
              </a:ext>
            </a:extLst>
          </p:cNvPr>
          <p:cNvSpPr/>
          <p:nvPr/>
        </p:nvSpPr>
        <p:spPr>
          <a:xfrm>
            <a:off x="2789308" y="5695455"/>
            <a:ext cx="7520001" cy="954107"/>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 The assurance function can help regulatory programs be more effective</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105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96</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8546396" y="227922"/>
          <a:ext cx="1607931" cy="148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30F6C5C-5A60-4B70-B831-178B56473E35}"/>
              </a:ext>
            </a:extLst>
          </p:cNvPr>
          <p:cNvSpPr/>
          <p:nvPr/>
        </p:nvSpPr>
        <p:spPr>
          <a:xfrm>
            <a:off x="2789308" y="1809556"/>
            <a:ext cx="7520001" cy="3416320"/>
          </a:xfrm>
          <a:prstGeom prst="rect">
            <a:avLst/>
          </a:prstGeom>
        </p:spPr>
        <p:txBody>
          <a:bodyPr wrap="square">
            <a:spAutoFit/>
          </a:bodyPr>
          <a:lstStyle/>
          <a:p>
            <a:r>
              <a:rPr lang="en-US" dirty="0">
                <a:solidFill>
                  <a:prstClr val="black"/>
                </a:solidFill>
                <a:latin typeface="Calibri"/>
              </a:rPr>
              <a:t>Pinnuck, M, Ranasinghe, A., Soderstrom, N., and Zhou, J. “Restatement of CSR Reports: Frequency, Magnitude and Determinants.” WP 2020</a:t>
            </a:r>
          </a:p>
          <a:p>
            <a:endParaRPr lang="en-US" dirty="0">
              <a:solidFill>
                <a:prstClr val="black"/>
              </a:solidFill>
              <a:latin typeface="Calibri"/>
            </a:endParaRPr>
          </a:p>
          <a:p>
            <a:r>
              <a:rPr lang="en-US" dirty="0">
                <a:solidFill>
                  <a:prstClr val="black"/>
                </a:solidFill>
                <a:latin typeface="Calibri"/>
              </a:rPr>
              <a:t>We examine restatements of sustainability reports.</a:t>
            </a:r>
          </a:p>
          <a:p>
            <a:pPr marL="742950" lvl="1" indent="-285750">
              <a:buFont typeface="Arial" panose="020B0604020202020204" pitchFamily="34" charset="0"/>
              <a:buChar char="•"/>
            </a:pPr>
            <a:r>
              <a:rPr lang="en-US" dirty="0">
                <a:solidFill>
                  <a:prstClr val="black"/>
                </a:solidFill>
                <a:latin typeface="Calibri"/>
              </a:rPr>
              <a:t>39% of our sample of the largest 250 companies in the world have restate at least one line item in their sustainability report</a:t>
            </a:r>
          </a:p>
          <a:p>
            <a:pPr marL="742950" lvl="1" indent="-285750">
              <a:buFont typeface="Arial" panose="020B0604020202020204" pitchFamily="34" charset="0"/>
              <a:buChar char="•"/>
            </a:pPr>
            <a:r>
              <a:rPr lang="en-US" dirty="0">
                <a:solidFill>
                  <a:prstClr val="black"/>
                </a:solidFill>
                <a:latin typeface="Calibri"/>
              </a:rPr>
              <a:t>Assured reports are more likely to include restatements</a:t>
            </a:r>
          </a:p>
          <a:p>
            <a:pPr marL="742950" lvl="1" indent="-285750">
              <a:buFont typeface="Arial" panose="020B0604020202020204" pitchFamily="34" charset="0"/>
              <a:buChar char="•"/>
            </a:pPr>
            <a:r>
              <a:rPr lang="en-US" dirty="0">
                <a:solidFill>
                  <a:prstClr val="black"/>
                </a:solidFill>
                <a:latin typeface="Calibri"/>
              </a:rPr>
              <a:t>Assured reports are more likely to have restatements that address prior overstatements of performance</a:t>
            </a:r>
          </a:p>
          <a:p>
            <a:pPr marL="742950" lvl="1" indent="-285750">
              <a:buFont typeface="Arial" panose="020B0604020202020204" pitchFamily="34" charset="0"/>
              <a:buChar char="•"/>
            </a:pPr>
            <a:r>
              <a:rPr lang="en-US" dirty="0">
                <a:solidFill>
                  <a:prstClr val="black"/>
                </a:solidFill>
                <a:latin typeface="Calibri"/>
              </a:rPr>
              <a:t>Note that we don’t find evidence that bias in restatements is intentional—it is more likely that they result from improvements in information systems</a:t>
            </a:r>
          </a:p>
        </p:txBody>
      </p:sp>
      <p:pic>
        <p:nvPicPr>
          <p:cNvPr id="9" name="Picture 8">
            <a:extLst>
              <a:ext uri="{FF2B5EF4-FFF2-40B4-BE49-F238E27FC236}">
                <a16:creationId xmlns:a16="http://schemas.microsoft.com/office/drawing/2014/main" id="{CA0549D8-5EA4-40AE-9325-B9C2125F25BE}"/>
              </a:ext>
            </a:extLst>
          </p:cNvPr>
          <p:cNvPicPr>
            <a:picLocks noChangeAspect="1"/>
          </p:cNvPicPr>
          <p:nvPr/>
        </p:nvPicPr>
        <p:blipFill>
          <a:blip r:embed="rId8"/>
          <a:stretch>
            <a:fillRect/>
          </a:stretch>
        </p:blipFill>
        <p:spPr>
          <a:xfrm>
            <a:off x="1671603" y="1872467"/>
            <a:ext cx="987439" cy="1246261"/>
          </a:xfrm>
          <a:prstGeom prst="rect">
            <a:avLst/>
          </a:prstGeom>
        </p:spPr>
      </p:pic>
      <p:sp>
        <p:nvSpPr>
          <p:cNvPr id="10" name="Rectangle 9">
            <a:extLst>
              <a:ext uri="{FF2B5EF4-FFF2-40B4-BE49-F238E27FC236}">
                <a16:creationId xmlns:a16="http://schemas.microsoft.com/office/drawing/2014/main" id="{554AD865-4ACE-40EA-87B7-F9FD129E3E71}"/>
              </a:ext>
            </a:extLst>
          </p:cNvPr>
          <p:cNvSpPr/>
          <p:nvPr/>
        </p:nvSpPr>
        <p:spPr>
          <a:xfrm>
            <a:off x="1801870" y="1508377"/>
            <a:ext cx="7520001" cy="279885"/>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What is the role of auditors/assurance?</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ABAE0DA-69BF-4CA0-81F9-901B169FD537}"/>
              </a:ext>
            </a:extLst>
          </p:cNvPr>
          <p:cNvPicPr>
            <a:picLocks noChangeAspect="1"/>
          </p:cNvPicPr>
          <p:nvPr/>
        </p:nvPicPr>
        <p:blipFill>
          <a:blip r:embed="rId9"/>
          <a:stretch>
            <a:fillRect/>
          </a:stretch>
        </p:blipFill>
        <p:spPr>
          <a:xfrm>
            <a:off x="1582109" y="5395610"/>
            <a:ext cx="1076932" cy="1246261"/>
          </a:xfrm>
          <a:prstGeom prst="rect">
            <a:avLst/>
          </a:prstGeom>
        </p:spPr>
      </p:pic>
      <p:sp>
        <p:nvSpPr>
          <p:cNvPr id="12" name="Rectangle 11">
            <a:extLst>
              <a:ext uri="{FF2B5EF4-FFF2-40B4-BE49-F238E27FC236}">
                <a16:creationId xmlns:a16="http://schemas.microsoft.com/office/drawing/2014/main" id="{9358B467-DE63-4D2B-B621-4BAD126F7D06}"/>
              </a:ext>
            </a:extLst>
          </p:cNvPr>
          <p:cNvSpPr/>
          <p:nvPr/>
        </p:nvSpPr>
        <p:spPr>
          <a:xfrm>
            <a:off x="2789308" y="5695455"/>
            <a:ext cx="7520001" cy="954107"/>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 The assurance function not only helps to guard against opportunistic reporting, but it also facilitates improvement of reporting systems.</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211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33C62A4-CA13-47C8-A6E9-627DB0A4D757}"/>
              </a:ext>
            </a:extLst>
          </p:cNvPr>
          <p:cNvSpPr/>
          <p:nvPr/>
        </p:nvSpPr>
        <p:spPr>
          <a:xfrm>
            <a:off x="8795133" y="245551"/>
            <a:ext cx="1353866" cy="1453007"/>
          </a:xfrm>
          <a:prstGeom prst="roundRect">
            <a:avLst/>
          </a:prstGeom>
          <a:solidFill>
            <a:srgbClr val="BAD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97</a:t>
            </a:fld>
            <a:endParaRPr lang="en-AU">
              <a:solidFill>
                <a:prstClr val="black"/>
              </a:solidFill>
              <a:latin typeface="Calibri"/>
            </a:endParaRPr>
          </a:p>
        </p:txBody>
      </p:sp>
      <p:sp>
        <p:nvSpPr>
          <p:cNvPr id="14" name="TextBox 13">
            <a:extLst>
              <a:ext uri="{FF2B5EF4-FFF2-40B4-BE49-F238E27FC236}">
                <a16:creationId xmlns:a16="http://schemas.microsoft.com/office/drawing/2014/main" id="{E6A9E1D8-44BC-4CC7-82B7-C4D90365EEC6}"/>
              </a:ext>
            </a:extLst>
          </p:cNvPr>
          <p:cNvSpPr txBox="1"/>
          <p:nvPr/>
        </p:nvSpPr>
        <p:spPr>
          <a:xfrm>
            <a:off x="8795133" y="1132911"/>
            <a:ext cx="1386918" cy="307777"/>
          </a:xfrm>
          <a:prstGeom prst="rect">
            <a:avLst/>
          </a:prstGeom>
          <a:noFill/>
        </p:spPr>
        <p:txBody>
          <a:bodyPr wrap="none" rtlCol="0">
            <a:spAutoFit/>
          </a:bodyPr>
          <a:lstStyle/>
          <a:p>
            <a:r>
              <a:rPr lang="en-US" sz="1400" dirty="0">
                <a:solidFill>
                  <a:prstClr val="black"/>
                </a:solidFill>
                <a:latin typeface="Calibri"/>
              </a:rPr>
              <a:t>Decision Making</a:t>
            </a:r>
          </a:p>
        </p:txBody>
      </p:sp>
      <p:sp>
        <p:nvSpPr>
          <p:cNvPr id="7" name="Rectangle 6">
            <a:extLst>
              <a:ext uri="{FF2B5EF4-FFF2-40B4-BE49-F238E27FC236}">
                <a16:creationId xmlns:a16="http://schemas.microsoft.com/office/drawing/2014/main" id="{5B3984D2-0D00-4B46-AE06-11B42FEBF54C}"/>
              </a:ext>
            </a:extLst>
          </p:cNvPr>
          <p:cNvSpPr/>
          <p:nvPr/>
        </p:nvSpPr>
        <p:spPr>
          <a:xfrm>
            <a:off x="2789308" y="2021265"/>
            <a:ext cx="7520001" cy="3693319"/>
          </a:xfrm>
          <a:prstGeom prst="rect">
            <a:avLst/>
          </a:prstGeom>
        </p:spPr>
        <p:txBody>
          <a:bodyPr wrap="square">
            <a:spAutoFit/>
          </a:bodyPr>
          <a:lstStyle/>
          <a:p>
            <a:r>
              <a:rPr lang="en-US" dirty="0">
                <a:solidFill>
                  <a:prstClr val="black"/>
                </a:solidFill>
                <a:latin typeface="Calibri"/>
              </a:rPr>
              <a:t>Li, C., Luo, J., and Soderstrom, N. “Air Pollution and Analyst Information Production.” </a:t>
            </a:r>
            <a:r>
              <a:rPr lang="en-US" u="sng" dirty="0">
                <a:solidFill>
                  <a:prstClr val="black"/>
                </a:solidFill>
                <a:latin typeface="Calibri"/>
              </a:rPr>
              <a:t>Journal of Corporate Finance</a:t>
            </a:r>
            <a:r>
              <a:rPr lang="en-US" dirty="0">
                <a:solidFill>
                  <a:prstClr val="black"/>
                </a:solidFill>
                <a:latin typeface="Calibri"/>
              </a:rPr>
              <a:t>. 60: 101536, 2020.</a:t>
            </a:r>
          </a:p>
          <a:p>
            <a:endParaRPr lang="en-US" dirty="0">
              <a:solidFill>
                <a:prstClr val="black"/>
              </a:solidFill>
              <a:latin typeface="Calibri"/>
            </a:endParaRPr>
          </a:p>
          <a:p>
            <a:r>
              <a:rPr lang="en-US" dirty="0">
                <a:solidFill>
                  <a:prstClr val="black"/>
                </a:solidFill>
                <a:latin typeface="Calibri"/>
              </a:rPr>
              <a:t>Pollution has indirect effects on the functioning of capital markets by affecting analyst forecasting ability. Analysts delay their forecasts and the quality of the forecasts is lower.</a:t>
            </a:r>
          </a:p>
          <a:p>
            <a:endParaRPr lang="en-US" dirty="0">
              <a:solidFill>
                <a:prstClr val="black"/>
              </a:solidFill>
              <a:latin typeface="Calibri"/>
            </a:endParaRPr>
          </a:p>
          <a:p>
            <a:endParaRPr lang="en-US" dirty="0">
              <a:solidFill>
                <a:prstClr val="black"/>
              </a:solidFill>
              <a:latin typeface="Calibri"/>
            </a:endParaRPr>
          </a:p>
          <a:p>
            <a:r>
              <a:rPr lang="en-US" dirty="0">
                <a:solidFill>
                  <a:prstClr val="black"/>
                </a:solidFill>
                <a:latin typeface="Calibri"/>
              </a:rPr>
              <a:t>Much of the research already discussed illustrates other impacts on decision-making.</a:t>
            </a: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pic>
        <p:nvPicPr>
          <p:cNvPr id="8" name="Picture 7">
            <a:extLst>
              <a:ext uri="{FF2B5EF4-FFF2-40B4-BE49-F238E27FC236}">
                <a16:creationId xmlns:a16="http://schemas.microsoft.com/office/drawing/2014/main" id="{0DF1C91C-68C3-40DB-ABD1-802274D32F63}"/>
              </a:ext>
            </a:extLst>
          </p:cNvPr>
          <p:cNvPicPr>
            <a:picLocks noChangeAspect="1"/>
          </p:cNvPicPr>
          <p:nvPr/>
        </p:nvPicPr>
        <p:blipFill>
          <a:blip r:embed="rId3"/>
          <a:stretch>
            <a:fillRect/>
          </a:stretch>
        </p:blipFill>
        <p:spPr>
          <a:xfrm>
            <a:off x="1671603" y="2028348"/>
            <a:ext cx="987439" cy="1246261"/>
          </a:xfrm>
          <a:prstGeom prst="rect">
            <a:avLst/>
          </a:prstGeom>
        </p:spPr>
      </p:pic>
      <p:sp>
        <p:nvSpPr>
          <p:cNvPr id="9" name="Rectangle 8">
            <a:extLst>
              <a:ext uri="{FF2B5EF4-FFF2-40B4-BE49-F238E27FC236}">
                <a16:creationId xmlns:a16="http://schemas.microsoft.com/office/drawing/2014/main" id="{DB476621-E4AA-4A16-9B71-24E72E2817E5}"/>
              </a:ext>
            </a:extLst>
          </p:cNvPr>
          <p:cNvSpPr/>
          <p:nvPr/>
        </p:nvSpPr>
        <p:spPr>
          <a:xfrm>
            <a:off x="1770339" y="1286799"/>
            <a:ext cx="7520001" cy="587661"/>
          </a:xfrm>
          <a:prstGeom prst="rect">
            <a:avLst/>
          </a:prstGeom>
        </p:spPr>
        <p:txBody>
          <a:bodyPr wrap="square">
            <a:spAutoFit/>
          </a:bodyPr>
          <a:lstStyle/>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Issue: </a:t>
            </a:r>
          </a:p>
          <a:p>
            <a:pPr>
              <a:lnSpc>
                <a:spcPts val="1200"/>
              </a:lnSpc>
              <a:tabLst>
                <a:tab pos="457200" algn="l"/>
              </a:tabLst>
            </a:pP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00"/>
              </a:lnSpc>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What is the impact of sustainability issues on decisions?</a:t>
            </a:r>
            <a:endParaRPr lang="en-US" sz="2400" dirty="0">
              <a:solidFill>
                <a:prstClr val="black"/>
              </a:solidFill>
              <a:latin typeface="Tms Rmn"/>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4C15A1C-7656-453A-85DD-F8A9489D5333}"/>
              </a:ext>
            </a:extLst>
          </p:cNvPr>
          <p:cNvPicPr>
            <a:picLocks noChangeAspect="1"/>
          </p:cNvPicPr>
          <p:nvPr/>
        </p:nvPicPr>
        <p:blipFill>
          <a:blip r:embed="rId4"/>
          <a:stretch>
            <a:fillRect/>
          </a:stretch>
        </p:blipFill>
        <p:spPr>
          <a:xfrm>
            <a:off x="1582109" y="5395610"/>
            <a:ext cx="1076932" cy="1246261"/>
          </a:xfrm>
          <a:prstGeom prst="rect">
            <a:avLst/>
          </a:prstGeom>
        </p:spPr>
      </p:pic>
      <p:sp>
        <p:nvSpPr>
          <p:cNvPr id="12" name="Rectangle 11">
            <a:extLst>
              <a:ext uri="{FF2B5EF4-FFF2-40B4-BE49-F238E27FC236}">
                <a16:creationId xmlns:a16="http://schemas.microsoft.com/office/drawing/2014/main" id="{734F7819-8761-4193-AD29-C13660DF98C7}"/>
              </a:ext>
            </a:extLst>
          </p:cNvPr>
          <p:cNvSpPr/>
          <p:nvPr/>
        </p:nvSpPr>
        <p:spPr>
          <a:xfrm>
            <a:off x="2789308" y="5695454"/>
            <a:ext cx="7520001" cy="1231106"/>
          </a:xfrm>
          <a:prstGeom prst="rect">
            <a:avLst/>
          </a:prstGeom>
        </p:spPr>
        <p:txBody>
          <a:bodyPr wrap="square">
            <a:spAutoFit/>
          </a:bodyPr>
          <a:lstStyle/>
          <a:p>
            <a:pPr>
              <a:lnSpc>
                <a:spcPts val="1200"/>
              </a:lnSpc>
              <a:tabLst>
                <a:tab pos="457200" algn="l"/>
              </a:tabLst>
            </a:pPr>
            <a:r>
              <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prstClr val="black"/>
              </a:solidFill>
              <a:latin typeface="Calibri"/>
            </a:endParaRPr>
          </a:p>
          <a:p>
            <a:r>
              <a:rPr lang="en-US" dirty="0">
                <a:solidFill>
                  <a:prstClr val="black"/>
                </a:solidFill>
                <a:latin typeface="Calibri"/>
              </a:rPr>
              <a:t>Insight: Underlying sustainability issues as well as their reporting have far-reaching influences on the market and on decisions made by a wide range of stakeholders. </a:t>
            </a:r>
          </a:p>
          <a:p>
            <a:pPr>
              <a:lnSpc>
                <a:spcPts val="1200"/>
              </a:lnSpc>
              <a:tabLst>
                <a:tab pos="457200" algn="l"/>
              </a:tabLst>
            </a:pPr>
            <a:endParaRPr lang="en-US" sz="1200" dirty="0">
              <a:solidFill>
                <a:prstClr val="black"/>
              </a:solidFill>
              <a:latin typeface="Tms Rm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8424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33C62A4-CA13-47C8-A6E9-627DB0A4D757}"/>
              </a:ext>
            </a:extLst>
          </p:cNvPr>
          <p:cNvSpPr/>
          <p:nvPr/>
        </p:nvSpPr>
        <p:spPr>
          <a:xfrm>
            <a:off x="2985536" y="1113923"/>
            <a:ext cx="5885506" cy="5575574"/>
          </a:xfrm>
          <a:prstGeom prst="roundRect">
            <a:avLst/>
          </a:prstGeom>
          <a:solidFill>
            <a:srgbClr val="BAD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Decision</a:t>
            </a:r>
          </a:p>
        </p:txBody>
      </p:sp>
      <p:sp>
        <p:nvSpPr>
          <p:cNvPr id="2" name="Title 1">
            <a:extLst>
              <a:ext uri="{FF2B5EF4-FFF2-40B4-BE49-F238E27FC236}">
                <a16:creationId xmlns:a16="http://schemas.microsoft.com/office/drawing/2014/main" id="{C17E6E33-104F-438E-AEF5-3A1994BEC5A2}"/>
              </a:ext>
            </a:extLst>
          </p:cNvPr>
          <p:cNvSpPr>
            <a:spLocks noGrp="1"/>
          </p:cNvSpPr>
          <p:nvPr>
            <p:ph type="title"/>
          </p:nvPr>
        </p:nvSpPr>
        <p:spPr>
          <a:xfrm>
            <a:off x="2841640" y="84694"/>
            <a:ext cx="7520001" cy="887360"/>
          </a:xfrm>
        </p:spPr>
        <p:txBody>
          <a:bodyPr/>
          <a:lstStyle/>
          <a:p>
            <a:r>
              <a:rPr lang="en-AU" dirty="0"/>
              <a:t>Sustainability Research Themes</a:t>
            </a:r>
          </a:p>
        </p:txBody>
      </p:sp>
      <p:sp>
        <p:nvSpPr>
          <p:cNvPr id="4" name="Slide Number Placeholder 3">
            <a:extLst>
              <a:ext uri="{FF2B5EF4-FFF2-40B4-BE49-F238E27FC236}">
                <a16:creationId xmlns:a16="http://schemas.microsoft.com/office/drawing/2014/main" id="{45DE0A77-C99F-4B96-ADEB-38495B7816C1}"/>
              </a:ext>
            </a:extLst>
          </p:cNvPr>
          <p:cNvSpPr>
            <a:spLocks noGrp="1"/>
          </p:cNvSpPr>
          <p:nvPr>
            <p:ph type="sldNum" sz="quarter" idx="12"/>
          </p:nvPr>
        </p:nvSpPr>
        <p:spPr/>
        <p:txBody>
          <a:bodyPr/>
          <a:lstStyle/>
          <a:p>
            <a:pPr>
              <a:defRPr/>
            </a:pPr>
            <a:fld id="{8286D836-3DB3-467D-8621-C11679E4EBDC}" type="slidenum">
              <a:rPr lang="en-AU">
                <a:solidFill>
                  <a:prstClr val="black"/>
                </a:solidFill>
                <a:latin typeface="Calibri"/>
              </a:rPr>
              <a:pPr>
                <a:defRPr/>
              </a:pPr>
              <a:t>98</a:t>
            </a:fld>
            <a:endParaRPr lang="en-AU">
              <a:solidFill>
                <a:prstClr val="black"/>
              </a:solidFill>
              <a:latin typeface="Calibri"/>
            </a:endParaRPr>
          </a:p>
        </p:txBody>
      </p:sp>
      <p:graphicFrame>
        <p:nvGraphicFramePr>
          <p:cNvPr id="13" name="Diagram 12">
            <a:extLst>
              <a:ext uri="{FF2B5EF4-FFF2-40B4-BE49-F238E27FC236}">
                <a16:creationId xmlns:a16="http://schemas.microsoft.com/office/drawing/2014/main" id="{ABCB7262-6607-4EEA-9BBE-02C6A0FBE636}"/>
              </a:ext>
            </a:extLst>
          </p:cNvPr>
          <p:cNvGraphicFramePr/>
          <p:nvPr/>
        </p:nvGraphicFramePr>
        <p:xfrm>
          <a:off x="2841639" y="1265952"/>
          <a:ext cx="6173300" cy="4426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E6A9E1D8-44BC-4CC7-82B7-C4D90365EEC6}"/>
              </a:ext>
            </a:extLst>
          </p:cNvPr>
          <p:cNvSpPr txBox="1"/>
          <p:nvPr/>
        </p:nvSpPr>
        <p:spPr>
          <a:xfrm>
            <a:off x="4809233" y="5844500"/>
            <a:ext cx="2238113" cy="461665"/>
          </a:xfrm>
          <a:prstGeom prst="rect">
            <a:avLst/>
          </a:prstGeom>
          <a:noFill/>
        </p:spPr>
        <p:txBody>
          <a:bodyPr wrap="none" rtlCol="0">
            <a:spAutoFit/>
          </a:bodyPr>
          <a:lstStyle/>
          <a:p>
            <a:r>
              <a:rPr lang="en-US" sz="2400" dirty="0">
                <a:solidFill>
                  <a:prstClr val="black"/>
                </a:solidFill>
                <a:latin typeface="Calibri"/>
              </a:rPr>
              <a:t>Decision Making</a:t>
            </a:r>
          </a:p>
        </p:txBody>
      </p:sp>
      <p:sp>
        <p:nvSpPr>
          <p:cNvPr id="3" name="Callout: Left Arrow 2">
            <a:extLst>
              <a:ext uri="{FF2B5EF4-FFF2-40B4-BE49-F238E27FC236}">
                <a16:creationId xmlns:a16="http://schemas.microsoft.com/office/drawing/2014/main" id="{BAECF378-9BBD-4C01-A61B-79F5E8833886}"/>
              </a:ext>
            </a:extLst>
          </p:cNvPr>
          <p:cNvSpPr/>
          <p:nvPr/>
        </p:nvSpPr>
        <p:spPr>
          <a:xfrm>
            <a:off x="5952780" y="3150824"/>
            <a:ext cx="4594034" cy="1233889"/>
          </a:xfrm>
          <a:prstGeom prst="leftArrowCallout">
            <a:avLst>
              <a:gd name="adj1" fmla="val 25000"/>
              <a:gd name="adj2" fmla="val 25000"/>
              <a:gd name="adj3" fmla="val 25000"/>
              <a:gd name="adj4" fmla="val 481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Calibri"/>
              </a:rPr>
              <a:t>Accounting Practice Belongs Here!</a:t>
            </a:r>
          </a:p>
        </p:txBody>
      </p:sp>
      <p:sp>
        <p:nvSpPr>
          <p:cNvPr id="5" name="Multiplication Sign 4">
            <a:extLst>
              <a:ext uri="{FF2B5EF4-FFF2-40B4-BE49-F238E27FC236}">
                <a16:creationId xmlns:a16="http://schemas.microsoft.com/office/drawing/2014/main" id="{318941BA-22A4-4157-9811-ECD5552682BB}"/>
              </a:ext>
            </a:extLst>
          </p:cNvPr>
          <p:cNvSpPr/>
          <p:nvPr/>
        </p:nvSpPr>
        <p:spPr>
          <a:xfrm>
            <a:off x="5606490" y="344400"/>
            <a:ext cx="2511972" cy="69350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656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C668694-68C4-4E58-B8B9-FDD4BDBC46DA}"/>
              </a:ext>
            </a:extLst>
          </p:cNvPr>
          <p:cNvPicPr>
            <a:picLocks noGrp="1" noChangeAspect="1"/>
          </p:cNvPicPr>
          <p:nvPr>
            <p:ph type="pic" sz="quarter" idx="18"/>
          </p:nvPr>
        </p:nvPicPr>
        <p:blipFill rotWithShape="1">
          <a:blip r:embed="rId3" cstate="hqprint">
            <a:extLst>
              <a:ext uri="{28A0092B-C50C-407E-A947-70E740481C1C}">
                <a14:useLocalDpi xmlns:a14="http://schemas.microsoft.com/office/drawing/2010/main" val="0"/>
              </a:ext>
            </a:extLst>
          </a:blip>
          <a:srcRect l="17412" t="-14386" r="18177" b="14386"/>
          <a:stretch/>
        </p:blipFill>
        <p:spPr>
          <a:xfrm rot="5400000">
            <a:off x="6005662" y="1394950"/>
            <a:ext cx="5760720" cy="5032991"/>
          </a:xfrm>
        </p:spPr>
      </p:pic>
    </p:spTree>
    <p:extLst>
      <p:ext uri="{BB962C8B-B14F-4D97-AF65-F5344CB8AC3E}">
        <p14:creationId xmlns:p14="http://schemas.microsoft.com/office/powerpoint/2010/main" val="547447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000000"/>
      </a:dk2>
      <a:lt2>
        <a:srgbClr val="FFFFFF"/>
      </a:lt2>
      <a:accent1>
        <a:srgbClr val="FCAF17"/>
      </a:accent1>
      <a:accent2>
        <a:srgbClr val="68AAA3"/>
      </a:accent2>
      <a:accent3>
        <a:srgbClr val="5B6064"/>
      </a:accent3>
      <a:accent4>
        <a:srgbClr val="ABC737"/>
      </a:accent4>
      <a:accent5>
        <a:srgbClr val="006A9E"/>
      </a:accent5>
      <a:accent6>
        <a:srgbClr val="6BD0CC"/>
      </a:accent6>
      <a:hlink>
        <a:srgbClr val="FCAF17"/>
      </a:hlink>
      <a:folHlink>
        <a:srgbClr val="6C6F70"/>
      </a:folHlink>
    </a:clrScheme>
    <a:fontScheme name="Custom 2">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1600" dirty="0" smtClean="0">
            <a:solidFill>
              <a:schemeClr val="bg2"/>
            </a:solidFill>
            <a:latin typeface="Roboto" pitchFamily="2" charset="0"/>
            <a:ea typeface="Roboto"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20000"/>
          </a:lnSpc>
          <a:defRPr sz="1600" dirty="0" smtClean="0">
            <a:solidFill>
              <a:schemeClr val="accent3"/>
            </a:solidFill>
            <a:latin typeface="Roboto" pitchFamily="2" charset="0"/>
            <a:ea typeface="Roboto" pitchFamily="2" charset="0"/>
          </a:defRPr>
        </a:defPPr>
      </a:lstStyle>
    </a:txDef>
  </a:objectDefaults>
  <a:extraClrSchemeLst/>
  <a:extLst>
    <a:ext uri="{05A4C25C-085E-4340-85A3-A5531E510DB2}">
      <thm15:themeFamily xmlns:thm15="http://schemas.microsoft.com/office/thememl/2012/main" name="Presentation1" id="{84BD2B2E-6769-43F9-B2CB-EC017E18B93B}" vid="{5E0621F0-85DE-47FC-91AA-EA64AACF7C15}"/>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R Print Economics">
  <a:themeElements>
    <a:clrScheme name="ER Print Economics 2">
      <a:dk1>
        <a:srgbClr val="000000"/>
      </a:dk1>
      <a:lt1>
        <a:srgbClr val="FFFFFF"/>
      </a:lt1>
      <a:dk2>
        <a:srgbClr val="000000"/>
      </a:dk2>
      <a:lt2>
        <a:srgbClr val="00225A"/>
      </a:lt2>
      <a:accent1>
        <a:srgbClr val="DC2D19"/>
      </a:accent1>
      <a:accent2>
        <a:srgbClr val="0080BB"/>
      </a:accent2>
      <a:accent3>
        <a:srgbClr val="FFFFFF"/>
      </a:accent3>
      <a:accent4>
        <a:srgbClr val="000000"/>
      </a:accent4>
      <a:accent5>
        <a:srgbClr val="EBADAB"/>
      </a:accent5>
      <a:accent6>
        <a:srgbClr val="0073A9"/>
      </a:accent6>
      <a:hlink>
        <a:srgbClr val="F4B700"/>
      </a:hlink>
      <a:folHlink>
        <a:srgbClr val="008C3F"/>
      </a:folHlink>
    </a:clrScheme>
    <a:fontScheme name="ER Print Economics">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1019175" rtl="0" eaLnBrk="0" fontAlgn="base" latinLnBrk="0" hangingPunct="0">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sz="1400" dirty="0" err="1" smtClean="0"/>
        </a:defPPr>
      </a:lstStyle>
    </a:txDef>
  </a:objectDefaults>
  <a:extraClrSchemeLst>
    <a:extraClrScheme>
      <a:clrScheme name="ER Print Economics 1">
        <a:dk1>
          <a:srgbClr val="FBDD7F"/>
        </a:dk1>
        <a:lt1>
          <a:srgbClr val="FFFFFF"/>
        </a:lt1>
        <a:dk2>
          <a:srgbClr val="000000"/>
        </a:dk2>
        <a:lt2>
          <a:srgbClr val="00225A"/>
        </a:lt2>
        <a:accent1>
          <a:srgbClr val="DC2D19"/>
        </a:accent1>
        <a:accent2>
          <a:srgbClr val="0080BB"/>
        </a:accent2>
        <a:accent3>
          <a:srgbClr val="FFFFFF"/>
        </a:accent3>
        <a:accent4>
          <a:srgbClr val="D6BD6C"/>
        </a:accent4>
        <a:accent5>
          <a:srgbClr val="EBADAB"/>
        </a:accent5>
        <a:accent6>
          <a:srgbClr val="0073A9"/>
        </a:accent6>
        <a:hlink>
          <a:srgbClr val="F4B700"/>
        </a:hlink>
        <a:folHlink>
          <a:srgbClr val="008C3F"/>
        </a:folHlink>
      </a:clrScheme>
      <a:clrMap bg1="lt1" tx1="dk1" bg2="lt2" tx2="dk2" accent1="accent1" accent2="accent2" accent3="accent3" accent4="accent4" accent5="accent5" accent6="accent6" hlink="hlink" folHlink="folHlink"/>
    </a:extraClrScheme>
    <a:extraClrScheme>
      <a:clrScheme name="ER Print Economics 2">
        <a:dk1>
          <a:srgbClr val="000000"/>
        </a:dk1>
        <a:lt1>
          <a:srgbClr val="FFFFFF"/>
        </a:lt1>
        <a:dk2>
          <a:srgbClr val="000000"/>
        </a:dk2>
        <a:lt2>
          <a:srgbClr val="00225A"/>
        </a:lt2>
        <a:accent1>
          <a:srgbClr val="DC2D19"/>
        </a:accent1>
        <a:accent2>
          <a:srgbClr val="0080BB"/>
        </a:accent2>
        <a:accent3>
          <a:srgbClr val="FFFFFF"/>
        </a:accent3>
        <a:accent4>
          <a:srgbClr val="000000"/>
        </a:accent4>
        <a:accent5>
          <a:srgbClr val="EBADAB"/>
        </a:accent5>
        <a:accent6>
          <a:srgbClr val="0073A9"/>
        </a:accent6>
        <a:hlink>
          <a:srgbClr val="F4B700"/>
        </a:hlink>
        <a:folHlink>
          <a:srgbClr val="008C3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iversity of Melbourne">
  <a:themeElements>
    <a:clrScheme name="University of Melbourne">
      <a:dk1>
        <a:sysClr val="windowText" lastClr="000000"/>
      </a:dk1>
      <a:lt1>
        <a:sysClr val="window" lastClr="FFFFFF"/>
      </a:lt1>
      <a:dk2>
        <a:srgbClr val="094183"/>
      </a:dk2>
      <a:lt2>
        <a:srgbClr val="FFFFFF"/>
      </a:lt2>
      <a:accent1>
        <a:srgbClr val="094183"/>
      </a:accent1>
      <a:accent2>
        <a:srgbClr val="4597AD"/>
      </a:accent2>
      <a:accent3>
        <a:srgbClr val="6DAF7F"/>
      </a:accent3>
      <a:accent4>
        <a:srgbClr val="5D7FBE"/>
      </a:accent4>
      <a:accent5>
        <a:srgbClr val="DDAD6A"/>
      </a:accent5>
      <a:accent6>
        <a:srgbClr val="D1694C"/>
      </a:accent6>
      <a:hlink>
        <a:srgbClr val="000000"/>
      </a:hlink>
      <a:folHlink>
        <a:srgbClr val="000000"/>
      </a:folHlink>
    </a:clrScheme>
    <a:fontScheme name="University of Melbourne">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M PowerPoint template 4x3" id="{BDD74A5E-40DF-4BE2-A2E2-8F4B3D2BF403}" vid="{46240DC9-CC04-46E8-AB02-02D360500105}"/>
    </a:ext>
  </a:extLst>
</a:theme>
</file>

<file path=ppt/theme/theme8.xml><?xml version="1.0" encoding="utf-8"?>
<a:theme xmlns:a="http://schemas.openxmlformats.org/drawingml/2006/main" name="1_Blue Them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anadian Banks - Chicago (June 2016) -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7056</Words>
  <Application>Microsoft Office PowerPoint</Application>
  <PresentationFormat>Widescreen</PresentationFormat>
  <Paragraphs>960</Paragraphs>
  <Slides>101</Slides>
  <Notes>57</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101</vt:i4>
      </vt:variant>
    </vt:vector>
  </HeadingPairs>
  <TitlesOfParts>
    <vt:vector size="131" baseType="lpstr">
      <vt:lpstr>MS Mincho</vt:lpstr>
      <vt:lpstr>MS PGothic</vt:lpstr>
      <vt:lpstr>Arial</vt:lpstr>
      <vt:lpstr>Arial Narrow</vt:lpstr>
      <vt:lpstr>AvantGarde</vt:lpstr>
      <vt:lpstr>Avenir LT Std 45 Book</vt:lpstr>
      <vt:lpstr>Calibri</vt:lpstr>
      <vt:lpstr>Calibri Light</vt:lpstr>
      <vt:lpstr>Fedra Sans Std Bold</vt:lpstr>
      <vt:lpstr>Fedra Sans Std Light</vt:lpstr>
      <vt:lpstr>Georgia</vt:lpstr>
      <vt:lpstr>Gill Sans</vt:lpstr>
      <vt:lpstr>Gill Sans SemiBold</vt:lpstr>
      <vt:lpstr>Microsoft Sans Serif</vt:lpstr>
      <vt:lpstr>Roboto</vt:lpstr>
      <vt:lpstr>Tahoma</vt:lpstr>
      <vt:lpstr>Times New Roman</vt:lpstr>
      <vt:lpstr>Times Roman</vt:lpstr>
      <vt:lpstr>Tms Rmn</vt:lpstr>
      <vt:lpstr>Trebuchet MS</vt:lpstr>
      <vt:lpstr>Wingdings</vt:lpstr>
      <vt:lpstr>Office Theme</vt:lpstr>
      <vt:lpstr>Blue Theme Template</vt:lpstr>
      <vt:lpstr>1_Office Theme</vt:lpstr>
      <vt:lpstr>White</vt:lpstr>
      <vt:lpstr>2_Office Theme</vt:lpstr>
      <vt:lpstr>ER Print Economics</vt:lpstr>
      <vt:lpstr>University of Melbourne</vt:lpstr>
      <vt:lpstr>1_Blue Theme Template</vt:lpstr>
      <vt:lpstr>Canadian Banks - Chicago (June 2016) - V1</vt:lpstr>
      <vt:lpstr>PAC PPTs for Day 2  2020</vt:lpstr>
      <vt:lpstr>PAC ANNUAL CONFERENCE  October 22 &amp; 23, 2020   Professional Accounting Futures  ESG Challenges Facing Professional Accountants </vt:lpstr>
      <vt:lpstr>ESG Measurement &amp; Disclosure Challenges Panel</vt:lpstr>
      <vt:lpstr>Daniel Hicks will present his PDF</vt:lpstr>
      <vt:lpstr>PAC ANNUAL CONFERENCE Professional Accounting Futures  October 23, 2020</vt:lpstr>
      <vt:lpstr>PAC ANNUAL CONFERENCE Professional Accounting Futures  October 23, 2020</vt:lpstr>
      <vt:lpstr>PowerPoint Presentation</vt:lpstr>
      <vt:lpstr>PowerPoint Presentation</vt:lpstr>
      <vt:lpstr>More than 25 years of ESG research solutions to global investors</vt:lpstr>
      <vt:lpstr>Support Throughout the Investment Chain</vt:lpstr>
      <vt:lpstr>Sustainalytics</vt:lpstr>
      <vt:lpstr>PowerPoint Presentation</vt:lpstr>
      <vt:lpstr>Sustainalytics’ ESG Research Process</vt:lpstr>
      <vt:lpstr>ESG Indicator Types</vt:lpstr>
      <vt:lpstr>Indicators and weights </vt:lpstr>
      <vt:lpstr>Current Disclosure Outcomes and Challenges</vt:lpstr>
      <vt:lpstr>PowerPoint Presentation</vt:lpstr>
      <vt:lpstr>Entering a Very Dynamic Regulatory Period for ESG</vt:lpstr>
      <vt:lpstr>PowerPoint Presentation</vt:lpstr>
      <vt:lpstr>PowerPoint Presentation</vt:lpstr>
      <vt:lpstr>PAC ANNUAL CONFERENCE Professional Accounting Futures  October 23, 2020</vt:lpstr>
      <vt:lpstr>Insights arising from applying measurement fundamentals to value creation solutions:   Implications for ESG reporting</vt:lpstr>
      <vt:lpstr>Insights arising from applying measurement fundamentals to value creation solutions:  implications for ESG reporting</vt:lpstr>
      <vt:lpstr>1. CPA Canada’s Foresight Initiative and Value Creation focus</vt:lpstr>
      <vt:lpstr>2. Defining value creation</vt:lpstr>
      <vt:lpstr>Value Streams Thinking</vt:lpstr>
      <vt:lpstr>Modelling value streams</vt:lpstr>
      <vt:lpstr>Value Creation Continuum</vt:lpstr>
      <vt:lpstr>3. Focus on value creation decisions and solutions (versus reporting / disclosure)</vt:lpstr>
      <vt:lpstr>Focus on value creation decisions and solutions</vt:lpstr>
      <vt:lpstr>Focus on value creation decisions and solutions</vt:lpstr>
      <vt:lpstr>Value Creation Solutions Measurement Analysis</vt:lpstr>
      <vt:lpstr>Value Creation Solutions Measurement Analysis</vt:lpstr>
      <vt:lpstr>4. Measurement fundamentals</vt:lpstr>
      <vt:lpstr>5. Applying measurement fundamentals to value creation solutions: emerging insights </vt:lpstr>
      <vt:lpstr>Intangibles</vt:lpstr>
      <vt:lpstr>The Capitals</vt:lpstr>
      <vt:lpstr>Metrics and Indicators Frameworks (including ESG frameworks)</vt:lpstr>
      <vt:lpstr>Monetizing impacts</vt:lpstr>
      <vt:lpstr>Future value streams and events</vt:lpstr>
      <vt:lpstr>6. Opportunities for collaboration to strengthen measurement in ESG and other contexts</vt:lpstr>
      <vt:lpstr>Insights arising from applying measurement fundamentals to value creation solutions:  implications for ESG reporting</vt:lpstr>
      <vt:lpstr>PAC ANNUAL CONFERENCE Professional Accounting Futures  October 23, 2020</vt:lpstr>
      <vt:lpstr>PowerPoint Presentation</vt:lpstr>
      <vt:lpstr>PowerPoint Presentation</vt:lpstr>
      <vt:lpstr>PAC ANNUAL CONFERENCE Professional Accounting Futures  October 23, 2020</vt:lpstr>
      <vt:lpstr>PAC ANNUAL CONFERENCE Professional Accounting Futures  October 23, 2020</vt:lpstr>
      <vt:lpstr>PAC ANNUAL CONFERENCE Professional Accounting Futures  October 23, 2020</vt:lpstr>
      <vt:lpstr>ESG Investing:  Making Sense of Measurements and Disclosure</vt:lpstr>
      <vt:lpstr>PAC ANNUAL CONFERENCE Professional Accounting Futures  October 23, 2020</vt:lpstr>
      <vt:lpstr>PAC ANNUAL CONFERENCE Professional Accounting Futures  October 23,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 ANNUAL CONFERENCE Professional Accounting Futures  October 23, 2020</vt:lpstr>
      <vt:lpstr>PAC ANNUAL CONFERENCE Professional Accounting Futures  October 23, 2020</vt:lpstr>
      <vt:lpstr>Five myths related to ESG</vt:lpstr>
      <vt:lpstr>ESG investing creates alpha</vt:lpstr>
      <vt:lpstr>WEF ESG scorecards capture variables that link to performance</vt:lpstr>
      <vt:lpstr>WEF ESG measures are comprehensive</vt:lpstr>
      <vt:lpstr>EU corporatism and BRT signing</vt:lpstr>
      <vt:lpstr>PAC ANNUAL CONFERENCE Professional Accounting Futures  October 23, 2020</vt:lpstr>
      <vt:lpstr>PowerPoint Presentation</vt:lpstr>
      <vt:lpstr>PowerPoint Presentation</vt:lpstr>
      <vt:lpstr>Differentiated: The Forensic-Based Approach</vt:lpstr>
      <vt:lpstr>Key Issues</vt:lpstr>
      <vt:lpstr>Measurement</vt:lpstr>
      <vt:lpstr>Auditability</vt:lpstr>
      <vt:lpstr>Relevance</vt:lpstr>
      <vt:lpstr>Our Quality Rating</vt:lpstr>
      <vt:lpstr>PowerPoint Presentation</vt:lpstr>
      <vt:lpstr>PowerPoint Presentation</vt:lpstr>
      <vt:lpstr>ANTHONY’S pptS TO FOLLOW</vt:lpstr>
      <vt:lpstr>PAC ANNUAL CONFERENCE Professional Accounting Futures  October 23, 2020</vt:lpstr>
      <vt:lpstr>PAC ANNUAL CONFERENCE Professional Accounting Futures  October 23, 2020</vt:lpstr>
      <vt:lpstr>Naomi Will control her slides</vt:lpstr>
      <vt:lpstr>PowerPoint Presentation</vt:lpstr>
      <vt:lpstr>Sustainability Research Themes</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vt:lpstr>
      <vt:lpstr>Sustainability Research Themes</vt:lpstr>
      <vt:lpstr>PowerPoint Presentation</vt:lpstr>
      <vt:lpstr>PAC ANNUAL CONFERENCE Professional Accounting Futures  October 23, 2020</vt:lpstr>
      <vt:lpstr>PAC ANNUAL CONFERENCE Professional Accounting Futures  October 23,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Leonard Brooks</dc:creator>
  <cp:lastModifiedBy>Leonard Brooks</cp:lastModifiedBy>
  <cp:revision>16</cp:revision>
  <dcterms:created xsi:type="dcterms:W3CDTF">2020-10-23T13:12:57Z</dcterms:created>
  <dcterms:modified xsi:type="dcterms:W3CDTF">2020-10-23T18:54:36Z</dcterms:modified>
</cp:coreProperties>
</file>