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1" r:id="rId2"/>
  </p:sldMasterIdLst>
  <p:notesMasterIdLst>
    <p:notesMasterId r:id="rId17"/>
  </p:notesMasterIdLst>
  <p:sldIdLst>
    <p:sldId id="269" r:id="rId3"/>
    <p:sldId id="767" r:id="rId4"/>
    <p:sldId id="1733" r:id="rId5"/>
    <p:sldId id="952" r:id="rId6"/>
    <p:sldId id="1033" r:id="rId7"/>
    <p:sldId id="1734" r:id="rId8"/>
    <p:sldId id="1738" r:id="rId9"/>
    <p:sldId id="1736" r:id="rId10"/>
    <p:sldId id="339" r:id="rId11"/>
    <p:sldId id="1739" r:id="rId12"/>
    <p:sldId id="1735" r:id="rId13"/>
    <p:sldId id="1737" r:id="rId14"/>
    <p:sldId id="341" r:id="rId15"/>
    <p:sldId id="32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9" autoAdjust="0"/>
    <p:restoredTop sz="94660"/>
  </p:normalViewPr>
  <p:slideViewPr>
    <p:cSldViewPr snapToGrid="0">
      <p:cViewPr varScale="1">
        <p:scale>
          <a:sx n="63" d="100"/>
          <a:sy n="63" d="100"/>
        </p:scale>
        <p:origin x="96"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82B194-997B-47ED-B06A-3198BBF00400}" type="doc">
      <dgm:prSet loTypeId="urn:microsoft.com/office/officeart/2005/8/layout/process2" loCatId="process" qsTypeId="urn:microsoft.com/office/officeart/2005/8/quickstyle/simple2" qsCatId="simple" csTypeId="urn:microsoft.com/office/officeart/2005/8/colors/accent0_3" csCatId="mainScheme" phldr="1"/>
      <dgm:spPr/>
    </dgm:pt>
    <dgm:pt modelId="{E679E0DB-8410-4413-AD7A-DB44F3B75762}">
      <dgm:prSet phldrT="[Text]"/>
      <dgm:spPr>
        <a:solidFill>
          <a:schemeClr val="tx1">
            <a:lumMod val="75000"/>
            <a:lumOff val="25000"/>
          </a:schemeClr>
        </a:solidFill>
      </dgm:spPr>
      <dgm:t>
        <a:bodyPr/>
        <a:lstStyle/>
        <a:p>
          <a:r>
            <a:rPr lang="en-US" b="0" dirty="0"/>
            <a:t>Daily News Screening</a:t>
          </a:r>
          <a:endParaRPr lang="en-GB" b="0" dirty="0"/>
        </a:p>
      </dgm:t>
    </dgm:pt>
    <dgm:pt modelId="{55023522-DD08-43D8-80E6-575F4911139A}" type="parTrans" cxnId="{6B5A4DF0-8321-4E01-8978-BBAACF83932B}">
      <dgm:prSet/>
      <dgm:spPr/>
      <dgm:t>
        <a:bodyPr/>
        <a:lstStyle/>
        <a:p>
          <a:endParaRPr lang="en-GB"/>
        </a:p>
      </dgm:t>
    </dgm:pt>
    <dgm:pt modelId="{FBE152F7-6809-41F8-ABCD-EDF94A343EEB}" type="sibTrans" cxnId="{6B5A4DF0-8321-4E01-8978-BBAACF83932B}">
      <dgm:prSet/>
      <dgm:spPr/>
      <dgm:t>
        <a:bodyPr/>
        <a:lstStyle/>
        <a:p>
          <a:endParaRPr lang="en-GB"/>
        </a:p>
      </dgm:t>
    </dgm:pt>
    <dgm:pt modelId="{8095465F-25AC-46E9-9871-F6EB7844BF0F}">
      <dgm:prSet phldrT="[Text]"/>
      <dgm:spPr>
        <a:solidFill>
          <a:schemeClr val="tx1">
            <a:lumMod val="75000"/>
            <a:lumOff val="25000"/>
          </a:schemeClr>
        </a:solidFill>
      </dgm:spPr>
      <dgm:t>
        <a:bodyPr/>
        <a:lstStyle/>
        <a:p>
          <a:r>
            <a:rPr lang="en-US" b="0" dirty="0"/>
            <a:t>Daily Incident Creation</a:t>
          </a:r>
          <a:endParaRPr lang="en-GB" b="0" dirty="0"/>
        </a:p>
      </dgm:t>
    </dgm:pt>
    <dgm:pt modelId="{46CFEC5F-EE46-465E-9E90-A039A75F5ADB}" type="parTrans" cxnId="{1B1050D5-62FE-4318-9ACC-87DAA4EE16A4}">
      <dgm:prSet/>
      <dgm:spPr/>
      <dgm:t>
        <a:bodyPr/>
        <a:lstStyle/>
        <a:p>
          <a:endParaRPr lang="en-GB"/>
        </a:p>
      </dgm:t>
    </dgm:pt>
    <dgm:pt modelId="{DFFF63CB-AB4B-4AEF-A402-CB6673862CFF}" type="sibTrans" cxnId="{1B1050D5-62FE-4318-9ACC-87DAA4EE16A4}">
      <dgm:prSet/>
      <dgm:spPr/>
      <dgm:t>
        <a:bodyPr/>
        <a:lstStyle/>
        <a:p>
          <a:endParaRPr lang="en-GB"/>
        </a:p>
      </dgm:t>
    </dgm:pt>
    <dgm:pt modelId="{50F2476B-BBC6-4460-90F9-C60DBAC2BE26}">
      <dgm:prSet phldrT="[Text]"/>
      <dgm:spPr>
        <a:solidFill>
          <a:schemeClr val="tx1">
            <a:lumMod val="75000"/>
            <a:lumOff val="25000"/>
          </a:schemeClr>
        </a:solidFill>
      </dgm:spPr>
      <dgm:t>
        <a:bodyPr/>
        <a:lstStyle/>
        <a:p>
          <a:r>
            <a:rPr lang="en-US" b="0" dirty="0"/>
            <a:t>Bi-weekly Event Updates</a:t>
          </a:r>
          <a:endParaRPr lang="en-GB" b="0" dirty="0"/>
        </a:p>
      </dgm:t>
    </dgm:pt>
    <dgm:pt modelId="{927417E4-B7E1-44E3-95D7-A664A0DAFFCA}" type="parTrans" cxnId="{E7CDC968-76CD-49CD-97A0-8DC60C7B8688}">
      <dgm:prSet/>
      <dgm:spPr/>
      <dgm:t>
        <a:bodyPr/>
        <a:lstStyle/>
        <a:p>
          <a:endParaRPr lang="en-GB"/>
        </a:p>
      </dgm:t>
    </dgm:pt>
    <dgm:pt modelId="{95E17A99-2FDB-4F63-B23F-B6F2A3552F21}" type="sibTrans" cxnId="{E7CDC968-76CD-49CD-97A0-8DC60C7B8688}">
      <dgm:prSet/>
      <dgm:spPr/>
      <dgm:t>
        <a:bodyPr/>
        <a:lstStyle/>
        <a:p>
          <a:endParaRPr lang="en-GB"/>
        </a:p>
      </dgm:t>
    </dgm:pt>
    <dgm:pt modelId="{F46703A8-EA81-4DAB-ADF0-5F07CB9AB705}">
      <dgm:prSet phldrT="[Text]"/>
      <dgm:spPr>
        <a:solidFill>
          <a:schemeClr val="tx1">
            <a:lumMod val="75000"/>
            <a:lumOff val="25000"/>
          </a:schemeClr>
        </a:solidFill>
      </dgm:spPr>
      <dgm:t>
        <a:bodyPr/>
        <a:lstStyle/>
        <a:p>
          <a:r>
            <a:rPr lang="en-GB" b="0" dirty="0"/>
            <a:t>Bi-weekly Controversy Rating Update</a:t>
          </a:r>
        </a:p>
      </dgm:t>
    </dgm:pt>
    <dgm:pt modelId="{9A71C4A6-E261-4C74-8D99-69C538B72535}" type="parTrans" cxnId="{A509FBE2-FAFE-438C-BE98-C602C911FAD7}">
      <dgm:prSet/>
      <dgm:spPr/>
      <dgm:t>
        <a:bodyPr/>
        <a:lstStyle/>
        <a:p>
          <a:endParaRPr lang="en-US"/>
        </a:p>
      </dgm:t>
    </dgm:pt>
    <dgm:pt modelId="{AF75CE4F-072A-498D-BC8A-CB9ED5241C5B}" type="sibTrans" cxnId="{A509FBE2-FAFE-438C-BE98-C602C911FAD7}">
      <dgm:prSet/>
      <dgm:spPr/>
      <dgm:t>
        <a:bodyPr/>
        <a:lstStyle/>
        <a:p>
          <a:endParaRPr lang="en-US"/>
        </a:p>
      </dgm:t>
    </dgm:pt>
    <dgm:pt modelId="{FFC00E31-9683-46F5-8FD8-99C264B9EC15}" type="pres">
      <dgm:prSet presAssocID="{BB82B194-997B-47ED-B06A-3198BBF00400}" presName="linearFlow" presStyleCnt="0">
        <dgm:presLayoutVars>
          <dgm:resizeHandles val="exact"/>
        </dgm:presLayoutVars>
      </dgm:prSet>
      <dgm:spPr/>
    </dgm:pt>
    <dgm:pt modelId="{1BE697AA-041F-4312-9614-37688D8F4E67}" type="pres">
      <dgm:prSet presAssocID="{E679E0DB-8410-4413-AD7A-DB44F3B75762}" presName="node" presStyleLbl="node1" presStyleIdx="0" presStyleCnt="4">
        <dgm:presLayoutVars>
          <dgm:bulletEnabled val="1"/>
        </dgm:presLayoutVars>
      </dgm:prSet>
      <dgm:spPr/>
      <dgm:t>
        <a:bodyPr/>
        <a:lstStyle/>
        <a:p>
          <a:endParaRPr lang="en-US"/>
        </a:p>
      </dgm:t>
    </dgm:pt>
    <dgm:pt modelId="{A41EC4E6-12B0-42AA-9435-5D89815A69BC}" type="pres">
      <dgm:prSet presAssocID="{FBE152F7-6809-41F8-ABCD-EDF94A343EEB}" presName="sibTrans" presStyleLbl="sibTrans2D1" presStyleIdx="0" presStyleCnt="3"/>
      <dgm:spPr/>
      <dgm:t>
        <a:bodyPr/>
        <a:lstStyle/>
        <a:p>
          <a:endParaRPr lang="en-US"/>
        </a:p>
      </dgm:t>
    </dgm:pt>
    <dgm:pt modelId="{35AE13E6-4410-49AE-912C-61008FB4B018}" type="pres">
      <dgm:prSet presAssocID="{FBE152F7-6809-41F8-ABCD-EDF94A343EEB}" presName="connectorText" presStyleLbl="sibTrans2D1" presStyleIdx="0" presStyleCnt="3"/>
      <dgm:spPr/>
      <dgm:t>
        <a:bodyPr/>
        <a:lstStyle/>
        <a:p>
          <a:endParaRPr lang="en-US"/>
        </a:p>
      </dgm:t>
    </dgm:pt>
    <dgm:pt modelId="{8713DB14-DC2A-4084-95B9-86703F8E56A3}" type="pres">
      <dgm:prSet presAssocID="{8095465F-25AC-46E9-9871-F6EB7844BF0F}" presName="node" presStyleLbl="node1" presStyleIdx="1" presStyleCnt="4">
        <dgm:presLayoutVars>
          <dgm:bulletEnabled val="1"/>
        </dgm:presLayoutVars>
      </dgm:prSet>
      <dgm:spPr/>
      <dgm:t>
        <a:bodyPr/>
        <a:lstStyle/>
        <a:p>
          <a:endParaRPr lang="en-US"/>
        </a:p>
      </dgm:t>
    </dgm:pt>
    <dgm:pt modelId="{49419EFD-BDD4-43A2-8F07-03B9777681BE}" type="pres">
      <dgm:prSet presAssocID="{DFFF63CB-AB4B-4AEF-A402-CB6673862CFF}" presName="sibTrans" presStyleLbl="sibTrans2D1" presStyleIdx="1" presStyleCnt="3"/>
      <dgm:spPr/>
      <dgm:t>
        <a:bodyPr/>
        <a:lstStyle/>
        <a:p>
          <a:endParaRPr lang="en-US"/>
        </a:p>
      </dgm:t>
    </dgm:pt>
    <dgm:pt modelId="{0622FAA6-0B94-4E9B-A078-65F15FB1142A}" type="pres">
      <dgm:prSet presAssocID="{DFFF63CB-AB4B-4AEF-A402-CB6673862CFF}" presName="connectorText" presStyleLbl="sibTrans2D1" presStyleIdx="1" presStyleCnt="3"/>
      <dgm:spPr/>
      <dgm:t>
        <a:bodyPr/>
        <a:lstStyle/>
        <a:p>
          <a:endParaRPr lang="en-US"/>
        </a:p>
      </dgm:t>
    </dgm:pt>
    <dgm:pt modelId="{2EA179A0-71C6-4441-B697-5688DD543B3A}" type="pres">
      <dgm:prSet presAssocID="{50F2476B-BBC6-4460-90F9-C60DBAC2BE26}" presName="node" presStyleLbl="node1" presStyleIdx="2" presStyleCnt="4">
        <dgm:presLayoutVars>
          <dgm:bulletEnabled val="1"/>
        </dgm:presLayoutVars>
      </dgm:prSet>
      <dgm:spPr/>
      <dgm:t>
        <a:bodyPr/>
        <a:lstStyle/>
        <a:p>
          <a:endParaRPr lang="en-US"/>
        </a:p>
      </dgm:t>
    </dgm:pt>
    <dgm:pt modelId="{49BE6ECD-AF37-49D1-9654-F9DECC2B3490}" type="pres">
      <dgm:prSet presAssocID="{95E17A99-2FDB-4F63-B23F-B6F2A3552F21}" presName="sibTrans" presStyleLbl="sibTrans2D1" presStyleIdx="2" presStyleCnt="3"/>
      <dgm:spPr/>
      <dgm:t>
        <a:bodyPr/>
        <a:lstStyle/>
        <a:p>
          <a:endParaRPr lang="en-US"/>
        </a:p>
      </dgm:t>
    </dgm:pt>
    <dgm:pt modelId="{E6197959-56E2-4BA4-9ED6-123E788462CA}" type="pres">
      <dgm:prSet presAssocID="{95E17A99-2FDB-4F63-B23F-B6F2A3552F21}" presName="connectorText" presStyleLbl="sibTrans2D1" presStyleIdx="2" presStyleCnt="3"/>
      <dgm:spPr/>
      <dgm:t>
        <a:bodyPr/>
        <a:lstStyle/>
        <a:p>
          <a:endParaRPr lang="en-US"/>
        </a:p>
      </dgm:t>
    </dgm:pt>
    <dgm:pt modelId="{4EAE990B-AE0C-4945-B33D-C64749AC56CC}" type="pres">
      <dgm:prSet presAssocID="{F46703A8-EA81-4DAB-ADF0-5F07CB9AB705}" presName="node" presStyleLbl="node1" presStyleIdx="3" presStyleCnt="4">
        <dgm:presLayoutVars>
          <dgm:bulletEnabled val="1"/>
        </dgm:presLayoutVars>
      </dgm:prSet>
      <dgm:spPr/>
      <dgm:t>
        <a:bodyPr/>
        <a:lstStyle/>
        <a:p>
          <a:endParaRPr lang="en-US"/>
        </a:p>
      </dgm:t>
    </dgm:pt>
  </dgm:ptLst>
  <dgm:cxnLst>
    <dgm:cxn modelId="{CB3DE7EA-7CC6-40C6-A8E6-E341FC3DFB94}" type="presOf" srcId="{50F2476B-BBC6-4460-90F9-C60DBAC2BE26}" destId="{2EA179A0-71C6-4441-B697-5688DD543B3A}" srcOrd="0" destOrd="0" presId="urn:microsoft.com/office/officeart/2005/8/layout/process2"/>
    <dgm:cxn modelId="{6B5A4DF0-8321-4E01-8978-BBAACF83932B}" srcId="{BB82B194-997B-47ED-B06A-3198BBF00400}" destId="{E679E0DB-8410-4413-AD7A-DB44F3B75762}" srcOrd="0" destOrd="0" parTransId="{55023522-DD08-43D8-80E6-575F4911139A}" sibTransId="{FBE152F7-6809-41F8-ABCD-EDF94A343EEB}"/>
    <dgm:cxn modelId="{B6E026D1-81AC-46DA-8FDC-825604945719}" type="presOf" srcId="{DFFF63CB-AB4B-4AEF-A402-CB6673862CFF}" destId="{49419EFD-BDD4-43A2-8F07-03B9777681BE}" srcOrd="0" destOrd="0" presId="urn:microsoft.com/office/officeart/2005/8/layout/process2"/>
    <dgm:cxn modelId="{1B1050D5-62FE-4318-9ACC-87DAA4EE16A4}" srcId="{BB82B194-997B-47ED-B06A-3198BBF00400}" destId="{8095465F-25AC-46E9-9871-F6EB7844BF0F}" srcOrd="1" destOrd="0" parTransId="{46CFEC5F-EE46-465E-9E90-A039A75F5ADB}" sibTransId="{DFFF63CB-AB4B-4AEF-A402-CB6673862CFF}"/>
    <dgm:cxn modelId="{440E25FF-2672-486A-93FE-770AB1292BA4}" type="presOf" srcId="{95E17A99-2FDB-4F63-B23F-B6F2A3552F21}" destId="{E6197959-56E2-4BA4-9ED6-123E788462CA}" srcOrd="1" destOrd="0" presId="urn:microsoft.com/office/officeart/2005/8/layout/process2"/>
    <dgm:cxn modelId="{27800AA7-5BD0-4D6B-9B59-6AC22E25AB7B}" type="presOf" srcId="{F46703A8-EA81-4DAB-ADF0-5F07CB9AB705}" destId="{4EAE990B-AE0C-4945-B33D-C64749AC56CC}" srcOrd="0" destOrd="0" presId="urn:microsoft.com/office/officeart/2005/8/layout/process2"/>
    <dgm:cxn modelId="{53600DC8-2397-4891-9948-C0F1A00A3E7A}" type="presOf" srcId="{95E17A99-2FDB-4F63-B23F-B6F2A3552F21}" destId="{49BE6ECD-AF37-49D1-9654-F9DECC2B3490}" srcOrd="0" destOrd="0" presId="urn:microsoft.com/office/officeart/2005/8/layout/process2"/>
    <dgm:cxn modelId="{86559EC8-C868-4431-9A26-763BE862C61A}" type="presOf" srcId="{FBE152F7-6809-41F8-ABCD-EDF94A343EEB}" destId="{35AE13E6-4410-49AE-912C-61008FB4B018}" srcOrd="1" destOrd="0" presId="urn:microsoft.com/office/officeart/2005/8/layout/process2"/>
    <dgm:cxn modelId="{3F5DF6D2-3543-4876-A736-4D6B14615B07}" type="presOf" srcId="{FBE152F7-6809-41F8-ABCD-EDF94A343EEB}" destId="{A41EC4E6-12B0-42AA-9435-5D89815A69BC}" srcOrd="0" destOrd="0" presId="urn:microsoft.com/office/officeart/2005/8/layout/process2"/>
    <dgm:cxn modelId="{0B46B27C-4429-4BBC-BC34-36E431C7CAC6}" type="presOf" srcId="{8095465F-25AC-46E9-9871-F6EB7844BF0F}" destId="{8713DB14-DC2A-4084-95B9-86703F8E56A3}" srcOrd="0" destOrd="0" presId="urn:microsoft.com/office/officeart/2005/8/layout/process2"/>
    <dgm:cxn modelId="{E7CDC968-76CD-49CD-97A0-8DC60C7B8688}" srcId="{BB82B194-997B-47ED-B06A-3198BBF00400}" destId="{50F2476B-BBC6-4460-90F9-C60DBAC2BE26}" srcOrd="2" destOrd="0" parTransId="{927417E4-B7E1-44E3-95D7-A664A0DAFFCA}" sibTransId="{95E17A99-2FDB-4F63-B23F-B6F2A3552F21}"/>
    <dgm:cxn modelId="{3D458E1C-2846-4E09-A67D-66375A7D471E}" type="presOf" srcId="{DFFF63CB-AB4B-4AEF-A402-CB6673862CFF}" destId="{0622FAA6-0B94-4E9B-A078-65F15FB1142A}" srcOrd="1" destOrd="0" presId="urn:microsoft.com/office/officeart/2005/8/layout/process2"/>
    <dgm:cxn modelId="{8D93F92F-0239-468A-8E20-5CD16CD3C807}" type="presOf" srcId="{E679E0DB-8410-4413-AD7A-DB44F3B75762}" destId="{1BE697AA-041F-4312-9614-37688D8F4E67}" srcOrd="0" destOrd="0" presId="urn:microsoft.com/office/officeart/2005/8/layout/process2"/>
    <dgm:cxn modelId="{A509FBE2-FAFE-438C-BE98-C602C911FAD7}" srcId="{BB82B194-997B-47ED-B06A-3198BBF00400}" destId="{F46703A8-EA81-4DAB-ADF0-5F07CB9AB705}" srcOrd="3" destOrd="0" parTransId="{9A71C4A6-E261-4C74-8D99-69C538B72535}" sibTransId="{AF75CE4F-072A-498D-BC8A-CB9ED5241C5B}"/>
    <dgm:cxn modelId="{C1320498-FD9C-4C16-B99C-418FD838BE0A}" type="presOf" srcId="{BB82B194-997B-47ED-B06A-3198BBF00400}" destId="{FFC00E31-9683-46F5-8FD8-99C264B9EC15}" srcOrd="0" destOrd="0" presId="urn:microsoft.com/office/officeart/2005/8/layout/process2"/>
    <dgm:cxn modelId="{901660BE-E693-46B1-932B-D48FD9621CEE}" type="presParOf" srcId="{FFC00E31-9683-46F5-8FD8-99C264B9EC15}" destId="{1BE697AA-041F-4312-9614-37688D8F4E67}" srcOrd="0" destOrd="0" presId="urn:microsoft.com/office/officeart/2005/8/layout/process2"/>
    <dgm:cxn modelId="{41226DBA-37EB-4ADA-B24A-DC8791597447}" type="presParOf" srcId="{FFC00E31-9683-46F5-8FD8-99C264B9EC15}" destId="{A41EC4E6-12B0-42AA-9435-5D89815A69BC}" srcOrd="1" destOrd="0" presId="urn:microsoft.com/office/officeart/2005/8/layout/process2"/>
    <dgm:cxn modelId="{BB44C0DC-C111-4120-A612-D5D7A0471D80}" type="presParOf" srcId="{A41EC4E6-12B0-42AA-9435-5D89815A69BC}" destId="{35AE13E6-4410-49AE-912C-61008FB4B018}" srcOrd="0" destOrd="0" presId="urn:microsoft.com/office/officeart/2005/8/layout/process2"/>
    <dgm:cxn modelId="{119400A6-F504-4C0E-BDCC-20F4CEB251F2}" type="presParOf" srcId="{FFC00E31-9683-46F5-8FD8-99C264B9EC15}" destId="{8713DB14-DC2A-4084-95B9-86703F8E56A3}" srcOrd="2" destOrd="0" presId="urn:microsoft.com/office/officeart/2005/8/layout/process2"/>
    <dgm:cxn modelId="{61CFB683-64A8-41CE-8E68-595DB0C2FD94}" type="presParOf" srcId="{FFC00E31-9683-46F5-8FD8-99C264B9EC15}" destId="{49419EFD-BDD4-43A2-8F07-03B9777681BE}" srcOrd="3" destOrd="0" presId="urn:microsoft.com/office/officeart/2005/8/layout/process2"/>
    <dgm:cxn modelId="{FBB5312A-4E0C-40B8-B81B-A34DCF353C40}" type="presParOf" srcId="{49419EFD-BDD4-43A2-8F07-03B9777681BE}" destId="{0622FAA6-0B94-4E9B-A078-65F15FB1142A}" srcOrd="0" destOrd="0" presId="urn:microsoft.com/office/officeart/2005/8/layout/process2"/>
    <dgm:cxn modelId="{CF867960-8081-4E3A-B43D-1D870FBCF8B1}" type="presParOf" srcId="{FFC00E31-9683-46F5-8FD8-99C264B9EC15}" destId="{2EA179A0-71C6-4441-B697-5688DD543B3A}" srcOrd="4" destOrd="0" presId="urn:microsoft.com/office/officeart/2005/8/layout/process2"/>
    <dgm:cxn modelId="{6C532947-5558-488B-B8E4-EC5D61D440D9}" type="presParOf" srcId="{FFC00E31-9683-46F5-8FD8-99C264B9EC15}" destId="{49BE6ECD-AF37-49D1-9654-F9DECC2B3490}" srcOrd="5" destOrd="0" presId="urn:microsoft.com/office/officeart/2005/8/layout/process2"/>
    <dgm:cxn modelId="{E4147BA8-B203-47ED-B685-C40656F99A58}" type="presParOf" srcId="{49BE6ECD-AF37-49D1-9654-F9DECC2B3490}" destId="{E6197959-56E2-4BA4-9ED6-123E788462CA}" srcOrd="0" destOrd="0" presId="urn:microsoft.com/office/officeart/2005/8/layout/process2"/>
    <dgm:cxn modelId="{B8815B4B-6C1D-4004-856A-392FE94EC83D}" type="presParOf" srcId="{FFC00E31-9683-46F5-8FD8-99C264B9EC15}" destId="{4EAE990B-AE0C-4945-B33D-C64749AC56CC}" srcOrd="6" destOrd="0" presId="urn:microsoft.com/office/officeart/2005/8/layout/process2"/>
  </dgm:cxnLst>
  <dgm:bg>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97AA-041F-4312-9614-37688D8F4E67}">
      <dsp:nvSpPr>
        <dsp:cNvPr id="0" name=""/>
        <dsp:cNvSpPr/>
      </dsp:nvSpPr>
      <dsp:spPr>
        <a:xfrm>
          <a:off x="1281686" y="1376"/>
          <a:ext cx="1932428" cy="512117"/>
        </a:xfrm>
        <a:prstGeom prst="roundRect">
          <a:avLst>
            <a:gd name="adj" fmla="val 10000"/>
          </a:avLst>
        </a:prstGeom>
        <a:solidFill>
          <a:schemeClr val="tx1">
            <a:lumMod val="75000"/>
            <a:lumOff val="2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a:t>Daily News Screening</a:t>
          </a:r>
          <a:endParaRPr lang="en-GB" sz="1300" b="0" kern="1200" dirty="0"/>
        </a:p>
      </dsp:txBody>
      <dsp:txXfrm>
        <a:off x="1296685" y="16375"/>
        <a:ext cx="1902430" cy="482119"/>
      </dsp:txXfrm>
    </dsp:sp>
    <dsp:sp modelId="{A41EC4E6-12B0-42AA-9435-5D89815A69BC}">
      <dsp:nvSpPr>
        <dsp:cNvPr id="0" name=""/>
        <dsp:cNvSpPr/>
      </dsp:nvSpPr>
      <dsp:spPr>
        <a:xfrm rot="5400000">
          <a:off x="2151878" y="526297"/>
          <a:ext cx="192044" cy="2304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rot="-5400000">
        <a:off x="2178765" y="545501"/>
        <a:ext cx="138272" cy="134431"/>
      </dsp:txXfrm>
    </dsp:sp>
    <dsp:sp modelId="{8713DB14-DC2A-4084-95B9-86703F8E56A3}">
      <dsp:nvSpPr>
        <dsp:cNvPr id="0" name=""/>
        <dsp:cNvSpPr/>
      </dsp:nvSpPr>
      <dsp:spPr>
        <a:xfrm>
          <a:off x="1281686" y="769553"/>
          <a:ext cx="1932428" cy="512117"/>
        </a:xfrm>
        <a:prstGeom prst="roundRect">
          <a:avLst>
            <a:gd name="adj" fmla="val 10000"/>
          </a:avLst>
        </a:prstGeom>
        <a:solidFill>
          <a:schemeClr val="tx1">
            <a:lumMod val="75000"/>
            <a:lumOff val="2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a:t>Daily Incident Creation</a:t>
          </a:r>
          <a:endParaRPr lang="en-GB" sz="1300" b="0" kern="1200" dirty="0"/>
        </a:p>
      </dsp:txBody>
      <dsp:txXfrm>
        <a:off x="1296685" y="784552"/>
        <a:ext cx="1902430" cy="482119"/>
      </dsp:txXfrm>
    </dsp:sp>
    <dsp:sp modelId="{49419EFD-BDD4-43A2-8F07-03B9777681BE}">
      <dsp:nvSpPr>
        <dsp:cNvPr id="0" name=""/>
        <dsp:cNvSpPr/>
      </dsp:nvSpPr>
      <dsp:spPr>
        <a:xfrm rot="5400000">
          <a:off x="2151878" y="1294473"/>
          <a:ext cx="192044" cy="2304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rot="-5400000">
        <a:off x="2178765" y="1313677"/>
        <a:ext cx="138272" cy="134431"/>
      </dsp:txXfrm>
    </dsp:sp>
    <dsp:sp modelId="{2EA179A0-71C6-4441-B697-5688DD543B3A}">
      <dsp:nvSpPr>
        <dsp:cNvPr id="0" name=""/>
        <dsp:cNvSpPr/>
      </dsp:nvSpPr>
      <dsp:spPr>
        <a:xfrm>
          <a:off x="1281686" y="1537729"/>
          <a:ext cx="1932428" cy="512117"/>
        </a:xfrm>
        <a:prstGeom prst="roundRect">
          <a:avLst>
            <a:gd name="adj" fmla="val 10000"/>
          </a:avLst>
        </a:prstGeom>
        <a:solidFill>
          <a:schemeClr val="tx1">
            <a:lumMod val="75000"/>
            <a:lumOff val="2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0" kern="1200" dirty="0"/>
            <a:t>Bi-weekly Event Updates</a:t>
          </a:r>
          <a:endParaRPr lang="en-GB" sz="1300" b="0" kern="1200" dirty="0"/>
        </a:p>
      </dsp:txBody>
      <dsp:txXfrm>
        <a:off x="1296685" y="1552728"/>
        <a:ext cx="1902430" cy="482119"/>
      </dsp:txXfrm>
    </dsp:sp>
    <dsp:sp modelId="{49BE6ECD-AF37-49D1-9654-F9DECC2B3490}">
      <dsp:nvSpPr>
        <dsp:cNvPr id="0" name=""/>
        <dsp:cNvSpPr/>
      </dsp:nvSpPr>
      <dsp:spPr>
        <a:xfrm rot="5400000">
          <a:off x="2151878" y="2062649"/>
          <a:ext cx="192044" cy="23045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GB" sz="800" kern="1200"/>
        </a:p>
      </dsp:txBody>
      <dsp:txXfrm rot="-5400000">
        <a:off x="2178765" y="2081853"/>
        <a:ext cx="138272" cy="134431"/>
      </dsp:txXfrm>
    </dsp:sp>
    <dsp:sp modelId="{4EAE990B-AE0C-4945-B33D-C64749AC56CC}">
      <dsp:nvSpPr>
        <dsp:cNvPr id="0" name=""/>
        <dsp:cNvSpPr/>
      </dsp:nvSpPr>
      <dsp:spPr>
        <a:xfrm>
          <a:off x="1281686" y="2305905"/>
          <a:ext cx="1932428" cy="512117"/>
        </a:xfrm>
        <a:prstGeom prst="roundRect">
          <a:avLst>
            <a:gd name="adj" fmla="val 10000"/>
          </a:avLst>
        </a:prstGeom>
        <a:solidFill>
          <a:schemeClr val="tx1">
            <a:lumMod val="75000"/>
            <a:lumOff val="2500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0" kern="1200" dirty="0"/>
            <a:t>Bi-weekly Controversy Rating Update</a:t>
          </a:r>
        </a:p>
      </dsp:txBody>
      <dsp:txXfrm>
        <a:off x="1296685" y="2320904"/>
        <a:ext cx="1902430" cy="4821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D3208-9943-4000-B29B-B67FD16086C2}" type="datetimeFigureOut">
              <a:rPr lang="en-US" smtClean="0"/>
              <a:t>11/14/2020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AD5E6C-7DC7-43AA-85A2-1223DCF0C548}" type="slidenum">
              <a:rPr lang="en-US" smtClean="0"/>
              <a:t>‹#›</a:t>
            </a:fld>
            <a:endParaRPr lang="en-US"/>
          </a:p>
        </p:txBody>
      </p:sp>
    </p:spTree>
    <p:extLst>
      <p:ext uri="{BB962C8B-B14F-4D97-AF65-F5344CB8AC3E}">
        <p14:creationId xmlns:p14="http://schemas.microsoft.com/office/powerpoint/2010/main" val="203892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DF298-96BE-4086-91D8-7DCEBE0DD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793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DF298-96BE-4086-91D8-7DCEBE0DD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11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DF298-96BE-4086-91D8-7DCEBE0DD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35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50790DB-AD3E-42F2-918C-6559713F290A}"/>
              </a:ext>
            </a:extLst>
          </p:cNvPr>
          <p:cNvSpPr>
            <a:spLocks noGrp="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DF298-96BE-4086-91D8-7DCEBE0DD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11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2906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89578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DF298-96BE-4086-91D8-7DCEBE0DD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65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DF298-96BE-4086-91D8-7DCEBE0DD7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744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8083F7-6880-47C9-94DA-DE4C8B2D40C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917B7503-EC27-4385-BDDC-B8AA5696C91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1182" y="230866"/>
            <a:ext cx="2937793" cy="652843"/>
          </a:xfrm>
          <a:prstGeom prst="rect">
            <a:avLst/>
          </a:prstGeom>
        </p:spPr>
      </p:pic>
      <p:cxnSp>
        <p:nvCxnSpPr>
          <p:cNvPr id="9" name="Straight Connector 8"/>
          <p:cNvCxnSpPr/>
          <p:nvPr userDrawn="1"/>
        </p:nvCxnSpPr>
        <p:spPr>
          <a:xfrm flipH="1" flipV="1">
            <a:off x="609600" y="2630492"/>
            <a:ext cx="498763" cy="4436"/>
          </a:xfrm>
          <a:prstGeom prst="line">
            <a:avLst/>
          </a:prstGeom>
          <a:ln w="38100">
            <a:solidFill>
              <a:srgbClr val="EFAC2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609600" y="5436551"/>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flipV="1">
            <a:off x="609600" y="4384020"/>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1" hasCustomPrompt="1"/>
          </p:nvPr>
        </p:nvSpPr>
        <p:spPr>
          <a:xfrm>
            <a:off x="602576" y="2729802"/>
            <a:ext cx="5334000" cy="270387"/>
          </a:xfrm>
        </p:spPr>
        <p:txBody>
          <a:bodyPr lIns="0" tIns="0" rIns="0" bIns="0"/>
          <a:lstStyle>
            <a:lvl1pPr marL="0" indent="0">
              <a:buNone/>
              <a:defRPr sz="1600" cap="all" baseline="0">
                <a:solidFill>
                  <a:schemeClr val="tx1"/>
                </a:solidFill>
                <a:latin typeface="Roboto" pitchFamily="2" charset="0"/>
                <a:ea typeface="Roboto" pitchFamily="2" charset="0"/>
              </a:defRPr>
            </a:lvl1pPr>
            <a:lvl5pPr>
              <a:defRPr/>
            </a:lvl5pPr>
          </a:lstStyle>
          <a:p>
            <a:pPr lvl="0"/>
            <a:r>
              <a:rPr lang="en-US" dirty="0"/>
              <a:t>Headline 1</a:t>
            </a:r>
          </a:p>
        </p:txBody>
      </p:sp>
      <p:sp>
        <p:nvSpPr>
          <p:cNvPr id="14" name="Text Placeholder 12"/>
          <p:cNvSpPr>
            <a:spLocks noGrp="1"/>
          </p:cNvSpPr>
          <p:nvPr>
            <p:ph type="body" sz="quarter" idx="12" hasCustomPrompt="1"/>
          </p:nvPr>
        </p:nvSpPr>
        <p:spPr>
          <a:xfrm>
            <a:off x="592347" y="3013622"/>
            <a:ext cx="5289755" cy="1190808"/>
          </a:xfrm>
        </p:spPr>
        <p:txBody>
          <a:bodyPr lIns="0" tIns="0" rIns="0" bIns="0" anchor="ctr"/>
          <a:lstStyle>
            <a:lvl1pPr marL="0" indent="0">
              <a:lnSpc>
                <a:spcPct val="100000"/>
              </a:lnSpc>
              <a:buNone/>
              <a:defRPr sz="2500" cap="none" baseline="0">
                <a:solidFill>
                  <a:schemeClr val="tx1"/>
                </a:solidFill>
                <a:latin typeface="Roboto" pitchFamily="2" charset="0"/>
                <a:ea typeface="Roboto" pitchFamily="2" charset="0"/>
              </a:defRPr>
            </a:lvl1pPr>
            <a:lvl5pPr>
              <a:defRPr/>
            </a:lvl5pPr>
          </a:lstStyle>
          <a:p>
            <a:pPr lvl="0"/>
            <a:r>
              <a:rPr lang="en-US" dirty="0"/>
              <a:t>Main headline </a:t>
            </a:r>
            <a:br>
              <a:rPr lang="en-US" dirty="0"/>
            </a:br>
            <a:r>
              <a:rPr lang="en-US" dirty="0"/>
              <a:t>- span over </a:t>
            </a:r>
            <a:br>
              <a:rPr lang="en-US" dirty="0"/>
            </a:br>
            <a:r>
              <a:rPr lang="en-US" dirty="0"/>
              <a:t>three rows</a:t>
            </a:r>
          </a:p>
        </p:txBody>
      </p:sp>
      <p:sp>
        <p:nvSpPr>
          <p:cNvPr id="15" name="Rectangle 14">
            <a:extLst>
              <a:ext uri="{FF2B5EF4-FFF2-40B4-BE49-F238E27FC236}">
                <a16:creationId xmlns:a16="http://schemas.microsoft.com/office/drawing/2014/main" id="{288EEC87-C025-4809-A536-050D90D68A5E}"/>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sp>
        <p:nvSpPr>
          <p:cNvPr id="19" name="Content Placeholder 15">
            <a:extLst>
              <a:ext uri="{FF2B5EF4-FFF2-40B4-BE49-F238E27FC236}">
                <a16:creationId xmlns:a16="http://schemas.microsoft.com/office/drawing/2014/main" id="{C71835AA-D404-4B13-8CD6-F01EF252BBF5}"/>
              </a:ext>
            </a:extLst>
          </p:cNvPr>
          <p:cNvSpPr>
            <a:spLocks noGrp="1"/>
          </p:cNvSpPr>
          <p:nvPr>
            <p:ph sz="quarter" idx="13" hasCustomPrompt="1"/>
          </p:nvPr>
        </p:nvSpPr>
        <p:spPr>
          <a:xfrm>
            <a:off x="609600" y="4504227"/>
            <a:ext cx="4847303" cy="251081"/>
          </a:xfrm>
        </p:spPr>
        <p:txBody>
          <a:bodyPr lIns="0" tIns="0" rIns="0" bIns="0"/>
          <a:lstStyle>
            <a:lvl1pPr marL="0" indent="0">
              <a:buNone/>
              <a:defRPr sz="1600" baseline="0">
                <a:solidFill>
                  <a:schemeClr val="tx1"/>
                </a:solidFill>
                <a:latin typeface="Roboto" pitchFamily="2" charset="0"/>
                <a:ea typeface="Roboto" pitchFamily="2" charset="0"/>
              </a:defRPr>
            </a:lvl1pPr>
          </a:lstStyle>
          <a:p>
            <a:pPr lvl="0"/>
            <a:r>
              <a:rPr lang="en-US" dirty="0"/>
              <a:t>Presenter Name</a:t>
            </a:r>
          </a:p>
        </p:txBody>
      </p:sp>
      <p:sp>
        <p:nvSpPr>
          <p:cNvPr id="20" name="Content Placeholder 15">
            <a:extLst>
              <a:ext uri="{FF2B5EF4-FFF2-40B4-BE49-F238E27FC236}">
                <a16:creationId xmlns:a16="http://schemas.microsoft.com/office/drawing/2014/main" id="{2019F715-7CFE-4FDC-B725-20F15F6D278C}"/>
              </a:ext>
            </a:extLst>
          </p:cNvPr>
          <p:cNvSpPr>
            <a:spLocks noGrp="1"/>
          </p:cNvSpPr>
          <p:nvPr>
            <p:ph sz="quarter" idx="14" hasCustomPrompt="1"/>
          </p:nvPr>
        </p:nvSpPr>
        <p:spPr>
          <a:xfrm>
            <a:off x="609600" y="4818861"/>
            <a:ext cx="4847303" cy="209294"/>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Title | Department</a:t>
            </a:r>
          </a:p>
        </p:txBody>
      </p:sp>
      <p:sp>
        <p:nvSpPr>
          <p:cNvPr id="21" name="Content Placeholder 15">
            <a:extLst>
              <a:ext uri="{FF2B5EF4-FFF2-40B4-BE49-F238E27FC236}">
                <a16:creationId xmlns:a16="http://schemas.microsoft.com/office/drawing/2014/main" id="{7803ED69-D88B-4398-A573-1475BD2A275B}"/>
              </a:ext>
            </a:extLst>
          </p:cNvPr>
          <p:cNvSpPr>
            <a:spLocks noGrp="1"/>
          </p:cNvSpPr>
          <p:nvPr>
            <p:ph sz="quarter" idx="15" hasCustomPrompt="1"/>
          </p:nvPr>
        </p:nvSpPr>
        <p:spPr>
          <a:xfrm>
            <a:off x="609601" y="5089248"/>
            <a:ext cx="4847302" cy="167506"/>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Date</a:t>
            </a:r>
          </a:p>
        </p:txBody>
      </p:sp>
    </p:spTree>
    <p:extLst>
      <p:ext uri="{BB962C8B-B14F-4D97-AF65-F5344CB8AC3E}">
        <p14:creationId xmlns:p14="http://schemas.microsoft.com/office/powerpoint/2010/main" val="396192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v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12" name="Content Placeholder 11"/>
          <p:cNvSpPr>
            <a:spLocks noGrp="1"/>
          </p:cNvSpPr>
          <p:nvPr>
            <p:ph sz="quarter" idx="13"/>
          </p:nvPr>
        </p:nvSpPr>
        <p:spPr>
          <a:xfrm>
            <a:off x="4000501" y="1485900"/>
            <a:ext cx="75819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599" y="1485900"/>
            <a:ext cx="3124201"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67CB7382-78D4-4539-BF9D-622490B83B20}"/>
              </a:ext>
            </a:extLst>
          </p:cNvPr>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8" name="Footer Placeholder 1">
            <a:extLst>
              <a:ext uri="{FF2B5EF4-FFF2-40B4-BE49-F238E27FC236}">
                <a16:creationId xmlns:a16="http://schemas.microsoft.com/office/drawing/2014/main" id="{3392DC35-3BEF-4085-ACB8-3599D2054F0C}"/>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2203683472"/>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14" name="Content Placeholder 13"/>
          <p:cNvSpPr>
            <a:spLocks noGrp="1"/>
          </p:cNvSpPr>
          <p:nvPr>
            <p:ph sz="quarter" idx="14"/>
          </p:nvPr>
        </p:nvSpPr>
        <p:spPr>
          <a:xfrm>
            <a:off x="620200" y="1485901"/>
            <a:ext cx="3371674" cy="4419599"/>
          </a:xfrm>
        </p:spPr>
        <p:txBody>
          <a:bodyPr/>
          <a:lstStyle/>
          <a:p>
            <a:pPr lvl="0"/>
            <a:r>
              <a:rPr lang="en-US"/>
              <a:t>Edit Master text styles</a:t>
            </a:r>
          </a:p>
          <a:p>
            <a:pPr lvl="1"/>
            <a:r>
              <a:rPr lang="en-US"/>
              <a:t>Second level</a:t>
            </a:r>
          </a:p>
        </p:txBody>
      </p:sp>
      <p:sp>
        <p:nvSpPr>
          <p:cNvPr id="10" name="Content Placeholder 13"/>
          <p:cNvSpPr>
            <a:spLocks noGrp="1"/>
          </p:cNvSpPr>
          <p:nvPr>
            <p:ph sz="quarter" idx="16"/>
          </p:nvPr>
        </p:nvSpPr>
        <p:spPr>
          <a:xfrm>
            <a:off x="4435509" y="1485152"/>
            <a:ext cx="3330408" cy="4419599"/>
          </a:xfrm>
        </p:spPr>
        <p:txBody>
          <a:bodyPr/>
          <a:lstStyle/>
          <a:p>
            <a:pPr lvl="0"/>
            <a:r>
              <a:rPr lang="en-US"/>
              <a:t>Edit Master text styles</a:t>
            </a:r>
          </a:p>
          <a:p>
            <a:pPr lvl="1"/>
            <a:r>
              <a:rPr lang="en-US"/>
              <a:t>Second level</a:t>
            </a:r>
          </a:p>
        </p:txBody>
      </p:sp>
      <p:sp>
        <p:nvSpPr>
          <p:cNvPr id="11" name="Content Placeholder 13"/>
          <p:cNvSpPr>
            <a:spLocks noGrp="1"/>
          </p:cNvSpPr>
          <p:nvPr>
            <p:ph sz="quarter" idx="17"/>
          </p:nvPr>
        </p:nvSpPr>
        <p:spPr>
          <a:xfrm>
            <a:off x="8200926" y="1479136"/>
            <a:ext cx="3371674" cy="4419600"/>
          </a:xfrm>
        </p:spPr>
        <p:txBody>
          <a:bodyPr/>
          <a:lstStyle/>
          <a:p>
            <a:pPr lvl="0"/>
            <a:r>
              <a:rPr lang="en-US"/>
              <a:t>Edit Master text styles</a:t>
            </a:r>
          </a:p>
          <a:p>
            <a:pPr lvl="1"/>
            <a:r>
              <a:rPr lang="en-US"/>
              <a:t>Second level</a:t>
            </a:r>
          </a:p>
        </p:txBody>
      </p:sp>
      <p:sp>
        <p:nvSpPr>
          <p:cNvPr id="15" name="Text Placeholder 8">
            <a:extLst>
              <a:ext uri="{FF2B5EF4-FFF2-40B4-BE49-F238E27FC236}">
                <a16:creationId xmlns:a16="http://schemas.microsoft.com/office/drawing/2014/main" id="{A6D1A0D1-4944-477B-B1A3-4BD4507D3B41}"/>
              </a:ext>
            </a:extLst>
          </p:cNvPr>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9" name="Footer Placeholder 1">
            <a:extLst>
              <a:ext uri="{FF2B5EF4-FFF2-40B4-BE49-F238E27FC236}">
                <a16:creationId xmlns:a16="http://schemas.microsoft.com/office/drawing/2014/main" id="{C3EED575-F123-4F93-A4B5-03288E761B95}"/>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68636063"/>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14" name="Content Placeholder 13"/>
          <p:cNvSpPr>
            <a:spLocks noGrp="1"/>
          </p:cNvSpPr>
          <p:nvPr>
            <p:ph sz="quarter" idx="14"/>
          </p:nvPr>
        </p:nvSpPr>
        <p:spPr>
          <a:xfrm>
            <a:off x="628827" y="1485901"/>
            <a:ext cx="2514600" cy="4419599"/>
          </a:xfrm>
        </p:spPr>
        <p:txBody>
          <a:bodyPr/>
          <a:lstStyle/>
          <a:p>
            <a:pPr lvl="0"/>
            <a:r>
              <a:rPr lang="en-US"/>
              <a:t>Edit Master text styles</a:t>
            </a:r>
          </a:p>
          <a:p>
            <a:pPr lvl="1"/>
            <a:r>
              <a:rPr lang="en-US"/>
              <a:t>Second level</a:t>
            </a:r>
          </a:p>
        </p:txBody>
      </p:sp>
      <p:sp>
        <p:nvSpPr>
          <p:cNvPr id="9" name="Content Placeholder 13"/>
          <p:cNvSpPr>
            <a:spLocks noGrp="1"/>
          </p:cNvSpPr>
          <p:nvPr>
            <p:ph sz="quarter" idx="15"/>
          </p:nvPr>
        </p:nvSpPr>
        <p:spPr>
          <a:xfrm>
            <a:off x="3432741" y="1485901"/>
            <a:ext cx="2514600" cy="4419599"/>
          </a:xfrm>
        </p:spPr>
        <p:txBody>
          <a:bodyPr/>
          <a:lstStyle/>
          <a:p>
            <a:pPr lvl="0"/>
            <a:r>
              <a:rPr lang="en-US"/>
              <a:t>Edit Master text styles</a:t>
            </a:r>
          </a:p>
          <a:p>
            <a:pPr lvl="1"/>
            <a:r>
              <a:rPr lang="en-US"/>
              <a:t>Second level</a:t>
            </a:r>
          </a:p>
        </p:txBody>
      </p:sp>
      <p:sp>
        <p:nvSpPr>
          <p:cNvPr id="10" name="Content Placeholder 13"/>
          <p:cNvSpPr>
            <a:spLocks noGrp="1"/>
          </p:cNvSpPr>
          <p:nvPr>
            <p:ph sz="quarter" idx="16"/>
          </p:nvPr>
        </p:nvSpPr>
        <p:spPr>
          <a:xfrm>
            <a:off x="6264934" y="1485901"/>
            <a:ext cx="2514600" cy="4419599"/>
          </a:xfrm>
        </p:spPr>
        <p:txBody>
          <a:bodyPr/>
          <a:lstStyle/>
          <a:p>
            <a:pPr lvl="0"/>
            <a:r>
              <a:rPr lang="en-US"/>
              <a:t>Edit Master text styles</a:t>
            </a:r>
          </a:p>
          <a:p>
            <a:pPr lvl="1"/>
            <a:r>
              <a:rPr lang="en-US"/>
              <a:t>Second level</a:t>
            </a:r>
          </a:p>
        </p:txBody>
      </p:sp>
      <p:sp>
        <p:nvSpPr>
          <p:cNvPr id="11" name="Content Placeholder 13"/>
          <p:cNvSpPr>
            <a:spLocks noGrp="1"/>
          </p:cNvSpPr>
          <p:nvPr>
            <p:ph sz="quarter" idx="17"/>
          </p:nvPr>
        </p:nvSpPr>
        <p:spPr>
          <a:xfrm>
            <a:off x="9068848" y="1485901"/>
            <a:ext cx="2514600" cy="4419600"/>
          </a:xfrm>
        </p:spPr>
        <p:txBody>
          <a:bodyPr/>
          <a:lstStyle/>
          <a:p>
            <a:pPr lvl="0"/>
            <a:r>
              <a:rPr lang="en-US"/>
              <a:t>Edit Master text styles</a:t>
            </a:r>
          </a:p>
          <a:p>
            <a:pPr lvl="1"/>
            <a:r>
              <a:rPr lang="en-US"/>
              <a:t>Second level</a:t>
            </a:r>
          </a:p>
        </p:txBody>
      </p:sp>
      <p:sp>
        <p:nvSpPr>
          <p:cNvPr id="15" name="Text Placeholder 8">
            <a:extLst>
              <a:ext uri="{FF2B5EF4-FFF2-40B4-BE49-F238E27FC236}">
                <a16:creationId xmlns:a16="http://schemas.microsoft.com/office/drawing/2014/main" id="{A6D1A0D1-4944-477B-B1A3-4BD4507D3B41}"/>
              </a:ext>
            </a:extLst>
          </p:cNvPr>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12" name="Footer Placeholder 1">
            <a:extLst>
              <a:ext uri="{FF2B5EF4-FFF2-40B4-BE49-F238E27FC236}">
                <a16:creationId xmlns:a16="http://schemas.microsoft.com/office/drawing/2014/main" id="{1262E8D9-94B7-4505-A405-21463B2BE97E}"/>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2029360359"/>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C725A2-B356-4403-A4EA-93565B0D7601}"/>
              </a:ext>
            </a:extLst>
          </p:cNvPr>
          <p:cNvSpPr>
            <a:spLocks noGrp="1"/>
          </p:cNvSpPr>
          <p:nvPr>
            <p:ph type="sldNum" sz="quarter" idx="10"/>
          </p:nvPr>
        </p:nvSpPr>
        <p:spPr/>
        <p:txBody>
          <a:bodyPr/>
          <a:lstStyle>
            <a:lvl1pPr>
              <a:defRPr b="1">
                <a:solidFill>
                  <a:schemeClr val="tx2"/>
                </a:solidFill>
              </a:defRPr>
            </a:lvl1pPr>
          </a:lstStyle>
          <a:p>
            <a:fld id="{3751373F-31D5-4ACC-BB20-614995753FE2}" type="slidenum">
              <a:rPr lang="en-US" smtClean="0"/>
              <a:pPr/>
              <a:t>‹#›</a:t>
            </a:fld>
            <a:endParaRPr lang="en-US" dirty="0"/>
          </a:p>
        </p:txBody>
      </p:sp>
      <p:sp>
        <p:nvSpPr>
          <p:cNvPr id="10" name="Title 9">
            <a:extLst>
              <a:ext uri="{FF2B5EF4-FFF2-40B4-BE49-F238E27FC236}">
                <a16:creationId xmlns:a16="http://schemas.microsoft.com/office/drawing/2014/main" id="{88F70FB3-CB28-41CD-B00D-5EC858A5FFB9}"/>
              </a:ext>
            </a:extLst>
          </p:cNvPr>
          <p:cNvSpPr>
            <a:spLocks noGrp="1"/>
          </p:cNvSpPr>
          <p:nvPr>
            <p:ph type="title"/>
          </p:nvPr>
        </p:nvSpPr>
        <p:spPr/>
        <p:txBody>
          <a:bodyPr/>
          <a:lstStyle>
            <a:lvl1pPr>
              <a:defRPr b="1"/>
            </a:lvl1pPr>
          </a:lstStyle>
          <a:p>
            <a:r>
              <a:rPr lang="en-US"/>
              <a:t>Click to edit Master title style</a:t>
            </a:r>
          </a:p>
        </p:txBody>
      </p:sp>
      <p:sp>
        <p:nvSpPr>
          <p:cNvPr id="11" name="Rectangle 10">
            <a:extLst>
              <a:ext uri="{FF2B5EF4-FFF2-40B4-BE49-F238E27FC236}">
                <a16:creationId xmlns:a16="http://schemas.microsoft.com/office/drawing/2014/main" id="{4DD58ADE-C825-464F-B62B-DF8FA32D89DA}"/>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sp>
        <p:nvSpPr>
          <p:cNvPr id="13" name="Text Placeholder 8">
            <a:extLst>
              <a:ext uri="{FF2B5EF4-FFF2-40B4-BE49-F238E27FC236}">
                <a16:creationId xmlns:a16="http://schemas.microsoft.com/office/drawing/2014/main" id="{60F07346-1FE7-4950-B2ED-BC33DA81ABA0}"/>
              </a:ext>
            </a:extLst>
          </p:cNvPr>
          <p:cNvSpPr>
            <a:spLocks noGrp="1"/>
          </p:cNvSpPr>
          <p:nvPr>
            <p:ph type="body" sz="quarter" idx="13" hasCustomPrompt="1"/>
          </p:nvPr>
        </p:nvSpPr>
        <p:spPr>
          <a:xfrm>
            <a:off x="619027" y="838201"/>
            <a:ext cx="10963373" cy="304799"/>
          </a:xfrm>
        </p:spPr>
        <p:txBody>
          <a:bodyPr anchor="ctr"/>
          <a:lstStyle>
            <a:lvl1pPr marL="0" indent="0">
              <a:buNone/>
              <a:defRPr sz="1800" b="0" cap="none" baseline="0">
                <a:solidFill>
                  <a:schemeClr val="tx2"/>
                </a:solidFill>
                <a:latin typeface="Roboto" pitchFamily="2" charset="0"/>
                <a:ea typeface="Roboto" pitchFamily="2" charset="0"/>
              </a:defRPr>
            </a:lvl1pPr>
          </a:lstStyle>
          <a:p>
            <a:pPr lvl="0"/>
            <a:r>
              <a:rPr lang="en-US" dirty="0"/>
              <a:t>Sub-Header</a:t>
            </a:r>
          </a:p>
        </p:txBody>
      </p:sp>
      <p:pic>
        <p:nvPicPr>
          <p:cNvPr id="9" name="Picture 8">
            <a:extLst>
              <a:ext uri="{FF2B5EF4-FFF2-40B4-BE49-F238E27FC236}">
                <a16:creationId xmlns:a16="http://schemas.microsoft.com/office/drawing/2014/main" id="{0AF6A982-BA88-43D4-B964-A699E600507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11480" y="6291072"/>
            <a:ext cx="1828800" cy="377622"/>
          </a:xfrm>
          <a:prstGeom prst="rect">
            <a:avLst/>
          </a:prstGeom>
        </p:spPr>
      </p:pic>
      <p:cxnSp>
        <p:nvCxnSpPr>
          <p:cNvPr id="12" name="Straight Connector 11">
            <a:extLst>
              <a:ext uri="{FF2B5EF4-FFF2-40B4-BE49-F238E27FC236}">
                <a16:creationId xmlns:a16="http://schemas.microsoft.com/office/drawing/2014/main" id="{79AB3A2C-F4C5-4DFF-9B57-7261AED387D7}"/>
              </a:ext>
            </a:extLst>
          </p:cNvPr>
          <p:cNvCxnSpPr>
            <a:cxnSpLocks/>
          </p:cNvCxnSpPr>
          <p:nvPr userDrawn="1"/>
        </p:nvCxnSpPr>
        <p:spPr>
          <a:xfrm>
            <a:off x="487943" y="400247"/>
            <a:ext cx="0" cy="419100"/>
          </a:xfrm>
          <a:prstGeom prst="line">
            <a:avLst/>
          </a:prstGeom>
          <a:ln w="76200">
            <a:solidFill>
              <a:srgbClr val="EFAC2E"/>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EB6704B-3EF7-4F37-9AD4-53A773114F16}"/>
              </a:ext>
            </a:extLst>
          </p:cNvPr>
          <p:cNvSpPr>
            <a:spLocks noGrp="1"/>
          </p:cNvSpPr>
          <p:nvPr>
            <p:ph type="body" sz="quarter" idx="14"/>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
            <a:extLst>
              <a:ext uri="{FF2B5EF4-FFF2-40B4-BE49-F238E27FC236}">
                <a16:creationId xmlns:a16="http://schemas.microsoft.com/office/drawing/2014/main" id="{D28EB4D3-BF14-4C9F-97C5-E3EF9C50812B}"/>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b="1">
                <a:solidFill>
                  <a:schemeClr val="tx2"/>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3065242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gal Disclaimer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109B988-67BB-4A6D-9A85-C438E8498876}"/>
              </a:ext>
            </a:extLst>
          </p:cNvPr>
          <p:cNvSpPr txBox="1"/>
          <p:nvPr userDrawn="1"/>
        </p:nvSpPr>
        <p:spPr>
          <a:xfrm>
            <a:off x="619027" y="838201"/>
            <a:ext cx="10979873" cy="304799"/>
          </a:xfrm>
          <a:prstGeom prst="rect">
            <a:avLst/>
          </a:prstGeom>
          <a:noFill/>
        </p:spPr>
        <p:txBody>
          <a:bodyPr wrap="square" lIns="45720" tIns="45720" rIns="45720" bIns="45720" rtlCol="0" anchor="ctr">
            <a:noAutofit/>
          </a:bodyPr>
          <a:lstStyle/>
          <a:p>
            <a:r>
              <a:rPr lang="en-US" sz="1800" b="0" kern="1200" dirty="0">
                <a:solidFill>
                  <a:schemeClr val="accent3"/>
                </a:solidFill>
                <a:effectLst/>
                <a:latin typeface="+mn-lt"/>
                <a:ea typeface="+mn-ea"/>
                <a:cs typeface="+mn-cs"/>
              </a:rPr>
              <a:t>Copyright © 2018 Sustainalytics. All rights reserved.</a:t>
            </a:r>
          </a:p>
        </p:txBody>
      </p:sp>
      <p:sp>
        <p:nvSpPr>
          <p:cNvPr id="8" name="TextBox 7">
            <a:extLst>
              <a:ext uri="{FF2B5EF4-FFF2-40B4-BE49-F238E27FC236}">
                <a16:creationId xmlns:a16="http://schemas.microsoft.com/office/drawing/2014/main" id="{98DF5096-F873-45B3-90CA-2AF48AFB56EF}"/>
              </a:ext>
            </a:extLst>
          </p:cNvPr>
          <p:cNvSpPr txBox="1"/>
          <p:nvPr userDrawn="1"/>
        </p:nvSpPr>
        <p:spPr>
          <a:xfrm>
            <a:off x="609600" y="1485900"/>
            <a:ext cx="10989300" cy="2955681"/>
          </a:xfrm>
          <a:prstGeom prst="rect">
            <a:avLst/>
          </a:prstGeom>
          <a:noFill/>
        </p:spPr>
        <p:txBody>
          <a:bodyPr wrap="square" lIns="45720" tIns="45720" rIns="45720" bIns="45720"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200" kern="1200" dirty="0">
                <a:solidFill>
                  <a:srgbClr val="6C6F70"/>
                </a:solidFill>
                <a:effectLst/>
                <a:latin typeface="+mn-lt"/>
                <a:ea typeface="+mn-ea"/>
                <a:cs typeface="+mn-cs"/>
              </a:rPr>
              <a:t>The ownership and all intellectual property rights to this presentation and the information contained herein are vested exclusively in Sustainalytics and/or its suppliers. Unless otherwise expressly agreed in writing between you and Sustainalytics, you will not be permitted to use this information otherwise than for internal use, nor will you be permitted to reproduce, disseminate, comingle, create derivative works, furnish in any manner, make available to third parties or publish this presentation, parts hereof or the information contained herein in any form or in any manner, be it electronically, mechanically, through photocopies, recordings.</a:t>
            </a:r>
            <a:r>
              <a:rPr lang="en-US" sz="1200" b="1" kern="1200" dirty="0">
                <a:solidFill>
                  <a:srgbClr val="6C6F70"/>
                </a:solidFill>
                <a:effectLst/>
                <a:latin typeface="+mn-lt"/>
                <a:ea typeface="+mn-ea"/>
                <a:cs typeface="+mn-cs"/>
              </a:rPr>
              <a:t> </a:t>
            </a:r>
            <a:r>
              <a:rPr lang="en-US" sz="1200" kern="1200" dirty="0">
                <a:solidFill>
                  <a:srgbClr val="6C6F70"/>
                </a:solidFill>
                <a:effectLst/>
                <a:latin typeface="+mn-lt"/>
                <a:ea typeface="+mn-ea"/>
                <a:cs typeface="+mn-cs"/>
              </a:rPr>
              <a:t> The information on which this presentation is based on reflects the situation as on the date of its elaboration. Such information has – fully or partially – been derived from third parties and is therefore subject to continuous modification. </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200" kern="1200" dirty="0">
              <a:solidFill>
                <a:srgbClr val="6C6F70"/>
              </a:solidFill>
              <a:effectLst/>
              <a:latin typeface="+mn-lt"/>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kern="1200" dirty="0">
                <a:solidFill>
                  <a:srgbClr val="6C6F70"/>
                </a:solidFill>
                <a:effectLst/>
                <a:latin typeface="+mn-lt"/>
                <a:ea typeface="+mn-ea"/>
                <a:cs typeface="+mn-cs"/>
              </a:rPr>
              <a:t>The information herein is provided solely for informational purposes and therefore are not an offer to buy or sell a security. Neither Sustainalytics nor all its third-party suppliers provide investment advice (as defined in the applicable jurisdiction) or any other form of (financial) advice and nothing within this presentation constitutes such advice. Sustainalytics observes the greatest possible care in using information, however the information is provided “as is” and neither Sustainalytics nor its suppliers accept any liability for damage arising from the use of this presentation or information contained herein in any manner whatsoever. Moreover, Sustainalytics and all its third-party suppliers disclaim any and all warranties and representations, express or implied, including any warranties of merchantability, completeness, accuracy or fitness for a particular purpose.</a:t>
            </a:r>
            <a:endParaRPr lang="en-US" sz="1100" dirty="0">
              <a:solidFill>
                <a:srgbClr val="6C6F70"/>
              </a:solidFill>
              <a:latin typeface="Roboto" pitchFamily="2" charset="0"/>
              <a:ea typeface="Roboto" pitchFamily="2" charset="0"/>
            </a:endParaRPr>
          </a:p>
        </p:txBody>
      </p:sp>
      <p:sp>
        <p:nvSpPr>
          <p:cNvPr id="10" name="TextBox 9">
            <a:extLst>
              <a:ext uri="{FF2B5EF4-FFF2-40B4-BE49-F238E27FC236}">
                <a16:creationId xmlns:a16="http://schemas.microsoft.com/office/drawing/2014/main" id="{AED32B32-B809-4094-B6CC-6E5161755B31}"/>
              </a:ext>
            </a:extLst>
          </p:cNvPr>
          <p:cNvSpPr txBox="1"/>
          <p:nvPr userDrawn="1"/>
        </p:nvSpPr>
        <p:spPr>
          <a:xfrm>
            <a:off x="619027" y="391042"/>
            <a:ext cx="10979873" cy="477054"/>
          </a:xfrm>
          <a:prstGeom prst="rect">
            <a:avLst/>
          </a:prstGeom>
          <a:noFill/>
        </p:spPr>
        <p:txBody>
          <a:bodyPr wrap="square" lIns="45720" tIns="45720" rIns="45720" bIns="45720" rtlCol="0">
            <a:spAutoFit/>
          </a:bodyPr>
          <a:lstStyle/>
          <a:p>
            <a:r>
              <a:rPr lang="en-US" sz="2500" dirty="0">
                <a:solidFill>
                  <a:schemeClr val="tx2"/>
                </a:solidFill>
                <a:latin typeface="Roboto" pitchFamily="2" charset="0"/>
                <a:ea typeface="Roboto" pitchFamily="2" charset="0"/>
              </a:rPr>
              <a:t>Legal Disclaimers</a:t>
            </a:r>
          </a:p>
        </p:txBody>
      </p:sp>
      <p:sp>
        <p:nvSpPr>
          <p:cNvPr id="9" name="Slide Number Placeholder 2">
            <a:extLst>
              <a:ext uri="{FF2B5EF4-FFF2-40B4-BE49-F238E27FC236}">
                <a16:creationId xmlns:a16="http://schemas.microsoft.com/office/drawing/2014/main" id="{41422DDA-746A-4E70-ADDD-CD01E82738A1}"/>
              </a:ext>
            </a:extLst>
          </p:cNvPr>
          <p:cNvSpPr>
            <a:spLocks noGrp="1"/>
          </p:cNvSpPr>
          <p:nvPr>
            <p:ph type="sldNum" sz="quarter" idx="10"/>
          </p:nvPr>
        </p:nvSpPr>
        <p:spPr>
          <a:xfrm>
            <a:off x="11283351" y="6295968"/>
            <a:ext cx="306122" cy="365125"/>
          </a:xfrm>
        </p:spPr>
        <p:txBody>
          <a:bodyPr/>
          <a:lstStyle/>
          <a:p>
            <a:fld id="{3751373F-31D5-4ACC-BB20-614995753FE2}" type="slidenum">
              <a:rPr lang="en-US" smtClean="0"/>
              <a:pPr/>
              <a:t>‹#›</a:t>
            </a:fld>
            <a:endParaRPr lang="en-US" dirty="0"/>
          </a:p>
        </p:txBody>
      </p:sp>
      <p:sp>
        <p:nvSpPr>
          <p:cNvPr id="7" name="Footer Placeholder 1">
            <a:extLst>
              <a:ext uri="{FF2B5EF4-FFF2-40B4-BE49-F238E27FC236}">
                <a16:creationId xmlns:a16="http://schemas.microsoft.com/office/drawing/2014/main" id="{8F5F1F27-E5E8-41C3-97C4-063263B5BD65}"/>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230077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ckpage - one contact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EDED03-67A3-4ED0-A6D4-48CDC5AF2C2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8458199" y="2220705"/>
            <a:ext cx="3124201" cy="307777"/>
          </a:xfrm>
          <a:prstGeom prst="rect">
            <a:avLst/>
          </a:prstGeom>
          <a:noFill/>
        </p:spPr>
        <p:txBody>
          <a:bodyPr wrap="square" lIns="0" rtlCol="0">
            <a:spAutoFit/>
          </a:bodyPr>
          <a:lstStyle/>
          <a:p>
            <a:pPr algn="l"/>
            <a:r>
              <a:rPr lang="en-US" sz="1400" b="0" dirty="0">
                <a:solidFill>
                  <a:schemeClr val="tx1"/>
                </a:solidFill>
                <a:latin typeface="Roboto" pitchFamily="2" charset="0"/>
                <a:ea typeface="Roboto" pitchFamily="2" charset="0"/>
                <a:cs typeface="Microsoft Sans Serif" panose="020B0604020202020204" pitchFamily="34" charset="0"/>
              </a:rPr>
              <a:t>For more information, please contact:</a:t>
            </a:r>
          </a:p>
        </p:txBody>
      </p:sp>
      <p:sp>
        <p:nvSpPr>
          <p:cNvPr id="10" name="TextBox 9"/>
          <p:cNvSpPr txBox="1"/>
          <p:nvPr userDrawn="1"/>
        </p:nvSpPr>
        <p:spPr>
          <a:xfrm>
            <a:off x="8458200" y="6333779"/>
            <a:ext cx="3220373" cy="338554"/>
          </a:xfrm>
          <a:prstGeom prst="rect">
            <a:avLst/>
          </a:prstGeom>
          <a:noFill/>
        </p:spPr>
        <p:txBody>
          <a:bodyPr wrap="square" lIns="0" rIns="0" rtlCol="0">
            <a:spAutoFit/>
          </a:bodyPr>
          <a:lstStyle/>
          <a:p>
            <a:pPr algn="l"/>
            <a:r>
              <a:rPr lang="en-US" sz="1600" b="1" dirty="0">
                <a:solidFill>
                  <a:schemeClr val="tx2"/>
                </a:solidFill>
                <a:latin typeface="Roboto" pitchFamily="2" charset="0"/>
                <a:ea typeface="Roboto" pitchFamily="2" charset="0"/>
              </a:rPr>
              <a:t>www.sustainalytics.com</a:t>
            </a:r>
          </a:p>
        </p:txBody>
      </p:sp>
      <p:sp>
        <p:nvSpPr>
          <p:cNvPr id="14" name="Text Placeholder 13"/>
          <p:cNvSpPr>
            <a:spLocks noGrp="1"/>
          </p:cNvSpPr>
          <p:nvPr>
            <p:ph type="body" sz="quarter" idx="10" hasCustomPrompt="1"/>
          </p:nvPr>
        </p:nvSpPr>
        <p:spPr>
          <a:xfrm>
            <a:off x="8458200" y="2823013"/>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15" name="Text Placeholder 13"/>
          <p:cNvSpPr>
            <a:spLocks noGrp="1"/>
          </p:cNvSpPr>
          <p:nvPr>
            <p:ph type="body" sz="quarter" idx="11" hasCustomPrompt="1"/>
          </p:nvPr>
        </p:nvSpPr>
        <p:spPr>
          <a:xfrm>
            <a:off x="8458200" y="3117971"/>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17" name="Text Placeholder 13"/>
          <p:cNvSpPr>
            <a:spLocks noGrp="1"/>
          </p:cNvSpPr>
          <p:nvPr>
            <p:ph type="body" sz="quarter" idx="13" hasCustomPrompt="1"/>
          </p:nvPr>
        </p:nvSpPr>
        <p:spPr>
          <a:xfrm>
            <a:off x="8458199" y="3683639"/>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18" name="Text Placeholder 13"/>
          <p:cNvSpPr>
            <a:spLocks noGrp="1"/>
          </p:cNvSpPr>
          <p:nvPr>
            <p:ph type="body" sz="quarter" idx="14" hasCustomPrompt="1"/>
          </p:nvPr>
        </p:nvSpPr>
        <p:spPr>
          <a:xfrm>
            <a:off x="8458199" y="3914040"/>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32" name="Straight Connector 31"/>
          <p:cNvCxnSpPr/>
          <p:nvPr userDrawn="1"/>
        </p:nvCxnSpPr>
        <p:spPr>
          <a:xfrm flipH="1" flipV="1">
            <a:off x="8453094" y="2660462"/>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flipV="1">
            <a:off x="8453094" y="4275964"/>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 Placeholder 13"/>
          <p:cNvSpPr>
            <a:spLocks noGrp="1"/>
          </p:cNvSpPr>
          <p:nvPr>
            <p:ph type="body" sz="quarter" idx="19" hasCustomPrompt="1"/>
          </p:nvPr>
        </p:nvSpPr>
        <p:spPr>
          <a:xfrm>
            <a:off x="8458199" y="3345946"/>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20" name="Rectangle 19">
            <a:extLst>
              <a:ext uri="{FF2B5EF4-FFF2-40B4-BE49-F238E27FC236}">
                <a16:creationId xmlns:a16="http://schemas.microsoft.com/office/drawing/2014/main" id="{9ED4DEF7-C02D-4B6B-8EA5-D778EA4FD65A}"/>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16" name="Picture 15">
            <a:extLst>
              <a:ext uri="{FF2B5EF4-FFF2-40B4-BE49-F238E27FC236}">
                <a16:creationId xmlns:a16="http://schemas.microsoft.com/office/drawing/2014/main" id="{A4540DAF-B1CC-4727-A41B-AF81ED4848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49332" y="230866"/>
            <a:ext cx="2937793" cy="652843"/>
          </a:xfrm>
          <a:prstGeom prst="rect">
            <a:avLst/>
          </a:prstGeom>
        </p:spPr>
      </p:pic>
    </p:spTree>
    <p:extLst>
      <p:ext uri="{BB962C8B-B14F-4D97-AF65-F5344CB8AC3E}">
        <p14:creationId xmlns:p14="http://schemas.microsoft.com/office/powerpoint/2010/main" val="1178328553"/>
      </p:ext>
    </p:extLst>
  </p:cSld>
  <p:clrMapOvr>
    <a:masterClrMapping/>
  </p:clrMapOvr>
  <p:extLst>
    <p:ext uri="{DCECCB84-F9BA-43D5-87BE-67443E8EF086}">
      <p15:sldGuideLst xmlns:p15="http://schemas.microsoft.com/office/powerpoint/2012/main">
        <p15:guide id="2" pos="456">
          <p15:clr>
            <a:srgbClr val="FBAE40"/>
          </p15:clr>
        </p15:guide>
        <p15:guide id="3" pos="27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page - one contact v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E5F3BF-0A60-490C-9958-D09DB36D1DB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8458199" y="2220705"/>
            <a:ext cx="3124201" cy="307777"/>
          </a:xfrm>
          <a:prstGeom prst="rect">
            <a:avLst/>
          </a:prstGeom>
          <a:noFill/>
        </p:spPr>
        <p:txBody>
          <a:bodyPr wrap="square" lIns="0" rtlCol="0">
            <a:spAutoFit/>
          </a:bodyPr>
          <a:lstStyle/>
          <a:p>
            <a:pPr algn="l"/>
            <a:r>
              <a:rPr lang="en-US" sz="1400" b="0" dirty="0">
                <a:solidFill>
                  <a:schemeClr val="tx1"/>
                </a:solidFill>
                <a:latin typeface="Roboto" pitchFamily="2" charset="0"/>
                <a:ea typeface="Roboto" pitchFamily="2" charset="0"/>
                <a:cs typeface="Microsoft Sans Serif" panose="020B0604020202020204" pitchFamily="34" charset="0"/>
              </a:rPr>
              <a:t>For more information, please contact:</a:t>
            </a:r>
          </a:p>
        </p:txBody>
      </p:sp>
      <p:sp>
        <p:nvSpPr>
          <p:cNvPr id="10" name="TextBox 9"/>
          <p:cNvSpPr txBox="1"/>
          <p:nvPr userDrawn="1"/>
        </p:nvSpPr>
        <p:spPr>
          <a:xfrm>
            <a:off x="8458200" y="6333779"/>
            <a:ext cx="3220373" cy="338554"/>
          </a:xfrm>
          <a:prstGeom prst="rect">
            <a:avLst/>
          </a:prstGeom>
          <a:noFill/>
        </p:spPr>
        <p:txBody>
          <a:bodyPr wrap="square" lIns="0" rIns="0" rtlCol="0">
            <a:spAutoFit/>
          </a:bodyPr>
          <a:lstStyle/>
          <a:p>
            <a:pPr algn="l"/>
            <a:r>
              <a:rPr lang="en-US" sz="1600" b="1" dirty="0">
                <a:solidFill>
                  <a:schemeClr val="tx2"/>
                </a:solidFill>
                <a:latin typeface="Roboto" pitchFamily="2" charset="0"/>
                <a:ea typeface="Roboto" pitchFamily="2" charset="0"/>
              </a:rPr>
              <a:t>www.sustainalytics.com</a:t>
            </a:r>
          </a:p>
        </p:txBody>
      </p:sp>
      <p:sp>
        <p:nvSpPr>
          <p:cNvPr id="14" name="Text Placeholder 13"/>
          <p:cNvSpPr>
            <a:spLocks noGrp="1"/>
          </p:cNvSpPr>
          <p:nvPr>
            <p:ph type="body" sz="quarter" idx="10" hasCustomPrompt="1"/>
          </p:nvPr>
        </p:nvSpPr>
        <p:spPr>
          <a:xfrm>
            <a:off x="8458200" y="2823013"/>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15" name="Text Placeholder 13"/>
          <p:cNvSpPr>
            <a:spLocks noGrp="1"/>
          </p:cNvSpPr>
          <p:nvPr>
            <p:ph type="body" sz="quarter" idx="11" hasCustomPrompt="1"/>
          </p:nvPr>
        </p:nvSpPr>
        <p:spPr>
          <a:xfrm>
            <a:off x="8458200" y="3117971"/>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17" name="Text Placeholder 13"/>
          <p:cNvSpPr>
            <a:spLocks noGrp="1"/>
          </p:cNvSpPr>
          <p:nvPr>
            <p:ph type="body" sz="quarter" idx="13" hasCustomPrompt="1"/>
          </p:nvPr>
        </p:nvSpPr>
        <p:spPr>
          <a:xfrm>
            <a:off x="8458199" y="3683639"/>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18" name="Text Placeholder 13"/>
          <p:cNvSpPr>
            <a:spLocks noGrp="1"/>
          </p:cNvSpPr>
          <p:nvPr>
            <p:ph type="body" sz="quarter" idx="14" hasCustomPrompt="1"/>
          </p:nvPr>
        </p:nvSpPr>
        <p:spPr>
          <a:xfrm>
            <a:off x="8458199" y="3914040"/>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32" name="Straight Connector 31"/>
          <p:cNvCxnSpPr/>
          <p:nvPr userDrawn="1"/>
        </p:nvCxnSpPr>
        <p:spPr>
          <a:xfrm flipH="1" flipV="1">
            <a:off x="8453094" y="2660462"/>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flipH="1" flipV="1">
            <a:off x="8453094" y="4275964"/>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 Placeholder 13"/>
          <p:cNvSpPr>
            <a:spLocks noGrp="1"/>
          </p:cNvSpPr>
          <p:nvPr>
            <p:ph type="body" sz="quarter" idx="19" hasCustomPrompt="1"/>
          </p:nvPr>
        </p:nvSpPr>
        <p:spPr>
          <a:xfrm>
            <a:off x="8458199" y="3345946"/>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16" name="Rectangle 15">
            <a:extLst>
              <a:ext uri="{FF2B5EF4-FFF2-40B4-BE49-F238E27FC236}">
                <a16:creationId xmlns:a16="http://schemas.microsoft.com/office/drawing/2014/main" id="{1AE9EBFD-704C-4D13-83DC-E97660BCBA02}"/>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19" name="Picture 18">
            <a:extLst>
              <a:ext uri="{FF2B5EF4-FFF2-40B4-BE49-F238E27FC236}">
                <a16:creationId xmlns:a16="http://schemas.microsoft.com/office/drawing/2014/main" id="{DD60128E-9803-41F5-BFAE-937025801F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49332" y="230866"/>
            <a:ext cx="2937793" cy="652843"/>
          </a:xfrm>
          <a:prstGeom prst="rect">
            <a:avLst/>
          </a:prstGeom>
        </p:spPr>
      </p:pic>
    </p:spTree>
    <p:extLst>
      <p:ext uri="{BB962C8B-B14F-4D97-AF65-F5344CB8AC3E}">
        <p14:creationId xmlns:p14="http://schemas.microsoft.com/office/powerpoint/2010/main" val="4272507273"/>
      </p:ext>
    </p:extLst>
  </p:cSld>
  <p:clrMapOvr>
    <a:masterClrMapping/>
  </p:clrMapOvr>
  <p:extLst>
    <p:ext uri="{DCECCB84-F9BA-43D5-87BE-67443E8EF086}">
      <p15:sldGuideLst xmlns:p15="http://schemas.microsoft.com/office/powerpoint/2012/main">
        <p15:guide id="2" pos="456">
          <p15:clr>
            <a:srgbClr val="FBAE40"/>
          </p15:clr>
        </p15:guide>
        <p15:guide id="3" pos="2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Backpage - two contacts v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4BDB43-471E-41FA-BB5C-23235E9B173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TextBox 20">
            <a:extLst>
              <a:ext uri="{FF2B5EF4-FFF2-40B4-BE49-F238E27FC236}">
                <a16:creationId xmlns:a16="http://schemas.microsoft.com/office/drawing/2014/main" id="{35FBA569-1757-42B9-BC95-A6A6F1600F86}"/>
              </a:ext>
            </a:extLst>
          </p:cNvPr>
          <p:cNvSpPr txBox="1"/>
          <p:nvPr userDrawn="1"/>
        </p:nvSpPr>
        <p:spPr>
          <a:xfrm>
            <a:off x="8458200" y="6333779"/>
            <a:ext cx="3220373" cy="338554"/>
          </a:xfrm>
          <a:prstGeom prst="rect">
            <a:avLst/>
          </a:prstGeom>
          <a:noFill/>
        </p:spPr>
        <p:txBody>
          <a:bodyPr wrap="square" lIns="0" rIns="0" rtlCol="0">
            <a:spAutoFit/>
          </a:bodyPr>
          <a:lstStyle/>
          <a:p>
            <a:pPr algn="l"/>
            <a:r>
              <a:rPr lang="en-US" sz="1600" b="1" dirty="0">
                <a:solidFill>
                  <a:schemeClr val="tx2"/>
                </a:solidFill>
                <a:latin typeface="Roboto" pitchFamily="2" charset="0"/>
                <a:ea typeface="Roboto" pitchFamily="2" charset="0"/>
              </a:rPr>
              <a:t>www.sustainalytics.com</a:t>
            </a:r>
          </a:p>
        </p:txBody>
      </p:sp>
      <p:sp>
        <p:nvSpPr>
          <p:cNvPr id="31" name="TextBox 30">
            <a:extLst>
              <a:ext uri="{FF2B5EF4-FFF2-40B4-BE49-F238E27FC236}">
                <a16:creationId xmlns:a16="http://schemas.microsoft.com/office/drawing/2014/main" id="{A0D04CA9-1D05-450F-962F-DBF9A4A65004}"/>
              </a:ext>
            </a:extLst>
          </p:cNvPr>
          <p:cNvSpPr txBox="1"/>
          <p:nvPr userDrawn="1"/>
        </p:nvSpPr>
        <p:spPr>
          <a:xfrm>
            <a:off x="5123887" y="2222278"/>
            <a:ext cx="3124201" cy="307777"/>
          </a:xfrm>
          <a:prstGeom prst="rect">
            <a:avLst/>
          </a:prstGeom>
          <a:noFill/>
        </p:spPr>
        <p:txBody>
          <a:bodyPr wrap="square" lIns="0" rtlCol="0">
            <a:spAutoFit/>
          </a:bodyPr>
          <a:lstStyle/>
          <a:p>
            <a:pPr algn="l"/>
            <a:r>
              <a:rPr lang="en-US" sz="1400" b="0" dirty="0">
                <a:solidFill>
                  <a:schemeClr val="tx1"/>
                </a:solidFill>
                <a:latin typeface="Roboto" pitchFamily="2" charset="0"/>
                <a:ea typeface="Roboto" pitchFamily="2" charset="0"/>
                <a:cs typeface="Microsoft Sans Serif" panose="020B0604020202020204" pitchFamily="34" charset="0"/>
              </a:rPr>
              <a:t>For more information, please contact:</a:t>
            </a:r>
          </a:p>
        </p:txBody>
      </p:sp>
      <p:sp>
        <p:nvSpPr>
          <p:cNvPr id="45" name="Text Placeholder 13">
            <a:extLst>
              <a:ext uri="{FF2B5EF4-FFF2-40B4-BE49-F238E27FC236}">
                <a16:creationId xmlns:a16="http://schemas.microsoft.com/office/drawing/2014/main" id="{B13E81D4-EE18-40F3-93A0-9696BE444D5E}"/>
              </a:ext>
            </a:extLst>
          </p:cNvPr>
          <p:cNvSpPr>
            <a:spLocks noGrp="1"/>
          </p:cNvSpPr>
          <p:nvPr>
            <p:ph type="body" sz="quarter" idx="10" hasCustomPrompt="1"/>
          </p:nvPr>
        </p:nvSpPr>
        <p:spPr>
          <a:xfrm>
            <a:off x="8468833" y="2823013"/>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48" name="Text Placeholder 13">
            <a:extLst>
              <a:ext uri="{FF2B5EF4-FFF2-40B4-BE49-F238E27FC236}">
                <a16:creationId xmlns:a16="http://schemas.microsoft.com/office/drawing/2014/main" id="{9D89FCB6-1B7F-4E78-A153-B2063BF1A229}"/>
              </a:ext>
            </a:extLst>
          </p:cNvPr>
          <p:cNvSpPr>
            <a:spLocks noGrp="1"/>
          </p:cNvSpPr>
          <p:nvPr>
            <p:ph type="body" sz="quarter" idx="11" hasCustomPrompt="1"/>
          </p:nvPr>
        </p:nvSpPr>
        <p:spPr>
          <a:xfrm>
            <a:off x="8468833" y="3117971"/>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49" name="Text Placeholder 13">
            <a:extLst>
              <a:ext uri="{FF2B5EF4-FFF2-40B4-BE49-F238E27FC236}">
                <a16:creationId xmlns:a16="http://schemas.microsoft.com/office/drawing/2014/main" id="{82B3D98F-8DCB-4B0B-8B0A-E0B10C88FF88}"/>
              </a:ext>
            </a:extLst>
          </p:cNvPr>
          <p:cNvSpPr>
            <a:spLocks noGrp="1"/>
          </p:cNvSpPr>
          <p:nvPr>
            <p:ph type="body" sz="quarter" idx="13" hasCustomPrompt="1"/>
          </p:nvPr>
        </p:nvSpPr>
        <p:spPr>
          <a:xfrm>
            <a:off x="8468832" y="3683639"/>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52" name="Text Placeholder 13">
            <a:extLst>
              <a:ext uri="{FF2B5EF4-FFF2-40B4-BE49-F238E27FC236}">
                <a16:creationId xmlns:a16="http://schemas.microsoft.com/office/drawing/2014/main" id="{A6DA5F8B-502A-431D-98F8-57B1E2AC9F74}"/>
              </a:ext>
            </a:extLst>
          </p:cNvPr>
          <p:cNvSpPr>
            <a:spLocks noGrp="1"/>
          </p:cNvSpPr>
          <p:nvPr>
            <p:ph type="body" sz="quarter" idx="14" hasCustomPrompt="1"/>
          </p:nvPr>
        </p:nvSpPr>
        <p:spPr>
          <a:xfrm>
            <a:off x="8468832" y="3914040"/>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53" name="Straight Connector 52">
            <a:extLst>
              <a:ext uri="{FF2B5EF4-FFF2-40B4-BE49-F238E27FC236}">
                <a16:creationId xmlns:a16="http://schemas.microsoft.com/office/drawing/2014/main" id="{4C345C9D-C531-4A56-BCE4-1BAC50F2717D}"/>
              </a:ext>
            </a:extLst>
          </p:cNvPr>
          <p:cNvCxnSpPr/>
          <p:nvPr userDrawn="1"/>
        </p:nvCxnSpPr>
        <p:spPr>
          <a:xfrm flipH="1" flipV="1">
            <a:off x="8463727" y="2660462"/>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6FF8FAD-9031-4883-B8C6-E337811307BE}"/>
              </a:ext>
            </a:extLst>
          </p:cNvPr>
          <p:cNvCxnSpPr/>
          <p:nvPr userDrawn="1"/>
        </p:nvCxnSpPr>
        <p:spPr>
          <a:xfrm flipH="1" flipV="1">
            <a:off x="8463727" y="4275964"/>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 Placeholder 13">
            <a:extLst>
              <a:ext uri="{FF2B5EF4-FFF2-40B4-BE49-F238E27FC236}">
                <a16:creationId xmlns:a16="http://schemas.microsoft.com/office/drawing/2014/main" id="{7D59B506-F8E2-4AC0-B10A-4CB397BCD8F0}"/>
              </a:ext>
            </a:extLst>
          </p:cNvPr>
          <p:cNvSpPr>
            <a:spLocks noGrp="1"/>
          </p:cNvSpPr>
          <p:nvPr>
            <p:ph type="body" sz="quarter" idx="19" hasCustomPrompt="1"/>
          </p:nvPr>
        </p:nvSpPr>
        <p:spPr>
          <a:xfrm>
            <a:off x="8468832" y="3345946"/>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56" name="Text Placeholder 13">
            <a:extLst>
              <a:ext uri="{FF2B5EF4-FFF2-40B4-BE49-F238E27FC236}">
                <a16:creationId xmlns:a16="http://schemas.microsoft.com/office/drawing/2014/main" id="{AE0C3BDE-FF68-44FD-9E72-B09A3EC2399B}"/>
              </a:ext>
            </a:extLst>
          </p:cNvPr>
          <p:cNvSpPr>
            <a:spLocks noGrp="1"/>
          </p:cNvSpPr>
          <p:nvPr>
            <p:ph type="body" sz="quarter" idx="20" hasCustomPrompt="1"/>
          </p:nvPr>
        </p:nvSpPr>
        <p:spPr>
          <a:xfrm>
            <a:off x="5133316" y="2815158"/>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57" name="Text Placeholder 13">
            <a:extLst>
              <a:ext uri="{FF2B5EF4-FFF2-40B4-BE49-F238E27FC236}">
                <a16:creationId xmlns:a16="http://schemas.microsoft.com/office/drawing/2014/main" id="{80547833-F2D5-4474-A5B8-4CB55DE430DA}"/>
              </a:ext>
            </a:extLst>
          </p:cNvPr>
          <p:cNvSpPr>
            <a:spLocks noGrp="1"/>
          </p:cNvSpPr>
          <p:nvPr>
            <p:ph type="body" sz="quarter" idx="21" hasCustomPrompt="1"/>
          </p:nvPr>
        </p:nvSpPr>
        <p:spPr>
          <a:xfrm>
            <a:off x="5133316" y="3110116"/>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58" name="Text Placeholder 13">
            <a:extLst>
              <a:ext uri="{FF2B5EF4-FFF2-40B4-BE49-F238E27FC236}">
                <a16:creationId xmlns:a16="http://schemas.microsoft.com/office/drawing/2014/main" id="{40212BB7-FB28-4356-BE08-D6815CE2E950}"/>
              </a:ext>
            </a:extLst>
          </p:cNvPr>
          <p:cNvSpPr>
            <a:spLocks noGrp="1"/>
          </p:cNvSpPr>
          <p:nvPr>
            <p:ph type="body" sz="quarter" idx="22" hasCustomPrompt="1"/>
          </p:nvPr>
        </p:nvSpPr>
        <p:spPr>
          <a:xfrm>
            <a:off x="5133315" y="3675784"/>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59" name="Text Placeholder 13">
            <a:extLst>
              <a:ext uri="{FF2B5EF4-FFF2-40B4-BE49-F238E27FC236}">
                <a16:creationId xmlns:a16="http://schemas.microsoft.com/office/drawing/2014/main" id="{AAA37C22-ED16-43FC-BD9D-B3C4F27BEFA9}"/>
              </a:ext>
            </a:extLst>
          </p:cNvPr>
          <p:cNvSpPr>
            <a:spLocks noGrp="1"/>
          </p:cNvSpPr>
          <p:nvPr>
            <p:ph type="body" sz="quarter" idx="23" hasCustomPrompt="1"/>
          </p:nvPr>
        </p:nvSpPr>
        <p:spPr>
          <a:xfrm>
            <a:off x="5133315" y="3906185"/>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60" name="Straight Connector 59">
            <a:extLst>
              <a:ext uri="{FF2B5EF4-FFF2-40B4-BE49-F238E27FC236}">
                <a16:creationId xmlns:a16="http://schemas.microsoft.com/office/drawing/2014/main" id="{261745A8-65DA-47E5-B1FD-D54233F8F755}"/>
              </a:ext>
            </a:extLst>
          </p:cNvPr>
          <p:cNvCxnSpPr/>
          <p:nvPr userDrawn="1"/>
        </p:nvCxnSpPr>
        <p:spPr>
          <a:xfrm flipH="1" flipV="1">
            <a:off x="5110341" y="2652607"/>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61FE608-CF20-4812-8093-6B07FDB7E0F0}"/>
              </a:ext>
            </a:extLst>
          </p:cNvPr>
          <p:cNvCxnSpPr/>
          <p:nvPr userDrawn="1"/>
        </p:nvCxnSpPr>
        <p:spPr>
          <a:xfrm flipH="1" flipV="1">
            <a:off x="5128210" y="4268109"/>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13">
            <a:extLst>
              <a:ext uri="{FF2B5EF4-FFF2-40B4-BE49-F238E27FC236}">
                <a16:creationId xmlns:a16="http://schemas.microsoft.com/office/drawing/2014/main" id="{F2A5C634-9D7E-4739-9939-AA4C36A42E83}"/>
              </a:ext>
            </a:extLst>
          </p:cNvPr>
          <p:cNvSpPr>
            <a:spLocks noGrp="1"/>
          </p:cNvSpPr>
          <p:nvPr>
            <p:ph type="body" sz="quarter" idx="24" hasCustomPrompt="1"/>
          </p:nvPr>
        </p:nvSpPr>
        <p:spPr>
          <a:xfrm>
            <a:off x="5133315" y="3338091"/>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22" name="Rectangle 21">
            <a:extLst>
              <a:ext uri="{FF2B5EF4-FFF2-40B4-BE49-F238E27FC236}">
                <a16:creationId xmlns:a16="http://schemas.microsoft.com/office/drawing/2014/main" id="{077705C4-B0A1-42AE-A4D6-233D2453B8D1}"/>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23" name="Picture 22">
            <a:extLst>
              <a:ext uri="{FF2B5EF4-FFF2-40B4-BE49-F238E27FC236}">
                <a16:creationId xmlns:a16="http://schemas.microsoft.com/office/drawing/2014/main" id="{7A2952DC-0E10-47C5-B4A9-43DAFF580F9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49332" y="230866"/>
            <a:ext cx="2937793" cy="652843"/>
          </a:xfrm>
          <a:prstGeom prst="rect">
            <a:avLst/>
          </a:prstGeom>
        </p:spPr>
      </p:pic>
    </p:spTree>
    <p:extLst>
      <p:ext uri="{BB962C8B-B14F-4D97-AF65-F5344CB8AC3E}">
        <p14:creationId xmlns:p14="http://schemas.microsoft.com/office/powerpoint/2010/main" val="4143848568"/>
      </p:ext>
    </p:extLst>
  </p:cSld>
  <p:clrMapOvr>
    <a:masterClrMapping/>
  </p:clrMapOvr>
  <p:extLst>
    <p:ext uri="{DCECCB84-F9BA-43D5-87BE-67443E8EF086}">
      <p15:sldGuideLst xmlns:p15="http://schemas.microsoft.com/office/powerpoint/2012/main">
        <p15:guide id="2" pos="456">
          <p15:clr>
            <a:srgbClr val="FBAE40"/>
          </p15:clr>
        </p15:guide>
        <p15:guide id="3"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page - two contacts v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422F11-C301-4838-87C7-7784870B8CA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1" name="TextBox 20">
            <a:extLst>
              <a:ext uri="{FF2B5EF4-FFF2-40B4-BE49-F238E27FC236}">
                <a16:creationId xmlns:a16="http://schemas.microsoft.com/office/drawing/2014/main" id="{35FBA569-1757-42B9-BC95-A6A6F1600F86}"/>
              </a:ext>
            </a:extLst>
          </p:cNvPr>
          <p:cNvSpPr txBox="1"/>
          <p:nvPr userDrawn="1"/>
        </p:nvSpPr>
        <p:spPr>
          <a:xfrm>
            <a:off x="8458200" y="6333779"/>
            <a:ext cx="3220373" cy="338554"/>
          </a:xfrm>
          <a:prstGeom prst="rect">
            <a:avLst/>
          </a:prstGeom>
          <a:noFill/>
        </p:spPr>
        <p:txBody>
          <a:bodyPr wrap="square" lIns="0" rIns="0" rtlCol="0">
            <a:spAutoFit/>
          </a:bodyPr>
          <a:lstStyle/>
          <a:p>
            <a:pPr algn="l"/>
            <a:r>
              <a:rPr lang="en-US" sz="1600" b="1" dirty="0">
                <a:solidFill>
                  <a:schemeClr val="tx2"/>
                </a:solidFill>
                <a:latin typeface="Roboto" pitchFamily="2" charset="0"/>
                <a:ea typeface="Roboto" pitchFamily="2" charset="0"/>
              </a:rPr>
              <a:t>www.sustainalytics.com</a:t>
            </a:r>
          </a:p>
        </p:txBody>
      </p:sp>
      <p:sp>
        <p:nvSpPr>
          <p:cNvPr id="31" name="TextBox 30">
            <a:extLst>
              <a:ext uri="{FF2B5EF4-FFF2-40B4-BE49-F238E27FC236}">
                <a16:creationId xmlns:a16="http://schemas.microsoft.com/office/drawing/2014/main" id="{A0D04CA9-1D05-450F-962F-DBF9A4A65004}"/>
              </a:ext>
            </a:extLst>
          </p:cNvPr>
          <p:cNvSpPr txBox="1"/>
          <p:nvPr userDrawn="1"/>
        </p:nvSpPr>
        <p:spPr>
          <a:xfrm>
            <a:off x="5123887" y="2222278"/>
            <a:ext cx="3124201" cy="307777"/>
          </a:xfrm>
          <a:prstGeom prst="rect">
            <a:avLst/>
          </a:prstGeom>
          <a:noFill/>
        </p:spPr>
        <p:txBody>
          <a:bodyPr wrap="square" lIns="0" rtlCol="0">
            <a:spAutoFit/>
          </a:bodyPr>
          <a:lstStyle/>
          <a:p>
            <a:pPr algn="l"/>
            <a:r>
              <a:rPr lang="en-US" sz="1400" b="0" dirty="0">
                <a:solidFill>
                  <a:schemeClr val="tx1"/>
                </a:solidFill>
                <a:latin typeface="Roboto" pitchFamily="2" charset="0"/>
                <a:ea typeface="Roboto" pitchFamily="2" charset="0"/>
                <a:cs typeface="Microsoft Sans Serif" panose="020B0604020202020204" pitchFamily="34" charset="0"/>
              </a:rPr>
              <a:t>For more information, please contact:</a:t>
            </a:r>
          </a:p>
        </p:txBody>
      </p:sp>
      <p:sp>
        <p:nvSpPr>
          <p:cNvPr id="45" name="Text Placeholder 13">
            <a:extLst>
              <a:ext uri="{FF2B5EF4-FFF2-40B4-BE49-F238E27FC236}">
                <a16:creationId xmlns:a16="http://schemas.microsoft.com/office/drawing/2014/main" id="{B13E81D4-EE18-40F3-93A0-9696BE444D5E}"/>
              </a:ext>
            </a:extLst>
          </p:cNvPr>
          <p:cNvSpPr>
            <a:spLocks noGrp="1"/>
          </p:cNvSpPr>
          <p:nvPr>
            <p:ph type="body" sz="quarter" idx="10" hasCustomPrompt="1"/>
          </p:nvPr>
        </p:nvSpPr>
        <p:spPr>
          <a:xfrm>
            <a:off x="8468833" y="2823013"/>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48" name="Text Placeholder 13">
            <a:extLst>
              <a:ext uri="{FF2B5EF4-FFF2-40B4-BE49-F238E27FC236}">
                <a16:creationId xmlns:a16="http://schemas.microsoft.com/office/drawing/2014/main" id="{9D89FCB6-1B7F-4E78-A153-B2063BF1A229}"/>
              </a:ext>
            </a:extLst>
          </p:cNvPr>
          <p:cNvSpPr>
            <a:spLocks noGrp="1"/>
          </p:cNvSpPr>
          <p:nvPr>
            <p:ph type="body" sz="quarter" idx="11" hasCustomPrompt="1"/>
          </p:nvPr>
        </p:nvSpPr>
        <p:spPr>
          <a:xfrm>
            <a:off x="8468833" y="3117971"/>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49" name="Text Placeholder 13">
            <a:extLst>
              <a:ext uri="{FF2B5EF4-FFF2-40B4-BE49-F238E27FC236}">
                <a16:creationId xmlns:a16="http://schemas.microsoft.com/office/drawing/2014/main" id="{82B3D98F-8DCB-4B0B-8B0A-E0B10C88FF88}"/>
              </a:ext>
            </a:extLst>
          </p:cNvPr>
          <p:cNvSpPr>
            <a:spLocks noGrp="1"/>
          </p:cNvSpPr>
          <p:nvPr>
            <p:ph type="body" sz="quarter" idx="13" hasCustomPrompt="1"/>
          </p:nvPr>
        </p:nvSpPr>
        <p:spPr>
          <a:xfrm>
            <a:off x="8468832" y="3683639"/>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52" name="Text Placeholder 13">
            <a:extLst>
              <a:ext uri="{FF2B5EF4-FFF2-40B4-BE49-F238E27FC236}">
                <a16:creationId xmlns:a16="http://schemas.microsoft.com/office/drawing/2014/main" id="{A6DA5F8B-502A-431D-98F8-57B1E2AC9F74}"/>
              </a:ext>
            </a:extLst>
          </p:cNvPr>
          <p:cNvSpPr>
            <a:spLocks noGrp="1"/>
          </p:cNvSpPr>
          <p:nvPr>
            <p:ph type="body" sz="quarter" idx="14" hasCustomPrompt="1"/>
          </p:nvPr>
        </p:nvSpPr>
        <p:spPr>
          <a:xfrm>
            <a:off x="8468832" y="3914040"/>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53" name="Straight Connector 52">
            <a:extLst>
              <a:ext uri="{FF2B5EF4-FFF2-40B4-BE49-F238E27FC236}">
                <a16:creationId xmlns:a16="http://schemas.microsoft.com/office/drawing/2014/main" id="{4C345C9D-C531-4A56-BCE4-1BAC50F2717D}"/>
              </a:ext>
            </a:extLst>
          </p:cNvPr>
          <p:cNvCxnSpPr/>
          <p:nvPr userDrawn="1"/>
        </p:nvCxnSpPr>
        <p:spPr>
          <a:xfrm flipH="1" flipV="1">
            <a:off x="8463727" y="2660462"/>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6FF8FAD-9031-4883-B8C6-E337811307BE}"/>
              </a:ext>
            </a:extLst>
          </p:cNvPr>
          <p:cNvCxnSpPr/>
          <p:nvPr userDrawn="1"/>
        </p:nvCxnSpPr>
        <p:spPr>
          <a:xfrm flipH="1" flipV="1">
            <a:off x="8463727" y="4275964"/>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Text Placeholder 13">
            <a:extLst>
              <a:ext uri="{FF2B5EF4-FFF2-40B4-BE49-F238E27FC236}">
                <a16:creationId xmlns:a16="http://schemas.microsoft.com/office/drawing/2014/main" id="{7D59B506-F8E2-4AC0-B10A-4CB397BCD8F0}"/>
              </a:ext>
            </a:extLst>
          </p:cNvPr>
          <p:cNvSpPr>
            <a:spLocks noGrp="1"/>
          </p:cNvSpPr>
          <p:nvPr>
            <p:ph type="body" sz="quarter" idx="19" hasCustomPrompt="1"/>
          </p:nvPr>
        </p:nvSpPr>
        <p:spPr>
          <a:xfrm>
            <a:off x="8468832" y="3345946"/>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56" name="Text Placeholder 13">
            <a:extLst>
              <a:ext uri="{FF2B5EF4-FFF2-40B4-BE49-F238E27FC236}">
                <a16:creationId xmlns:a16="http://schemas.microsoft.com/office/drawing/2014/main" id="{AE0C3BDE-FF68-44FD-9E72-B09A3EC2399B}"/>
              </a:ext>
            </a:extLst>
          </p:cNvPr>
          <p:cNvSpPr>
            <a:spLocks noGrp="1"/>
          </p:cNvSpPr>
          <p:nvPr>
            <p:ph type="body" sz="quarter" idx="20" hasCustomPrompt="1"/>
          </p:nvPr>
        </p:nvSpPr>
        <p:spPr>
          <a:xfrm>
            <a:off x="5133316" y="2815158"/>
            <a:ext cx="3124200" cy="284571"/>
          </a:xfrm>
          <a:prstGeom prst="rect">
            <a:avLst/>
          </a:prstGeom>
        </p:spPr>
        <p:txBody>
          <a:bodyPr lIns="0" tIns="0" bIns="0" anchor="ctr">
            <a:noAutofit/>
          </a:bodyPr>
          <a:lstStyle>
            <a:lvl1pPr marL="0" indent="0" algn="l">
              <a:buNone/>
              <a:defRPr sz="2000" b="1" baseline="0">
                <a:solidFill>
                  <a:schemeClr val="tx2"/>
                </a:solidFill>
                <a:latin typeface="Roboto" pitchFamily="2" charset="0"/>
                <a:ea typeface="Roboto" pitchFamily="2" charset="0"/>
              </a:defRPr>
            </a:lvl1pPr>
          </a:lstStyle>
          <a:p>
            <a:pPr lvl="0"/>
            <a:r>
              <a:rPr lang="en-US" dirty="0"/>
              <a:t>Name</a:t>
            </a:r>
          </a:p>
        </p:txBody>
      </p:sp>
      <p:sp>
        <p:nvSpPr>
          <p:cNvPr id="57" name="Text Placeholder 13">
            <a:extLst>
              <a:ext uri="{FF2B5EF4-FFF2-40B4-BE49-F238E27FC236}">
                <a16:creationId xmlns:a16="http://schemas.microsoft.com/office/drawing/2014/main" id="{80547833-F2D5-4474-A5B8-4CB55DE430DA}"/>
              </a:ext>
            </a:extLst>
          </p:cNvPr>
          <p:cNvSpPr>
            <a:spLocks noGrp="1"/>
          </p:cNvSpPr>
          <p:nvPr>
            <p:ph type="body" sz="quarter" idx="21" hasCustomPrompt="1"/>
          </p:nvPr>
        </p:nvSpPr>
        <p:spPr>
          <a:xfrm>
            <a:off x="5133316" y="3110116"/>
            <a:ext cx="3125406" cy="216603"/>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Title</a:t>
            </a:r>
          </a:p>
        </p:txBody>
      </p:sp>
      <p:sp>
        <p:nvSpPr>
          <p:cNvPr id="58" name="Text Placeholder 13">
            <a:extLst>
              <a:ext uri="{FF2B5EF4-FFF2-40B4-BE49-F238E27FC236}">
                <a16:creationId xmlns:a16="http://schemas.microsoft.com/office/drawing/2014/main" id="{40212BB7-FB28-4356-BE08-D6815CE2E950}"/>
              </a:ext>
            </a:extLst>
          </p:cNvPr>
          <p:cNvSpPr>
            <a:spLocks noGrp="1"/>
          </p:cNvSpPr>
          <p:nvPr>
            <p:ph type="body" sz="quarter" idx="22" hasCustomPrompt="1"/>
          </p:nvPr>
        </p:nvSpPr>
        <p:spPr>
          <a:xfrm>
            <a:off x="5133315" y="3675784"/>
            <a:ext cx="3125406" cy="224406"/>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Phone number</a:t>
            </a:r>
          </a:p>
        </p:txBody>
      </p:sp>
      <p:sp>
        <p:nvSpPr>
          <p:cNvPr id="59" name="Text Placeholder 13">
            <a:extLst>
              <a:ext uri="{FF2B5EF4-FFF2-40B4-BE49-F238E27FC236}">
                <a16:creationId xmlns:a16="http://schemas.microsoft.com/office/drawing/2014/main" id="{AAA37C22-ED16-43FC-BD9D-B3C4F27BEFA9}"/>
              </a:ext>
            </a:extLst>
          </p:cNvPr>
          <p:cNvSpPr>
            <a:spLocks noGrp="1"/>
          </p:cNvSpPr>
          <p:nvPr>
            <p:ph type="body" sz="quarter" idx="23" hasCustomPrompt="1"/>
          </p:nvPr>
        </p:nvSpPr>
        <p:spPr>
          <a:xfrm>
            <a:off x="5133315" y="3906185"/>
            <a:ext cx="3133725" cy="227804"/>
          </a:xfrm>
          <a:prstGeom prst="rect">
            <a:avLst/>
          </a:prstGeom>
        </p:spPr>
        <p:txBody>
          <a:bodyPr lIns="0" tIns="0" rIns="0" bIns="0" anchor="ctr">
            <a:noAutofit/>
          </a:bodyPr>
          <a:lstStyle>
            <a:lvl1pPr marL="0" indent="0" algn="l">
              <a:spcBef>
                <a:spcPts val="0"/>
              </a:spcBef>
              <a:buNone/>
              <a:defRPr sz="1200" b="0" baseline="0">
                <a:solidFill>
                  <a:schemeClr val="tx2"/>
                </a:solidFill>
                <a:latin typeface="Roboto" pitchFamily="2" charset="0"/>
                <a:ea typeface="Roboto" pitchFamily="2" charset="0"/>
              </a:defRPr>
            </a:lvl1pPr>
          </a:lstStyle>
          <a:p>
            <a:pPr lvl="0"/>
            <a:r>
              <a:rPr lang="en-US" dirty="0"/>
              <a:t>Email</a:t>
            </a:r>
          </a:p>
        </p:txBody>
      </p:sp>
      <p:cxnSp>
        <p:nvCxnSpPr>
          <p:cNvPr id="60" name="Straight Connector 59">
            <a:extLst>
              <a:ext uri="{FF2B5EF4-FFF2-40B4-BE49-F238E27FC236}">
                <a16:creationId xmlns:a16="http://schemas.microsoft.com/office/drawing/2014/main" id="{261745A8-65DA-47E5-B1FD-D54233F8F755}"/>
              </a:ext>
            </a:extLst>
          </p:cNvPr>
          <p:cNvCxnSpPr/>
          <p:nvPr userDrawn="1"/>
        </p:nvCxnSpPr>
        <p:spPr>
          <a:xfrm flipH="1" flipV="1">
            <a:off x="5110341" y="2652607"/>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61FE608-CF20-4812-8093-6B07FDB7E0F0}"/>
              </a:ext>
            </a:extLst>
          </p:cNvPr>
          <p:cNvCxnSpPr/>
          <p:nvPr userDrawn="1"/>
        </p:nvCxnSpPr>
        <p:spPr>
          <a:xfrm flipH="1" flipV="1">
            <a:off x="5128210" y="4268109"/>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2" name="Text Placeholder 13">
            <a:extLst>
              <a:ext uri="{FF2B5EF4-FFF2-40B4-BE49-F238E27FC236}">
                <a16:creationId xmlns:a16="http://schemas.microsoft.com/office/drawing/2014/main" id="{F2A5C634-9D7E-4739-9939-AA4C36A42E83}"/>
              </a:ext>
            </a:extLst>
          </p:cNvPr>
          <p:cNvSpPr>
            <a:spLocks noGrp="1"/>
          </p:cNvSpPr>
          <p:nvPr>
            <p:ph type="body" sz="quarter" idx="24" hasCustomPrompt="1"/>
          </p:nvPr>
        </p:nvSpPr>
        <p:spPr>
          <a:xfrm>
            <a:off x="5133315" y="3338091"/>
            <a:ext cx="3128947" cy="205262"/>
          </a:xfrm>
          <a:prstGeom prst="rect">
            <a:avLst/>
          </a:prstGeom>
        </p:spPr>
        <p:txBody>
          <a:bodyPr lIns="0" tIns="0" rIns="0" bIns="0" anchor="ctr">
            <a:noAutofit/>
          </a:bodyPr>
          <a:lstStyle>
            <a:lvl1pPr marL="0" indent="0" algn="l">
              <a:spcBef>
                <a:spcPts val="0"/>
              </a:spcBef>
              <a:buNone/>
              <a:defRPr sz="1200" baseline="0">
                <a:solidFill>
                  <a:schemeClr val="tx2"/>
                </a:solidFill>
                <a:latin typeface="Roboto" pitchFamily="2" charset="0"/>
                <a:ea typeface="Roboto" pitchFamily="2" charset="0"/>
              </a:defRPr>
            </a:lvl1pPr>
          </a:lstStyle>
          <a:p>
            <a:pPr lvl="0"/>
            <a:r>
              <a:rPr lang="en-US" dirty="0"/>
              <a:t>Department</a:t>
            </a:r>
          </a:p>
        </p:txBody>
      </p:sp>
      <p:sp>
        <p:nvSpPr>
          <p:cNvPr id="22" name="Rectangle 21">
            <a:extLst>
              <a:ext uri="{FF2B5EF4-FFF2-40B4-BE49-F238E27FC236}">
                <a16:creationId xmlns:a16="http://schemas.microsoft.com/office/drawing/2014/main" id="{1060F1BF-E855-4BC5-9DEB-13ED752EE3CB}"/>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23" name="Picture 22">
            <a:extLst>
              <a:ext uri="{FF2B5EF4-FFF2-40B4-BE49-F238E27FC236}">
                <a16:creationId xmlns:a16="http://schemas.microsoft.com/office/drawing/2014/main" id="{083AD671-6D74-4156-A865-2CAF8B47BB8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49332" y="230866"/>
            <a:ext cx="2937793" cy="652843"/>
          </a:xfrm>
          <a:prstGeom prst="rect">
            <a:avLst/>
          </a:prstGeom>
        </p:spPr>
      </p:pic>
    </p:spTree>
    <p:extLst>
      <p:ext uri="{BB962C8B-B14F-4D97-AF65-F5344CB8AC3E}">
        <p14:creationId xmlns:p14="http://schemas.microsoft.com/office/powerpoint/2010/main" val="633072997"/>
      </p:ext>
    </p:extLst>
  </p:cSld>
  <p:clrMapOvr>
    <a:masterClrMapping/>
  </p:clrMapOvr>
  <p:extLst>
    <p:ext uri="{DCECCB84-F9BA-43D5-87BE-67443E8EF086}">
      <p15:sldGuideLst xmlns:p15="http://schemas.microsoft.com/office/powerpoint/2012/main">
        <p15:guide id="2" pos="456">
          <p15:clr>
            <a:srgbClr val="FBAE40"/>
          </p15:clr>
        </p15:guide>
        <p15:guide id="3" pos="2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5EF88-F7D1-4F10-BBB5-F6E6D1A46B53}"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ED56A-4D8C-4349-A4C2-70C72D64A200}" type="slidenum">
              <a:rPr lang="en-US" smtClean="0"/>
              <a:t>‹#›</a:t>
            </a:fld>
            <a:endParaRPr lang="en-US"/>
          </a:p>
        </p:txBody>
      </p:sp>
    </p:spTree>
    <p:extLst>
      <p:ext uri="{BB962C8B-B14F-4D97-AF65-F5344CB8AC3E}">
        <p14:creationId xmlns:p14="http://schemas.microsoft.com/office/powerpoint/2010/main" val="189100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225AE4-1C12-4E52-896F-C7E190409A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cxnSp>
        <p:nvCxnSpPr>
          <p:cNvPr id="9" name="Straight Connector 8"/>
          <p:cNvCxnSpPr/>
          <p:nvPr userDrawn="1"/>
        </p:nvCxnSpPr>
        <p:spPr>
          <a:xfrm flipH="1" flipV="1">
            <a:off x="609600" y="2929229"/>
            <a:ext cx="498763" cy="4436"/>
          </a:xfrm>
          <a:prstGeom prst="line">
            <a:avLst/>
          </a:prstGeom>
          <a:ln w="38100">
            <a:solidFill>
              <a:srgbClr val="EFAC2E"/>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flipV="1">
            <a:off x="609600" y="5439995"/>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flipV="1">
            <a:off x="609600" y="4334106"/>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1" hasCustomPrompt="1"/>
          </p:nvPr>
        </p:nvSpPr>
        <p:spPr>
          <a:xfrm>
            <a:off x="600974" y="3061042"/>
            <a:ext cx="6865258" cy="291678"/>
          </a:xfrm>
        </p:spPr>
        <p:txBody>
          <a:bodyPr lIns="0" tIns="0" rIns="0" bIns="0" anchor="ctr"/>
          <a:lstStyle>
            <a:lvl1pPr marL="0" indent="0">
              <a:buNone/>
              <a:defRPr sz="1600" cap="all" baseline="0">
                <a:solidFill>
                  <a:schemeClr val="tx1"/>
                </a:solidFill>
                <a:latin typeface="Roboto" pitchFamily="2" charset="0"/>
                <a:ea typeface="Roboto" pitchFamily="2" charset="0"/>
              </a:defRPr>
            </a:lvl1pPr>
            <a:lvl5pPr>
              <a:defRPr/>
            </a:lvl5pPr>
          </a:lstStyle>
          <a:p>
            <a:pPr lvl="0"/>
            <a:r>
              <a:rPr lang="en-US" dirty="0"/>
              <a:t>Headline 1</a:t>
            </a:r>
          </a:p>
        </p:txBody>
      </p:sp>
      <p:sp>
        <p:nvSpPr>
          <p:cNvPr id="14" name="Text Placeholder 12"/>
          <p:cNvSpPr>
            <a:spLocks noGrp="1"/>
          </p:cNvSpPr>
          <p:nvPr>
            <p:ph type="body" sz="quarter" idx="12" hasCustomPrompt="1"/>
          </p:nvPr>
        </p:nvSpPr>
        <p:spPr>
          <a:xfrm>
            <a:off x="592348" y="3416273"/>
            <a:ext cx="6865258" cy="729978"/>
          </a:xfrm>
        </p:spPr>
        <p:txBody>
          <a:bodyPr lIns="0" tIns="0" rIns="0" bIns="0" anchor="ctr"/>
          <a:lstStyle>
            <a:lvl1pPr marL="0" indent="0">
              <a:lnSpc>
                <a:spcPct val="100000"/>
              </a:lnSpc>
              <a:buNone/>
              <a:defRPr sz="2500" cap="none" baseline="0">
                <a:solidFill>
                  <a:schemeClr val="tx1"/>
                </a:solidFill>
                <a:latin typeface="Roboto" pitchFamily="2" charset="0"/>
                <a:ea typeface="Roboto" pitchFamily="2" charset="0"/>
              </a:defRPr>
            </a:lvl1pPr>
            <a:lvl5pPr>
              <a:defRPr/>
            </a:lvl5pPr>
          </a:lstStyle>
          <a:p>
            <a:pPr lvl="0"/>
            <a:r>
              <a:rPr lang="en-US" dirty="0"/>
              <a:t>Main headline </a:t>
            </a:r>
            <a:br>
              <a:rPr lang="en-US" dirty="0"/>
            </a:br>
            <a:r>
              <a:rPr lang="en-US" dirty="0"/>
              <a:t>- span over two rows</a:t>
            </a:r>
          </a:p>
        </p:txBody>
      </p:sp>
      <p:sp>
        <p:nvSpPr>
          <p:cNvPr id="16" name="Content Placeholder 15"/>
          <p:cNvSpPr>
            <a:spLocks noGrp="1"/>
          </p:cNvSpPr>
          <p:nvPr>
            <p:ph sz="quarter" idx="13" hasCustomPrompt="1"/>
          </p:nvPr>
        </p:nvSpPr>
        <p:spPr>
          <a:xfrm>
            <a:off x="609600" y="4457098"/>
            <a:ext cx="4847303" cy="251081"/>
          </a:xfrm>
        </p:spPr>
        <p:txBody>
          <a:bodyPr lIns="0" tIns="0" rIns="0" bIns="0"/>
          <a:lstStyle>
            <a:lvl1pPr marL="0" indent="0">
              <a:buNone/>
              <a:defRPr sz="1600" baseline="0">
                <a:solidFill>
                  <a:schemeClr val="tx1"/>
                </a:solidFill>
                <a:latin typeface="Roboto" pitchFamily="2" charset="0"/>
                <a:ea typeface="Roboto" pitchFamily="2" charset="0"/>
              </a:defRPr>
            </a:lvl1pPr>
          </a:lstStyle>
          <a:p>
            <a:pPr lvl="0"/>
            <a:r>
              <a:rPr lang="en-US" dirty="0"/>
              <a:t>Presenter Name</a:t>
            </a:r>
          </a:p>
        </p:txBody>
      </p:sp>
      <p:sp>
        <p:nvSpPr>
          <p:cNvPr id="17" name="Content Placeholder 15"/>
          <p:cNvSpPr>
            <a:spLocks noGrp="1"/>
          </p:cNvSpPr>
          <p:nvPr>
            <p:ph sz="quarter" idx="14" hasCustomPrompt="1"/>
          </p:nvPr>
        </p:nvSpPr>
        <p:spPr>
          <a:xfrm>
            <a:off x="609600" y="4771732"/>
            <a:ext cx="4847303" cy="209294"/>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Title | Department</a:t>
            </a:r>
          </a:p>
        </p:txBody>
      </p:sp>
      <p:sp>
        <p:nvSpPr>
          <p:cNvPr id="18" name="Content Placeholder 15"/>
          <p:cNvSpPr>
            <a:spLocks noGrp="1"/>
          </p:cNvSpPr>
          <p:nvPr>
            <p:ph sz="quarter" idx="15" hasCustomPrompt="1"/>
          </p:nvPr>
        </p:nvSpPr>
        <p:spPr>
          <a:xfrm>
            <a:off x="609601" y="5042119"/>
            <a:ext cx="4847302" cy="167506"/>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Date</a:t>
            </a:r>
          </a:p>
        </p:txBody>
      </p:sp>
      <p:sp>
        <p:nvSpPr>
          <p:cNvPr id="15" name="Rectangle 14">
            <a:extLst>
              <a:ext uri="{FF2B5EF4-FFF2-40B4-BE49-F238E27FC236}">
                <a16:creationId xmlns:a16="http://schemas.microsoft.com/office/drawing/2014/main" id="{C43B4634-224A-42A4-8ED1-FC3C8DC32D6A}"/>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19" name="Picture 18">
            <a:extLst>
              <a:ext uri="{FF2B5EF4-FFF2-40B4-BE49-F238E27FC236}">
                <a16:creationId xmlns:a16="http://schemas.microsoft.com/office/drawing/2014/main" id="{DB32D819-4037-4451-9AFB-5B196149925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1182" y="230866"/>
            <a:ext cx="2937793" cy="652843"/>
          </a:xfrm>
          <a:prstGeom prst="rect">
            <a:avLst/>
          </a:prstGeom>
        </p:spPr>
      </p:pic>
    </p:spTree>
    <p:extLst>
      <p:ext uri="{BB962C8B-B14F-4D97-AF65-F5344CB8AC3E}">
        <p14:creationId xmlns:p14="http://schemas.microsoft.com/office/powerpoint/2010/main" val="3411067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649967"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146" name="Text Placeholder 135">
            <a:extLst>
              <a:ext uri="{FF2B5EF4-FFF2-40B4-BE49-F238E27FC236}">
                <a16:creationId xmlns:a16="http://schemas.microsoft.com/office/drawing/2014/main" id="{56E7987E-D425-4641-A476-A2F2AFEFA92C}"/>
              </a:ext>
            </a:extLst>
          </p:cNvPr>
          <p:cNvSpPr>
            <a:spLocks noGrp="1"/>
          </p:cNvSpPr>
          <p:nvPr>
            <p:ph type="body" sz="quarter" idx="16" hasCustomPrompt="1"/>
          </p:nvPr>
        </p:nvSpPr>
        <p:spPr>
          <a:xfrm>
            <a:off x="781663"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147" name="Text Placeholder 140">
            <a:extLst>
              <a:ext uri="{FF2B5EF4-FFF2-40B4-BE49-F238E27FC236}">
                <a16:creationId xmlns:a16="http://schemas.microsoft.com/office/drawing/2014/main" id="{74859718-6497-4295-886B-BD752B23C840}"/>
              </a:ext>
            </a:extLst>
          </p:cNvPr>
          <p:cNvSpPr>
            <a:spLocks noGrp="1"/>
          </p:cNvSpPr>
          <p:nvPr>
            <p:ph type="body" sz="quarter" idx="17" hasCustomPrompt="1"/>
          </p:nvPr>
        </p:nvSpPr>
        <p:spPr>
          <a:xfrm>
            <a:off x="649967" y="5394945"/>
            <a:ext cx="4772203"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grpSp>
        <p:nvGrpSpPr>
          <p:cNvPr id="139" name="Group 4">
            <a:extLst>
              <a:ext uri="{FF2B5EF4-FFF2-40B4-BE49-F238E27FC236}">
                <a16:creationId xmlns:a16="http://schemas.microsoft.com/office/drawing/2014/main" id="{D3C3B792-698C-4BC7-AB47-C8E71AA3445F}"/>
              </a:ext>
            </a:extLst>
          </p:cNvPr>
          <p:cNvGrpSpPr>
            <a:grpSpLocks noChangeAspect="1"/>
          </p:cNvGrpSpPr>
          <p:nvPr userDrawn="1"/>
        </p:nvGrpSpPr>
        <p:grpSpPr bwMode="auto">
          <a:xfrm>
            <a:off x="561421" y="453778"/>
            <a:ext cx="2216381" cy="1666547"/>
            <a:chOff x="2864" y="1181"/>
            <a:chExt cx="1952" cy="1957"/>
          </a:xfrm>
        </p:grpSpPr>
        <p:sp>
          <p:nvSpPr>
            <p:cNvPr id="189" name="AutoShape 3">
              <a:extLst>
                <a:ext uri="{FF2B5EF4-FFF2-40B4-BE49-F238E27FC236}">
                  <a16:creationId xmlns:a16="http://schemas.microsoft.com/office/drawing/2014/main" id="{F1144B68-F3AB-4FC0-BDB5-7E64FCFA89C6}"/>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0" name="Rectangle 5">
              <a:extLst>
                <a:ext uri="{FF2B5EF4-FFF2-40B4-BE49-F238E27FC236}">
                  <a16:creationId xmlns:a16="http://schemas.microsoft.com/office/drawing/2014/main" id="{DB1CA0BC-10A9-4815-AEF4-80A802AE1AE3}"/>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1" name="Freeform 6">
              <a:extLst>
                <a:ext uri="{FF2B5EF4-FFF2-40B4-BE49-F238E27FC236}">
                  <a16:creationId xmlns:a16="http://schemas.microsoft.com/office/drawing/2014/main" id="{6E1FC530-9D25-4AFE-92F1-AA5B48437B22}"/>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2" name="Freeform 7">
              <a:extLst>
                <a:ext uri="{FF2B5EF4-FFF2-40B4-BE49-F238E27FC236}">
                  <a16:creationId xmlns:a16="http://schemas.microsoft.com/office/drawing/2014/main" id="{E5C9C0C4-A825-47A4-80DA-189FD4CDE719}"/>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3" name="Freeform 8">
              <a:extLst>
                <a:ext uri="{FF2B5EF4-FFF2-40B4-BE49-F238E27FC236}">
                  <a16:creationId xmlns:a16="http://schemas.microsoft.com/office/drawing/2014/main" id="{BF404745-ED8B-4880-AA08-7FB593373BD3}"/>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4" name="Freeform 9">
              <a:extLst>
                <a:ext uri="{FF2B5EF4-FFF2-40B4-BE49-F238E27FC236}">
                  <a16:creationId xmlns:a16="http://schemas.microsoft.com/office/drawing/2014/main" id="{3012DFAC-9036-4733-B93A-67CAA6065A5D}"/>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5" name="Freeform 10">
              <a:extLst>
                <a:ext uri="{FF2B5EF4-FFF2-40B4-BE49-F238E27FC236}">
                  <a16:creationId xmlns:a16="http://schemas.microsoft.com/office/drawing/2014/main" id="{62CE831A-B761-4D49-94FE-CD1FF83810F8}"/>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6" name="Freeform 11">
              <a:extLst>
                <a:ext uri="{FF2B5EF4-FFF2-40B4-BE49-F238E27FC236}">
                  <a16:creationId xmlns:a16="http://schemas.microsoft.com/office/drawing/2014/main" id="{4060AB50-F13B-4CAE-901B-119BFD5541AC}"/>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7" name="Freeform 12">
              <a:extLst>
                <a:ext uri="{FF2B5EF4-FFF2-40B4-BE49-F238E27FC236}">
                  <a16:creationId xmlns:a16="http://schemas.microsoft.com/office/drawing/2014/main" id="{162D76C8-1A91-43A1-B2FA-120613EAC3F8}"/>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8" name="Freeform 13">
              <a:extLst>
                <a:ext uri="{FF2B5EF4-FFF2-40B4-BE49-F238E27FC236}">
                  <a16:creationId xmlns:a16="http://schemas.microsoft.com/office/drawing/2014/main" id="{A867129F-9514-4F98-861D-4935041756A7}"/>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9" name="Freeform 14">
              <a:extLst>
                <a:ext uri="{FF2B5EF4-FFF2-40B4-BE49-F238E27FC236}">
                  <a16:creationId xmlns:a16="http://schemas.microsoft.com/office/drawing/2014/main" id="{179BCBE1-F15B-452A-9454-5A9D92634433}"/>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0" name="Freeform 15">
              <a:extLst>
                <a:ext uri="{FF2B5EF4-FFF2-40B4-BE49-F238E27FC236}">
                  <a16:creationId xmlns:a16="http://schemas.microsoft.com/office/drawing/2014/main" id="{DE02BC67-4E10-445C-9BF2-905266BF2AF3}"/>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1" name="Freeform 16">
              <a:extLst>
                <a:ext uri="{FF2B5EF4-FFF2-40B4-BE49-F238E27FC236}">
                  <a16:creationId xmlns:a16="http://schemas.microsoft.com/office/drawing/2014/main" id="{D1CDDC45-84E7-48D0-A493-CB35939ACA7D}"/>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2" name="Freeform 17">
              <a:extLst>
                <a:ext uri="{FF2B5EF4-FFF2-40B4-BE49-F238E27FC236}">
                  <a16:creationId xmlns:a16="http://schemas.microsoft.com/office/drawing/2014/main" id="{FA8704D9-4A78-426D-B194-AB6AEAFA4616}"/>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3" name="Freeform 18">
              <a:extLst>
                <a:ext uri="{FF2B5EF4-FFF2-40B4-BE49-F238E27FC236}">
                  <a16:creationId xmlns:a16="http://schemas.microsoft.com/office/drawing/2014/main" id="{5E07D196-8F38-4460-8C15-EECBE3088D69}"/>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4" name="Freeform 19">
              <a:extLst>
                <a:ext uri="{FF2B5EF4-FFF2-40B4-BE49-F238E27FC236}">
                  <a16:creationId xmlns:a16="http://schemas.microsoft.com/office/drawing/2014/main" id="{DDD09126-BC8A-4A4C-87B0-84175BDD6E7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5" name="Freeform 20">
              <a:extLst>
                <a:ext uri="{FF2B5EF4-FFF2-40B4-BE49-F238E27FC236}">
                  <a16:creationId xmlns:a16="http://schemas.microsoft.com/office/drawing/2014/main" id="{0AC35AB2-A2B5-43E4-8A07-5FF76AB1D97A}"/>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6" name="Rectangle 21">
              <a:extLst>
                <a:ext uri="{FF2B5EF4-FFF2-40B4-BE49-F238E27FC236}">
                  <a16:creationId xmlns:a16="http://schemas.microsoft.com/office/drawing/2014/main" id="{000AEDDA-4FA6-4D65-B88F-9E0DEA65B80D}"/>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7" name="Freeform 22">
              <a:extLst>
                <a:ext uri="{FF2B5EF4-FFF2-40B4-BE49-F238E27FC236}">
                  <a16:creationId xmlns:a16="http://schemas.microsoft.com/office/drawing/2014/main" id="{DBB97ECE-A7A8-4866-A47B-56068F861ACE}"/>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8" name="Freeform 23">
              <a:extLst>
                <a:ext uri="{FF2B5EF4-FFF2-40B4-BE49-F238E27FC236}">
                  <a16:creationId xmlns:a16="http://schemas.microsoft.com/office/drawing/2014/main" id="{2ACF1A60-34FB-44A0-86D7-072E098CB565}"/>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9" name="Freeform 24">
              <a:extLst>
                <a:ext uri="{FF2B5EF4-FFF2-40B4-BE49-F238E27FC236}">
                  <a16:creationId xmlns:a16="http://schemas.microsoft.com/office/drawing/2014/main" id="{D86E9C6F-1848-4525-9384-03368E8DC2FF}"/>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0" name="Freeform 25">
              <a:extLst>
                <a:ext uri="{FF2B5EF4-FFF2-40B4-BE49-F238E27FC236}">
                  <a16:creationId xmlns:a16="http://schemas.microsoft.com/office/drawing/2014/main" id="{F0B2A1C4-4775-40E9-B622-F705310060CD}"/>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1" name="Freeform 26">
              <a:extLst>
                <a:ext uri="{FF2B5EF4-FFF2-40B4-BE49-F238E27FC236}">
                  <a16:creationId xmlns:a16="http://schemas.microsoft.com/office/drawing/2014/main" id="{426AD5F6-C8F1-4CB7-AC8A-23C1BA42CDB8}"/>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2" name="Freeform 27">
              <a:extLst>
                <a:ext uri="{FF2B5EF4-FFF2-40B4-BE49-F238E27FC236}">
                  <a16:creationId xmlns:a16="http://schemas.microsoft.com/office/drawing/2014/main" id="{B0ECAB00-918C-4065-B7EB-7655CD9CF0D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3" name="Freeform 28">
              <a:extLst>
                <a:ext uri="{FF2B5EF4-FFF2-40B4-BE49-F238E27FC236}">
                  <a16:creationId xmlns:a16="http://schemas.microsoft.com/office/drawing/2014/main" id="{D1D8B02A-1DB2-480F-B6EE-3A23974B8955}"/>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4" name="Freeform 29">
              <a:extLst>
                <a:ext uri="{FF2B5EF4-FFF2-40B4-BE49-F238E27FC236}">
                  <a16:creationId xmlns:a16="http://schemas.microsoft.com/office/drawing/2014/main" id="{982FB33C-4F8F-439A-A771-348BF42D8649}"/>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5" name="Freeform 30">
              <a:extLst>
                <a:ext uri="{FF2B5EF4-FFF2-40B4-BE49-F238E27FC236}">
                  <a16:creationId xmlns:a16="http://schemas.microsoft.com/office/drawing/2014/main" id="{D454DB91-C669-405D-AD62-F96718703A2F}"/>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6" name="Freeform 31">
              <a:extLst>
                <a:ext uri="{FF2B5EF4-FFF2-40B4-BE49-F238E27FC236}">
                  <a16:creationId xmlns:a16="http://schemas.microsoft.com/office/drawing/2014/main" id="{0285A4AF-21DD-4EB1-AA08-762FBD3A208D}"/>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7" name="Freeform 32">
              <a:extLst>
                <a:ext uri="{FF2B5EF4-FFF2-40B4-BE49-F238E27FC236}">
                  <a16:creationId xmlns:a16="http://schemas.microsoft.com/office/drawing/2014/main" id="{0A30254D-7806-43F0-A801-9DE9A17AE772}"/>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8" name="Freeform 34">
              <a:extLst>
                <a:ext uri="{FF2B5EF4-FFF2-40B4-BE49-F238E27FC236}">
                  <a16:creationId xmlns:a16="http://schemas.microsoft.com/office/drawing/2014/main" id="{00710D5E-0C7C-405D-8C3E-1B138A272678}"/>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9" name="Freeform 35">
              <a:extLst>
                <a:ext uri="{FF2B5EF4-FFF2-40B4-BE49-F238E27FC236}">
                  <a16:creationId xmlns:a16="http://schemas.microsoft.com/office/drawing/2014/main" id="{45980DE5-A695-41D4-B58E-41388D6C9CC4}"/>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0" name="Freeform 36">
              <a:extLst>
                <a:ext uri="{FF2B5EF4-FFF2-40B4-BE49-F238E27FC236}">
                  <a16:creationId xmlns:a16="http://schemas.microsoft.com/office/drawing/2014/main" id="{9F5515FD-58D3-49B5-8DCA-A2C061250032}"/>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1" name="Freeform 37">
              <a:extLst>
                <a:ext uri="{FF2B5EF4-FFF2-40B4-BE49-F238E27FC236}">
                  <a16:creationId xmlns:a16="http://schemas.microsoft.com/office/drawing/2014/main" id="{E65F5310-B34D-48B6-BB72-5824A90CA7CC}"/>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2" name="Freeform 38">
              <a:extLst>
                <a:ext uri="{FF2B5EF4-FFF2-40B4-BE49-F238E27FC236}">
                  <a16:creationId xmlns:a16="http://schemas.microsoft.com/office/drawing/2014/main" id="{34B7A193-8B0F-4830-B860-04F654C0EF1C}"/>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3" name="Freeform 39">
              <a:extLst>
                <a:ext uri="{FF2B5EF4-FFF2-40B4-BE49-F238E27FC236}">
                  <a16:creationId xmlns:a16="http://schemas.microsoft.com/office/drawing/2014/main" id="{E17F19F7-E66B-4348-9126-4760CECBB285}"/>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4" name="Freeform 40">
              <a:extLst>
                <a:ext uri="{FF2B5EF4-FFF2-40B4-BE49-F238E27FC236}">
                  <a16:creationId xmlns:a16="http://schemas.microsoft.com/office/drawing/2014/main" id="{B1A5512D-9F93-43B4-8866-823F4D2000B7}"/>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5" name="Freeform 41">
              <a:extLst>
                <a:ext uri="{FF2B5EF4-FFF2-40B4-BE49-F238E27FC236}">
                  <a16:creationId xmlns:a16="http://schemas.microsoft.com/office/drawing/2014/main" id="{0B1CF15D-B9CB-41DB-B8CC-E7782B62C6D0}"/>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6" name="Freeform 42">
              <a:extLst>
                <a:ext uri="{FF2B5EF4-FFF2-40B4-BE49-F238E27FC236}">
                  <a16:creationId xmlns:a16="http://schemas.microsoft.com/office/drawing/2014/main" id="{29F228CC-1FD8-4363-AE7A-88B9DE20A61E}"/>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7" name="Freeform 43">
              <a:extLst>
                <a:ext uri="{FF2B5EF4-FFF2-40B4-BE49-F238E27FC236}">
                  <a16:creationId xmlns:a16="http://schemas.microsoft.com/office/drawing/2014/main" id="{5C5ABF27-F04C-4B3A-8D23-99291DA99143}"/>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8" name="Freeform 44">
              <a:extLst>
                <a:ext uri="{FF2B5EF4-FFF2-40B4-BE49-F238E27FC236}">
                  <a16:creationId xmlns:a16="http://schemas.microsoft.com/office/drawing/2014/main" id="{73849F8F-BA7F-4A94-BC3D-74DDA3CA0236}"/>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9" name="Freeform 45">
              <a:extLst>
                <a:ext uri="{FF2B5EF4-FFF2-40B4-BE49-F238E27FC236}">
                  <a16:creationId xmlns:a16="http://schemas.microsoft.com/office/drawing/2014/main" id="{D57F78E2-9509-4870-B404-467A5C44C2A9}"/>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0" name="Freeform 46">
              <a:extLst>
                <a:ext uri="{FF2B5EF4-FFF2-40B4-BE49-F238E27FC236}">
                  <a16:creationId xmlns:a16="http://schemas.microsoft.com/office/drawing/2014/main" id="{2A6B04D5-A08E-4CE2-AD1F-DBA8858BEB0D}"/>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1" name="Freeform 47">
              <a:extLst>
                <a:ext uri="{FF2B5EF4-FFF2-40B4-BE49-F238E27FC236}">
                  <a16:creationId xmlns:a16="http://schemas.microsoft.com/office/drawing/2014/main" id="{0CA78EF8-ED6E-45F1-A49B-6DD19E31D487}"/>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2" name="Freeform 48">
              <a:extLst>
                <a:ext uri="{FF2B5EF4-FFF2-40B4-BE49-F238E27FC236}">
                  <a16:creationId xmlns:a16="http://schemas.microsoft.com/office/drawing/2014/main" id="{A57AD615-01C2-47B5-A0EB-A98FAB2420F2}"/>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3" name="Freeform 49">
              <a:extLst>
                <a:ext uri="{FF2B5EF4-FFF2-40B4-BE49-F238E27FC236}">
                  <a16:creationId xmlns:a16="http://schemas.microsoft.com/office/drawing/2014/main" id="{55F52E64-BCB6-450A-A3B9-C5856F86FD4A}"/>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4" name="Freeform 50">
              <a:extLst>
                <a:ext uri="{FF2B5EF4-FFF2-40B4-BE49-F238E27FC236}">
                  <a16:creationId xmlns:a16="http://schemas.microsoft.com/office/drawing/2014/main" id="{FE8DED9C-BC2F-4E90-AF3B-4FF92BFBEA41}"/>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5" name="Freeform 51">
              <a:extLst>
                <a:ext uri="{FF2B5EF4-FFF2-40B4-BE49-F238E27FC236}">
                  <a16:creationId xmlns:a16="http://schemas.microsoft.com/office/drawing/2014/main" id="{DFAC6AEA-F0C8-49D8-8D23-8F1ABED54046}"/>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6" name="Freeform 52">
              <a:extLst>
                <a:ext uri="{FF2B5EF4-FFF2-40B4-BE49-F238E27FC236}">
                  <a16:creationId xmlns:a16="http://schemas.microsoft.com/office/drawing/2014/main" id="{94784C7C-B8A9-41FB-B6DD-07C0D21FE92B}"/>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7" name="Freeform 53">
              <a:extLst>
                <a:ext uri="{FF2B5EF4-FFF2-40B4-BE49-F238E27FC236}">
                  <a16:creationId xmlns:a16="http://schemas.microsoft.com/office/drawing/2014/main" id="{DD3A09B1-9740-4B7F-ADCB-6967BBD8725F}"/>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8" name="Freeform 54">
              <a:extLst>
                <a:ext uri="{FF2B5EF4-FFF2-40B4-BE49-F238E27FC236}">
                  <a16:creationId xmlns:a16="http://schemas.microsoft.com/office/drawing/2014/main" id="{5D76697D-E67D-4DBE-9B4E-C9C6303D13DE}"/>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9" name="Freeform 55">
              <a:extLst>
                <a:ext uri="{FF2B5EF4-FFF2-40B4-BE49-F238E27FC236}">
                  <a16:creationId xmlns:a16="http://schemas.microsoft.com/office/drawing/2014/main" id="{3D6D6FE0-1DC5-4D12-9C4D-F201F793ACD4}"/>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0" name="Freeform 56">
              <a:extLst>
                <a:ext uri="{FF2B5EF4-FFF2-40B4-BE49-F238E27FC236}">
                  <a16:creationId xmlns:a16="http://schemas.microsoft.com/office/drawing/2014/main" id="{F97BE177-7241-4BB5-95E3-C738C0DEA200}"/>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1" name="Freeform 57">
              <a:extLst>
                <a:ext uri="{FF2B5EF4-FFF2-40B4-BE49-F238E27FC236}">
                  <a16:creationId xmlns:a16="http://schemas.microsoft.com/office/drawing/2014/main" id="{B312547D-8055-4202-B3C2-8163B48F6E2B}"/>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2" name="Freeform 58">
              <a:extLst>
                <a:ext uri="{FF2B5EF4-FFF2-40B4-BE49-F238E27FC236}">
                  <a16:creationId xmlns:a16="http://schemas.microsoft.com/office/drawing/2014/main" id="{C48F8059-7D4B-4B04-8A12-C162D91D5DFD}"/>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3" name="Freeform 59">
              <a:extLst>
                <a:ext uri="{FF2B5EF4-FFF2-40B4-BE49-F238E27FC236}">
                  <a16:creationId xmlns:a16="http://schemas.microsoft.com/office/drawing/2014/main" id="{E26410F2-EB45-4288-9F0D-893860511F95}"/>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4" name="Freeform 60">
              <a:extLst>
                <a:ext uri="{FF2B5EF4-FFF2-40B4-BE49-F238E27FC236}">
                  <a16:creationId xmlns:a16="http://schemas.microsoft.com/office/drawing/2014/main" id="{6C0E53F1-9B8F-4865-85ED-193C56960D7E}"/>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5" name="Freeform 61">
              <a:extLst>
                <a:ext uri="{FF2B5EF4-FFF2-40B4-BE49-F238E27FC236}">
                  <a16:creationId xmlns:a16="http://schemas.microsoft.com/office/drawing/2014/main" id="{59D3D0CD-1B8D-4C2B-8D0A-D68187B7D4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6" name="Freeform 62">
              <a:extLst>
                <a:ext uri="{FF2B5EF4-FFF2-40B4-BE49-F238E27FC236}">
                  <a16:creationId xmlns:a16="http://schemas.microsoft.com/office/drawing/2014/main" id="{0A819554-1D18-455B-B0DB-80E67DC04F63}"/>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grpSp>
      <p:sp>
        <p:nvSpPr>
          <p:cNvPr id="252" name="Picture Placeholder 251">
            <a:extLst>
              <a:ext uri="{FF2B5EF4-FFF2-40B4-BE49-F238E27FC236}">
                <a16:creationId xmlns:a16="http://schemas.microsoft.com/office/drawing/2014/main" id="{9543297A-9A00-45E2-9D6B-76630245E460}"/>
              </a:ext>
            </a:extLst>
          </p:cNvPr>
          <p:cNvSpPr>
            <a:spLocks noGrp="1"/>
          </p:cNvSpPr>
          <p:nvPr>
            <p:ph type="pic" sz="quarter" idx="18" hasCustomPrompt="1"/>
          </p:nvPr>
        </p:nvSpPr>
        <p:spPr>
          <a:xfrm>
            <a:off x="5496040" y="1032581"/>
            <a:ext cx="670796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Tree>
    <p:extLst>
      <p:ext uri="{BB962C8B-B14F-4D97-AF65-F5344CB8AC3E}">
        <p14:creationId xmlns:p14="http://schemas.microsoft.com/office/powerpoint/2010/main" val="3318952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12204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648111"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75" name="Text Placeholder 140">
            <a:extLst>
              <a:ext uri="{FF2B5EF4-FFF2-40B4-BE49-F238E27FC236}">
                <a16:creationId xmlns:a16="http://schemas.microsoft.com/office/drawing/2014/main" id="{F8C9875D-6ED4-4691-B4EE-6BE289CEFD87}"/>
              </a:ext>
            </a:extLst>
          </p:cNvPr>
          <p:cNvSpPr>
            <a:spLocks noGrp="1"/>
          </p:cNvSpPr>
          <p:nvPr>
            <p:ph type="body" sz="quarter" idx="17" hasCustomPrompt="1"/>
          </p:nvPr>
        </p:nvSpPr>
        <p:spPr>
          <a:xfrm>
            <a:off x="648111" y="5394945"/>
            <a:ext cx="4772203"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66" name="Text Placeholder 135">
            <a:extLst>
              <a:ext uri="{FF2B5EF4-FFF2-40B4-BE49-F238E27FC236}">
                <a16:creationId xmlns:a16="http://schemas.microsoft.com/office/drawing/2014/main" id="{601F3602-2361-40F0-A995-ABA050961AB0}"/>
              </a:ext>
            </a:extLst>
          </p:cNvPr>
          <p:cNvSpPr>
            <a:spLocks noGrp="1"/>
          </p:cNvSpPr>
          <p:nvPr>
            <p:ph type="body" sz="quarter" idx="16" hasCustomPrompt="1"/>
          </p:nvPr>
        </p:nvSpPr>
        <p:spPr>
          <a:xfrm>
            <a:off x="779807" y="5338960"/>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67" name="Picture Placeholder 66">
            <a:extLst>
              <a:ext uri="{FF2B5EF4-FFF2-40B4-BE49-F238E27FC236}">
                <a16:creationId xmlns:a16="http://schemas.microsoft.com/office/drawing/2014/main" id="{8FD03934-1038-48BB-99F7-5E65A0E0DE7B}"/>
              </a:ext>
            </a:extLst>
          </p:cNvPr>
          <p:cNvSpPr>
            <a:spLocks noGrp="1"/>
          </p:cNvSpPr>
          <p:nvPr>
            <p:ph type="pic" sz="quarter" idx="18" hasCustomPrompt="1"/>
          </p:nvPr>
        </p:nvSpPr>
        <p:spPr>
          <a:xfrm>
            <a:off x="5496040" y="1032581"/>
            <a:ext cx="670796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grpSp>
        <p:nvGrpSpPr>
          <p:cNvPr id="68" name="Group 4">
            <a:extLst>
              <a:ext uri="{FF2B5EF4-FFF2-40B4-BE49-F238E27FC236}">
                <a16:creationId xmlns:a16="http://schemas.microsoft.com/office/drawing/2014/main" id="{D8028177-8E83-432F-BACB-E807F3191E75}"/>
              </a:ext>
            </a:extLst>
          </p:cNvPr>
          <p:cNvGrpSpPr>
            <a:grpSpLocks noChangeAspect="1"/>
          </p:cNvGrpSpPr>
          <p:nvPr userDrawn="1"/>
        </p:nvGrpSpPr>
        <p:grpSpPr bwMode="auto">
          <a:xfrm>
            <a:off x="809673" y="616634"/>
            <a:ext cx="1920000" cy="1443689"/>
            <a:chOff x="2864" y="1181"/>
            <a:chExt cx="1952" cy="1957"/>
          </a:xfrm>
        </p:grpSpPr>
        <p:sp>
          <p:nvSpPr>
            <p:cNvPr id="69" name="AutoShape 3">
              <a:extLst>
                <a:ext uri="{FF2B5EF4-FFF2-40B4-BE49-F238E27FC236}">
                  <a16:creationId xmlns:a16="http://schemas.microsoft.com/office/drawing/2014/main" id="{E52450A5-24E9-4A2A-9608-6B511DFE44DF}"/>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4" name="Rectangle 5">
              <a:extLst>
                <a:ext uri="{FF2B5EF4-FFF2-40B4-BE49-F238E27FC236}">
                  <a16:creationId xmlns:a16="http://schemas.microsoft.com/office/drawing/2014/main" id="{8F6E39B7-21CE-4EC7-8450-0C807EEC3654}"/>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2" name="Freeform 6">
              <a:extLst>
                <a:ext uri="{FF2B5EF4-FFF2-40B4-BE49-F238E27FC236}">
                  <a16:creationId xmlns:a16="http://schemas.microsoft.com/office/drawing/2014/main" id="{B9D0D64D-2220-47E1-BBEE-2BB809DDCFC8}"/>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3" name="Freeform 7">
              <a:extLst>
                <a:ext uri="{FF2B5EF4-FFF2-40B4-BE49-F238E27FC236}">
                  <a16:creationId xmlns:a16="http://schemas.microsoft.com/office/drawing/2014/main" id="{EC7F13C6-30B5-4789-A9CA-C5D5358E9295}"/>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4" name="Freeform 8">
              <a:extLst>
                <a:ext uri="{FF2B5EF4-FFF2-40B4-BE49-F238E27FC236}">
                  <a16:creationId xmlns:a16="http://schemas.microsoft.com/office/drawing/2014/main" id="{A3083010-51A6-4BBD-B2CD-80A24C3B2A0A}"/>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5" name="Freeform 9">
              <a:extLst>
                <a:ext uri="{FF2B5EF4-FFF2-40B4-BE49-F238E27FC236}">
                  <a16:creationId xmlns:a16="http://schemas.microsoft.com/office/drawing/2014/main" id="{5E898951-C5EB-4B83-A8D2-16B7645D31D7}"/>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6" name="Freeform 10">
              <a:extLst>
                <a:ext uri="{FF2B5EF4-FFF2-40B4-BE49-F238E27FC236}">
                  <a16:creationId xmlns:a16="http://schemas.microsoft.com/office/drawing/2014/main" id="{BFA480E4-F894-4BFB-B82D-99C8CEF8FCEF}"/>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7" name="Freeform 11">
              <a:extLst>
                <a:ext uri="{FF2B5EF4-FFF2-40B4-BE49-F238E27FC236}">
                  <a16:creationId xmlns:a16="http://schemas.microsoft.com/office/drawing/2014/main" id="{D3190D5E-F207-4CD9-B0B9-790E48047249}"/>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8" name="Freeform 12">
              <a:extLst>
                <a:ext uri="{FF2B5EF4-FFF2-40B4-BE49-F238E27FC236}">
                  <a16:creationId xmlns:a16="http://schemas.microsoft.com/office/drawing/2014/main" id="{93786209-7857-466A-86D1-A8269FDF2127}"/>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9" name="Freeform 13">
              <a:extLst>
                <a:ext uri="{FF2B5EF4-FFF2-40B4-BE49-F238E27FC236}">
                  <a16:creationId xmlns:a16="http://schemas.microsoft.com/office/drawing/2014/main" id="{9CEFA7CF-3571-499B-B975-97CD9F48DADE}"/>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1" name="Freeform 14">
              <a:extLst>
                <a:ext uri="{FF2B5EF4-FFF2-40B4-BE49-F238E27FC236}">
                  <a16:creationId xmlns:a16="http://schemas.microsoft.com/office/drawing/2014/main" id="{E2D21E27-3698-4A5C-80DB-06E7B72F1FBF}"/>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2" name="Freeform 15">
              <a:extLst>
                <a:ext uri="{FF2B5EF4-FFF2-40B4-BE49-F238E27FC236}">
                  <a16:creationId xmlns:a16="http://schemas.microsoft.com/office/drawing/2014/main" id="{12F5D869-32E2-4A28-9341-A5FF3235FE55}"/>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3" name="Freeform 16">
              <a:extLst>
                <a:ext uri="{FF2B5EF4-FFF2-40B4-BE49-F238E27FC236}">
                  <a16:creationId xmlns:a16="http://schemas.microsoft.com/office/drawing/2014/main" id="{46C5A8B1-884D-404F-ADBE-CF206C6E9AF8}"/>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4" name="Freeform 17">
              <a:extLst>
                <a:ext uri="{FF2B5EF4-FFF2-40B4-BE49-F238E27FC236}">
                  <a16:creationId xmlns:a16="http://schemas.microsoft.com/office/drawing/2014/main" id="{F226FACD-A8F6-460B-BD87-A87B75EC05D4}"/>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5" name="Freeform 18">
              <a:extLst>
                <a:ext uri="{FF2B5EF4-FFF2-40B4-BE49-F238E27FC236}">
                  <a16:creationId xmlns:a16="http://schemas.microsoft.com/office/drawing/2014/main" id="{8B5F0318-B82F-4B24-8BEA-FA118C276C0B}"/>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6" name="Freeform 19">
              <a:extLst>
                <a:ext uri="{FF2B5EF4-FFF2-40B4-BE49-F238E27FC236}">
                  <a16:creationId xmlns:a16="http://schemas.microsoft.com/office/drawing/2014/main" id="{FBADB5E1-ABB1-420D-B065-10A007FED996}"/>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7" name="Freeform 20">
              <a:extLst>
                <a:ext uri="{FF2B5EF4-FFF2-40B4-BE49-F238E27FC236}">
                  <a16:creationId xmlns:a16="http://schemas.microsoft.com/office/drawing/2014/main" id="{972885BC-1538-42CC-ACB0-44375E41252B}"/>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8" name="Rectangle 21">
              <a:extLst>
                <a:ext uri="{FF2B5EF4-FFF2-40B4-BE49-F238E27FC236}">
                  <a16:creationId xmlns:a16="http://schemas.microsoft.com/office/drawing/2014/main" id="{C99AFF5E-4521-4A7F-B4FD-D5981155088C}"/>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9" name="Freeform 22">
              <a:extLst>
                <a:ext uri="{FF2B5EF4-FFF2-40B4-BE49-F238E27FC236}">
                  <a16:creationId xmlns:a16="http://schemas.microsoft.com/office/drawing/2014/main" id="{C61E904B-66BB-4FDE-A7DB-9DDBA0E201B5}"/>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0" name="Freeform 23">
              <a:extLst>
                <a:ext uri="{FF2B5EF4-FFF2-40B4-BE49-F238E27FC236}">
                  <a16:creationId xmlns:a16="http://schemas.microsoft.com/office/drawing/2014/main" id="{0E70CA99-897A-4256-A90A-FFCFB226B889}"/>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1" name="Freeform 24">
              <a:extLst>
                <a:ext uri="{FF2B5EF4-FFF2-40B4-BE49-F238E27FC236}">
                  <a16:creationId xmlns:a16="http://schemas.microsoft.com/office/drawing/2014/main" id="{BEE4EB4C-A787-45D5-86C1-FB4972DE0740}"/>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2" name="Freeform 25">
              <a:extLst>
                <a:ext uri="{FF2B5EF4-FFF2-40B4-BE49-F238E27FC236}">
                  <a16:creationId xmlns:a16="http://schemas.microsoft.com/office/drawing/2014/main" id="{97612278-5E29-430B-8711-1FFE42588241}"/>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3" name="Freeform 26">
              <a:extLst>
                <a:ext uri="{FF2B5EF4-FFF2-40B4-BE49-F238E27FC236}">
                  <a16:creationId xmlns:a16="http://schemas.microsoft.com/office/drawing/2014/main" id="{4A817AF0-9F6D-4225-B5E8-028D8BE968D6}"/>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4" name="Freeform 27">
              <a:extLst>
                <a:ext uri="{FF2B5EF4-FFF2-40B4-BE49-F238E27FC236}">
                  <a16:creationId xmlns:a16="http://schemas.microsoft.com/office/drawing/2014/main" id="{5FC0D95E-4634-4CF4-81CD-F97C445B3FF5}"/>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5" name="Freeform 28">
              <a:extLst>
                <a:ext uri="{FF2B5EF4-FFF2-40B4-BE49-F238E27FC236}">
                  <a16:creationId xmlns:a16="http://schemas.microsoft.com/office/drawing/2014/main" id="{BFDA76B1-4296-466F-B8D3-59BE03C3C8B3}"/>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6" name="Freeform 29">
              <a:extLst>
                <a:ext uri="{FF2B5EF4-FFF2-40B4-BE49-F238E27FC236}">
                  <a16:creationId xmlns:a16="http://schemas.microsoft.com/office/drawing/2014/main" id="{523E1371-4810-4B97-A162-BD09ADFE2030}"/>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7" name="Freeform 30">
              <a:extLst>
                <a:ext uri="{FF2B5EF4-FFF2-40B4-BE49-F238E27FC236}">
                  <a16:creationId xmlns:a16="http://schemas.microsoft.com/office/drawing/2014/main" id="{0C62F7A3-C883-4866-8777-CB0193E03AA7}"/>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8" name="Freeform 31">
              <a:extLst>
                <a:ext uri="{FF2B5EF4-FFF2-40B4-BE49-F238E27FC236}">
                  <a16:creationId xmlns:a16="http://schemas.microsoft.com/office/drawing/2014/main" id="{0A565D83-C19C-431C-965B-BD12E5AC1672}"/>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9" name="Freeform 32">
              <a:extLst>
                <a:ext uri="{FF2B5EF4-FFF2-40B4-BE49-F238E27FC236}">
                  <a16:creationId xmlns:a16="http://schemas.microsoft.com/office/drawing/2014/main" id="{610466EB-4655-492E-955B-548189535D80}"/>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0" name="Freeform 34">
              <a:extLst>
                <a:ext uri="{FF2B5EF4-FFF2-40B4-BE49-F238E27FC236}">
                  <a16:creationId xmlns:a16="http://schemas.microsoft.com/office/drawing/2014/main" id="{E2C57738-1257-4C3A-A7FA-EA653FB70DF0}"/>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1" name="Freeform 35">
              <a:extLst>
                <a:ext uri="{FF2B5EF4-FFF2-40B4-BE49-F238E27FC236}">
                  <a16:creationId xmlns:a16="http://schemas.microsoft.com/office/drawing/2014/main" id="{84FF9AB7-2451-4AD8-B43A-265371D37D1D}"/>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2" name="Freeform 36">
              <a:extLst>
                <a:ext uri="{FF2B5EF4-FFF2-40B4-BE49-F238E27FC236}">
                  <a16:creationId xmlns:a16="http://schemas.microsoft.com/office/drawing/2014/main" id="{4A615ACA-91B0-4A7D-B92E-9764FFB145FE}"/>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3" name="Freeform 37">
              <a:extLst>
                <a:ext uri="{FF2B5EF4-FFF2-40B4-BE49-F238E27FC236}">
                  <a16:creationId xmlns:a16="http://schemas.microsoft.com/office/drawing/2014/main" id="{FA488F50-DDFF-49CC-9BD8-0AE268ECF13C}"/>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4" name="Freeform 38">
              <a:extLst>
                <a:ext uri="{FF2B5EF4-FFF2-40B4-BE49-F238E27FC236}">
                  <a16:creationId xmlns:a16="http://schemas.microsoft.com/office/drawing/2014/main" id="{9B423368-4192-4F14-960D-6C2C12606139}"/>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5" name="Freeform 39">
              <a:extLst>
                <a:ext uri="{FF2B5EF4-FFF2-40B4-BE49-F238E27FC236}">
                  <a16:creationId xmlns:a16="http://schemas.microsoft.com/office/drawing/2014/main" id="{C004167E-2022-45FA-AD88-F3A6D7EEA562}"/>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6" name="Freeform 40">
              <a:extLst>
                <a:ext uri="{FF2B5EF4-FFF2-40B4-BE49-F238E27FC236}">
                  <a16:creationId xmlns:a16="http://schemas.microsoft.com/office/drawing/2014/main" id="{E5CFE2C5-1FEB-4415-AD8E-3F12077DCEB1}"/>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7" name="Freeform 41">
              <a:extLst>
                <a:ext uri="{FF2B5EF4-FFF2-40B4-BE49-F238E27FC236}">
                  <a16:creationId xmlns:a16="http://schemas.microsoft.com/office/drawing/2014/main" id="{1FF69E99-6C70-40BC-BCE2-20612480D1F8}"/>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8" name="Freeform 42">
              <a:extLst>
                <a:ext uri="{FF2B5EF4-FFF2-40B4-BE49-F238E27FC236}">
                  <a16:creationId xmlns:a16="http://schemas.microsoft.com/office/drawing/2014/main" id="{FF3D6994-DA2E-45C5-9E0F-7547E4BCE9A4}"/>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9" name="Freeform 43">
              <a:extLst>
                <a:ext uri="{FF2B5EF4-FFF2-40B4-BE49-F238E27FC236}">
                  <a16:creationId xmlns:a16="http://schemas.microsoft.com/office/drawing/2014/main" id="{811C2317-AB25-47F8-A023-32CD5905F46A}"/>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0" name="Freeform 44">
              <a:extLst>
                <a:ext uri="{FF2B5EF4-FFF2-40B4-BE49-F238E27FC236}">
                  <a16:creationId xmlns:a16="http://schemas.microsoft.com/office/drawing/2014/main" id="{CF2799DB-155A-4DE7-A026-4448C8490B4A}"/>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1" name="Freeform 45">
              <a:extLst>
                <a:ext uri="{FF2B5EF4-FFF2-40B4-BE49-F238E27FC236}">
                  <a16:creationId xmlns:a16="http://schemas.microsoft.com/office/drawing/2014/main" id="{1A9CE4CF-8B2F-4B83-ABE3-A9DDE97D778F}"/>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2" name="Freeform 46">
              <a:extLst>
                <a:ext uri="{FF2B5EF4-FFF2-40B4-BE49-F238E27FC236}">
                  <a16:creationId xmlns:a16="http://schemas.microsoft.com/office/drawing/2014/main" id="{E9393C8C-5791-43BB-8D1F-17FFFA2F6CBB}"/>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3" name="Freeform 47">
              <a:extLst>
                <a:ext uri="{FF2B5EF4-FFF2-40B4-BE49-F238E27FC236}">
                  <a16:creationId xmlns:a16="http://schemas.microsoft.com/office/drawing/2014/main" id="{C0D9B013-B46B-4D8E-956A-00922496A893}"/>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4" name="Freeform 48">
              <a:extLst>
                <a:ext uri="{FF2B5EF4-FFF2-40B4-BE49-F238E27FC236}">
                  <a16:creationId xmlns:a16="http://schemas.microsoft.com/office/drawing/2014/main" id="{A9DF028E-61BE-49A6-AB22-B1396BCEF9DB}"/>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5" name="Freeform 49">
              <a:extLst>
                <a:ext uri="{FF2B5EF4-FFF2-40B4-BE49-F238E27FC236}">
                  <a16:creationId xmlns:a16="http://schemas.microsoft.com/office/drawing/2014/main" id="{1BE8B055-3428-4E6F-B44A-A97E70B6E07B}"/>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6" name="Freeform 50">
              <a:extLst>
                <a:ext uri="{FF2B5EF4-FFF2-40B4-BE49-F238E27FC236}">
                  <a16:creationId xmlns:a16="http://schemas.microsoft.com/office/drawing/2014/main" id="{5DF4C3AA-8B80-4E0A-A607-E09B8BFDB562}"/>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7" name="Freeform 51">
              <a:extLst>
                <a:ext uri="{FF2B5EF4-FFF2-40B4-BE49-F238E27FC236}">
                  <a16:creationId xmlns:a16="http://schemas.microsoft.com/office/drawing/2014/main" id="{8D4A8B2E-226D-4C2F-AF2F-EA40FA24DBBF}"/>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8" name="Freeform 52">
              <a:extLst>
                <a:ext uri="{FF2B5EF4-FFF2-40B4-BE49-F238E27FC236}">
                  <a16:creationId xmlns:a16="http://schemas.microsoft.com/office/drawing/2014/main" id="{4707D8EC-CDF2-4F4C-BEC4-F1123438AE0E}"/>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9" name="Freeform 53">
              <a:extLst>
                <a:ext uri="{FF2B5EF4-FFF2-40B4-BE49-F238E27FC236}">
                  <a16:creationId xmlns:a16="http://schemas.microsoft.com/office/drawing/2014/main" id="{3BABCCF3-6967-4924-ABE6-1D8CCD6AD3B9}"/>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0" name="Freeform 54">
              <a:extLst>
                <a:ext uri="{FF2B5EF4-FFF2-40B4-BE49-F238E27FC236}">
                  <a16:creationId xmlns:a16="http://schemas.microsoft.com/office/drawing/2014/main" id="{06584F31-18E1-4AAA-9212-E89DD2C32C5D}"/>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1" name="Freeform 55">
              <a:extLst>
                <a:ext uri="{FF2B5EF4-FFF2-40B4-BE49-F238E27FC236}">
                  <a16:creationId xmlns:a16="http://schemas.microsoft.com/office/drawing/2014/main" id="{FDDEF5CF-37DB-4384-ACB2-BCE9E83AE382}"/>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2" name="Freeform 56">
              <a:extLst>
                <a:ext uri="{FF2B5EF4-FFF2-40B4-BE49-F238E27FC236}">
                  <a16:creationId xmlns:a16="http://schemas.microsoft.com/office/drawing/2014/main" id="{D830E2B0-83FD-4E0F-BD1A-043F72866CA9}"/>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3" name="Freeform 57">
              <a:extLst>
                <a:ext uri="{FF2B5EF4-FFF2-40B4-BE49-F238E27FC236}">
                  <a16:creationId xmlns:a16="http://schemas.microsoft.com/office/drawing/2014/main" id="{E75B0DEF-3E13-40F8-B101-9599E9EA934E}"/>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4" name="Freeform 58">
              <a:extLst>
                <a:ext uri="{FF2B5EF4-FFF2-40B4-BE49-F238E27FC236}">
                  <a16:creationId xmlns:a16="http://schemas.microsoft.com/office/drawing/2014/main" id="{7074C629-B269-48DD-A199-3A11E15ECF7E}"/>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5" name="Freeform 59">
              <a:extLst>
                <a:ext uri="{FF2B5EF4-FFF2-40B4-BE49-F238E27FC236}">
                  <a16:creationId xmlns:a16="http://schemas.microsoft.com/office/drawing/2014/main" id="{09AEA492-6B43-46AD-AAD7-51F7268EC0B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6" name="Freeform 60">
              <a:extLst>
                <a:ext uri="{FF2B5EF4-FFF2-40B4-BE49-F238E27FC236}">
                  <a16:creationId xmlns:a16="http://schemas.microsoft.com/office/drawing/2014/main" id="{87A55503-C3B5-4B2D-82BD-D9F26A23F4C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7" name="Freeform 61">
              <a:extLst>
                <a:ext uri="{FF2B5EF4-FFF2-40B4-BE49-F238E27FC236}">
                  <a16:creationId xmlns:a16="http://schemas.microsoft.com/office/drawing/2014/main" id="{1841E6E1-2310-44E5-ADC9-6739C11E93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8" name="Freeform 62">
              <a:extLst>
                <a:ext uri="{FF2B5EF4-FFF2-40B4-BE49-F238E27FC236}">
                  <a16:creationId xmlns:a16="http://schemas.microsoft.com/office/drawing/2014/main" id="{33BE81D8-054A-4244-A15C-B9884E2108E8}"/>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grpSp>
    </p:spTree>
    <p:extLst>
      <p:ext uri="{BB962C8B-B14F-4D97-AF65-F5344CB8AC3E}">
        <p14:creationId xmlns:p14="http://schemas.microsoft.com/office/powerpoint/2010/main" val="2127135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 name="Subtitle 72">
            <a:extLst>
              <a:ext uri="{FF2B5EF4-FFF2-40B4-BE49-F238E27FC236}">
                <a16:creationId xmlns:a16="http://schemas.microsoft.com/office/drawing/2014/main" id="{F275BFD4-1048-470B-8246-6C18CB5CADE7}"/>
              </a:ext>
            </a:extLst>
          </p:cNvPr>
          <p:cNvSpPr>
            <a:spLocks noGrp="1"/>
          </p:cNvSpPr>
          <p:nvPr>
            <p:ph type="subTitle" idx="1" hasCustomPrompt="1"/>
          </p:nvPr>
        </p:nvSpPr>
        <p:spPr>
          <a:xfrm>
            <a:off x="1" y="0"/>
            <a:ext cx="7639044" cy="6857998"/>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729283" h="6857998">
                <a:moveTo>
                  <a:pt x="0" y="0"/>
                </a:moveTo>
                <a:lnTo>
                  <a:pt x="4311112" y="0"/>
                </a:lnTo>
                <a:lnTo>
                  <a:pt x="5729283" y="5316930"/>
                </a:lnTo>
                <a:lnTo>
                  <a:pt x="0" y="6857998"/>
                </a:lnTo>
                <a:close/>
              </a:path>
            </a:pathLst>
          </a:custGeom>
          <a:solidFill>
            <a:schemeClr val="bg1">
              <a:alpha val="80000"/>
            </a:schemeClr>
          </a:solidFill>
        </p:spPr>
        <p:txBody>
          <a:bodyPr wrap="square" lIns="576000" tIns="2592000" rIns="1404000" anchor="t" anchorCtr="0">
            <a:noAutofit/>
          </a:bodyPr>
          <a:lstStyle>
            <a:lvl1pPr marL="0" indent="0" algn="l">
              <a:spcBef>
                <a:spcPts val="700"/>
              </a:spcBef>
              <a:spcAft>
                <a:spcPts val="7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9" name="Text Placeholder 135">
            <a:extLst>
              <a:ext uri="{FF2B5EF4-FFF2-40B4-BE49-F238E27FC236}">
                <a16:creationId xmlns:a16="http://schemas.microsoft.com/office/drawing/2014/main" id="{59CD9D88-984A-467B-8315-1D823E2C2F1F}"/>
              </a:ext>
            </a:extLst>
          </p:cNvPr>
          <p:cNvSpPr>
            <a:spLocks noGrp="1" noChangeAspect="1"/>
          </p:cNvSpPr>
          <p:nvPr>
            <p:ph type="body" sz="quarter" idx="14" hasCustomPrompt="1"/>
          </p:nvPr>
        </p:nvSpPr>
        <p:spPr>
          <a:xfrm>
            <a:off x="809673" y="616633"/>
            <a:ext cx="1920000" cy="1440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
        <p:nvSpPr>
          <p:cNvPr id="10" name="Text Placeholder 140">
            <a:extLst>
              <a:ext uri="{FF2B5EF4-FFF2-40B4-BE49-F238E27FC236}">
                <a16:creationId xmlns:a16="http://schemas.microsoft.com/office/drawing/2014/main" id="{57902E77-72FC-46E0-BC87-1DC54BABCC19}"/>
              </a:ext>
            </a:extLst>
          </p:cNvPr>
          <p:cNvSpPr>
            <a:spLocks noGrp="1"/>
          </p:cNvSpPr>
          <p:nvPr>
            <p:ph type="body" sz="quarter" idx="16" hasCustomPrompt="1"/>
          </p:nvPr>
        </p:nvSpPr>
        <p:spPr>
          <a:xfrm>
            <a:off x="666751" y="5265338"/>
            <a:ext cx="4756149"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1" name="Text Placeholder 135">
            <a:extLst>
              <a:ext uri="{FF2B5EF4-FFF2-40B4-BE49-F238E27FC236}">
                <a16:creationId xmlns:a16="http://schemas.microsoft.com/office/drawing/2014/main" id="{884AF1BA-D56D-4439-805B-B725F8DBC32A}"/>
              </a:ext>
            </a:extLst>
          </p:cNvPr>
          <p:cNvSpPr>
            <a:spLocks noGrp="1"/>
          </p:cNvSpPr>
          <p:nvPr>
            <p:ph type="body" sz="quarter" idx="17" hasCustomPrompt="1"/>
          </p:nvPr>
        </p:nvSpPr>
        <p:spPr>
          <a:xfrm>
            <a:off x="809673" y="5209360"/>
            <a:ext cx="384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Tree>
    <p:extLst>
      <p:ext uri="{BB962C8B-B14F-4D97-AF65-F5344CB8AC3E}">
        <p14:creationId xmlns:p14="http://schemas.microsoft.com/office/powerpoint/2010/main" val="1530313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partn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7" name="Text Placeholder 140">
            <a:extLst>
              <a:ext uri="{FF2B5EF4-FFF2-40B4-BE49-F238E27FC236}">
                <a16:creationId xmlns:a16="http://schemas.microsoft.com/office/drawing/2014/main" id="{74859718-6497-4295-886B-BD752B23C840}"/>
              </a:ext>
            </a:extLst>
          </p:cNvPr>
          <p:cNvSpPr>
            <a:spLocks noGrp="1"/>
          </p:cNvSpPr>
          <p:nvPr>
            <p:ph type="body" sz="quarter" idx="17" hasCustomPrompt="1"/>
          </p:nvPr>
        </p:nvSpPr>
        <p:spPr>
          <a:xfrm>
            <a:off x="3091240" y="686887"/>
            <a:ext cx="3765573"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3" name="Picture Placeholder 2">
            <a:extLst>
              <a:ext uri="{FF2B5EF4-FFF2-40B4-BE49-F238E27FC236}">
                <a16:creationId xmlns:a16="http://schemas.microsoft.com/office/drawing/2014/main" id="{441F2942-2F48-4595-B815-42D3F57C14B8}"/>
              </a:ext>
            </a:extLst>
          </p:cNvPr>
          <p:cNvSpPr>
            <a:spLocks noGrp="1"/>
          </p:cNvSpPr>
          <p:nvPr>
            <p:ph type="pic" sz="quarter" idx="18" hasCustomPrompt="1"/>
          </p:nvPr>
        </p:nvSpPr>
        <p:spPr>
          <a:xfrm>
            <a:off x="500067" y="5410208"/>
            <a:ext cx="1939655" cy="923925"/>
          </a:xfrm>
        </p:spPr>
        <p:txBody>
          <a:bodyPr/>
          <a:lstStyle>
            <a:lvl1pPr>
              <a:defRPr sz="1600">
                <a:solidFill>
                  <a:schemeClr val="bg1"/>
                </a:solidFill>
              </a:defRPr>
            </a:lvl1pPr>
          </a:lstStyle>
          <a:p>
            <a:r>
              <a:rPr lang="en-AU" dirty="0"/>
              <a:t>Click to add partner logos</a:t>
            </a:r>
          </a:p>
        </p:txBody>
      </p:sp>
      <p:sp>
        <p:nvSpPr>
          <p:cNvPr id="79" name="Picture Placeholder 2">
            <a:extLst>
              <a:ext uri="{FF2B5EF4-FFF2-40B4-BE49-F238E27FC236}">
                <a16:creationId xmlns:a16="http://schemas.microsoft.com/office/drawing/2014/main" id="{649337E6-8710-4F9B-AE53-FDDFC8849CF6}"/>
              </a:ext>
            </a:extLst>
          </p:cNvPr>
          <p:cNvSpPr>
            <a:spLocks noGrp="1"/>
          </p:cNvSpPr>
          <p:nvPr>
            <p:ph type="pic" sz="quarter" idx="19" hasCustomPrompt="1"/>
          </p:nvPr>
        </p:nvSpPr>
        <p:spPr>
          <a:xfrm>
            <a:off x="2601865" y="5410208"/>
            <a:ext cx="1939655" cy="923925"/>
          </a:xfrm>
        </p:spPr>
        <p:txBody>
          <a:bodyPr/>
          <a:lstStyle>
            <a:lvl1pPr>
              <a:defRPr sz="1600">
                <a:solidFill>
                  <a:schemeClr val="bg1"/>
                </a:solidFill>
              </a:defRPr>
            </a:lvl1pPr>
          </a:lstStyle>
          <a:p>
            <a:r>
              <a:rPr lang="en-AU" dirty="0"/>
              <a:t>Click to add partner logos</a:t>
            </a:r>
          </a:p>
        </p:txBody>
      </p:sp>
      <p:sp>
        <p:nvSpPr>
          <p:cNvPr id="80" name="Picture Placeholder 2">
            <a:extLst>
              <a:ext uri="{FF2B5EF4-FFF2-40B4-BE49-F238E27FC236}">
                <a16:creationId xmlns:a16="http://schemas.microsoft.com/office/drawing/2014/main" id="{2E04A960-7ECB-4B73-A38E-482CE39F43DB}"/>
              </a:ext>
            </a:extLst>
          </p:cNvPr>
          <p:cNvSpPr>
            <a:spLocks noGrp="1"/>
          </p:cNvSpPr>
          <p:nvPr>
            <p:ph type="pic" sz="quarter" idx="20" hasCustomPrompt="1"/>
          </p:nvPr>
        </p:nvSpPr>
        <p:spPr>
          <a:xfrm>
            <a:off x="4703662" y="5410208"/>
            <a:ext cx="1939655" cy="923925"/>
          </a:xfrm>
        </p:spPr>
        <p:txBody>
          <a:bodyPr/>
          <a:lstStyle>
            <a:lvl1pPr>
              <a:defRPr sz="1600">
                <a:solidFill>
                  <a:schemeClr val="bg1"/>
                </a:solidFill>
              </a:defRPr>
            </a:lvl1pPr>
          </a:lstStyle>
          <a:p>
            <a:r>
              <a:rPr lang="en-AU" dirty="0"/>
              <a:t>Click to add partner logos</a:t>
            </a:r>
          </a:p>
        </p:txBody>
      </p:sp>
      <p:sp>
        <p:nvSpPr>
          <p:cNvPr id="194" name="Subtitle 139">
            <a:extLst>
              <a:ext uri="{FF2B5EF4-FFF2-40B4-BE49-F238E27FC236}">
                <a16:creationId xmlns:a16="http://schemas.microsoft.com/office/drawing/2014/main" id="{11B95767-3A13-4FFC-998D-AC0754C0EA35}"/>
              </a:ext>
            </a:extLst>
          </p:cNvPr>
          <p:cNvSpPr>
            <a:spLocks noGrp="1"/>
          </p:cNvSpPr>
          <p:nvPr>
            <p:ph type="subTitle" idx="1" hasCustomPrompt="1"/>
          </p:nvPr>
        </p:nvSpPr>
        <p:spPr>
          <a:xfrm>
            <a:off x="649967"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grpSp>
        <p:nvGrpSpPr>
          <p:cNvPr id="195" name="Group 4">
            <a:extLst>
              <a:ext uri="{FF2B5EF4-FFF2-40B4-BE49-F238E27FC236}">
                <a16:creationId xmlns:a16="http://schemas.microsoft.com/office/drawing/2014/main" id="{839C52C0-9A6F-4427-8D48-7BB28B00B546}"/>
              </a:ext>
            </a:extLst>
          </p:cNvPr>
          <p:cNvGrpSpPr>
            <a:grpSpLocks noChangeAspect="1"/>
          </p:cNvGrpSpPr>
          <p:nvPr userDrawn="1"/>
        </p:nvGrpSpPr>
        <p:grpSpPr bwMode="auto">
          <a:xfrm>
            <a:off x="561421" y="453778"/>
            <a:ext cx="2216381" cy="1666547"/>
            <a:chOff x="2864" y="1181"/>
            <a:chExt cx="1952" cy="1957"/>
          </a:xfrm>
        </p:grpSpPr>
        <p:sp>
          <p:nvSpPr>
            <p:cNvPr id="196" name="AutoShape 3">
              <a:extLst>
                <a:ext uri="{FF2B5EF4-FFF2-40B4-BE49-F238E27FC236}">
                  <a16:creationId xmlns:a16="http://schemas.microsoft.com/office/drawing/2014/main" id="{3CB4793C-5CCD-4F5B-BF61-B5519BB84563}"/>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7" name="Rectangle 5">
              <a:extLst>
                <a:ext uri="{FF2B5EF4-FFF2-40B4-BE49-F238E27FC236}">
                  <a16:creationId xmlns:a16="http://schemas.microsoft.com/office/drawing/2014/main" id="{9C22DE55-0539-4D47-B968-A6FFB052273F}"/>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8" name="Freeform 6">
              <a:extLst>
                <a:ext uri="{FF2B5EF4-FFF2-40B4-BE49-F238E27FC236}">
                  <a16:creationId xmlns:a16="http://schemas.microsoft.com/office/drawing/2014/main" id="{839E5D8B-8155-49D3-9C68-ADDFE2B147CA}"/>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9" name="Freeform 7">
              <a:extLst>
                <a:ext uri="{FF2B5EF4-FFF2-40B4-BE49-F238E27FC236}">
                  <a16:creationId xmlns:a16="http://schemas.microsoft.com/office/drawing/2014/main" id="{C63B0A4A-C98F-4375-81E7-CF6DC2A71A58}"/>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0" name="Freeform 8">
              <a:extLst>
                <a:ext uri="{FF2B5EF4-FFF2-40B4-BE49-F238E27FC236}">
                  <a16:creationId xmlns:a16="http://schemas.microsoft.com/office/drawing/2014/main" id="{AC870463-CB95-46E5-9190-D47D0A0AD6BE}"/>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1" name="Freeform 9">
              <a:extLst>
                <a:ext uri="{FF2B5EF4-FFF2-40B4-BE49-F238E27FC236}">
                  <a16:creationId xmlns:a16="http://schemas.microsoft.com/office/drawing/2014/main" id="{9C090A6E-F3FE-4492-A8E3-5CB015467A24}"/>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2" name="Freeform 10">
              <a:extLst>
                <a:ext uri="{FF2B5EF4-FFF2-40B4-BE49-F238E27FC236}">
                  <a16:creationId xmlns:a16="http://schemas.microsoft.com/office/drawing/2014/main" id="{D71279E6-2329-4AFD-BC71-783C75AD0ED2}"/>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3" name="Freeform 11">
              <a:extLst>
                <a:ext uri="{FF2B5EF4-FFF2-40B4-BE49-F238E27FC236}">
                  <a16:creationId xmlns:a16="http://schemas.microsoft.com/office/drawing/2014/main" id="{39F93875-8DCC-4364-BCAD-87D1A0395F1A}"/>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4" name="Freeform 12">
              <a:extLst>
                <a:ext uri="{FF2B5EF4-FFF2-40B4-BE49-F238E27FC236}">
                  <a16:creationId xmlns:a16="http://schemas.microsoft.com/office/drawing/2014/main" id="{B8A0F650-D849-4B73-9146-7E4514209561}"/>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5" name="Freeform 13">
              <a:extLst>
                <a:ext uri="{FF2B5EF4-FFF2-40B4-BE49-F238E27FC236}">
                  <a16:creationId xmlns:a16="http://schemas.microsoft.com/office/drawing/2014/main" id="{696C0D3B-E372-4329-A827-83F393655A81}"/>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6" name="Freeform 14">
              <a:extLst>
                <a:ext uri="{FF2B5EF4-FFF2-40B4-BE49-F238E27FC236}">
                  <a16:creationId xmlns:a16="http://schemas.microsoft.com/office/drawing/2014/main" id="{09187AF8-096B-4D9D-BECF-DA1ED2214482}"/>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7" name="Freeform 15">
              <a:extLst>
                <a:ext uri="{FF2B5EF4-FFF2-40B4-BE49-F238E27FC236}">
                  <a16:creationId xmlns:a16="http://schemas.microsoft.com/office/drawing/2014/main" id="{BCFC2B8D-A927-4FA6-ABAD-250666F7F98F}"/>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8" name="Freeform 16">
              <a:extLst>
                <a:ext uri="{FF2B5EF4-FFF2-40B4-BE49-F238E27FC236}">
                  <a16:creationId xmlns:a16="http://schemas.microsoft.com/office/drawing/2014/main" id="{393D1A0F-7858-45C7-9640-0EA05DE9625F}"/>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09" name="Freeform 17">
              <a:extLst>
                <a:ext uri="{FF2B5EF4-FFF2-40B4-BE49-F238E27FC236}">
                  <a16:creationId xmlns:a16="http://schemas.microsoft.com/office/drawing/2014/main" id="{9D9CC4FD-3E79-4B80-9CDC-9026604ACE3E}"/>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0" name="Freeform 18">
              <a:extLst>
                <a:ext uri="{FF2B5EF4-FFF2-40B4-BE49-F238E27FC236}">
                  <a16:creationId xmlns:a16="http://schemas.microsoft.com/office/drawing/2014/main" id="{6B9EF6BE-5CAC-4584-85C5-38722586BD4A}"/>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1" name="Freeform 19">
              <a:extLst>
                <a:ext uri="{FF2B5EF4-FFF2-40B4-BE49-F238E27FC236}">
                  <a16:creationId xmlns:a16="http://schemas.microsoft.com/office/drawing/2014/main" id="{CE9CBF70-A08F-4B3E-933C-5B383A7A0A0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2" name="Freeform 20">
              <a:extLst>
                <a:ext uri="{FF2B5EF4-FFF2-40B4-BE49-F238E27FC236}">
                  <a16:creationId xmlns:a16="http://schemas.microsoft.com/office/drawing/2014/main" id="{DCB129BA-B7EC-4145-AA2C-85E18362D540}"/>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3" name="Rectangle 21">
              <a:extLst>
                <a:ext uri="{FF2B5EF4-FFF2-40B4-BE49-F238E27FC236}">
                  <a16:creationId xmlns:a16="http://schemas.microsoft.com/office/drawing/2014/main" id="{E952D24A-E62C-4B35-A453-E2DB313C1CF9}"/>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4" name="Freeform 22">
              <a:extLst>
                <a:ext uri="{FF2B5EF4-FFF2-40B4-BE49-F238E27FC236}">
                  <a16:creationId xmlns:a16="http://schemas.microsoft.com/office/drawing/2014/main" id="{A616AFE6-9BCC-48E4-8C66-4AF9903EDA20}"/>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5" name="Freeform 23">
              <a:extLst>
                <a:ext uri="{FF2B5EF4-FFF2-40B4-BE49-F238E27FC236}">
                  <a16:creationId xmlns:a16="http://schemas.microsoft.com/office/drawing/2014/main" id="{14593CC9-FBBF-4EEA-A1D0-6472C18040C6}"/>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6" name="Freeform 24">
              <a:extLst>
                <a:ext uri="{FF2B5EF4-FFF2-40B4-BE49-F238E27FC236}">
                  <a16:creationId xmlns:a16="http://schemas.microsoft.com/office/drawing/2014/main" id="{C13B5AB5-D746-465E-AA3D-E87100FF9577}"/>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7" name="Freeform 25">
              <a:extLst>
                <a:ext uri="{FF2B5EF4-FFF2-40B4-BE49-F238E27FC236}">
                  <a16:creationId xmlns:a16="http://schemas.microsoft.com/office/drawing/2014/main" id="{D8C3E3A5-B063-4156-83BE-857D9A190CB2}"/>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8" name="Freeform 26">
              <a:extLst>
                <a:ext uri="{FF2B5EF4-FFF2-40B4-BE49-F238E27FC236}">
                  <a16:creationId xmlns:a16="http://schemas.microsoft.com/office/drawing/2014/main" id="{F9354ACE-2667-43D9-A9E4-35AF59FB09DC}"/>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19" name="Freeform 27">
              <a:extLst>
                <a:ext uri="{FF2B5EF4-FFF2-40B4-BE49-F238E27FC236}">
                  <a16:creationId xmlns:a16="http://schemas.microsoft.com/office/drawing/2014/main" id="{4500720B-9FE5-4FC6-BCC6-2C7F8F4E4DBE}"/>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0" name="Freeform 28">
              <a:extLst>
                <a:ext uri="{FF2B5EF4-FFF2-40B4-BE49-F238E27FC236}">
                  <a16:creationId xmlns:a16="http://schemas.microsoft.com/office/drawing/2014/main" id="{84BA71E3-588E-4AA6-AB1E-3CDB10C4FBBF}"/>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1" name="Freeform 29">
              <a:extLst>
                <a:ext uri="{FF2B5EF4-FFF2-40B4-BE49-F238E27FC236}">
                  <a16:creationId xmlns:a16="http://schemas.microsoft.com/office/drawing/2014/main" id="{BE3254C8-814E-4952-8200-C895058BA821}"/>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2" name="Freeform 30">
              <a:extLst>
                <a:ext uri="{FF2B5EF4-FFF2-40B4-BE49-F238E27FC236}">
                  <a16:creationId xmlns:a16="http://schemas.microsoft.com/office/drawing/2014/main" id="{331888C2-72FE-4B1E-BB9E-F6E7C5762FD5}"/>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3" name="Freeform 31">
              <a:extLst>
                <a:ext uri="{FF2B5EF4-FFF2-40B4-BE49-F238E27FC236}">
                  <a16:creationId xmlns:a16="http://schemas.microsoft.com/office/drawing/2014/main" id="{9BDBD28C-CE53-4274-AAA7-FA2D3C043C9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4" name="Freeform 32">
              <a:extLst>
                <a:ext uri="{FF2B5EF4-FFF2-40B4-BE49-F238E27FC236}">
                  <a16:creationId xmlns:a16="http://schemas.microsoft.com/office/drawing/2014/main" id="{AFC524B2-1374-4D2A-8E7E-8CEEA8756B78}"/>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5" name="Freeform 34">
              <a:extLst>
                <a:ext uri="{FF2B5EF4-FFF2-40B4-BE49-F238E27FC236}">
                  <a16:creationId xmlns:a16="http://schemas.microsoft.com/office/drawing/2014/main" id="{159C63ED-119F-4995-A908-DBB2293E7D27}"/>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6" name="Freeform 35">
              <a:extLst>
                <a:ext uri="{FF2B5EF4-FFF2-40B4-BE49-F238E27FC236}">
                  <a16:creationId xmlns:a16="http://schemas.microsoft.com/office/drawing/2014/main" id="{9D9FDAB1-BF5D-47C0-A4DE-38264D999D9A}"/>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7" name="Freeform 36">
              <a:extLst>
                <a:ext uri="{FF2B5EF4-FFF2-40B4-BE49-F238E27FC236}">
                  <a16:creationId xmlns:a16="http://schemas.microsoft.com/office/drawing/2014/main" id="{C1ABD4F8-3CE7-417B-8CCD-4879D33FA898}"/>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8" name="Freeform 37">
              <a:extLst>
                <a:ext uri="{FF2B5EF4-FFF2-40B4-BE49-F238E27FC236}">
                  <a16:creationId xmlns:a16="http://schemas.microsoft.com/office/drawing/2014/main" id="{103F22C4-1CD6-4EF0-905B-92AB362F75AD}"/>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29" name="Freeform 38">
              <a:extLst>
                <a:ext uri="{FF2B5EF4-FFF2-40B4-BE49-F238E27FC236}">
                  <a16:creationId xmlns:a16="http://schemas.microsoft.com/office/drawing/2014/main" id="{B6C6E0C7-2C51-494C-96A1-A7080C7BC70F}"/>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0" name="Freeform 39">
              <a:extLst>
                <a:ext uri="{FF2B5EF4-FFF2-40B4-BE49-F238E27FC236}">
                  <a16:creationId xmlns:a16="http://schemas.microsoft.com/office/drawing/2014/main" id="{5E3AA035-F1DE-4980-A6F9-03834D684014}"/>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1" name="Freeform 40">
              <a:extLst>
                <a:ext uri="{FF2B5EF4-FFF2-40B4-BE49-F238E27FC236}">
                  <a16:creationId xmlns:a16="http://schemas.microsoft.com/office/drawing/2014/main" id="{130ADC70-2CD1-418A-84DE-3F38ABE7398D}"/>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2" name="Freeform 41">
              <a:extLst>
                <a:ext uri="{FF2B5EF4-FFF2-40B4-BE49-F238E27FC236}">
                  <a16:creationId xmlns:a16="http://schemas.microsoft.com/office/drawing/2014/main" id="{B7EA4B72-1CA4-476A-B6D6-852CAC06C8C0}"/>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3" name="Freeform 42">
              <a:extLst>
                <a:ext uri="{FF2B5EF4-FFF2-40B4-BE49-F238E27FC236}">
                  <a16:creationId xmlns:a16="http://schemas.microsoft.com/office/drawing/2014/main" id="{9BCDC689-AB36-471E-A19F-6DF6BDFA4802}"/>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4" name="Freeform 43">
              <a:extLst>
                <a:ext uri="{FF2B5EF4-FFF2-40B4-BE49-F238E27FC236}">
                  <a16:creationId xmlns:a16="http://schemas.microsoft.com/office/drawing/2014/main" id="{F84B1191-49BD-42D8-9DD8-54B1025B855D}"/>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5" name="Freeform 44">
              <a:extLst>
                <a:ext uri="{FF2B5EF4-FFF2-40B4-BE49-F238E27FC236}">
                  <a16:creationId xmlns:a16="http://schemas.microsoft.com/office/drawing/2014/main" id="{3F36B0B7-B248-4C36-ACAA-F57D604F9962}"/>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6" name="Freeform 45">
              <a:extLst>
                <a:ext uri="{FF2B5EF4-FFF2-40B4-BE49-F238E27FC236}">
                  <a16:creationId xmlns:a16="http://schemas.microsoft.com/office/drawing/2014/main" id="{6C40B266-66D2-4AA5-AF83-82341DD03386}"/>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7" name="Freeform 46">
              <a:extLst>
                <a:ext uri="{FF2B5EF4-FFF2-40B4-BE49-F238E27FC236}">
                  <a16:creationId xmlns:a16="http://schemas.microsoft.com/office/drawing/2014/main" id="{0F6CDDCC-C889-48AC-B016-7F6405161B43}"/>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8" name="Freeform 47">
              <a:extLst>
                <a:ext uri="{FF2B5EF4-FFF2-40B4-BE49-F238E27FC236}">
                  <a16:creationId xmlns:a16="http://schemas.microsoft.com/office/drawing/2014/main" id="{292792DB-44D2-43DB-9EBE-FD22D8E4DBED}"/>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39" name="Freeform 48">
              <a:extLst>
                <a:ext uri="{FF2B5EF4-FFF2-40B4-BE49-F238E27FC236}">
                  <a16:creationId xmlns:a16="http://schemas.microsoft.com/office/drawing/2014/main" id="{A70696E9-E2B2-4865-A0C3-E3E4E7CAB854}"/>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0" name="Freeform 49">
              <a:extLst>
                <a:ext uri="{FF2B5EF4-FFF2-40B4-BE49-F238E27FC236}">
                  <a16:creationId xmlns:a16="http://schemas.microsoft.com/office/drawing/2014/main" id="{8131D599-F06F-4922-A462-921AB0B9CFB1}"/>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1" name="Freeform 50">
              <a:extLst>
                <a:ext uri="{FF2B5EF4-FFF2-40B4-BE49-F238E27FC236}">
                  <a16:creationId xmlns:a16="http://schemas.microsoft.com/office/drawing/2014/main" id="{5737B435-E8F8-4CDD-89CD-FF0682FDEDF2}"/>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2" name="Freeform 51">
              <a:extLst>
                <a:ext uri="{FF2B5EF4-FFF2-40B4-BE49-F238E27FC236}">
                  <a16:creationId xmlns:a16="http://schemas.microsoft.com/office/drawing/2014/main" id="{BC9AEEE5-3792-4999-8681-0EA0B20F09F5}"/>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3" name="Freeform 52">
              <a:extLst>
                <a:ext uri="{FF2B5EF4-FFF2-40B4-BE49-F238E27FC236}">
                  <a16:creationId xmlns:a16="http://schemas.microsoft.com/office/drawing/2014/main" id="{D1D6BC8B-EF90-45E5-B12E-445E7D0308BA}"/>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4" name="Freeform 53">
              <a:extLst>
                <a:ext uri="{FF2B5EF4-FFF2-40B4-BE49-F238E27FC236}">
                  <a16:creationId xmlns:a16="http://schemas.microsoft.com/office/drawing/2014/main" id="{C63921BB-161E-4135-A152-58519C262B47}"/>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5" name="Freeform 54">
              <a:extLst>
                <a:ext uri="{FF2B5EF4-FFF2-40B4-BE49-F238E27FC236}">
                  <a16:creationId xmlns:a16="http://schemas.microsoft.com/office/drawing/2014/main" id="{B6D7A211-0B1F-4C02-A9F3-006FB08102CF}"/>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6" name="Freeform 55">
              <a:extLst>
                <a:ext uri="{FF2B5EF4-FFF2-40B4-BE49-F238E27FC236}">
                  <a16:creationId xmlns:a16="http://schemas.microsoft.com/office/drawing/2014/main" id="{A0B3206B-507B-4015-A9A2-E0896DFADFD2}"/>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7" name="Freeform 56">
              <a:extLst>
                <a:ext uri="{FF2B5EF4-FFF2-40B4-BE49-F238E27FC236}">
                  <a16:creationId xmlns:a16="http://schemas.microsoft.com/office/drawing/2014/main" id="{984BAC3F-9CA8-4015-A952-B9446F68D3BD}"/>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8" name="Freeform 57">
              <a:extLst>
                <a:ext uri="{FF2B5EF4-FFF2-40B4-BE49-F238E27FC236}">
                  <a16:creationId xmlns:a16="http://schemas.microsoft.com/office/drawing/2014/main" id="{4CDFC29E-4326-4DB6-9AAB-572FEBFC9487}"/>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49" name="Freeform 58">
              <a:extLst>
                <a:ext uri="{FF2B5EF4-FFF2-40B4-BE49-F238E27FC236}">
                  <a16:creationId xmlns:a16="http://schemas.microsoft.com/office/drawing/2014/main" id="{76FF4184-4BBE-41C5-9C00-615CF27EECAC}"/>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50" name="Freeform 59">
              <a:extLst>
                <a:ext uri="{FF2B5EF4-FFF2-40B4-BE49-F238E27FC236}">
                  <a16:creationId xmlns:a16="http://schemas.microsoft.com/office/drawing/2014/main" id="{1DC69F4A-1996-4C8C-9C03-DD93CF410081}"/>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51" name="Freeform 60">
              <a:extLst>
                <a:ext uri="{FF2B5EF4-FFF2-40B4-BE49-F238E27FC236}">
                  <a16:creationId xmlns:a16="http://schemas.microsoft.com/office/drawing/2014/main" id="{756AAD03-1CA0-40B0-B5AC-5BA605B2947F}"/>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52" name="Freeform 61">
              <a:extLst>
                <a:ext uri="{FF2B5EF4-FFF2-40B4-BE49-F238E27FC236}">
                  <a16:creationId xmlns:a16="http://schemas.microsoft.com/office/drawing/2014/main" id="{5D3472D0-A7F1-4E13-9454-78B7364B2EBD}"/>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253" name="Freeform 62">
              <a:extLst>
                <a:ext uri="{FF2B5EF4-FFF2-40B4-BE49-F238E27FC236}">
                  <a16:creationId xmlns:a16="http://schemas.microsoft.com/office/drawing/2014/main" id="{02302272-5BAA-46C1-8B4E-932590DED077}"/>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grpSp>
      <p:sp>
        <p:nvSpPr>
          <p:cNvPr id="254" name="Picture Placeholder 253">
            <a:extLst>
              <a:ext uri="{FF2B5EF4-FFF2-40B4-BE49-F238E27FC236}">
                <a16:creationId xmlns:a16="http://schemas.microsoft.com/office/drawing/2014/main" id="{E5AF71EF-D58B-4930-B671-3D00D2D01AC7}"/>
              </a:ext>
            </a:extLst>
          </p:cNvPr>
          <p:cNvSpPr>
            <a:spLocks noGrp="1"/>
          </p:cNvSpPr>
          <p:nvPr>
            <p:ph type="pic" sz="quarter" idx="22" hasCustomPrompt="1"/>
          </p:nvPr>
        </p:nvSpPr>
        <p:spPr>
          <a:xfrm>
            <a:off x="5496040" y="1032581"/>
            <a:ext cx="670796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
        <p:nvSpPr>
          <p:cNvPr id="70" name="Text Placeholder 135">
            <a:extLst>
              <a:ext uri="{FF2B5EF4-FFF2-40B4-BE49-F238E27FC236}">
                <a16:creationId xmlns:a16="http://schemas.microsoft.com/office/drawing/2014/main" id="{0443CBF0-AF90-4B9B-A3C5-CDEF3FF57FA5}"/>
              </a:ext>
            </a:extLst>
          </p:cNvPr>
          <p:cNvSpPr>
            <a:spLocks noGrp="1"/>
          </p:cNvSpPr>
          <p:nvPr>
            <p:ph type="body" sz="quarter" idx="23" hasCustomPrompt="1"/>
          </p:nvPr>
        </p:nvSpPr>
        <p:spPr>
          <a:xfrm>
            <a:off x="3198431" y="630906"/>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Tree>
    <p:extLst>
      <p:ext uri="{BB962C8B-B14F-4D97-AF65-F5344CB8AC3E}">
        <p14:creationId xmlns:p14="http://schemas.microsoft.com/office/powerpoint/2010/main" val="3827293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B-partner">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12204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66" name="Picture Placeholder 2">
            <a:extLst>
              <a:ext uri="{FF2B5EF4-FFF2-40B4-BE49-F238E27FC236}">
                <a16:creationId xmlns:a16="http://schemas.microsoft.com/office/drawing/2014/main" id="{A60525C7-BF5C-4763-BFD2-4489EB5B78B7}"/>
              </a:ext>
            </a:extLst>
          </p:cNvPr>
          <p:cNvSpPr>
            <a:spLocks noGrp="1"/>
          </p:cNvSpPr>
          <p:nvPr>
            <p:ph type="pic" sz="quarter" idx="18" hasCustomPrompt="1"/>
          </p:nvPr>
        </p:nvSpPr>
        <p:spPr>
          <a:xfrm>
            <a:off x="500067" y="5410208"/>
            <a:ext cx="1939655"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67" name="Picture Placeholder 2">
            <a:extLst>
              <a:ext uri="{FF2B5EF4-FFF2-40B4-BE49-F238E27FC236}">
                <a16:creationId xmlns:a16="http://schemas.microsoft.com/office/drawing/2014/main" id="{2B0AC9A8-08B7-4674-84A9-EE81504DB88C}"/>
              </a:ext>
            </a:extLst>
          </p:cNvPr>
          <p:cNvSpPr>
            <a:spLocks noGrp="1"/>
          </p:cNvSpPr>
          <p:nvPr>
            <p:ph type="pic" sz="quarter" idx="19" hasCustomPrompt="1"/>
          </p:nvPr>
        </p:nvSpPr>
        <p:spPr>
          <a:xfrm>
            <a:off x="2601865" y="5410208"/>
            <a:ext cx="1939655"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68" name="Picture Placeholder 2">
            <a:extLst>
              <a:ext uri="{FF2B5EF4-FFF2-40B4-BE49-F238E27FC236}">
                <a16:creationId xmlns:a16="http://schemas.microsoft.com/office/drawing/2014/main" id="{05998953-BBE0-4246-B9BC-50453554F00A}"/>
              </a:ext>
            </a:extLst>
          </p:cNvPr>
          <p:cNvSpPr>
            <a:spLocks noGrp="1"/>
          </p:cNvSpPr>
          <p:nvPr>
            <p:ph type="pic" sz="quarter" idx="20" hasCustomPrompt="1"/>
          </p:nvPr>
        </p:nvSpPr>
        <p:spPr>
          <a:xfrm>
            <a:off x="4703662" y="5410208"/>
            <a:ext cx="1939655"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132" name="Text Placeholder 140">
            <a:extLst>
              <a:ext uri="{FF2B5EF4-FFF2-40B4-BE49-F238E27FC236}">
                <a16:creationId xmlns:a16="http://schemas.microsoft.com/office/drawing/2014/main" id="{CF59814C-B444-4ECE-A32B-683E53AD2059}"/>
              </a:ext>
            </a:extLst>
          </p:cNvPr>
          <p:cNvSpPr>
            <a:spLocks noGrp="1"/>
          </p:cNvSpPr>
          <p:nvPr>
            <p:ph type="body" sz="quarter" idx="17" hasCustomPrompt="1"/>
          </p:nvPr>
        </p:nvSpPr>
        <p:spPr>
          <a:xfrm>
            <a:off x="3039102" y="686887"/>
            <a:ext cx="3776837"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74" name="Text Placeholder 135">
            <a:extLst>
              <a:ext uri="{FF2B5EF4-FFF2-40B4-BE49-F238E27FC236}">
                <a16:creationId xmlns:a16="http://schemas.microsoft.com/office/drawing/2014/main" id="{4AA778C4-F038-4603-85A2-34141147C14C}"/>
              </a:ext>
            </a:extLst>
          </p:cNvPr>
          <p:cNvSpPr>
            <a:spLocks noGrp="1"/>
          </p:cNvSpPr>
          <p:nvPr>
            <p:ph type="body" sz="quarter" idx="21" hasCustomPrompt="1"/>
          </p:nvPr>
        </p:nvSpPr>
        <p:spPr>
          <a:xfrm>
            <a:off x="3146292" y="630906"/>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69" name="Subtitle 139">
            <a:extLst>
              <a:ext uri="{FF2B5EF4-FFF2-40B4-BE49-F238E27FC236}">
                <a16:creationId xmlns:a16="http://schemas.microsoft.com/office/drawing/2014/main" id="{DFE50FBB-C502-4D0B-8245-7273FBAD1510}"/>
              </a:ext>
            </a:extLst>
          </p:cNvPr>
          <p:cNvSpPr>
            <a:spLocks noGrp="1"/>
          </p:cNvSpPr>
          <p:nvPr>
            <p:ph type="subTitle" idx="1" hasCustomPrompt="1"/>
          </p:nvPr>
        </p:nvSpPr>
        <p:spPr>
          <a:xfrm>
            <a:off x="648111"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75" name="Picture Placeholder 74">
            <a:extLst>
              <a:ext uri="{FF2B5EF4-FFF2-40B4-BE49-F238E27FC236}">
                <a16:creationId xmlns:a16="http://schemas.microsoft.com/office/drawing/2014/main" id="{8A8C76C3-30D3-442D-B999-658DC30E69C3}"/>
              </a:ext>
            </a:extLst>
          </p:cNvPr>
          <p:cNvSpPr>
            <a:spLocks noGrp="1"/>
          </p:cNvSpPr>
          <p:nvPr>
            <p:ph type="pic" sz="quarter" idx="22" hasCustomPrompt="1"/>
          </p:nvPr>
        </p:nvSpPr>
        <p:spPr>
          <a:xfrm>
            <a:off x="5496040" y="1032581"/>
            <a:ext cx="670796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grpSp>
        <p:nvGrpSpPr>
          <p:cNvPr id="133" name="Group 4">
            <a:extLst>
              <a:ext uri="{FF2B5EF4-FFF2-40B4-BE49-F238E27FC236}">
                <a16:creationId xmlns:a16="http://schemas.microsoft.com/office/drawing/2014/main" id="{EEDF0969-53B1-44A0-8DF6-45900D9BEADA}"/>
              </a:ext>
            </a:extLst>
          </p:cNvPr>
          <p:cNvGrpSpPr>
            <a:grpSpLocks noChangeAspect="1"/>
          </p:cNvGrpSpPr>
          <p:nvPr userDrawn="1"/>
        </p:nvGrpSpPr>
        <p:grpSpPr bwMode="auto">
          <a:xfrm>
            <a:off x="809673" y="616634"/>
            <a:ext cx="1920000" cy="1443689"/>
            <a:chOff x="2864" y="1181"/>
            <a:chExt cx="1952" cy="1957"/>
          </a:xfrm>
        </p:grpSpPr>
        <p:sp>
          <p:nvSpPr>
            <p:cNvPr id="134" name="AutoShape 3">
              <a:extLst>
                <a:ext uri="{FF2B5EF4-FFF2-40B4-BE49-F238E27FC236}">
                  <a16:creationId xmlns:a16="http://schemas.microsoft.com/office/drawing/2014/main" id="{19A2099F-82AC-4D5D-888B-DAC48F1CB4E5}"/>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5" name="Rectangle 5">
              <a:extLst>
                <a:ext uri="{FF2B5EF4-FFF2-40B4-BE49-F238E27FC236}">
                  <a16:creationId xmlns:a16="http://schemas.microsoft.com/office/drawing/2014/main" id="{9C4B9C5A-B965-44B1-98B9-93B0F1DE6C47}"/>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6" name="Freeform 6">
              <a:extLst>
                <a:ext uri="{FF2B5EF4-FFF2-40B4-BE49-F238E27FC236}">
                  <a16:creationId xmlns:a16="http://schemas.microsoft.com/office/drawing/2014/main" id="{1434A23D-964B-4295-A535-D6F6200C3B48}"/>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7" name="Freeform 7">
              <a:extLst>
                <a:ext uri="{FF2B5EF4-FFF2-40B4-BE49-F238E27FC236}">
                  <a16:creationId xmlns:a16="http://schemas.microsoft.com/office/drawing/2014/main" id="{C2D4040B-8648-488A-BDE6-76C3F00EDC5D}"/>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8" name="Freeform 8">
              <a:extLst>
                <a:ext uri="{FF2B5EF4-FFF2-40B4-BE49-F238E27FC236}">
                  <a16:creationId xmlns:a16="http://schemas.microsoft.com/office/drawing/2014/main" id="{7FE6A7EF-7042-4DC5-9A82-F864CB0E4641}"/>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39" name="Freeform 9">
              <a:extLst>
                <a:ext uri="{FF2B5EF4-FFF2-40B4-BE49-F238E27FC236}">
                  <a16:creationId xmlns:a16="http://schemas.microsoft.com/office/drawing/2014/main" id="{6BA327C1-0C20-453C-9685-9A19D675B0C3}"/>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1" name="Freeform 10">
              <a:extLst>
                <a:ext uri="{FF2B5EF4-FFF2-40B4-BE49-F238E27FC236}">
                  <a16:creationId xmlns:a16="http://schemas.microsoft.com/office/drawing/2014/main" id="{151E8CF1-6536-4EB0-9227-43CEFBC2A682}"/>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2" name="Freeform 11">
              <a:extLst>
                <a:ext uri="{FF2B5EF4-FFF2-40B4-BE49-F238E27FC236}">
                  <a16:creationId xmlns:a16="http://schemas.microsoft.com/office/drawing/2014/main" id="{7D548CD7-C4F1-4E62-BD11-89EB371404E6}"/>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3" name="Freeform 12">
              <a:extLst>
                <a:ext uri="{FF2B5EF4-FFF2-40B4-BE49-F238E27FC236}">
                  <a16:creationId xmlns:a16="http://schemas.microsoft.com/office/drawing/2014/main" id="{8AAA7435-15EA-4DD0-8C4E-DF397F4B444F}"/>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4" name="Freeform 13">
              <a:extLst>
                <a:ext uri="{FF2B5EF4-FFF2-40B4-BE49-F238E27FC236}">
                  <a16:creationId xmlns:a16="http://schemas.microsoft.com/office/drawing/2014/main" id="{AC444245-DBBD-4EF5-8527-BC5A6B9554F4}"/>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5" name="Freeform 14">
              <a:extLst>
                <a:ext uri="{FF2B5EF4-FFF2-40B4-BE49-F238E27FC236}">
                  <a16:creationId xmlns:a16="http://schemas.microsoft.com/office/drawing/2014/main" id="{6A7700CB-1749-4000-8712-7576E3E202F7}"/>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6" name="Freeform 15">
              <a:extLst>
                <a:ext uri="{FF2B5EF4-FFF2-40B4-BE49-F238E27FC236}">
                  <a16:creationId xmlns:a16="http://schemas.microsoft.com/office/drawing/2014/main" id="{E8284FDE-7D59-4F7E-A593-FE357C23FE53}"/>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7" name="Freeform 16">
              <a:extLst>
                <a:ext uri="{FF2B5EF4-FFF2-40B4-BE49-F238E27FC236}">
                  <a16:creationId xmlns:a16="http://schemas.microsoft.com/office/drawing/2014/main" id="{56E97FD3-2439-495E-9CED-B00FAC87BECC}"/>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8" name="Freeform 17">
              <a:extLst>
                <a:ext uri="{FF2B5EF4-FFF2-40B4-BE49-F238E27FC236}">
                  <a16:creationId xmlns:a16="http://schemas.microsoft.com/office/drawing/2014/main" id="{9BF69514-4C74-4903-A556-4786BFFB2D48}"/>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49" name="Freeform 18">
              <a:extLst>
                <a:ext uri="{FF2B5EF4-FFF2-40B4-BE49-F238E27FC236}">
                  <a16:creationId xmlns:a16="http://schemas.microsoft.com/office/drawing/2014/main" id="{94FB72D9-3941-4D63-AAEA-5D8C875869B5}"/>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0" name="Freeform 19">
              <a:extLst>
                <a:ext uri="{FF2B5EF4-FFF2-40B4-BE49-F238E27FC236}">
                  <a16:creationId xmlns:a16="http://schemas.microsoft.com/office/drawing/2014/main" id="{A44BEDB4-0E40-4309-98BA-2B022616CA93}"/>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1" name="Freeform 20">
              <a:extLst>
                <a:ext uri="{FF2B5EF4-FFF2-40B4-BE49-F238E27FC236}">
                  <a16:creationId xmlns:a16="http://schemas.microsoft.com/office/drawing/2014/main" id="{4894922E-9BB1-42DC-B154-0D2FA6C2B83F}"/>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2" name="Rectangle 21">
              <a:extLst>
                <a:ext uri="{FF2B5EF4-FFF2-40B4-BE49-F238E27FC236}">
                  <a16:creationId xmlns:a16="http://schemas.microsoft.com/office/drawing/2014/main" id="{8F0B02EF-6CD7-497A-8416-9203D706EA20}"/>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3" name="Freeform 22">
              <a:extLst>
                <a:ext uri="{FF2B5EF4-FFF2-40B4-BE49-F238E27FC236}">
                  <a16:creationId xmlns:a16="http://schemas.microsoft.com/office/drawing/2014/main" id="{FFFE5A6E-BE44-427B-A63B-1348792C903B}"/>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4" name="Freeform 23">
              <a:extLst>
                <a:ext uri="{FF2B5EF4-FFF2-40B4-BE49-F238E27FC236}">
                  <a16:creationId xmlns:a16="http://schemas.microsoft.com/office/drawing/2014/main" id="{A9D95AD4-51FD-4BC1-A944-5D9801DF8EF8}"/>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5" name="Freeform 24">
              <a:extLst>
                <a:ext uri="{FF2B5EF4-FFF2-40B4-BE49-F238E27FC236}">
                  <a16:creationId xmlns:a16="http://schemas.microsoft.com/office/drawing/2014/main" id="{A85240E6-E7EA-467F-8D5D-FC29EAEC5B0D}"/>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6" name="Freeform 25">
              <a:extLst>
                <a:ext uri="{FF2B5EF4-FFF2-40B4-BE49-F238E27FC236}">
                  <a16:creationId xmlns:a16="http://schemas.microsoft.com/office/drawing/2014/main" id="{5B1224C5-9D05-4DA3-9D8A-DD247B08EC06}"/>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7" name="Freeform 26">
              <a:extLst>
                <a:ext uri="{FF2B5EF4-FFF2-40B4-BE49-F238E27FC236}">
                  <a16:creationId xmlns:a16="http://schemas.microsoft.com/office/drawing/2014/main" id="{C9B8D699-7174-463A-8FA0-E5F1B1CD0EE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8" name="Freeform 27">
              <a:extLst>
                <a:ext uri="{FF2B5EF4-FFF2-40B4-BE49-F238E27FC236}">
                  <a16:creationId xmlns:a16="http://schemas.microsoft.com/office/drawing/2014/main" id="{30768851-5318-4231-853F-76C3CDCD77FA}"/>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59" name="Freeform 28">
              <a:extLst>
                <a:ext uri="{FF2B5EF4-FFF2-40B4-BE49-F238E27FC236}">
                  <a16:creationId xmlns:a16="http://schemas.microsoft.com/office/drawing/2014/main" id="{76B467BB-EC25-4D2C-BCA4-8EEBD39994A3}"/>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0" name="Freeform 29">
              <a:extLst>
                <a:ext uri="{FF2B5EF4-FFF2-40B4-BE49-F238E27FC236}">
                  <a16:creationId xmlns:a16="http://schemas.microsoft.com/office/drawing/2014/main" id="{755C1353-4105-459D-8005-34E7D71B46C8}"/>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1" name="Freeform 30">
              <a:extLst>
                <a:ext uri="{FF2B5EF4-FFF2-40B4-BE49-F238E27FC236}">
                  <a16:creationId xmlns:a16="http://schemas.microsoft.com/office/drawing/2014/main" id="{3DB7C414-4406-47EA-B728-C38B71F56AFE}"/>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2" name="Freeform 31">
              <a:extLst>
                <a:ext uri="{FF2B5EF4-FFF2-40B4-BE49-F238E27FC236}">
                  <a16:creationId xmlns:a16="http://schemas.microsoft.com/office/drawing/2014/main" id="{A729E131-6F71-49FE-BA08-211DAD99A19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3" name="Freeform 32">
              <a:extLst>
                <a:ext uri="{FF2B5EF4-FFF2-40B4-BE49-F238E27FC236}">
                  <a16:creationId xmlns:a16="http://schemas.microsoft.com/office/drawing/2014/main" id="{CBD93934-EDB7-4A50-8DB8-8623D46DF094}"/>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4" name="Freeform 34">
              <a:extLst>
                <a:ext uri="{FF2B5EF4-FFF2-40B4-BE49-F238E27FC236}">
                  <a16:creationId xmlns:a16="http://schemas.microsoft.com/office/drawing/2014/main" id="{F2FD5D12-6BF8-4582-B136-199C190B9BA5}"/>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5" name="Freeform 35">
              <a:extLst>
                <a:ext uri="{FF2B5EF4-FFF2-40B4-BE49-F238E27FC236}">
                  <a16:creationId xmlns:a16="http://schemas.microsoft.com/office/drawing/2014/main" id="{D5C054A4-8FF7-4C7F-8ABF-E4992E80E8DC}"/>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6" name="Freeform 36">
              <a:extLst>
                <a:ext uri="{FF2B5EF4-FFF2-40B4-BE49-F238E27FC236}">
                  <a16:creationId xmlns:a16="http://schemas.microsoft.com/office/drawing/2014/main" id="{E9EEDCCE-A760-4104-8468-DF6CD487F15A}"/>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7" name="Freeform 37">
              <a:extLst>
                <a:ext uri="{FF2B5EF4-FFF2-40B4-BE49-F238E27FC236}">
                  <a16:creationId xmlns:a16="http://schemas.microsoft.com/office/drawing/2014/main" id="{C9FAD36D-4558-4126-BD35-1EF559FCF68F}"/>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8" name="Freeform 38">
              <a:extLst>
                <a:ext uri="{FF2B5EF4-FFF2-40B4-BE49-F238E27FC236}">
                  <a16:creationId xmlns:a16="http://schemas.microsoft.com/office/drawing/2014/main" id="{A31A7B4A-DD9A-4DD1-9F38-8B1678CF70BE}"/>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69" name="Freeform 39">
              <a:extLst>
                <a:ext uri="{FF2B5EF4-FFF2-40B4-BE49-F238E27FC236}">
                  <a16:creationId xmlns:a16="http://schemas.microsoft.com/office/drawing/2014/main" id="{E7413065-3D87-4A2E-A803-75E056CE799D}"/>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0" name="Freeform 40">
              <a:extLst>
                <a:ext uri="{FF2B5EF4-FFF2-40B4-BE49-F238E27FC236}">
                  <a16:creationId xmlns:a16="http://schemas.microsoft.com/office/drawing/2014/main" id="{E55D8205-6E61-4CA7-A32D-442F3B1D087A}"/>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1" name="Freeform 41">
              <a:extLst>
                <a:ext uri="{FF2B5EF4-FFF2-40B4-BE49-F238E27FC236}">
                  <a16:creationId xmlns:a16="http://schemas.microsoft.com/office/drawing/2014/main" id="{EFF0C211-5D10-47DF-974A-A4AD21C5DCCB}"/>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2" name="Freeform 42">
              <a:extLst>
                <a:ext uri="{FF2B5EF4-FFF2-40B4-BE49-F238E27FC236}">
                  <a16:creationId xmlns:a16="http://schemas.microsoft.com/office/drawing/2014/main" id="{04AED5B5-2D67-4755-A04D-C8B2E7D9BF30}"/>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3" name="Freeform 43">
              <a:extLst>
                <a:ext uri="{FF2B5EF4-FFF2-40B4-BE49-F238E27FC236}">
                  <a16:creationId xmlns:a16="http://schemas.microsoft.com/office/drawing/2014/main" id="{9B4E303C-6126-4141-BD8E-481DF95E82DB}"/>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4" name="Freeform 44">
              <a:extLst>
                <a:ext uri="{FF2B5EF4-FFF2-40B4-BE49-F238E27FC236}">
                  <a16:creationId xmlns:a16="http://schemas.microsoft.com/office/drawing/2014/main" id="{C715DB69-1A15-4523-9BC8-241609E0F72E}"/>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5" name="Freeform 45">
              <a:extLst>
                <a:ext uri="{FF2B5EF4-FFF2-40B4-BE49-F238E27FC236}">
                  <a16:creationId xmlns:a16="http://schemas.microsoft.com/office/drawing/2014/main" id="{30CFD044-8BA0-4B49-8F46-6CF46E04774C}"/>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6" name="Freeform 46">
              <a:extLst>
                <a:ext uri="{FF2B5EF4-FFF2-40B4-BE49-F238E27FC236}">
                  <a16:creationId xmlns:a16="http://schemas.microsoft.com/office/drawing/2014/main" id="{D0535F04-7016-48AE-B2AD-1D5F985BD156}"/>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7" name="Freeform 47">
              <a:extLst>
                <a:ext uri="{FF2B5EF4-FFF2-40B4-BE49-F238E27FC236}">
                  <a16:creationId xmlns:a16="http://schemas.microsoft.com/office/drawing/2014/main" id="{915B7E9C-CA44-4FC9-B5F5-E68A95D8B7BB}"/>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8" name="Freeform 48">
              <a:extLst>
                <a:ext uri="{FF2B5EF4-FFF2-40B4-BE49-F238E27FC236}">
                  <a16:creationId xmlns:a16="http://schemas.microsoft.com/office/drawing/2014/main" id="{A2EA4CD8-905E-4664-8D87-C6552A00E208}"/>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79" name="Freeform 49">
              <a:extLst>
                <a:ext uri="{FF2B5EF4-FFF2-40B4-BE49-F238E27FC236}">
                  <a16:creationId xmlns:a16="http://schemas.microsoft.com/office/drawing/2014/main" id="{38ADEC8B-DC21-45BF-B053-9704A696DC40}"/>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0" name="Freeform 50">
              <a:extLst>
                <a:ext uri="{FF2B5EF4-FFF2-40B4-BE49-F238E27FC236}">
                  <a16:creationId xmlns:a16="http://schemas.microsoft.com/office/drawing/2014/main" id="{0C84EF33-43EC-4714-A146-9ECBD8769359}"/>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1" name="Freeform 51">
              <a:extLst>
                <a:ext uri="{FF2B5EF4-FFF2-40B4-BE49-F238E27FC236}">
                  <a16:creationId xmlns:a16="http://schemas.microsoft.com/office/drawing/2014/main" id="{45197129-06CE-4542-847D-60EB4B46CFE2}"/>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2" name="Freeform 52">
              <a:extLst>
                <a:ext uri="{FF2B5EF4-FFF2-40B4-BE49-F238E27FC236}">
                  <a16:creationId xmlns:a16="http://schemas.microsoft.com/office/drawing/2014/main" id="{49724149-D986-4562-81EA-4450338111F1}"/>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3" name="Freeform 53">
              <a:extLst>
                <a:ext uri="{FF2B5EF4-FFF2-40B4-BE49-F238E27FC236}">
                  <a16:creationId xmlns:a16="http://schemas.microsoft.com/office/drawing/2014/main" id="{33DD1268-DBDE-40B0-B3B0-FFBE574C5C54}"/>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4" name="Freeform 54">
              <a:extLst>
                <a:ext uri="{FF2B5EF4-FFF2-40B4-BE49-F238E27FC236}">
                  <a16:creationId xmlns:a16="http://schemas.microsoft.com/office/drawing/2014/main" id="{59DEFC8A-7E72-434B-89E0-D3DE02631E56}"/>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5" name="Freeform 55">
              <a:extLst>
                <a:ext uri="{FF2B5EF4-FFF2-40B4-BE49-F238E27FC236}">
                  <a16:creationId xmlns:a16="http://schemas.microsoft.com/office/drawing/2014/main" id="{F637DA00-54E2-444C-A560-F54995B3140B}"/>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6" name="Freeform 56">
              <a:extLst>
                <a:ext uri="{FF2B5EF4-FFF2-40B4-BE49-F238E27FC236}">
                  <a16:creationId xmlns:a16="http://schemas.microsoft.com/office/drawing/2014/main" id="{BFDB6D14-5F2A-43F1-BEF4-71D0E63A43F4}"/>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7" name="Freeform 57">
              <a:extLst>
                <a:ext uri="{FF2B5EF4-FFF2-40B4-BE49-F238E27FC236}">
                  <a16:creationId xmlns:a16="http://schemas.microsoft.com/office/drawing/2014/main" id="{5AE0B8F0-9F84-4595-9CCC-4CB85326FD87}"/>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8" name="Freeform 58">
              <a:extLst>
                <a:ext uri="{FF2B5EF4-FFF2-40B4-BE49-F238E27FC236}">
                  <a16:creationId xmlns:a16="http://schemas.microsoft.com/office/drawing/2014/main" id="{D9847DD5-AE1F-4448-A4F2-1CAFB69277C8}"/>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89" name="Freeform 59">
              <a:extLst>
                <a:ext uri="{FF2B5EF4-FFF2-40B4-BE49-F238E27FC236}">
                  <a16:creationId xmlns:a16="http://schemas.microsoft.com/office/drawing/2014/main" id="{76E7736D-FA04-4EB4-ACA3-36DF0EE2CB2E}"/>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90" name="Freeform 60">
              <a:extLst>
                <a:ext uri="{FF2B5EF4-FFF2-40B4-BE49-F238E27FC236}">
                  <a16:creationId xmlns:a16="http://schemas.microsoft.com/office/drawing/2014/main" id="{4D630A59-AEBF-44F1-9BEF-D9655EBCC12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91" name="Freeform 61">
              <a:extLst>
                <a:ext uri="{FF2B5EF4-FFF2-40B4-BE49-F238E27FC236}">
                  <a16:creationId xmlns:a16="http://schemas.microsoft.com/office/drawing/2014/main" id="{1E1D60D2-3F4A-4107-8038-2277529B5CB9}"/>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92" name="Freeform 62">
              <a:extLst>
                <a:ext uri="{FF2B5EF4-FFF2-40B4-BE49-F238E27FC236}">
                  <a16:creationId xmlns:a16="http://schemas.microsoft.com/office/drawing/2014/main" id="{B112D252-340C-479F-BFBF-018D7C240D67}"/>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grpSp>
    </p:spTree>
    <p:extLst>
      <p:ext uri="{BB962C8B-B14F-4D97-AF65-F5344CB8AC3E}">
        <p14:creationId xmlns:p14="http://schemas.microsoft.com/office/powerpoint/2010/main" val="3741124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35428" y="1532415"/>
            <a:ext cx="11289341"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noProof="0" smtClean="0"/>
              <a:t>14/11/2020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7" name="Title 6">
            <a:extLst>
              <a:ext uri="{FF2B5EF4-FFF2-40B4-BE49-F238E27FC236}">
                <a16:creationId xmlns:a16="http://schemas.microsoft.com/office/drawing/2014/main" id="{56D70131-8A9F-45A2-829C-77B95B4CCE8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066001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35428" y="1532415"/>
            <a:ext cx="5280929"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noProof="0" smtClean="0"/>
              <a:t>14/11/2020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400000"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89D4E990-62AF-46B4-A31C-611ACC34EF98}"/>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253242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7653400A-F88E-43AE-A990-A2146D650ECD}" type="datetime1">
              <a:rPr lang="en-AU" noProof="0" smtClean="0"/>
              <a:t>14/11/2020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435428" y="1532415"/>
            <a:ext cx="11289337" cy="4459190"/>
          </a:xfrm>
        </p:spPr>
        <p:txBody>
          <a:bodyPr numCol="2" spcCol="360000"/>
          <a:lstStyle>
            <a:lvl1pPr>
              <a:defRPr/>
            </a:lvl1pPr>
          </a:lstStyle>
          <a:p>
            <a:pPr lvl="0"/>
            <a:r>
              <a:rPr lang="en-AU" noProof="0" dirty="0"/>
              <a:t>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E52D306C-AC12-4BE2-9FF4-865AD11908F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770896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0F757AC4-CA73-4AA5-94CF-7FC707DB7435}" type="datetime1">
              <a:rPr lang="en-AU" noProof="0" smtClean="0"/>
              <a:t>14/11/2020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435428" y="1532415"/>
            <a:ext cx="11289337" cy="4459189"/>
          </a:xfrm>
        </p:spPr>
        <p:txBody>
          <a:bodyPr numCol="3"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3" name="Title 2">
            <a:extLst>
              <a:ext uri="{FF2B5EF4-FFF2-40B4-BE49-F238E27FC236}">
                <a16:creationId xmlns:a16="http://schemas.microsoft.com/office/drawing/2014/main" id="{AFF5CCD1-CC6B-4701-871E-0AE3CFE644EA}"/>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744634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lang="en-AU" noProof="0"/>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91" y="0"/>
            <a:ext cx="7389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73" y="1167587"/>
            <a:ext cx="454977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5" name="Text Placeholder 140">
            <a:extLst>
              <a:ext uri="{FF2B5EF4-FFF2-40B4-BE49-F238E27FC236}">
                <a16:creationId xmlns:a16="http://schemas.microsoft.com/office/drawing/2014/main" id="{1E7CA0C9-C706-491C-A6A8-FDB0B12A2176}"/>
              </a:ext>
            </a:extLst>
          </p:cNvPr>
          <p:cNvSpPr>
            <a:spLocks noGrp="1"/>
          </p:cNvSpPr>
          <p:nvPr>
            <p:ph type="body" sz="quarter" idx="17" hasCustomPrompt="1"/>
          </p:nvPr>
        </p:nvSpPr>
        <p:spPr>
          <a:xfrm>
            <a:off x="500064" y="5394945"/>
            <a:ext cx="2782491" cy="707231"/>
          </a:xfrm>
        </p:spPr>
        <p:txBody>
          <a:bodyPr>
            <a:no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1" name="Text Placeholder 135">
            <a:extLst>
              <a:ext uri="{FF2B5EF4-FFF2-40B4-BE49-F238E27FC236}">
                <a16:creationId xmlns:a16="http://schemas.microsoft.com/office/drawing/2014/main" id="{17A51544-3ECD-4ABC-8447-3699A67ACCCD}"/>
              </a:ext>
            </a:extLst>
          </p:cNvPr>
          <p:cNvSpPr>
            <a:spLocks noGrp="1"/>
          </p:cNvSpPr>
          <p:nvPr>
            <p:ph type="body" sz="quarter" idx="16" hasCustomPrompt="1"/>
          </p:nvPr>
        </p:nvSpPr>
        <p:spPr>
          <a:xfrm>
            <a:off x="607255"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12" name="Text Placeholder 135">
            <a:extLst>
              <a:ext uri="{FF2B5EF4-FFF2-40B4-BE49-F238E27FC236}">
                <a16:creationId xmlns:a16="http://schemas.microsoft.com/office/drawing/2014/main" id="{B7B6EA53-04A3-48B6-AB9E-AE88845B6A18}"/>
              </a:ext>
            </a:extLst>
          </p:cNvPr>
          <p:cNvSpPr>
            <a:spLocks noGrp="1"/>
          </p:cNvSpPr>
          <p:nvPr>
            <p:ph type="body" sz="quarter" idx="14" hasCustomPrompt="1"/>
          </p:nvPr>
        </p:nvSpPr>
        <p:spPr>
          <a:xfrm>
            <a:off x="809673" y="616633"/>
            <a:ext cx="1680000" cy="1260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
        <p:nvSpPr>
          <p:cNvPr id="26" name="Subtitle 25">
            <a:extLst>
              <a:ext uri="{FF2B5EF4-FFF2-40B4-BE49-F238E27FC236}">
                <a16:creationId xmlns:a16="http://schemas.microsoft.com/office/drawing/2014/main" id="{6EEB2435-9CCC-4FE5-8E11-8FE65430F000}"/>
              </a:ext>
            </a:extLst>
          </p:cNvPr>
          <p:cNvSpPr>
            <a:spLocks noGrp="1"/>
          </p:cNvSpPr>
          <p:nvPr>
            <p:ph type="subTitle" idx="1" hasCustomPrompt="1"/>
          </p:nvPr>
        </p:nvSpPr>
        <p:spPr>
          <a:xfrm>
            <a:off x="4092227" y="0"/>
            <a:ext cx="8112476" cy="6879660"/>
          </a:xfrm>
          <a:custGeom>
            <a:avLst/>
            <a:gdLst>
              <a:gd name="connsiteX0" fmla="*/ 1684339 w 6084357"/>
              <a:gd name="connsiteY0" fmla="*/ 0 h 6879660"/>
              <a:gd name="connsiteX1" fmla="*/ 6084357 w 6084357"/>
              <a:gd name="connsiteY1" fmla="*/ 0 h 6879660"/>
              <a:gd name="connsiteX2" fmla="*/ 6084357 w 6084357"/>
              <a:gd name="connsiteY2" fmla="*/ 6879660 h 6879660"/>
              <a:gd name="connsiteX3" fmla="*/ 1684339 w 6084357"/>
              <a:gd name="connsiteY3" fmla="*/ 6879660 h 6879660"/>
              <a:gd name="connsiteX4" fmla="*/ 0 w 6084357"/>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357" h="6879660">
                <a:moveTo>
                  <a:pt x="1684339" y="0"/>
                </a:moveTo>
                <a:lnTo>
                  <a:pt x="6084357" y="0"/>
                </a:lnTo>
                <a:lnTo>
                  <a:pt x="6084357" y="6879660"/>
                </a:lnTo>
                <a:lnTo>
                  <a:pt x="1684339" y="6879660"/>
                </a:lnTo>
                <a:lnTo>
                  <a:pt x="0" y="6437231"/>
                </a:lnTo>
                <a:close/>
              </a:path>
            </a:pathLst>
          </a:custGeom>
          <a:solidFill>
            <a:schemeClr val="tx2"/>
          </a:solidFill>
        </p:spPr>
        <p:txBody>
          <a:bodyPr wrap="square" lIns="2304000" tIns="2700000" rIns="720000" bIns="18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a:p>
            <a:pPr lvl="1"/>
            <a:r>
              <a:rPr lang="en-AU" noProof="0" dirty="0"/>
              <a:t>Two</a:t>
            </a:r>
          </a:p>
          <a:p>
            <a:pPr lvl="2"/>
            <a:r>
              <a:rPr lang="en-AU" noProof="0" dirty="0"/>
              <a:t>Three</a:t>
            </a:r>
          </a:p>
          <a:p>
            <a:pPr lvl="8"/>
            <a:r>
              <a:rPr lang="en-AU" noProof="0" dirty="0"/>
              <a:t>four</a:t>
            </a:r>
          </a:p>
        </p:txBody>
      </p:sp>
    </p:spTree>
    <p:extLst>
      <p:ext uri="{BB962C8B-B14F-4D97-AF65-F5344CB8AC3E}">
        <p14:creationId xmlns:p14="http://schemas.microsoft.com/office/powerpoint/2010/main" val="749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Option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2C5BF-95B2-4958-909C-374FF3BFCD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C43B4634-224A-42A4-8ED1-FC3C8DC32D6A}"/>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cxnSp>
        <p:nvCxnSpPr>
          <p:cNvPr id="19" name="Straight Connector 18">
            <a:extLst>
              <a:ext uri="{FF2B5EF4-FFF2-40B4-BE49-F238E27FC236}">
                <a16:creationId xmlns:a16="http://schemas.microsoft.com/office/drawing/2014/main" id="{A304727B-7592-4793-8B84-E4D8C243A51D}"/>
              </a:ext>
            </a:extLst>
          </p:cNvPr>
          <p:cNvCxnSpPr/>
          <p:nvPr userDrawn="1"/>
        </p:nvCxnSpPr>
        <p:spPr>
          <a:xfrm flipH="1" flipV="1">
            <a:off x="609600" y="2929229"/>
            <a:ext cx="498763" cy="4436"/>
          </a:xfrm>
          <a:prstGeom prst="line">
            <a:avLst/>
          </a:prstGeom>
          <a:ln w="38100">
            <a:solidFill>
              <a:srgbClr val="EFAC2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50A40C-D80C-49C0-96DE-ED33BD86BF7D}"/>
              </a:ext>
            </a:extLst>
          </p:cNvPr>
          <p:cNvCxnSpPr/>
          <p:nvPr userDrawn="1"/>
        </p:nvCxnSpPr>
        <p:spPr>
          <a:xfrm flipH="1" flipV="1">
            <a:off x="609600" y="5439995"/>
            <a:ext cx="498763" cy="4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96B5305-EC64-47E0-96E8-D5ED932FA237}"/>
              </a:ext>
            </a:extLst>
          </p:cNvPr>
          <p:cNvCxnSpPr/>
          <p:nvPr userDrawn="1"/>
        </p:nvCxnSpPr>
        <p:spPr>
          <a:xfrm flipH="1" flipV="1">
            <a:off x="609600" y="4334106"/>
            <a:ext cx="498763" cy="4436"/>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26FBD916-5949-4818-82FA-835F5E8AAA6B}"/>
              </a:ext>
            </a:extLst>
          </p:cNvPr>
          <p:cNvSpPr>
            <a:spLocks noGrp="1"/>
          </p:cNvSpPr>
          <p:nvPr>
            <p:ph type="body" sz="quarter" idx="11" hasCustomPrompt="1"/>
          </p:nvPr>
        </p:nvSpPr>
        <p:spPr>
          <a:xfrm>
            <a:off x="600974" y="3061042"/>
            <a:ext cx="6865258" cy="291678"/>
          </a:xfrm>
        </p:spPr>
        <p:txBody>
          <a:bodyPr lIns="0" tIns="0" rIns="0" bIns="0" anchor="ctr"/>
          <a:lstStyle>
            <a:lvl1pPr marL="0" indent="0">
              <a:buNone/>
              <a:defRPr sz="1600" cap="all" baseline="0">
                <a:solidFill>
                  <a:schemeClr val="tx1"/>
                </a:solidFill>
                <a:latin typeface="Roboto" pitchFamily="2" charset="0"/>
                <a:ea typeface="Roboto" pitchFamily="2" charset="0"/>
              </a:defRPr>
            </a:lvl1pPr>
            <a:lvl5pPr>
              <a:defRPr/>
            </a:lvl5pPr>
          </a:lstStyle>
          <a:p>
            <a:pPr lvl="0"/>
            <a:r>
              <a:rPr lang="en-US" dirty="0"/>
              <a:t>Headline 1</a:t>
            </a:r>
          </a:p>
        </p:txBody>
      </p:sp>
      <p:sp>
        <p:nvSpPr>
          <p:cNvPr id="23" name="Text Placeholder 12">
            <a:extLst>
              <a:ext uri="{FF2B5EF4-FFF2-40B4-BE49-F238E27FC236}">
                <a16:creationId xmlns:a16="http://schemas.microsoft.com/office/drawing/2014/main" id="{D42B9349-07F7-40DB-8937-E9BC0D2324CB}"/>
              </a:ext>
            </a:extLst>
          </p:cNvPr>
          <p:cNvSpPr>
            <a:spLocks noGrp="1"/>
          </p:cNvSpPr>
          <p:nvPr>
            <p:ph type="body" sz="quarter" idx="12" hasCustomPrompt="1"/>
          </p:nvPr>
        </p:nvSpPr>
        <p:spPr>
          <a:xfrm>
            <a:off x="592348" y="3416273"/>
            <a:ext cx="6865258" cy="729978"/>
          </a:xfrm>
        </p:spPr>
        <p:txBody>
          <a:bodyPr lIns="0" tIns="0" rIns="0" bIns="0" anchor="ctr"/>
          <a:lstStyle>
            <a:lvl1pPr marL="0" indent="0">
              <a:lnSpc>
                <a:spcPct val="100000"/>
              </a:lnSpc>
              <a:buNone/>
              <a:defRPr sz="2500" cap="none" baseline="0">
                <a:solidFill>
                  <a:schemeClr val="tx1"/>
                </a:solidFill>
                <a:latin typeface="Roboto" pitchFamily="2" charset="0"/>
                <a:ea typeface="Roboto" pitchFamily="2" charset="0"/>
              </a:defRPr>
            </a:lvl1pPr>
            <a:lvl5pPr>
              <a:defRPr/>
            </a:lvl5pPr>
          </a:lstStyle>
          <a:p>
            <a:pPr lvl="0"/>
            <a:r>
              <a:rPr lang="en-US" dirty="0"/>
              <a:t>Main headline </a:t>
            </a:r>
            <a:br>
              <a:rPr lang="en-US" dirty="0"/>
            </a:br>
            <a:r>
              <a:rPr lang="en-US" dirty="0"/>
              <a:t>- span over two rows</a:t>
            </a:r>
          </a:p>
        </p:txBody>
      </p:sp>
      <p:sp>
        <p:nvSpPr>
          <p:cNvPr id="24" name="Content Placeholder 15">
            <a:extLst>
              <a:ext uri="{FF2B5EF4-FFF2-40B4-BE49-F238E27FC236}">
                <a16:creationId xmlns:a16="http://schemas.microsoft.com/office/drawing/2014/main" id="{E7AA6B10-B574-4A7B-B495-3842EE238A04}"/>
              </a:ext>
            </a:extLst>
          </p:cNvPr>
          <p:cNvSpPr>
            <a:spLocks noGrp="1"/>
          </p:cNvSpPr>
          <p:nvPr>
            <p:ph sz="quarter" idx="13" hasCustomPrompt="1"/>
          </p:nvPr>
        </p:nvSpPr>
        <p:spPr>
          <a:xfrm>
            <a:off x="609600" y="4457098"/>
            <a:ext cx="4847303" cy="251081"/>
          </a:xfrm>
        </p:spPr>
        <p:txBody>
          <a:bodyPr lIns="0" tIns="0" rIns="0" bIns="0"/>
          <a:lstStyle>
            <a:lvl1pPr marL="0" indent="0">
              <a:buNone/>
              <a:defRPr sz="1600" baseline="0">
                <a:solidFill>
                  <a:schemeClr val="tx1"/>
                </a:solidFill>
                <a:latin typeface="Roboto" pitchFamily="2" charset="0"/>
                <a:ea typeface="Roboto" pitchFamily="2" charset="0"/>
              </a:defRPr>
            </a:lvl1pPr>
          </a:lstStyle>
          <a:p>
            <a:pPr lvl="0"/>
            <a:r>
              <a:rPr lang="en-US" dirty="0"/>
              <a:t>Presenter Name</a:t>
            </a:r>
          </a:p>
        </p:txBody>
      </p:sp>
      <p:sp>
        <p:nvSpPr>
          <p:cNvPr id="25" name="Content Placeholder 15">
            <a:extLst>
              <a:ext uri="{FF2B5EF4-FFF2-40B4-BE49-F238E27FC236}">
                <a16:creationId xmlns:a16="http://schemas.microsoft.com/office/drawing/2014/main" id="{ED14D008-DB81-493C-BFA1-B21AA86FAE15}"/>
              </a:ext>
            </a:extLst>
          </p:cNvPr>
          <p:cNvSpPr>
            <a:spLocks noGrp="1"/>
          </p:cNvSpPr>
          <p:nvPr>
            <p:ph sz="quarter" idx="14" hasCustomPrompt="1"/>
          </p:nvPr>
        </p:nvSpPr>
        <p:spPr>
          <a:xfrm>
            <a:off x="609600" y="4771732"/>
            <a:ext cx="4847303" cy="209294"/>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Title | Department</a:t>
            </a:r>
          </a:p>
        </p:txBody>
      </p:sp>
      <p:sp>
        <p:nvSpPr>
          <p:cNvPr id="26" name="Content Placeholder 15">
            <a:extLst>
              <a:ext uri="{FF2B5EF4-FFF2-40B4-BE49-F238E27FC236}">
                <a16:creationId xmlns:a16="http://schemas.microsoft.com/office/drawing/2014/main" id="{46A17F71-9B6C-40A8-9791-97555A024AC8}"/>
              </a:ext>
            </a:extLst>
          </p:cNvPr>
          <p:cNvSpPr>
            <a:spLocks noGrp="1"/>
          </p:cNvSpPr>
          <p:nvPr>
            <p:ph sz="quarter" idx="15" hasCustomPrompt="1"/>
          </p:nvPr>
        </p:nvSpPr>
        <p:spPr>
          <a:xfrm>
            <a:off x="609601" y="5042119"/>
            <a:ext cx="4847302" cy="167506"/>
          </a:xfrm>
        </p:spPr>
        <p:txBody>
          <a:bodyPr lIns="0" tIns="0" rIns="0" bIns="0"/>
          <a:lstStyle>
            <a:lvl1pPr marL="0" indent="0">
              <a:buNone/>
              <a:defRPr sz="1200" baseline="0">
                <a:solidFill>
                  <a:schemeClr val="tx1"/>
                </a:solidFill>
                <a:latin typeface="Roboto" pitchFamily="2" charset="0"/>
                <a:ea typeface="Roboto" pitchFamily="2" charset="0"/>
              </a:defRPr>
            </a:lvl1pPr>
          </a:lstStyle>
          <a:p>
            <a:pPr lvl="0"/>
            <a:r>
              <a:rPr lang="en-US" dirty="0"/>
              <a:t>Date</a:t>
            </a:r>
          </a:p>
        </p:txBody>
      </p:sp>
      <p:pic>
        <p:nvPicPr>
          <p:cNvPr id="13" name="Picture 12">
            <a:extLst>
              <a:ext uri="{FF2B5EF4-FFF2-40B4-BE49-F238E27FC236}">
                <a16:creationId xmlns:a16="http://schemas.microsoft.com/office/drawing/2014/main" id="{BFB24A22-FDC4-4DCE-8800-3C52C2EE375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91182" y="230866"/>
            <a:ext cx="2937793" cy="652843"/>
          </a:xfrm>
          <a:prstGeom prst="rect">
            <a:avLst/>
          </a:prstGeom>
        </p:spPr>
      </p:pic>
    </p:spTree>
    <p:extLst>
      <p:ext uri="{BB962C8B-B14F-4D97-AF65-F5344CB8AC3E}">
        <p14:creationId xmlns:p14="http://schemas.microsoft.com/office/powerpoint/2010/main" val="2741216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D45A0A4-174E-49D1-AFFA-8BAA5D9DAA82}"/>
              </a:ext>
            </a:extLst>
          </p:cNvPr>
          <p:cNvSpPr/>
          <p:nvPr userDrawn="1"/>
        </p:nvSpPr>
        <p:spPr>
          <a:xfrm>
            <a:off x="0" y="-1"/>
            <a:ext cx="12204003"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grpSp>
        <p:nvGrpSpPr>
          <p:cNvPr id="80" name="Group 4">
            <a:extLst>
              <a:ext uri="{FF2B5EF4-FFF2-40B4-BE49-F238E27FC236}">
                <a16:creationId xmlns:a16="http://schemas.microsoft.com/office/drawing/2014/main" id="{37897F24-DF87-4E8C-B6E6-84ACE89698D4}"/>
              </a:ext>
            </a:extLst>
          </p:cNvPr>
          <p:cNvGrpSpPr>
            <a:grpSpLocks noChangeAspect="1"/>
          </p:cNvGrpSpPr>
          <p:nvPr userDrawn="1"/>
        </p:nvGrpSpPr>
        <p:grpSpPr bwMode="auto">
          <a:xfrm>
            <a:off x="561421" y="453778"/>
            <a:ext cx="2216381" cy="1666547"/>
            <a:chOff x="2864" y="1181"/>
            <a:chExt cx="1952" cy="1957"/>
          </a:xfrm>
        </p:grpSpPr>
        <p:sp>
          <p:nvSpPr>
            <p:cNvPr id="81" name="AutoShape 3">
              <a:extLst>
                <a:ext uri="{FF2B5EF4-FFF2-40B4-BE49-F238E27FC236}">
                  <a16:creationId xmlns:a16="http://schemas.microsoft.com/office/drawing/2014/main" id="{C3489EAF-F8D9-4809-8ED8-CA8FC381617B}"/>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2" name="Rectangle 5">
              <a:extLst>
                <a:ext uri="{FF2B5EF4-FFF2-40B4-BE49-F238E27FC236}">
                  <a16:creationId xmlns:a16="http://schemas.microsoft.com/office/drawing/2014/main" id="{E188D0CE-6AD7-4ED5-84C7-F8441A63FCBE}"/>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3" name="Freeform 6">
              <a:extLst>
                <a:ext uri="{FF2B5EF4-FFF2-40B4-BE49-F238E27FC236}">
                  <a16:creationId xmlns:a16="http://schemas.microsoft.com/office/drawing/2014/main" id="{8B32A4EB-35BB-41CF-AEE9-23374677DA89}"/>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4" name="Freeform 7">
              <a:extLst>
                <a:ext uri="{FF2B5EF4-FFF2-40B4-BE49-F238E27FC236}">
                  <a16:creationId xmlns:a16="http://schemas.microsoft.com/office/drawing/2014/main" id="{34350D2F-D10C-448A-84B4-0C2AAAF15515}"/>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5" name="Freeform 8">
              <a:extLst>
                <a:ext uri="{FF2B5EF4-FFF2-40B4-BE49-F238E27FC236}">
                  <a16:creationId xmlns:a16="http://schemas.microsoft.com/office/drawing/2014/main" id="{87442180-3B44-4131-A01F-50CDB6873C6A}"/>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6" name="Freeform 9">
              <a:extLst>
                <a:ext uri="{FF2B5EF4-FFF2-40B4-BE49-F238E27FC236}">
                  <a16:creationId xmlns:a16="http://schemas.microsoft.com/office/drawing/2014/main" id="{92E27D8F-E45D-424E-B690-E9D6FDD20738}"/>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7" name="Freeform 10">
              <a:extLst>
                <a:ext uri="{FF2B5EF4-FFF2-40B4-BE49-F238E27FC236}">
                  <a16:creationId xmlns:a16="http://schemas.microsoft.com/office/drawing/2014/main" id="{CE2282AC-63FC-4968-9EE5-3854BECCC5BC}"/>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8" name="Freeform 11">
              <a:extLst>
                <a:ext uri="{FF2B5EF4-FFF2-40B4-BE49-F238E27FC236}">
                  <a16:creationId xmlns:a16="http://schemas.microsoft.com/office/drawing/2014/main" id="{9614E605-56C7-4203-88F7-A249DD372F5C}"/>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9" name="Freeform 12">
              <a:extLst>
                <a:ext uri="{FF2B5EF4-FFF2-40B4-BE49-F238E27FC236}">
                  <a16:creationId xmlns:a16="http://schemas.microsoft.com/office/drawing/2014/main" id="{1435CB18-F431-488B-8432-F0E31B702F5B}"/>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0" name="Freeform 13">
              <a:extLst>
                <a:ext uri="{FF2B5EF4-FFF2-40B4-BE49-F238E27FC236}">
                  <a16:creationId xmlns:a16="http://schemas.microsoft.com/office/drawing/2014/main" id="{F4CED4D6-709F-485D-BF96-D587F46124C1}"/>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1" name="Freeform 14">
              <a:extLst>
                <a:ext uri="{FF2B5EF4-FFF2-40B4-BE49-F238E27FC236}">
                  <a16:creationId xmlns:a16="http://schemas.microsoft.com/office/drawing/2014/main" id="{960C9BFD-13B6-462B-A28C-D59B3AE96110}"/>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2" name="Freeform 15">
              <a:extLst>
                <a:ext uri="{FF2B5EF4-FFF2-40B4-BE49-F238E27FC236}">
                  <a16:creationId xmlns:a16="http://schemas.microsoft.com/office/drawing/2014/main" id="{38E33990-C726-43C6-AAE9-3042C6086C4A}"/>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3" name="Freeform 16">
              <a:extLst>
                <a:ext uri="{FF2B5EF4-FFF2-40B4-BE49-F238E27FC236}">
                  <a16:creationId xmlns:a16="http://schemas.microsoft.com/office/drawing/2014/main" id="{28AD98D8-8750-428F-AEDB-9E3B072B0427}"/>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4" name="Freeform 17">
              <a:extLst>
                <a:ext uri="{FF2B5EF4-FFF2-40B4-BE49-F238E27FC236}">
                  <a16:creationId xmlns:a16="http://schemas.microsoft.com/office/drawing/2014/main" id="{65DFD512-B7BC-4460-98F2-580FE2DEBA8C}"/>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5" name="Freeform 18">
              <a:extLst>
                <a:ext uri="{FF2B5EF4-FFF2-40B4-BE49-F238E27FC236}">
                  <a16:creationId xmlns:a16="http://schemas.microsoft.com/office/drawing/2014/main" id="{816B12A3-B6E3-4C94-A503-F805AFA52EE1}"/>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6" name="Freeform 19">
              <a:extLst>
                <a:ext uri="{FF2B5EF4-FFF2-40B4-BE49-F238E27FC236}">
                  <a16:creationId xmlns:a16="http://schemas.microsoft.com/office/drawing/2014/main" id="{52E838E1-95FA-4863-A612-5CD074D83507}"/>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7" name="Freeform 20">
              <a:extLst>
                <a:ext uri="{FF2B5EF4-FFF2-40B4-BE49-F238E27FC236}">
                  <a16:creationId xmlns:a16="http://schemas.microsoft.com/office/drawing/2014/main" id="{3757F951-EC8B-4808-89A7-F72EE6B318DA}"/>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8" name="Rectangle 21">
              <a:extLst>
                <a:ext uri="{FF2B5EF4-FFF2-40B4-BE49-F238E27FC236}">
                  <a16:creationId xmlns:a16="http://schemas.microsoft.com/office/drawing/2014/main" id="{1455BC2A-95E3-4B3A-B766-F9B3448544AF}"/>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9" name="Freeform 22">
              <a:extLst>
                <a:ext uri="{FF2B5EF4-FFF2-40B4-BE49-F238E27FC236}">
                  <a16:creationId xmlns:a16="http://schemas.microsoft.com/office/drawing/2014/main" id="{AE15192B-445F-460F-85D4-DE1D65481BCC}"/>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0" name="Freeform 23">
              <a:extLst>
                <a:ext uri="{FF2B5EF4-FFF2-40B4-BE49-F238E27FC236}">
                  <a16:creationId xmlns:a16="http://schemas.microsoft.com/office/drawing/2014/main" id="{02FC4BA9-60CC-4EA7-9E2C-A5781AF9EDA8}"/>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1" name="Freeform 24">
              <a:extLst>
                <a:ext uri="{FF2B5EF4-FFF2-40B4-BE49-F238E27FC236}">
                  <a16:creationId xmlns:a16="http://schemas.microsoft.com/office/drawing/2014/main" id="{F867C6F2-77CB-454F-AD03-4AF6BCD3183E}"/>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2" name="Freeform 25">
              <a:extLst>
                <a:ext uri="{FF2B5EF4-FFF2-40B4-BE49-F238E27FC236}">
                  <a16:creationId xmlns:a16="http://schemas.microsoft.com/office/drawing/2014/main" id="{45C184A9-C9A7-4BE9-B8AA-670D53F495D7}"/>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3" name="Freeform 26">
              <a:extLst>
                <a:ext uri="{FF2B5EF4-FFF2-40B4-BE49-F238E27FC236}">
                  <a16:creationId xmlns:a16="http://schemas.microsoft.com/office/drawing/2014/main" id="{639F1355-F9BF-4E35-ACCA-3CF569604CF8}"/>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4" name="Freeform 27">
              <a:extLst>
                <a:ext uri="{FF2B5EF4-FFF2-40B4-BE49-F238E27FC236}">
                  <a16:creationId xmlns:a16="http://schemas.microsoft.com/office/drawing/2014/main" id="{0BB969C3-B2B2-4A95-9E0D-147BDC6AB6B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5" name="Freeform 28">
              <a:extLst>
                <a:ext uri="{FF2B5EF4-FFF2-40B4-BE49-F238E27FC236}">
                  <a16:creationId xmlns:a16="http://schemas.microsoft.com/office/drawing/2014/main" id="{57AB5BEA-00D2-4949-A82F-228D2DF5D690}"/>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6" name="Freeform 29">
              <a:extLst>
                <a:ext uri="{FF2B5EF4-FFF2-40B4-BE49-F238E27FC236}">
                  <a16:creationId xmlns:a16="http://schemas.microsoft.com/office/drawing/2014/main" id="{55839B15-6AD5-4624-97BA-D5F76E026A8D}"/>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7" name="Freeform 30">
              <a:extLst>
                <a:ext uri="{FF2B5EF4-FFF2-40B4-BE49-F238E27FC236}">
                  <a16:creationId xmlns:a16="http://schemas.microsoft.com/office/drawing/2014/main" id="{F1AECCAA-F917-4046-A275-45746EE1480A}"/>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8" name="Freeform 31">
              <a:extLst>
                <a:ext uri="{FF2B5EF4-FFF2-40B4-BE49-F238E27FC236}">
                  <a16:creationId xmlns:a16="http://schemas.microsoft.com/office/drawing/2014/main" id="{EFC2605C-AC3F-4985-9EAA-9D07535AD8DB}"/>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9" name="Freeform 32">
              <a:extLst>
                <a:ext uri="{FF2B5EF4-FFF2-40B4-BE49-F238E27FC236}">
                  <a16:creationId xmlns:a16="http://schemas.microsoft.com/office/drawing/2014/main" id="{DD2FD06C-F665-400C-A2DA-05B4080530DE}"/>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0" name="Freeform 34">
              <a:extLst>
                <a:ext uri="{FF2B5EF4-FFF2-40B4-BE49-F238E27FC236}">
                  <a16:creationId xmlns:a16="http://schemas.microsoft.com/office/drawing/2014/main" id="{F9D84D94-901A-4825-AE62-4D5E6B758BAE}"/>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1" name="Freeform 35">
              <a:extLst>
                <a:ext uri="{FF2B5EF4-FFF2-40B4-BE49-F238E27FC236}">
                  <a16:creationId xmlns:a16="http://schemas.microsoft.com/office/drawing/2014/main" id="{E697AA8F-F3A2-4AA2-82F7-C12FDEB951C7}"/>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2" name="Freeform 36">
              <a:extLst>
                <a:ext uri="{FF2B5EF4-FFF2-40B4-BE49-F238E27FC236}">
                  <a16:creationId xmlns:a16="http://schemas.microsoft.com/office/drawing/2014/main" id="{6663BAD3-DE57-4E7D-8928-8A3D29359169}"/>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3" name="Freeform 37">
              <a:extLst>
                <a:ext uri="{FF2B5EF4-FFF2-40B4-BE49-F238E27FC236}">
                  <a16:creationId xmlns:a16="http://schemas.microsoft.com/office/drawing/2014/main" id="{588E81B4-B58F-4FB1-BD66-9303C62B0626}"/>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4" name="Freeform 38">
              <a:extLst>
                <a:ext uri="{FF2B5EF4-FFF2-40B4-BE49-F238E27FC236}">
                  <a16:creationId xmlns:a16="http://schemas.microsoft.com/office/drawing/2014/main" id="{A594E9CB-B4F5-4674-B6D8-8EA0AEB5AF24}"/>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5" name="Freeform 39">
              <a:extLst>
                <a:ext uri="{FF2B5EF4-FFF2-40B4-BE49-F238E27FC236}">
                  <a16:creationId xmlns:a16="http://schemas.microsoft.com/office/drawing/2014/main" id="{E9EE944B-2537-4E86-BB79-01B08A98BDE3}"/>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6" name="Freeform 40">
              <a:extLst>
                <a:ext uri="{FF2B5EF4-FFF2-40B4-BE49-F238E27FC236}">
                  <a16:creationId xmlns:a16="http://schemas.microsoft.com/office/drawing/2014/main" id="{37F641CA-A99B-4BD2-A7F3-C62EB5FA53E2}"/>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7" name="Freeform 41">
              <a:extLst>
                <a:ext uri="{FF2B5EF4-FFF2-40B4-BE49-F238E27FC236}">
                  <a16:creationId xmlns:a16="http://schemas.microsoft.com/office/drawing/2014/main" id="{3F7E6118-0496-4290-AA76-92DD7696A73D}"/>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8" name="Freeform 42">
              <a:extLst>
                <a:ext uri="{FF2B5EF4-FFF2-40B4-BE49-F238E27FC236}">
                  <a16:creationId xmlns:a16="http://schemas.microsoft.com/office/drawing/2014/main" id="{CDEB2522-C9F4-45AB-B832-03D7C279076C}"/>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9" name="Freeform 43">
              <a:extLst>
                <a:ext uri="{FF2B5EF4-FFF2-40B4-BE49-F238E27FC236}">
                  <a16:creationId xmlns:a16="http://schemas.microsoft.com/office/drawing/2014/main" id="{057DAF99-B071-4689-AE85-49CF17FFE86D}"/>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0" name="Freeform 44">
              <a:extLst>
                <a:ext uri="{FF2B5EF4-FFF2-40B4-BE49-F238E27FC236}">
                  <a16:creationId xmlns:a16="http://schemas.microsoft.com/office/drawing/2014/main" id="{2AD55BEA-5647-4233-8812-D97172F30DB6}"/>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1" name="Freeform 45">
              <a:extLst>
                <a:ext uri="{FF2B5EF4-FFF2-40B4-BE49-F238E27FC236}">
                  <a16:creationId xmlns:a16="http://schemas.microsoft.com/office/drawing/2014/main" id="{B7A2A249-84E7-4314-BA61-DBCDCB58DA85}"/>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2" name="Freeform 46">
              <a:extLst>
                <a:ext uri="{FF2B5EF4-FFF2-40B4-BE49-F238E27FC236}">
                  <a16:creationId xmlns:a16="http://schemas.microsoft.com/office/drawing/2014/main" id="{080CB9C7-879F-4C5F-B900-E42905A1A8E0}"/>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3" name="Freeform 47">
              <a:extLst>
                <a:ext uri="{FF2B5EF4-FFF2-40B4-BE49-F238E27FC236}">
                  <a16:creationId xmlns:a16="http://schemas.microsoft.com/office/drawing/2014/main" id="{85D5ED3B-6B44-4242-8789-CFAE1432934F}"/>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4" name="Freeform 48">
              <a:extLst>
                <a:ext uri="{FF2B5EF4-FFF2-40B4-BE49-F238E27FC236}">
                  <a16:creationId xmlns:a16="http://schemas.microsoft.com/office/drawing/2014/main" id="{44123FC8-6160-45EE-9F87-6181F127D526}"/>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5" name="Freeform 49">
              <a:extLst>
                <a:ext uri="{FF2B5EF4-FFF2-40B4-BE49-F238E27FC236}">
                  <a16:creationId xmlns:a16="http://schemas.microsoft.com/office/drawing/2014/main" id="{8E63F81C-B7AD-447D-82E2-F6A801B1ABFF}"/>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6" name="Freeform 50">
              <a:extLst>
                <a:ext uri="{FF2B5EF4-FFF2-40B4-BE49-F238E27FC236}">
                  <a16:creationId xmlns:a16="http://schemas.microsoft.com/office/drawing/2014/main" id="{1B215EF7-12A0-4E3D-B169-EC7F61B8CCA0}"/>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7" name="Freeform 51">
              <a:extLst>
                <a:ext uri="{FF2B5EF4-FFF2-40B4-BE49-F238E27FC236}">
                  <a16:creationId xmlns:a16="http://schemas.microsoft.com/office/drawing/2014/main" id="{1AB5A98F-EEF6-4431-A296-5210F55AF861}"/>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8" name="Freeform 52">
              <a:extLst>
                <a:ext uri="{FF2B5EF4-FFF2-40B4-BE49-F238E27FC236}">
                  <a16:creationId xmlns:a16="http://schemas.microsoft.com/office/drawing/2014/main" id="{AE991A24-3E0D-4D0F-B18B-E90EACF85DD6}"/>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9" name="Freeform 53">
              <a:extLst>
                <a:ext uri="{FF2B5EF4-FFF2-40B4-BE49-F238E27FC236}">
                  <a16:creationId xmlns:a16="http://schemas.microsoft.com/office/drawing/2014/main" id="{917F8D29-F091-40D7-83CB-7973CF99E4A3}"/>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0" name="Freeform 54">
              <a:extLst>
                <a:ext uri="{FF2B5EF4-FFF2-40B4-BE49-F238E27FC236}">
                  <a16:creationId xmlns:a16="http://schemas.microsoft.com/office/drawing/2014/main" id="{8B994471-93F7-4139-8030-677E01D4D22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1" name="Freeform 55">
              <a:extLst>
                <a:ext uri="{FF2B5EF4-FFF2-40B4-BE49-F238E27FC236}">
                  <a16:creationId xmlns:a16="http://schemas.microsoft.com/office/drawing/2014/main" id="{05E330A0-5581-4F4F-A039-823CBB4C2500}"/>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2" name="Freeform 56">
              <a:extLst>
                <a:ext uri="{FF2B5EF4-FFF2-40B4-BE49-F238E27FC236}">
                  <a16:creationId xmlns:a16="http://schemas.microsoft.com/office/drawing/2014/main" id="{E73C40F5-7283-4E3D-A087-181455AA5936}"/>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3" name="Freeform 57">
              <a:extLst>
                <a:ext uri="{FF2B5EF4-FFF2-40B4-BE49-F238E27FC236}">
                  <a16:creationId xmlns:a16="http://schemas.microsoft.com/office/drawing/2014/main" id="{64EEF324-5B97-42E0-8919-10228AFBF006}"/>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4" name="Freeform 58">
              <a:extLst>
                <a:ext uri="{FF2B5EF4-FFF2-40B4-BE49-F238E27FC236}">
                  <a16:creationId xmlns:a16="http://schemas.microsoft.com/office/drawing/2014/main" id="{F2CA6A11-D1E3-4E3C-8A26-2E66CE9229A2}"/>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5" name="Freeform 59">
              <a:extLst>
                <a:ext uri="{FF2B5EF4-FFF2-40B4-BE49-F238E27FC236}">
                  <a16:creationId xmlns:a16="http://schemas.microsoft.com/office/drawing/2014/main" id="{478F9720-5495-467D-974F-AB6027FFB180}"/>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6" name="Freeform 60">
              <a:extLst>
                <a:ext uri="{FF2B5EF4-FFF2-40B4-BE49-F238E27FC236}">
                  <a16:creationId xmlns:a16="http://schemas.microsoft.com/office/drawing/2014/main" id="{F57D5781-C76E-4D29-8622-D9AEF8EBA2F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8" name="Freeform 61">
              <a:extLst>
                <a:ext uri="{FF2B5EF4-FFF2-40B4-BE49-F238E27FC236}">
                  <a16:creationId xmlns:a16="http://schemas.microsoft.com/office/drawing/2014/main" id="{84BDD055-1F96-4693-89A0-C50330B044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0" name="Freeform 62">
              <a:extLst>
                <a:ext uri="{FF2B5EF4-FFF2-40B4-BE49-F238E27FC236}">
                  <a16:creationId xmlns:a16="http://schemas.microsoft.com/office/drawing/2014/main" id="{C96029DA-312F-4980-9972-EFCDC3310E5A}"/>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gr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649967" y="2487775"/>
            <a:ext cx="4772203"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194" name="Picture Placeholder 193">
            <a:extLst>
              <a:ext uri="{FF2B5EF4-FFF2-40B4-BE49-F238E27FC236}">
                <a16:creationId xmlns:a16="http://schemas.microsoft.com/office/drawing/2014/main" id="{377C17A3-B515-4A5D-8E36-2ADFC9B9D427}"/>
              </a:ext>
            </a:extLst>
          </p:cNvPr>
          <p:cNvSpPr>
            <a:spLocks noGrp="1"/>
          </p:cNvSpPr>
          <p:nvPr>
            <p:ph type="pic" sz="quarter" idx="13"/>
          </p:nvPr>
        </p:nvSpPr>
        <p:spPr>
          <a:xfrm>
            <a:off x="5777323" y="-2"/>
            <a:ext cx="6426679" cy="6879660"/>
          </a:xfrm>
          <a:custGeom>
            <a:avLst/>
            <a:gdLst>
              <a:gd name="connsiteX0" fmla="*/ 1684339 w 4820009"/>
              <a:gd name="connsiteY0" fmla="*/ 0 h 6879660"/>
              <a:gd name="connsiteX1" fmla="*/ 4820009 w 4820009"/>
              <a:gd name="connsiteY1" fmla="*/ 0 h 6879660"/>
              <a:gd name="connsiteX2" fmla="*/ 4820009 w 4820009"/>
              <a:gd name="connsiteY2" fmla="*/ 6879660 h 6879660"/>
              <a:gd name="connsiteX3" fmla="*/ 1684339 w 4820009"/>
              <a:gd name="connsiteY3" fmla="*/ 6879660 h 6879660"/>
              <a:gd name="connsiteX4" fmla="*/ 0 w 4820009"/>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009" h="6879660">
                <a:moveTo>
                  <a:pt x="1684339" y="0"/>
                </a:moveTo>
                <a:lnTo>
                  <a:pt x="4820009" y="0"/>
                </a:lnTo>
                <a:lnTo>
                  <a:pt x="4820009" y="6879660"/>
                </a:lnTo>
                <a:lnTo>
                  <a:pt x="1684339" y="6879660"/>
                </a:lnTo>
                <a:lnTo>
                  <a:pt x="0" y="6437231"/>
                </a:lnTo>
                <a:close/>
              </a:path>
            </a:pathLst>
          </a:custGeom>
          <a:solidFill>
            <a:schemeClr val="bg1">
              <a:lumMod val="85000"/>
            </a:schemeClr>
          </a:solidFill>
        </p:spPr>
        <p:txBody>
          <a:bodyPr wrap="square" lIns="360000" tIns="360000" rIns="360000" bIns="360000">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0" name="Text Placeholder 135">
            <a:extLst>
              <a:ext uri="{FF2B5EF4-FFF2-40B4-BE49-F238E27FC236}">
                <a16:creationId xmlns:a16="http://schemas.microsoft.com/office/drawing/2014/main" id="{39EEEB41-070B-4D49-8171-7FAFC7D938AF}"/>
              </a:ext>
            </a:extLst>
          </p:cNvPr>
          <p:cNvSpPr>
            <a:spLocks noGrp="1"/>
          </p:cNvSpPr>
          <p:nvPr>
            <p:ph type="body" sz="quarter" idx="18" hasCustomPrompt="1"/>
          </p:nvPr>
        </p:nvSpPr>
        <p:spPr>
          <a:xfrm>
            <a:off x="757156"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71" name="Text Placeholder 140">
            <a:extLst>
              <a:ext uri="{FF2B5EF4-FFF2-40B4-BE49-F238E27FC236}">
                <a16:creationId xmlns:a16="http://schemas.microsoft.com/office/drawing/2014/main" id="{1D0C5B8E-9987-4DD1-A424-38B5EB8B98E6}"/>
              </a:ext>
            </a:extLst>
          </p:cNvPr>
          <p:cNvSpPr>
            <a:spLocks noGrp="1"/>
          </p:cNvSpPr>
          <p:nvPr>
            <p:ph type="body" sz="quarter" idx="19" hasCustomPrompt="1"/>
          </p:nvPr>
        </p:nvSpPr>
        <p:spPr>
          <a:xfrm>
            <a:off x="649967" y="5394945"/>
            <a:ext cx="4772203"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2773366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C">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12204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619807" y="2487775"/>
            <a:ext cx="5999291"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67" name="Text Placeholder 140">
            <a:extLst>
              <a:ext uri="{FF2B5EF4-FFF2-40B4-BE49-F238E27FC236}">
                <a16:creationId xmlns:a16="http://schemas.microsoft.com/office/drawing/2014/main" id="{F997F199-0CF9-40C8-9EAA-1BE7B409F103}"/>
              </a:ext>
            </a:extLst>
          </p:cNvPr>
          <p:cNvSpPr>
            <a:spLocks noGrp="1"/>
          </p:cNvSpPr>
          <p:nvPr>
            <p:ph type="body" sz="quarter" idx="17" hasCustomPrompt="1"/>
          </p:nvPr>
        </p:nvSpPr>
        <p:spPr>
          <a:xfrm>
            <a:off x="619807" y="5394945"/>
            <a:ext cx="4772203"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68" name="Text Placeholder 135">
            <a:extLst>
              <a:ext uri="{FF2B5EF4-FFF2-40B4-BE49-F238E27FC236}">
                <a16:creationId xmlns:a16="http://schemas.microsoft.com/office/drawing/2014/main" id="{6020C5ED-8684-4963-B702-A20B7E17DD7E}"/>
              </a:ext>
            </a:extLst>
          </p:cNvPr>
          <p:cNvSpPr>
            <a:spLocks noGrp="1"/>
          </p:cNvSpPr>
          <p:nvPr>
            <p:ph type="body" sz="quarter" idx="16" hasCustomPrompt="1"/>
          </p:nvPr>
        </p:nvSpPr>
        <p:spPr>
          <a:xfrm>
            <a:off x="726996" y="5338960"/>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grpSp>
        <p:nvGrpSpPr>
          <p:cNvPr id="66" name="Group 4">
            <a:extLst>
              <a:ext uri="{FF2B5EF4-FFF2-40B4-BE49-F238E27FC236}">
                <a16:creationId xmlns:a16="http://schemas.microsoft.com/office/drawing/2014/main" id="{704F5866-81AF-49E6-B4EB-DD6D2560FEC3}"/>
              </a:ext>
            </a:extLst>
          </p:cNvPr>
          <p:cNvGrpSpPr>
            <a:grpSpLocks noChangeAspect="1"/>
          </p:cNvGrpSpPr>
          <p:nvPr userDrawn="1"/>
        </p:nvGrpSpPr>
        <p:grpSpPr bwMode="auto">
          <a:xfrm>
            <a:off x="809673" y="616633"/>
            <a:ext cx="1675707" cy="1260000"/>
            <a:chOff x="2864" y="1181"/>
            <a:chExt cx="1952" cy="1957"/>
          </a:xfrm>
        </p:grpSpPr>
        <p:sp>
          <p:nvSpPr>
            <p:cNvPr id="69" name="AutoShape 3">
              <a:extLst>
                <a:ext uri="{FF2B5EF4-FFF2-40B4-BE49-F238E27FC236}">
                  <a16:creationId xmlns:a16="http://schemas.microsoft.com/office/drawing/2014/main" id="{00867E46-1BF5-442D-A0A5-F8E783CBEF7C}"/>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0" name="Rectangle 5">
              <a:extLst>
                <a:ext uri="{FF2B5EF4-FFF2-40B4-BE49-F238E27FC236}">
                  <a16:creationId xmlns:a16="http://schemas.microsoft.com/office/drawing/2014/main" id="{E992B825-3444-4976-BADD-449241902E42}"/>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2" name="Freeform 6">
              <a:extLst>
                <a:ext uri="{FF2B5EF4-FFF2-40B4-BE49-F238E27FC236}">
                  <a16:creationId xmlns:a16="http://schemas.microsoft.com/office/drawing/2014/main" id="{B7A36325-C8C8-43D7-8F3C-B7ADCF806F74}"/>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3" name="Freeform 7">
              <a:extLst>
                <a:ext uri="{FF2B5EF4-FFF2-40B4-BE49-F238E27FC236}">
                  <a16:creationId xmlns:a16="http://schemas.microsoft.com/office/drawing/2014/main" id="{02EBE5C1-67B0-4021-A4D6-F36C1E207602}"/>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4" name="Freeform 8">
              <a:extLst>
                <a:ext uri="{FF2B5EF4-FFF2-40B4-BE49-F238E27FC236}">
                  <a16:creationId xmlns:a16="http://schemas.microsoft.com/office/drawing/2014/main" id="{3AC9CC64-EED2-41B1-9D70-62F468B5EFEB}"/>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5" name="Freeform 9">
              <a:extLst>
                <a:ext uri="{FF2B5EF4-FFF2-40B4-BE49-F238E27FC236}">
                  <a16:creationId xmlns:a16="http://schemas.microsoft.com/office/drawing/2014/main" id="{2C369124-A4C6-43AF-BEE0-D0484F771B24}"/>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6" name="Freeform 10">
              <a:extLst>
                <a:ext uri="{FF2B5EF4-FFF2-40B4-BE49-F238E27FC236}">
                  <a16:creationId xmlns:a16="http://schemas.microsoft.com/office/drawing/2014/main" id="{DA2B60C1-4D9C-4921-A53E-CB741140BAC5}"/>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7" name="Freeform 11">
              <a:extLst>
                <a:ext uri="{FF2B5EF4-FFF2-40B4-BE49-F238E27FC236}">
                  <a16:creationId xmlns:a16="http://schemas.microsoft.com/office/drawing/2014/main" id="{516687D2-F9EB-40A6-8C33-4628B952AAAD}"/>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8" name="Freeform 12">
              <a:extLst>
                <a:ext uri="{FF2B5EF4-FFF2-40B4-BE49-F238E27FC236}">
                  <a16:creationId xmlns:a16="http://schemas.microsoft.com/office/drawing/2014/main" id="{1F98E951-E4F5-4244-A392-06F4C5CBE3E6}"/>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79" name="Freeform 13">
              <a:extLst>
                <a:ext uri="{FF2B5EF4-FFF2-40B4-BE49-F238E27FC236}">
                  <a16:creationId xmlns:a16="http://schemas.microsoft.com/office/drawing/2014/main" id="{D73B3FAF-1360-400B-A34D-DE7FA61DA50F}"/>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0" name="Freeform 14">
              <a:extLst>
                <a:ext uri="{FF2B5EF4-FFF2-40B4-BE49-F238E27FC236}">
                  <a16:creationId xmlns:a16="http://schemas.microsoft.com/office/drawing/2014/main" id="{0E3E0443-559E-40A4-AC83-B7C7B46D6201}"/>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1" name="Freeform 15">
              <a:extLst>
                <a:ext uri="{FF2B5EF4-FFF2-40B4-BE49-F238E27FC236}">
                  <a16:creationId xmlns:a16="http://schemas.microsoft.com/office/drawing/2014/main" id="{3B6D64C0-503A-4A3E-8856-A2D00080CB29}"/>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2" name="Freeform 16">
              <a:extLst>
                <a:ext uri="{FF2B5EF4-FFF2-40B4-BE49-F238E27FC236}">
                  <a16:creationId xmlns:a16="http://schemas.microsoft.com/office/drawing/2014/main" id="{344E608E-FA53-4EE6-8B32-A176787AD1C7}"/>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3" name="Freeform 17">
              <a:extLst>
                <a:ext uri="{FF2B5EF4-FFF2-40B4-BE49-F238E27FC236}">
                  <a16:creationId xmlns:a16="http://schemas.microsoft.com/office/drawing/2014/main" id="{82E59E1A-FE23-4484-A602-50A63C2BB83B}"/>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4" name="Freeform 18">
              <a:extLst>
                <a:ext uri="{FF2B5EF4-FFF2-40B4-BE49-F238E27FC236}">
                  <a16:creationId xmlns:a16="http://schemas.microsoft.com/office/drawing/2014/main" id="{AB8B48A5-027C-4C8C-B2BA-66106412CDD3}"/>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5" name="Freeform 19">
              <a:extLst>
                <a:ext uri="{FF2B5EF4-FFF2-40B4-BE49-F238E27FC236}">
                  <a16:creationId xmlns:a16="http://schemas.microsoft.com/office/drawing/2014/main" id="{18367D32-5FB5-44FE-BF95-D094631A2725}"/>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6" name="Freeform 20">
              <a:extLst>
                <a:ext uri="{FF2B5EF4-FFF2-40B4-BE49-F238E27FC236}">
                  <a16:creationId xmlns:a16="http://schemas.microsoft.com/office/drawing/2014/main" id="{EFD63C50-7B28-4BB5-96CD-4FC0FA7C4408}"/>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7" name="Rectangle 21">
              <a:extLst>
                <a:ext uri="{FF2B5EF4-FFF2-40B4-BE49-F238E27FC236}">
                  <a16:creationId xmlns:a16="http://schemas.microsoft.com/office/drawing/2014/main" id="{0CFDB50E-769E-4CC4-959A-767A1BD5C6DD}"/>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8" name="Freeform 22">
              <a:extLst>
                <a:ext uri="{FF2B5EF4-FFF2-40B4-BE49-F238E27FC236}">
                  <a16:creationId xmlns:a16="http://schemas.microsoft.com/office/drawing/2014/main" id="{B25B96F8-0F1A-443B-A745-968636FB76F9}"/>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89" name="Freeform 23">
              <a:extLst>
                <a:ext uri="{FF2B5EF4-FFF2-40B4-BE49-F238E27FC236}">
                  <a16:creationId xmlns:a16="http://schemas.microsoft.com/office/drawing/2014/main" id="{B3CE29F3-B1CB-4E2E-8D44-BD05F8C9E45A}"/>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0" name="Freeform 24">
              <a:extLst>
                <a:ext uri="{FF2B5EF4-FFF2-40B4-BE49-F238E27FC236}">
                  <a16:creationId xmlns:a16="http://schemas.microsoft.com/office/drawing/2014/main" id="{5F2BD262-D743-46CB-A02D-8FC6A20BA99F}"/>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1" name="Freeform 25">
              <a:extLst>
                <a:ext uri="{FF2B5EF4-FFF2-40B4-BE49-F238E27FC236}">
                  <a16:creationId xmlns:a16="http://schemas.microsoft.com/office/drawing/2014/main" id="{27696AC0-6BD9-4800-AD55-9D14D1D92F09}"/>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2" name="Freeform 26">
              <a:extLst>
                <a:ext uri="{FF2B5EF4-FFF2-40B4-BE49-F238E27FC236}">
                  <a16:creationId xmlns:a16="http://schemas.microsoft.com/office/drawing/2014/main" id="{0DFCE9BD-D104-4F2A-B32B-3F10C6285087}"/>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3" name="Freeform 27">
              <a:extLst>
                <a:ext uri="{FF2B5EF4-FFF2-40B4-BE49-F238E27FC236}">
                  <a16:creationId xmlns:a16="http://schemas.microsoft.com/office/drawing/2014/main" id="{B84E4709-431B-4D50-A86F-228E2DDFDFD8}"/>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4" name="Freeform 28">
              <a:extLst>
                <a:ext uri="{FF2B5EF4-FFF2-40B4-BE49-F238E27FC236}">
                  <a16:creationId xmlns:a16="http://schemas.microsoft.com/office/drawing/2014/main" id="{460EDE2F-28EA-4986-8B02-E77F134F97B7}"/>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5" name="Freeform 29">
              <a:extLst>
                <a:ext uri="{FF2B5EF4-FFF2-40B4-BE49-F238E27FC236}">
                  <a16:creationId xmlns:a16="http://schemas.microsoft.com/office/drawing/2014/main" id="{4E929A16-7E2A-435C-BC1F-5DBB58D2F283}"/>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6" name="Freeform 30">
              <a:extLst>
                <a:ext uri="{FF2B5EF4-FFF2-40B4-BE49-F238E27FC236}">
                  <a16:creationId xmlns:a16="http://schemas.microsoft.com/office/drawing/2014/main" id="{419B1465-08DD-43B7-BA12-F0249462AA38}"/>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7" name="Freeform 31">
              <a:extLst>
                <a:ext uri="{FF2B5EF4-FFF2-40B4-BE49-F238E27FC236}">
                  <a16:creationId xmlns:a16="http://schemas.microsoft.com/office/drawing/2014/main" id="{7E485DB7-2FC6-4F7D-8FD2-0683F199401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8" name="Freeform 32">
              <a:extLst>
                <a:ext uri="{FF2B5EF4-FFF2-40B4-BE49-F238E27FC236}">
                  <a16:creationId xmlns:a16="http://schemas.microsoft.com/office/drawing/2014/main" id="{8930586B-B0D5-4F03-BE69-A95CA228DF8C}"/>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99" name="Freeform 34">
              <a:extLst>
                <a:ext uri="{FF2B5EF4-FFF2-40B4-BE49-F238E27FC236}">
                  <a16:creationId xmlns:a16="http://schemas.microsoft.com/office/drawing/2014/main" id="{29527089-AB6C-4BA1-8CA4-BBEF23F00C5F}"/>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0" name="Freeform 35">
              <a:extLst>
                <a:ext uri="{FF2B5EF4-FFF2-40B4-BE49-F238E27FC236}">
                  <a16:creationId xmlns:a16="http://schemas.microsoft.com/office/drawing/2014/main" id="{4A16389F-042C-4CD5-9594-F9963A5A01C0}"/>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1" name="Freeform 36">
              <a:extLst>
                <a:ext uri="{FF2B5EF4-FFF2-40B4-BE49-F238E27FC236}">
                  <a16:creationId xmlns:a16="http://schemas.microsoft.com/office/drawing/2014/main" id="{6B904AFC-1AE6-4549-BD77-A401BAE5E437}"/>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2" name="Freeform 37">
              <a:extLst>
                <a:ext uri="{FF2B5EF4-FFF2-40B4-BE49-F238E27FC236}">
                  <a16:creationId xmlns:a16="http://schemas.microsoft.com/office/drawing/2014/main" id="{0CA5B956-56EC-4BDE-B2E4-66104DACFC99}"/>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3" name="Freeform 38">
              <a:extLst>
                <a:ext uri="{FF2B5EF4-FFF2-40B4-BE49-F238E27FC236}">
                  <a16:creationId xmlns:a16="http://schemas.microsoft.com/office/drawing/2014/main" id="{A80A7CDF-090E-4E2A-8816-160E0CF0DEB3}"/>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4" name="Freeform 39">
              <a:extLst>
                <a:ext uri="{FF2B5EF4-FFF2-40B4-BE49-F238E27FC236}">
                  <a16:creationId xmlns:a16="http://schemas.microsoft.com/office/drawing/2014/main" id="{A72A4A94-54E6-4069-90FB-67FA293A4827}"/>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5" name="Freeform 40">
              <a:extLst>
                <a:ext uri="{FF2B5EF4-FFF2-40B4-BE49-F238E27FC236}">
                  <a16:creationId xmlns:a16="http://schemas.microsoft.com/office/drawing/2014/main" id="{717900C0-C738-43B9-8986-FD0513356E13}"/>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6" name="Freeform 41">
              <a:extLst>
                <a:ext uri="{FF2B5EF4-FFF2-40B4-BE49-F238E27FC236}">
                  <a16:creationId xmlns:a16="http://schemas.microsoft.com/office/drawing/2014/main" id="{A9AD3EAD-6FD9-4AD6-B87E-7C8FBAAF6BF6}"/>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7" name="Freeform 42">
              <a:extLst>
                <a:ext uri="{FF2B5EF4-FFF2-40B4-BE49-F238E27FC236}">
                  <a16:creationId xmlns:a16="http://schemas.microsoft.com/office/drawing/2014/main" id="{B63EE469-D93B-4B30-9FDA-B2065EE1B19C}"/>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8" name="Freeform 43">
              <a:extLst>
                <a:ext uri="{FF2B5EF4-FFF2-40B4-BE49-F238E27FC236}">
                  <a16:creationId xmlns:a16="http://schemas.microsoft.com/office/drawing/2014/main" id="{B7606B58-2606-4B88-84C4-EAAB3AF23260}"/>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09" name="Freeform 44">
              <a:extLst>
                <a:ext uri="{FF2B5EF4-FFF2-40B4-BE49-F238E27FC236}">
                  <a16:creationId xmlns:a16="http://schemas.microsoft.com/office/drawing/2014/main" id="{266CC504-A588-4948-8EBD-43727372217F}"/>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0" name="Freeform 45">
              <a:extLst>
                <a:ext uri="{FF2B5EF4-FFF2-40B4-BE49-F238E27FC236}">
                  <a16:creationId xmlns:a16="http://schemas.microsoft.com/office/drawing/2014/main" id="{23C151DC-68CD-499A-80C6-5C2AF3A48B0B}"/>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1" name="Freeform 46">
              <a:extLst>
                <a:ext uri="{FF2B5EF4-FFF2-40B4-BE49-F238E27FC236}">
                  <a16:creationId xmlns:a16="http://schemas.microsoft.com/office/drawing/2014/main" id="{806EDA6A-E4B6-4F25-AD2F-2250B0716ECB}"/>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2" name="Freeform 47">
              <a:extLst>
                <a:ext uri="{FF2B5EF4-FFF2-40B4-BE49-F238E27FC236}">
                  <a16:creationId xmlns:a16="http://schemas.microsoft.com/office/drawing/2014/main" id="{F18D44B4-FCDE-44F0-ACF1-E4C6F64EA867}"/>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3" name="Freeform 48">
              <a:extLst>
                <a:ext uri="{FF2B5EF4-FFF2-40B4-BE49-F238E27FC236}">
                  <a16:creationId xmlns:a16="http://schemas.microsoft.com/office/drawing/2014/main" id="{9F466797-5B15-462F-9437-F17E5A6BB807}"/>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4" name="Freeform 49">
              <a:extLst>
                <a:ext uri="{FF2B5EF4-FFF2-40B4-BE49-F238E27FC236}">
                  <a16:creationId xmlns:a16="http://schemas.microsoft.com/office/drawing/2014/main" id="{4D1E115A-6AF3-4FED-86D0-CFA159F32B3D}"/>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5" name="Freeform 50">
              <a:extLst>
                <a:ext uri="{FF2B5EF4-FFF2-40B4-BE49-F238E27FC236}">
                  <a16:creationId xmlns:a16="http://schemas.microsoft.com/office/drawing/2014/main" id="{E4CD996B-6CC2-4A56-9EA0-3F04EF82D17F}"/>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6" name="Freeform 51">
              <a:extLst>
                <a:ext uri="{FF2B5EF4-FFF2-40B4-BE49-F238E27FC236}">
                  <a16:creationId xmlns:a16="http://schemas.microsoft.com/office/drawing/2014/main" id="{24F2446F-3849-4482-BC3E-97124235EA5A}"/>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7" name="Freeform 52">
              <a:extLst>
                <a:ext uri="{FF2B5EF4-FFF2-40B4-BE49-F238E27FC236}">
                  <a16:creationId xmlns:a16="http://schemas.microsoft.com/office/drawing/2014/main" id="{B7067752-2A5D-42B1-AB3E-18B76107FFED}"/>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8" name="Freeform 53">
              <a:extLst>
                <a:ext uri="{FF2B5EF4-FFF2-40B4-BE49-F238E27FC236}">
                  <a16:creationId xmlns:a16="http://schemas.microsoft.com/office/drawing/2014/main" id="{2ACA393E-A1C2-44C6-85A5-959CB0AA5E50}"/>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19" name="Freeform 54">
              <a:extLst>
                <a:ext uri="{FF2B5EF4-FFF2-40B4-BE49-F238E27FC236}">
                  <a16:creationId xmlns:a16="http://schemas.microsoft.com/office/drawing/2014/main" id="{1E50F933-A102-49FE-AB89-70881685B17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0" name="Freeform 55">
              <a:extLst>
                <a:ext uri="{FF2B5EF4-FFF2-40B4-BE49-F238E27FC236}">
                  <a16:creationId xmlns:a16="http://schemas.microsoft.com/office/drawing/2014/main" id="{2BC9D408-EA8E-4927-9492-AA7CC2BC8D88}"/>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1" name="Freeform 56">
              <a:extLst>
                <a:ext uri="{FF2B5EF4-FFF2-40B4-BE49-F238E27FC236}">
                  <a16:creationId xmlns:a16="http://schemas.microsoft.com/office/drawing/2014/main" id="{2487F5FE-51F0-495F-AFF4-E22ACE07DAE6}"/>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2" name="Freeform 57">
              <a:extLst>
                <a:ext uri="{FF2B5EF4-FFF2-40B4-BE49-F238E27FC236}">
                  <a16:creationId xmlns:a16="http://schemas.microsoft.com/office/drawing/2014/main" id="{FB77AC1E-2A05-497E-83E5-DAA9D70F921A}"/>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3" name="Freeform 58">
              <a:extLst>
                <a:ext uri="{FF2B5EF4-FFF2-40B4-BE49-F238E27FC236}">
                  <a16:creationId xmlns:a16="http://schemas.microsoft.com/office/drawing/2014/main" id="{E2BD8910-DFF4-4AD1-8A40-97BDA381D9DA}"/>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4" name="Freeform 59">
              <a:extLst>
                <a:ext uri="{FF2B5EF4-FFF2-40B4-BE49-F238E27FC236}">
                  <a16:creationId xmlns:a16="http://schemas.microsoft.com/office/drawing/2014/main" id="{899643D0-C3C9-4998-9D80-AA99C6A5047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5" name="Freeform 60">
              <a:extLst>
                <a:ext uri="{FF2B5EF4-FFF2-40B4-BE49-F238E27FC236}">
                  <a16:creationId xmlns:a16="http://schemas.microsoft.com/office/drawing/2014/main" id="{19732CFA-0521-4732-8A1F-048BD1F88AD1}"/>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6" name="Freeform 61">
              <a:extLst>
                <a:ext uri="{FF2B5EF4-FFF2-40B4-BE49-F238E27FC236}">
                  <a16:creationId xmlns:a16="http://schemas.microsoft.com/office/drawing/2014/main" id="{80783DB2-E8C8-4A4E-8CA6-9504991B73F0}"/>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127" name="Freeform 62">
              <a:extLst>
                <a:ext uri="{FF2B5EF4-FFF2-40B4-BE49-F238E27FC236}">
                  <a16:creationId xmlns:a16="http://schemas.microsoft.com/office/drawing/2014/main" id="{C0B3A882-66E9-4B1D-80B4-2CAA3F1B10D3}"/>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grpSp>
      <p:sp>
        <p:nvSpPr>
          <p:cNvPr id="128" name="Picture Placeholder 127">
            <a:extLst>
              <a:ext uri="{FF2B5EF4-FFF2-40B4-BE49-F238E27FC236}">
                <a16:creationId xmlns:a16="http://schemas.microsoft.com/office/drawing/2014/main" id="{31FF7547-DB01-4846-AA48-477E9E9AD829}"/>
              </a:ext>
            </a:extLst>
          </p:cNvPr>
          <p:cNvSpPr>
            <a:spLocks noGrp="1"/>
          </p:cNvSpPr>
          <p:nvPr>
            <p:ph type="pic" sz="quarter" idx="13"/>
          </p:nvPr>
        </p:nvSpPr>
        <p:spPr>
          <a:xfrm>
            <a:off x="5777323" y="-2"/>
            <a:ext cx="6426679" cy="6879660"/>
          </a:xfrm>
          <a:custGeom>
            <a:avLst/>
            <a:gdLst>
              <a:gd name="connsiteX0" fmla="*/ 1684339 w 4820009"/>
              <a:gd name="connsiteY0" fmla="*/ 0 h 6879660"/>
              <a:gd name="connsiteX1" fmla="*/ 4820009 w 4820009"/>
              <a:gd name="connsiteY1" fmla="*/ 0 h 6879660"/>
              <a:gd name="connsiteX2" fmla="*/ 4820009 w 4820009"/>
              <a:gd name="connsiteY2" fmla="*/ 6879660 h 6879660"/>
              <a:gd name="connsiteX3" fmla="*/ 1684339 w 4820009"/>
              <a:gd name="connsiteY3" fmla="*/ 6879660 h 6879660"/>
              <a:gd name="connsiteX4" fmla="*/ 0 w 4820009"/>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009" h="6879660">
                <a:moveTo>
                  <a:pt x="1684339" y="0"/>
                </a:moveTo>
                <a:lnTo>
                  <a:pt x="4820009" y="0"/>
                </a:lnTo>
                <a:lnTo>
                  <a:pt x="4820009" y="6879660"/>
                </a:lnTo>
                <a:lnTo>
                  <a:pt x="1684339" y="6879660"/>
                </a:lnTo>
                <a:lnTo>
                  <a:pt x="0" y="6437231"/>
                </a:lnTo>
                <a:close/>
              </a:path>
            </a:pathLst>
          </a:custGeom>
          <a:noFill/>
        </p:spPr>
        <p:txBody>
          <a:bodyPr wrap="square" lIns="360000" tIns="360000" rIns="360000" bIns="360000">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2039821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and Presen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hasCustomPrompt="1"/>
          </p:nvPr>
        </p:nvSpPr>
        <p:spPr>
          <a:xfrm>
            <a:off x="6012141" y="433468"/>
            <a:ext cx="5601900" cy="6424532"/>
          </a:xfrm>
          <a:blipFill>
            <a:blip r:embed="rId2" cstate="screen">
              <a:extLst>
                <a:ext uri="{28A0092B-C50C-407E-A947-70E740481C1C}">
                  <a14:useLocalDpi xmlns:a14="http://schemas.microsoft.com/office/drawing/2010/main"/>
                </a:ext>
              </a:extLst>
            </a:blip>
            <a:srcRect/>
            <a:stretch>
              <a:fillRect l="-19758" t="-6747" r="-21524" b="-1345"/>
            </a:stretch>
          </a:blipFill>
        </p:spPr>
        <p:txBody>
          <a:bodyPr>
            <a:normAutofit/>
          </a:bodyPr>
          <a:lstStyle>
            <a:lvl1pPr rtl="0">
              <a:defRPr sz="1600">
                <a:solidFill>
                  <a:schemeClr val="tx1">
                    <a:lumMod val="50000"/>
                    <a:lumOff val="50000"/>
                  </a:schemeClr>
                </a:solidFill>
              </a:defRPr>
            </a:lvl1pPr>
          </a:lstStyle>
          <a:p>
            <a:r>
              <a:rPr lang="en-AU" dirty="0"/>
              <a:t>Click icon to add image of presenter</a:t>
            </a:r>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p:txBody>
          <a:bodyPr/>
          <a:lstStyle/>
          <a:p>
            <a:endParaRPr lang="en-AU" noProof="0" dirty="0"/>
          </a:p>
        </p:txBody>
      </p:sp>
      <p:sp>
        <p:nvSpPr>
          <p:cNvPr id="2" name="Title 1">
            <a:extLst>
              <a:ext uri="{FF2B5EF4-FFF2-40B4-BE49-F238E27FC236}">
                <a16:creationId xmlns:a16="http://schemas.microsoft.com/office/drawing/2014/main" id="{C0D4EEBE-3DFE-49C7-A0BD-46E115FF01EC}"/>
              </a:ext>
            </a:extLst>
          </p:cNvPr>
          <p:cNvSpPr>
            <a:spLocks noGrp="1"/>
          </p:cNvSpPr>
          <p:nvPr>
            <p:ph type="title"/>
          </p:nvPr>
        </p:nvSpPr>
        <p:spPr>
          <a:xfrm>
            <a:off x="1698097" y="395066"/>
            <a:ext cx="3972152" cy="887360"/>
          </a:xfrm>
        </p:spPr>
        <p:txBody>
          <a:bodyPr/>
          <a:lstStyle/>
          <a:p>
            <a:r>
              <a:rPr lang="en-US"/>
              <a:t>Click to edit Master title style</a:t>
            </a:r>
            <a:endParaRPr lang="en-AU" dirty="0"/>
          </a:p>
        </p:txBody>
      </p:sp>
      <p:sp>
        <p:nvSpPr>
          <p:cNvPr id="12" name="Content Placeholder 11">
            <a:extLst>
              <a:ext uri="{FF2B5EF4-FFF2-40B4-BE49-F238E27FC236}">
                <a16:creationId xmlns:a16="http://schemas.microsoft.com/office/drawing/2014/main" id="{1E88FB60-9BD8-44D2-8E99-9179BF91B620}"/>
              </a:ext>
            </a:extLst>
          </p:cNvPr>
          <p:cNvSpPr>
            <a:spLocks noGrp="1"/>
          </p:cNvSpPr>
          <p:nvPr>
            <p:ph sz="quarter" idx="20"/>
          </p:nvPr>
        </p:nvSpPr>
        <p:spPr>
          <a:xfrm>
            <a:off x="433466" y="1531937"/>
            <a:ext cx="5236783" cy="449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3202264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433468" y="1532415"/>
            <a:ext cx="620956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3" y="433470"/>
            <a:ext cx="4684877" cy="57390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C0D4EEBE-3DFE-49C7-A0BD-46E115FF01EC}"/>
              </a:ext>
            </a:extLst>
          </p:cNvPr>
          <p:cNvSpPr>
            <a:spLocks noGrp="1"/>
          </p:cNvSpPr>
          <p:nvPr>
            <p:ph type="title"/>
          </p:nvPr>
        </p:nvSpPr>
        <p:spPr>
          <a:xfrm>
            <a:off x="1698097" y="395066"/>
            <a:ext cx="4944932" cy="887360"/>
          </a:xfrm>
        </p:spPr>
        <p:txBody>
          <a:bodyPr/>
          <a:lstStyle/>
          <a:p>
            <a:r>
              <a:rPr lang="en-US"/>
              <a:t>Click to edit Master title style</a:t>
            </a:r>
            <a:endParaRPr lang="en-AU" dirty="0"/>
          </a:p>
        </p:txBody>
      </p:sp>
      <p:sp>
        <p:nvSpPr>
          <p:cNvPr id="7" name="Date Placeholder 6">
            <a:extLst>
              <a:ext uri="{FF2B5EF4-FFF2-40B4-BE49-F238E27FC236}">
                <a16:creationId xmlns:a16="http://schemas.microsoft.com/office/drawing/2014/main" id="{57C063AA-F11D-434D-BF4B-6BEC7C09DE74}"/>
              </a:ext>
            </a:extLst>
          </p:cNvPr>
          <p:cNvSpPr>
            <a:spLocks noGrp="1"/>
          </p:cNvSpPr>
          <p:nvPr>
            <p:ph type="dt" sz="half" idx="15"/>
          </p:nvPr>
        </p:nvSpPr>
        <p:spPr/>
        <p:txBody>
          <a:bodyPr/>
          <a:lstStyle/>
          <a:p>
            <a:fld id="{15C1EA3C-26E9-4B87-838B-C7B127160328}" type="datetime1">
              <a:rPr lang="en-AU" noProof="0" smtClean="0"/>
              <a:t>14/11/2020</a:t>
            </a:fld>
            <a:endParaRPr lang="en-AU" noProof="0" dirty="0"/>
          </a:p>
        </p:txBody>
      </p:sp>
      <p:sp>
        <p:nvSpPr>
          <p:cNvPr id="10" name="Footer Placeholder 9">
            <a:extLst>
              <a:ext uri="{FF2B5EF4-FFF2-40B4-BE49-F238E27FC236}">
                <a16:creationId xmlns:a16="http://schemas.microsoft.com/office/drawing/2014/main" id="{728B481F-F48B-4165-9994-0C92BB7AD60F}"/>
              </a:ext>
            </a:extLst>
          </p:cNvPr>
          <p:cNvSpPr>
            <a:spLocks noGrp="1"/>
          </p:cNvSpPr>
          <p:nvPr>
            <p:ph type="ftr" sz="quarter" idx="16"/>
          </p:nvPr>
        </p:nvSpPr>
        <p:spPr/>
        <p:txBody>
          <a:bodyPr/>
          <a:lstStyle/>
          <a:p>
            <a:endParaRPr lang="en-AU" noProof="0" dirty="0"/>
          </a:p>
        </p:txBody>
      </p:sp>
      <p:sp>
        <p:nvSpPr>
          <p:cNvPr id="11" name="Slide Number Placeholder 10">
            <a:extLst>
              <a:ext uri="{FF2B5EF4-FFF2-40B4-BE49-F238E27FC236}">
                <a16:creationId xmlns:a16="http://schemas.microsoft.com/office/drawing/2014/main" id="{D03F73FE-784F-4046-9FDF-D1F44B563173}"/>
              </a:ext>
            </a:extLst>
          </p:cNvPr>
          <p:cNvSpPr>
            <a:spLocks noGrp="1"/>
          </p:cNvSpPr>
          <p:nvPr>
            <p:ph type="sldNum" sz="quarter" idx="17"/>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22588786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435428" y="1532415"/>
            <a:ext cx="62076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3" y="433470"/>
            <a:ext cx="4684877" cy="2780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63" y="3394578"/>
            <a:ext cx="4684877" cy="277793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A665CCD6-E84C-46D8-B655-FF2A3AA24FBC}"/>
              </a:ext>
            </a:extLst>
          </p:cNvPr>
          <p:cNvSpPr>
            <a:spLocks noGrp="1"/>
          </p:cNvSpPr>
          <p:nvPr>
            <p:ph type="title"/>
          </p:nvPr>
        </p:nvSpPr>
        <p:spPr>
          <a:xfrm>
            <a:off x="1698097" y="395066"/>
            <a:ext cx="4944933" cy="887360"/>
          </a:xfrm>
        </p:spPr>
        <p:txBody>
          <a:bodyPr/>
          <a:lstStyle/>
          <a:p>
            <a:r>
              <a:rPr lang="en-US"/>
              <a:t>Click to edit Master title style</a:t>
            </a:r>
            <a:endParaRPr lang="en-AU" dirty="0"/>
          </a:p>
        </p:txBody>
      </p:sp>
      <p:sp>
        <p:nvSpPr>
          <p:cNvPr id="7" name="Date Placeholder 6">
            <a:extLst>
              <a:ext uri="{FF2B5EF4-FFF2-40B4-BE49-F238E27FC236}">
                <a16:creationId xmlns:a16="http://schemas.microsoft.com/office/drawing/2014/main" id="{85E36CDA-AA08-4310-819C-A57DD13C891A}"/>
              </a:ext>
            </a:extLst>
          </p:cNvPr>
          <p:cNvSpPr>
            <a:spLocks noGrp="1"/>
          </p:cNvSpPr>
          <p:nvPr>
            <p:ph type="dt" sz="half" idx="16"/>
          </p:nvPr>
        </p:nvSpPr>
        <p:spPr/>
        <p:txBody>
          <a:bodyPr/>
          <a:lstStyle/>
          <a:p>
            <a:fld id="{15C1EA3C-26E9-4B87-838B-C7B127160328}" type="datetime1">
              <a:rPr lang="en-AU" noProof="0" smtClean="0"/>
              <a:t>14/11/2020</a:t>
            </a:fld>
            <a:endParaRPr lang="en-AU" noProof="0" dirty="0"/>
          </a:p>
        </p:txBody>
      </p:sp>
      <p:sp>
        <p:nvSpPr>
          <p:cNvPr id="10" name="Footer Placeholder 9">
            <a:extLst>
              <a:ext uri="{FF2B5EF4-FFF2-40B4-BE49-F238E27FC236}">
                <a16:creationId xmlns:a16="http://schemas.microsoft.com/office/drawing/2014/main" id="{56647F71-61AB-4F70-949E-DB7E75E787EC}"/>
              </a:ext>
            </a:extLst>
          </p:cNvPr>
          <p:cNvSpPr>
            <a:spLocks noGrp="1"/>
          </p:cNvSpPr>
          <p:nvPr>
            <p:ph type="ftr" sz="quarter" idx="17"/>
          </p:nvPr>
        </p:nvSpPr>
        <p:spPr/>
        <p:txBody>
          <a:bodyPr/>
          <a:lstStyle/>
          <a:p>
            <a:endParaRPr lang="en-AU" noProof="0" dirty="0"/>
          </a:p>
        </p:txBody>
      </p:sp>
      <p:sp>
        <p:nvSpPr>
          <p:cNvPr id="11" name="Slide Number Placeholder 10">
            <a:extLst>
              <a:ext uri="{FF2B5EF4-FFF2-40B4-BE49-F238E27FC236}">
                <a16:creationId xmlns:a16="http://schemas.microsoft.com/office/drawing/2014/main" id="{4A11B402-7956-4408-A9AD-6233932E3776}"/>
              </a:ext>
            </a:extLst>
          </p:cNvPr>
          <p:cNvSpPr>
            <a:spLocks noGrp="1"/>
          </p:cNvSpPr>
          <p:nvPr>
            <p:ph type="sldNum" sz="quarter" idx="18"/>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1995577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435428" y="1532415"/>
            <a:ext cx="62076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2340000" cy="278050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63" y="3394578"/>
            <a:ext cx="4684877" cy="2777930"/>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90155" y="433470"/>
            <a:ext cx="2123884" cy="278050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p:txBody>
          <a:bodyPr/>
          <a:lstStyle/>
          <a:p>
            <a:endParaRPr lang="en-AU" noProof="0" dirty="0"/>
          </a:p>
        </p:txBody>
      </p:sp>
      <p:sp>
        <p:nvSpPr>
          <p:cNvPr id="2" name="Title 1">
            <a:extLst>
              <a:ext uri="{FF2B5EF4-FFF2-40B4-BE49-F238E27FC236}">
                <a16:creationId xmlns:a16="http://schemas.microsoft.com/office/drawing/2014/main" id="{BF46986A-A45F-4DE0-B24B-35B0EAD4745D}"/>
              </a:ext>
            </a:extLst>
          </p:cNvPr>
          <p:cNvSpPr>
            <a:spLocks noGrp="1"/>
          </p:cNvSpPr>
          <p:nvPr>
            <p:ph type="title"/>
          </p:nvPr>
        </p:nvSpPr>
        <p:spPr>
          <a:xfrm>
            <a:off x="1698097" y="395066"/>
            <a:ext cx="4944933" cy="887360"/>
          </a:xfrm>
        </p:spPr>
        <p:txBody>
          <a:bodyPr/>
          <a:lstStyle/>
          <a:p>
            <a:r>
              <a:rPr lang="en-US"/>
              <a:t>Click to edit Master title style</a:t>
            </a:r>
            <a:endParaRPr lang="en-AU" dirty="0"/>
          </a:p>
        </p:txBody>
      </p:sp>
      <p:sp>
        <p:nvSpPr>
          <p:cNvPr id="4" name="Date Placeholder 3">
            <a:extLst>
              <a:ext uri="{FF2B5EF4-FFF2-40B4-BE49-F238E27FC236}">
                <a16:creationId xmlns:a16="http://schemas.microsoft.com/office/drawing/2014/main" id="{0DD9B7D2-3266-43A3-90E3-F519CAA00283}"/>
              </a:ext>
            </a:extLst>
          </p:cNvPr>
          <p:cNvSpPr>
            <a:spLocks noGrp="1"/>
          </p:cNvSpPr>
          <p:nvPr>
            <p:ph type="dt" sz="half" idx="19"/>
          </p:nvPr>
        </p:nvSpPr>
        <p:spPr/>
        <p:txBody>
          <a:bodyPr/>
          <a:lstStyle/>
          <a:p>
            <a:fld id="{15C1EA3C-26E9-4B87-838B-C7B127160328}" type="datetime1">
              <a:rPr lang="en-AU" noProof="0" smtClean="0"/>
              <a:t>14/11/2020</a:t>
            </a:fld>
            <a:endParaRPr lang="en-AU" noProof="0" dirty="0"/>
          </a:p>
        </p:txBody>
      </p:sp>
      <p:sp>
        <p:nvSpPr>
          <p:cNvPr id="6" name="Slide Number Placeholder 5">
            <a:extLst>
              <a:ext uri="{FF2B5EF4-FFF2-40B4-BE49-F238E27FC236}">
                <a16:creationId xmlns:a16="http://schemas.microsoft.com/office/drawing/2014/main" id="{3323AEE1-F4C5-412B-8057-91CD07660663}"/>
              </a:ext>
            </a:extLst>
          </p:cNvPr>
          <p:cNvSpPr>
            <a:spLocks noGrp="1"/>
          </p:cNvSpPr>
          <p:nvPr>
            <p:ph type="sldNum" sz="quarter" idx="20"/>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15868662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435428" y="1532415"/>
            <a:ext cx="62076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2340000" cy="277793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63" y="3394578"/>
            <a:ext cx="4684877" cy="277535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90155" y="433478"/>
            <a:ext cx="2123884" cy="132242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90155" y="1939079"/>
            <a:ext cx="2123884" cy="127232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p:txBody>
          <a:bodyPr/>
          <a:lstStyle/>
          <a:p>
            <a:endParaRPr lang="en-AU" noProof="0" dirty="0"/>
          </a:p>
        </p:txBody>
      </p:sp>
      <p:sp>
        <p:nvSpPr>
          <p:cNvPr id="2" name="Title 1">
            <a:extLst>
              <a:ext uri="{FF2B5EF4-FFF2-40B4-BE49-F238E27FC236}">
                <a16:creationId xmlns:a16="http://schemas.microsoft.com/office/drawing/2014/main" id="{71E60E68-1A09-4860-801B-1E090EA013BE}"/>
              </a:ext>
            </a:extLst>
          </p:cNvPr>
          <p:cNvSpPr>
            <a:spLocks noGrp="1"/>
          </p:cNvSpPr>
          <p:nvPr>
            <p:ph type="title"/>
          </p:nvPr>
        </p:nvSpPr>
        <p:spPr>
          <a:xfrm>
            <a:off x="1698097" y="395066"/>
            <a:ext cx="4944933" cy="887360"/>
          </a:xfrm>
        </p:spPr>
        <p:txBody>
          <a:bodyPr/>
          <a:lstStyle/>
          <a:p>
            <a:r>
              <a:rPr lang="en-US"/>
              <a:t>Click to edit Master title style</a:t>
            </a:r>
            <a:endParaRPr lang="en-AU" dirty="0"/>
          </a:p>
        </p:txBody>
      </p:sp>
      <p:sp>
        <p:nvSpPr>
          <p:cNvPr id="4" name="Date Placeholder 3">
            <a:extLst>
              <a:ext uri="{FF2B5EF4-FFF2-40B4-BE49-F238E27FC236}">
                <a16:creationId xmlns:a16="http://schemas.microsoft.com/office/drawing/2014/main" id="{B7A83492-1660-44F3-B16E-E09C0EEDF9E0}"/>
              </a:ext>
            </a:extLst>
          </p:cNvPr>
          <p:cNvSpPr>
            <a:spLocks noGrp="1"/>
          </p:cNvSpPr>
          <p:nvPr>
            <p:ph type="dt" sz="half" idx="20"/>
          </p:nvPr>
        </p:nvSpPr>
        <p:spPr/>
        <p:txBody>
          <a:bodyPr/>
          <a:lstStyle/>
          <a:p>
            <a:fld id="{15C1EA3C-26E9-4B87-838B-C7B127160328}" type="datetime1">
              <a:rPr lang="en-AU" noProof="0" smtClean="0"/>
              <a:t>14/11/2020</a:t>
            </a:fld>
            <a:endParaRPr lang="en-AU" noProof="0" dirty="0"/>
          </a:p>
        </p:txBody>
      </p:sp>
      <p:sp>
        <p:nvSpPr>
          <p:cNvPr id="6" name="Slide Number Placeholder 5">
            <a:extLst>
              <a:ext uri="{FF2B5EF4-FFF2-40B4-BE49-F238E27FC236}">
                <a16:creationId xmlns:a16="http://schemas.microsoft.com/office/drawing/2014/main" id="{A5B487AC-7944-4F9E-83A1-02B02A7742F4}"/>
              </a:ext>
            </a:extLst>
          </p:cNvPr>
          <p:cNvSpPr>
            <a:spLocks noGrp="1"/>
          </p:cNvSpPr>
          <p:nvPr>
            <p:ph type="sldNum" sz="quarter" idx="21"/>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3329042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50" y="101089"/>
            <a:ext cx="124523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577961" y="433473"/>
            <a:ext cx="11036088"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5"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7"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7" name="Text Placeholder 135">
            <a:extLst>
              <a:ext uri="{FF2B5EF4-FFF2-40B4-BE49-F238E27FC236}">
                <a16:creationId xmlns:a16="http://schemas.microsoft.com/office/drawing/2014/main" id="{101E6B8E-059C-4DCE-8053-9C813CD48538}"/>
              </a:ext>
            </a:extLst>
          </p:cNvPr>
          <p:cNvSpPr>
            <a:spLocks noGrp="1" noChangeAspect="1"/>
          </p:cNvSpPr>
          <p:nvPr>
            <p:ph type="body" sz="quarter" idx="15" hasCustomPrompt="1"/>
          </p:nvPr>
        </p:nvSpPr>
        <p:spPr>
          <a:xfrm>
            <a:off x="577960" y="433470"/>
            <a:ext cx="960000" cy="720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Tree>
    <p:extLst>
      <p:ext uri="{BB962C8B-B14F-4D97-AF65-F5344CB8AC3E}">
        <p14:creationId xmlns:p14="http://schemas.microsoft.com/office/powerpoint/2010/main" val="1080172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649966" y="2525878"/>
            <a:ext cx="4772201" cy="677108"/>
          </a:xfrm>
          <a:prstGeom prst="rect">
            <a:avLst/>
          </a:prstGeom>
          <a:noFill/>
        </p:spPr>
        <p:txBody>
          <a:bodyPr wrap="square" rtlCol="0">
            <a:spAutoFit/>
          </a:bodyPr>
          <a:lstStyle/>
          <a:p>
            <a:r>
              <a:rPr lang="en-AU" sz="3800" b="1" kern="1200" dirty="0">
                <a:solidFill>
                  <a:schemeClr val="bg1"/>
                </a:solidFill>
                <a:latin typeface="+mj-lt"/>
                <a:ea typeface="+mn-ea"/>
                <a:cs typeface="+mn-cs"/>
              </a:rPr>
              <a:t>Thank you</a:t>
            </a:r>
          </a:p>
        </p:txBody>
      </p:sp>
      <p:sp>
        <p:nvSpPr>
          <p:cNvPr id="79" name="Text Placeholder 135">
            <a:extLst>
              <a:ext uri="{FF2B5EF4-FFF2-40B4-BE49-F238E27FC236}">
                <a16:creationId xmlns:a16="http://schemas.microsoft.com/office/drawing/2014/main" id="{E87707C1-F769-4D39-9A1C-1D073FF6F9C3}"/>
              </a:ext>
            </a:extLst>
          </p:cNvPr>
          <p:cNvSpPr>
            <a:spLocks noGrp="1"/>
          </p:cNvSpPr>
          <p:nvPr>
            <p:ph type="body" sz="quarter" idx="16" hasCustomPrompt="1"/>
          </p:nvPr>
        </p:nvSpPr>
        <p:spPr>
          <a:xfrm>
            <a:off x="757156" y="5338960"/>
            <a:ext cx="288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80" name="Text Placeholder 140">
            <a:extLst>
              <a:ext uri="{FF2B5EF4-FFF2-40B4-BE49-F238E27FC236}">
                <a16:creationId xmlns:a16="http://schemas.microsoft.com/office/drawing/2014/main" id="{53B70884-5EDB-4D16-B565-71037E500B36}"/>
              </a:ext>
            </a:extLst>
          </p:cNvPr>
          <p:cNvSpPr>
            <a:spLocks noGrp="1"/>
          </p:cNvSpPr>
          <p:nvPr>
            <p:ph type="body" sz="quarter" idx="17" hasCustomPrompt="1"/>
          </p:nvPr>
        </p:nvSpPr>
        <p:spPr>
          <a:xfrm>
            <a:off x="649967" y="5394945"/>
            <a:ext cx="4772203"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grpSp>
        <p:nvGrpSpPr>
          <p:cNvPr id="81" name="Group 4">
            <a:extLst>
              <a:ext uri="{FF2B5EF4-FFF2-40B4-BE49-F238E27FC236}">
                <a16:creationId xmlns:a16="http://schemas.microsoft.com/office/drawing/2014/main" id="{73D7045A-1CF1-44F6-8E2E-B9405FED9E2F}"/>
              </a:ext>
            </a:extLst>
          </p:cNvPr>
          <p:cNvGrpSpPr>
            <a:grpSpLocks noChangeAspect="1"/>
          </p:cNvGrpSpPr>
          <p:nvPr userDrawn="1"/>
        </p:nvGrpSpPr>
        <p:grpSpPr bwMode="auto">
          <a:xfrm>
            <a:off x="561421" y="453778"/>
            <a:ext cx="2216381" cy="1666547"/>
            <a:chOff x="2864" y="1181"/>
            <a:chExt cx="1952" cy="1957"/>
          </a:xfrm>
        </p:grpSpPr>
        <p:sp>
          <p:nvSpPr>
            <p:cNvPr id="82" name="AutoShape 3">
              <a:extLst>
                <a:ext uri="{FF2B5EF4-FFF2-40B4-BE49-F238E27FC236}">
                  <a16:creationId xmlns:a16="http://schemas.microsoft.com/office/drawing/2014/main" id="{04BEA57A-8E7B-4E24-BE7A-E0AADB5DBA8D}"/>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3" name="Rectangle 5">
              <a:extLst>
                <a:ext uri="{FF2B5EF4-FFF2-40B4-BE49-F238E27FC236}">
                  <a16:creationId xmlns:a16="http://schemas.microsoft.com/office/drawing/2014/main" id="{EFF044F0-4B98-4888-9641-C41102F0A953}"/>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4" name="Freeform 6">
              <a:extLst>
                <a:ext uri="{FF2B5EF4-FFF2-40B4-BE49-F238E27FC236}">
                  <a16:creationId xmlns:a16="http://schemas.microsoft.com/office/drawing/2014/main" id="{A4F2A23F-5984-4111-AD9E-E30821881205}"/>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5" name="Freeform 7">
              <a:extLst>
                <a:ext uri="{FF2B5EF4-FFF2-40B4-BE49-F238E27FC236}">
                  <a16:creationId xmlns:a16="http://schemas.microsoft.com/office/drawing/2014/main" id="{B3AE443D-FE04-4EDC-80FC-B314325A12E8}"/>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6" name="Freeform 8">
              <a:extLst>
                <a:ext uri="{FF2B5EF4-FFF2-40B4-BE49-F238E27FC236}">
                  <a16:creationId xmlns:a16="http://schemas.microsoft.com/office/drawing/2014/main" id="{79C7F0E7-88D6-4E4A-A312-AE6964CBA488}"/>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7" name="Freeform 9">
              <a:extLst>
                <a:ext uri="{FF2B5EF4-FFF2-40B4-BE49-F238E27FC236}">
                  <a16:creationId xmlns:a16="http://schemas.microsoft.com/office/drawing/2014/main" id="{F73247B3-9572-4E50-A9F9-D9B42DC0DF3B}"/>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8" name="Freeform 10">
              <a:extLst>
                <a:ext uri="{FF2B5EF4-FFF2-40B4-BE49-F238E27FC236}">
                  <a16:creationId xmlns:a16="http://schemas.microsoft.com/office/drawing/2014/main" id="{3259D609-76D9-45D0-B15F-0FA397DBBFF6}"/>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89" name="Freeform 11">
              <a:extLst>
                <a:ext uri="{FF2B5EF4-FFF2-40B4-BE49-F238E27FC236}">
                  <a16:creationId xmlns:a16="http://schemas.microsoft.com/office/drawing/2014/main" id="{5C2E2C7F-FF30-4A56-8534-D9965DD5E05F}"/>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0" name="Freeform 12">
              <a:extLst>
                <a:ext uri="{FF2B5EF4-FFF2-40B4-BE49-F238E27FC236}">
                  <a16:creationId xmlns:a16="http://schemas.microsoft.com/office/drawing/2014/main" id="{F687FBAE-B910-4327-B1A4-6FD6E81AB0D3}"/>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1" name="Freeform 13">
              <a:extLst>
                <a:ext uri="{FF2B5EF4-FFF2-40B4-BE49-F238E27FC236}">
                  <a16:creationId xmlns:a16="http://schemas.microsoft.com/office/drawing/2014/main" id="{1B1BC6E6-2BD9-4CA8-AD54-CC72783F8C6E}"/>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2" name="Freeform 14">
              <a:extLst>
                <a:ext uri="{FF2B5EF4-FFF2-40B4-BE49-F238E27FC236}">
                  <a16:creationId xmlns:a16="http://schemas.microsoft.com/office/drawing/2014/main" id="{0CDCD004-D1EF-443A-A818-883EEB3F37FA}"/>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3" name="Freeform 15">
              <a:extLst>
                <a:ext uri="{FF2B5EF4-FFF2-40B4-BE49-F238E27FC236}">
                  <a16:creationId xmlns:a16="http://schemas.microsoft.com/office/drawing/2014/main" id="{1E965659-AF38-4929-8B73-B87840A6AF6C}"/>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4" name="Freeform 16">
              <a:extLst>
                <a:ext uri="{FF2B5EF4-FFF2-40B4-BE49-F238E27FC236}">
                  <a16:creationId xmlns:a16="http://schemas.microsoft.com/office/drawing/2014/main" id="{A3D4EF62-702A-477E-B94D-96320B008A1C}"/>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5" name="Freeform 17">
              <a:extLst>
                <a:ext uri="{FF2B5EF4-FFF2-40B4-BE49-F238E27FC236}">
                  <a16:creationId xmlns:a16="http://schemas.microsoft.com/office/drawing/2014/main" id="{27C56C97-AC3A-4214-A776-9FF21C875E93}"/>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6" name="Freeform 18">
              <a:extLst>
                <a:ext uri="{FF2B5EF4-FFF2-40B4-BE49-F238E27FC236}">
                  <a16:creationId xmlns:a16="http://schemas.microsoft.com/office/drawing/2014/main" id="{E9D54D47-364F-4F9A-BAE3-C930CC7651DE}"/>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7" name="Freeform 19">
              <a:extLst>
                <a:ext uri="{FF2B5EF4-FFF2-40B4-BE49-F238E27FC236}">
                  <a16:creationId xmlns:a16="http://schemas.microsoft.com/office/drawing/2014/main" id="{0D8D1571-B8DF-4AF6-B70F-82B9CB7139B2}"/>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8" name="Freeform 20">
              <a:extLst>
                <a:ext uri="{FF2B5EF4-FFF2-40B4-BE49-F238E27FC236}">
                  <a16:creationId xmlns:a16="http://schemas.microsoft.com/office/drawing/2014/main" id="{FFFA97D6-566E-417D-A763-A6F698AD3F37}"/>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99" name="Rectangle 21">
              <a:extLst>
                <a:ext uri="{FF2B5EF4-FFF2-40B4-BE49-F238E27FC236}">
                  <a16:creationId xmlns:a16="http://schemas.microsoft.com/office/drawing/2014/main" id="{D26DF387-B00F-4137-B22B-FFA49E082536}"/>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0" name="Freeform 22">
              <a:extLst>
                <a:ext uri="{FF2B5EF4-FFF2-40B4-BE49-F238E27FC236}">
                  <a16:creationId xmlns:a16="http://schemas.microsoft.com/office/drawing/2014/main" id="{3DB8FBAB-4331-4D07-A90E-A7D5F0A46FD2}"/>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1" name="Freeform 23">
              <a:extLst>
                <a:ext uri="{FF2B5EF4-FFF2-40B4-BE49-F238E27FC236}">
                  <a16:creationId xmlns:a16="http://schemas.microsoft.com/office/drawing/2014/main" id="{2F259DE1-FFBE-4450-A752-4EC257B51305}"/>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2" name="Freeform 24">
              <a:extLst>
                <a:ext uri="{FF2B5EF4-FFF2-40B4-BE49-F238E27FC236}">
                  <a16:creationId xmlns:a16="http://schemas.microsoft.com/office/drawing/2014/main" id="{A32957BA-13D6-4ED9-977D-0C89E970E0B2}"/>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3" name="Freeform 25">
              <a:extLst>
                <a:ext uri="{FF2B5EF4-FFF2-40B4-BE49-F238E27FC236}">
                  <a16:creationId xmlns:a16="http://schemas.microsoft.com/office/drawing/2014/main" id="{B5BFEAC1-4E37-49A2-B67D-2BC8D109AFCF}"/>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4" name="Freeform 26">
              <a:extLst>
                <a:ext uri="{FF2B5EF4-FFF2-40B4-BE49-F238E27FC236}">
                  <a16:creationId xmlns:a16="http://schemas.microsoft.com/office/drawing/2014/main" id="{788C1048-9836-47D1-BF7E-9959787A634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5" name="Freeform 27">
              <a:extLst>
                <a:ext uri="{FF2B5EF4-FFF2-40B4-BE49-F238E27FC236}">
                  <a16:creationId xmlns:a16="http://schemas.microsoft.com/office/drawing/2014/main" id="{C494BEF8-5481-49D8-A1DB-26A618F8D74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6" name="Freeform 28">
              <a:extLst>
                <a:ext uri="{FF2B5EF4-FFF2-40B4-BE49-F238E27FC236}">
                  <a16:creationId xmlns:a16="http://schemas.microsoft.com/office/drawing/2014/main" id="{FF78676F-BD80-4152-AF8A-17C051377F07}"/>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7" name="Freeform 29">
              <a:extLst>
                <a:ext uri="{FF2B5EF4-FFF2-40B4-BE49-F238E27FC236}">
                  <a16:creationId xmlns:a16="http://schemas.microsoft.com/office/drawing/2014/main" id="{A9BCBAEE-0E8B-4E88-B3AB-F4B67DAC3154}"/>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8" name="Freeform 30">
              <a:extLst>
                <a:ext uri="{FF2B5EF4-FFF2-40B4-BE49-F238E27FC236}">
                  <a16:creationId xmlns:a16="http://schemas.microsoft.com/office/drawing/2014/main" id="{0491E6F5-E006-496A-9B9D-6B4FD0E3CBAC}"/>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09" name="Freeform 31">
              <a:extLst>
                <a:ext uri="{FF2B5EF4-FFF2-40B4-BE49-F238E27FC236}">
                  <a16:creationId xmlns:a16="http://schemas.microsoft.com/office/drawing/2014/main" id="{7CEC1DFB-4708-49E7-81F5-C199ABD915A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0" name="Freeform 32">
              <a:extLst>
                <a:ext uri="{FF2B5EF4-FFF2-40B4-BE49-F238E27FC236}">
                  <a16:creationId xmlns:a16="http://schemas.microsoft.com/office/drawing/2014/main" id="{EA921ED2-8301-42A8-A841-5319A0E91E07}"/>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1" name="Freeform 34">
              <a:extLst>
                <a:ext uri="{FF2B5EF4-FFF2-40B4-BE49-F238E27FC236}">
                  <a16:creationId xmlns:a16="http://schemas.microsoft.com/office/drawing/2014/main" id="{8E486F39-3893-4DC2-838D-2B51F0E74199}"/>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2" name="Freeform 35">
              <a:extLst>
                <a:ext uri="{FF2B5EF4-FFF2-40B4-BE49-F238E27FC236}">
                  <a16:creationId xmlns:a16="http://schemas.microsoft.com/office/drawing/2014/main" id="{CB2A0A8E-24F6-45A5-A95A-481A46553863}"/>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3" name="Freeform 36">
              <a:extLst>
                <a:ext uri="{FF2B5EF4-FFF2-40B4-BE49-F238E27FC236}">
                  <a16:creationId xmlns:a16="http://schemas.microsoft.com/office/drawing/2014/main" id="{04341E2F-C06C-4F36-8B74-BB7BF852FC14}"/>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4" name="Freeform 37">
              <a:extLst>
                <a:ext uri="{FF2B5EF4-FFF2-40B4-BE49-F238E27FC236}">
                  <a16:creationId xmlns:a16="http://schemas.microsoft.com/office/drawing/2014/main" id="{388F3EB0-17D8-4898-B8B9-58FD6F76CB30}"/>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5" name="Freeform 38">
              <a:extLst>
                <a:ext uri="{FF2B5EF4-FFF2-40B4-BE49-F238E27FC236}">
                  <a16:creationId xmlns:a16="http://schemas.microsoft.com/office/drawing/2014/main" id="{37E8FFD8-89F7-4657-9947-47E219EAFC7A}"/>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6" name="Freeform 39">
              <a:extLst>
                <a:ext uri="{FF2B5EF4-FFF2-40B4-BE49-F238E27FC236}">
                  <a16:creationId xmlns:a16="http://schemas.microsoft.com/office/drawing/2014/main" id="{23962857-2355-43B5-BA46-7156E544AED4}"/>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7" name="Freeform 40">
              <a:extLst>
                <a:ext uri="{FF2B5EF4-FFF2-40B4-BE49-F238E27FC236}">
                  <a16:creationId xmlns:a16="http://schemas.microsoft.com/office/drawing/2014/main" id="{C0C7C601-CD63-4A4C-987C-7C70F465AB10}"/>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8" name="Freeform 41">
              <a:extLst>
                <a:ext uri="{FF2B5EF4-FFF2-40B4-BE49-F238E27FC236}">
                  <a16:creationId xmlns:a16="http://schemas.microsoft.com/office/drawing/2014/main" id="{58E2A667-5C9E-492E-88B9-428AE358763D}"/>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19" name="Freeform 42">
              <a:extLst>
                <a:ext uri="{FF2B5EF4-FFF2-40B4-BE49-F238E27FC236}">
                  <a16:creationId xmlns:a16="http://schemas.microsoft.com/office/drawing/2014/main" id="{72A6983F-C2E1-40AE-B7C0-E427349DC592}"/>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0" name="Freeform 43">
              <a:extLst>
                <a:ext uri="{FF2B5EF4-FFF2-40B4-BE49-F238E27FC236}">
                  <a16:creationId xmlns:a16="http://schemas.microsoft.com/office/drawing/2014/main" id="{6CCF0988-C833-445A-94CB-07EF590C3465}"/>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1" name="Freeform 44">
              <a:extLst>
                <a:ext uri="{FF2B5EF4-FFF2-40B4-BE49-F238E27FC236}">
                  <a16:creationId xmlns:a16="http://schemas.microsoft.com/office/drawing/2014/main" id="{3A188AE4-9B9C-4C34-9F86-AF304C285083}"/>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2" name="Freeform 45">
              <a:extLst>
                <a:ext uri="{FF2B5EF4-FFF2-40B4-BE49-F238E27FC236}">
                  <a16:creationId xmlns:a16="http://schemas.microsoft.com/office/drawing/2014/main" id="{A89453D6-85C4-4E2D-8FA0-72A14EA515FA}"/>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3" name="Freeform 46">
              <a:extLst>
                <a:ext uri="{FF2B5EF4-FFF2-40B4-BE49-F238E27FC236}">
                  <a16:creationId xmlns:a16="http://schemas.microsoft.com/office/drawing/2014/main" id="{BD6BC0F7-C21F-400B-9ED4-BF35CE7FED3E}"/>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4" name="Freeform 47">
              <a:extLst>
                <a:ext uri="{FF2B5EF4-FFF2-40B4-BE49-F238E27FC236}">
                  <a16:creationId xmlns:a16="http://schemas.microsoft.com/office/drawing/2014/main" id="{0B5CBA8E-8322-4660-BE10-0D7C40BBF53F}"/>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5" name="Freeform 48">
              <a:extLst>
                <a:ext uri="{FF2B5EF4-FFF2-40B4-BE49-F238E27FC236}">
                  <a16:creationId xmlns:a16="http://schemas.microsoft.com/office/drawing/2014/main" id="{DEB21783-D296-4A05-BE34-BFE7D5553CE4}"/>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6" name="Freeform 49">
              <a:extLst>
                <a:ext uri="{FF2B5EF4-FFF2-40B4-BE49-F238E27FC236}">
                  <a16:creationId xmlns:a16="http://schemas.microsoft.com/office/drawing/2014/main" id="{18535967-D3E3-48C2-A56E-FAB7015A9001}"/>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7" name="Freeform 50">
              <a:extLst>
                <a:ext uri="{FF2B5EF4-FFF2-40B4-BE49-F238E27FC236}">
                  <a16:creationId xmlns:a16="http://schemas.microsoft.com/office/drawing/2014/main" id="{F0D8AE3F-FC91-4265-87AE-A22989B4E4BF}"/>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8" name="Freeform 51">
              <a:extLst>
                <a:ext uri="{FF2B5EF4-FFF2-40B4-BE49-F238E27FC236}">
                  <a16:creationId xmlns:a16="http://schemas.microsoft.com/office/drawing/2014/main" id="{CB3036C3-8B8F-466E-A40B-9F31B9B5391E}"/>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29" name="Freeform 52">
              <a:extLst>
                <a:ext uri="{FF2B5EF4-FFF2-40B4-BE49-F238E27FC236}">
                  <a16:creationId xmlns:a16="http://schemas.microsoft.com/office/drawing/2014/main" id="{51B64F91-1250-42C8-B692-DBEE837B5E20}"/>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0" name="Freeform 53">
              <a:extLst>
                <a:ext uri="{FF2B5EF4-FFF2-40B4-BE49-F238E27FC236}">
                  <a16:creationId xmlns:a16="http://schemas.microsoft.com/office/drawing/2014/main" id="{7A5E8821-26A6-4A47-9441-123CB1CD9DAF}"/>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1" name="Freeform 54">
              <a:extLst>
                <a:ext uri="{FF2B5EF4-FFF2-40B4-BE49-F238E27FC236}">
                  <a16:creationId xmlns:a16="http://schemas.microsoft.com/office/drawing/2014/main" id="{C9AD4000-AE32-4994-A808-D65FCD6671F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2" name="Freeform 55">
              <a:extLst>
                <a:ext uri="{FF2B5EF4-FFF2-40B4-BE49-F238E27FC236}">
                  <a16:creationId xmlns:a16="http://schemas.microsoft.com/office/drawing/2014/main" id="{A73E2B1C-573F-4515-B15A-5415B63E2C49}"/>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3" name="Freeform 56">
              <a:extLst>
                <a:ext uri="{FF2B5EF4-FFF2-40B4-BE49-F238E27FC236}">
                  <a16:creationId xmlns:a16="http://schemas.microsoft.com/office/drawing/2014/main" id="{8B4526F5-E3C2-477E-A9BA-5C3B9B1BFF68}"/>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4" name="Freeform 57">
              <a:extLst>
                <a:ext uri="{FF2B5EF4-FFF2-40B4-BE49-F238E27FC236}">
                  <a16:creationId xmlns:a16="http://schemas.microsoft.com/office/drawing/2014/main" id="{E6C1F2F2-0690-4896-8B3E-7E5711AE7023}"/>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5" name="Freeform 58">
              <a:extLst>
                <a:ext uri="{FF2B5EF4-FFF2-40B4-BE49-F238E27FC236}">
                  <a16:creationId xmlns:a16="http://schemas.microsoft.com/office/drawing/2014/main" id="{2644BE99-447A-436A-ABB5-29D00547F7EA}"/>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6" name="Freeform 59">
              <a:extLst>
                <a:ext uri="{FF2B5EF4-FFF2-40B4-BE49-F238E27FC236}">
                  <a16:creationId xmlns:a16="http://schemas.microsoft.com/office/drawing/2014/main" id="{6B5285F8-7FA1-4849-9832-32B623D59C2F}"/>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38" name="Freeform 60">
              <a:extLst>
                <a:ext uri="{FF2B5EF4-FFF2-40B4-BE49-F238E27FC236}">
                  <a16:creationId xmlns:a16="http://schemas.microsoft.com/office/drawing/2014/main" id="{F258FBFF-3560-4321-9C39-990AB7BA50F6}"/>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0" name="Freeform 61">
              <a:extLst>
                <a:ext uri="{FF2B5EF4-FFF2-40B4-BE49-F238E27FC236}">
                  <a16:creationId xmlns:a16="http://schemas.microsoft.com/office/drawing/2014/main" id="{9543B324-060D-43F0-A83B-E3C6BBB4ABA6}"/>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sp>
          <p:nvSpPr>
            <p:cNvPr id="191" name="Freeform 62">
              <a:extLst>
                <a:ext uri="{FF2B5EF4-FFF2-40B4-BE49-F238E27FC236}">
                  <a16:creationId xmlns:a16="http://schemas.microsoft.com/office/drawing/2014/main" id="{487AEC3D-AFC0-4B04-BCF3-E63D6E8C824C}"/>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noProof="0"/>
            </a:p>
          </p:txBody>
        </p:sp>
      </p:grpSp>
      <p:sp>
        <p:nvSpPr>
          <p:cNvPr id="192" name="Picture Placeholder 191">
            <a:extLst>
              <a:ext uri="{FF2B5EF4-FFF2-40B4-BE49-F238E27FC236}">
                <a16:creationId xmlns:a16="http://schemas.microsoft.com/office/drawing/2014/main" id="{B93F5C33-3854-4C6B-9539-F8B8FD2316AC}"/>
              </a:ext>
            </a:extLst>
          </p:cNvPr>
          <p:cNvSpPr>
            <a:spLocks noGrp="1"/>
          </p:cNvSpPr>
          <p:nvPr>
            <p:ph type="pic" sz="quarter" idx="18" hasCustomPrompt="1"/>
          </p:nvPr>
        </p:nvSpPr>
        <p:spPr>
          <a:xfrm>
            <a:off x="5496040" y="1032581"/>
            <a:ext cx="670796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Tree>
    <p:extLst>
      <p:ext uri="{BB962C8B-B14F-4D97-AF65-F5344CB8AC3E}">
        <p14:creationId xmlns:p14="http://schemas.microsoft.com/office/powerpoint/2010/main" val="3592796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6C5FD4-26B4-4C9F-9FC8-80D375B3C3A3}"/>
              </a:ext>
            </a:extLst>
          </p:cNvPr>
          <p:cNvSpPr>
            <a:spLocks noGrp="1"/>
          </p:cNvSpPr>
          <p:nvPr>
            <p:ph type="sldNum" sz="quarter" idx="12"/>
          </p:nvPr>
        </p:nvSpPr>
        <p:spPr/>
        <p:txBody>
          <a:bodyPr/>
          <a:lstStyle/>
          <a:p>
            <a:fld id="{DC22DD25-61AE-413C-B4D2-EF2365C9B2E1}" type="slidenum">
              <a:rPr lang="en-AU" smtClean="0"/>
              <a:t>‹#›</a:t>
            </a:fld>
            <a:endParaRPr lang="en-AU"/>
          </a:p>
        </p:txBody>
      </p:sp>
      <p:sp>
        <p:nvSpPr>
          <p:cNvPr id="2" name="Title 1">
            <a:extLst>
              <a:ext uri="{FF2B5EF4-FFF2-40B4-BE49-F238E27FC236}">
                <a16:creationId xmlns:a16="http://schemas.microsoft.com/office/drawing/2014/main" id="{87670B07-410E-4D96-88F0-B617572F9BF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67061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D58588-3115-4D91-8967-975554DA1FF9}"/>
              </a:ext>
            </a:extLst>
          </p:cNvPr>
          <p:cNvSpPr txBox="1"/>
          <p:nvPr userDrawn="1"/>
        </p:nvSpPr>
        <p:spPr>
          <a:xfrm>
            <a:off x="1835268" y="1387418"/>
            <a:ext cx="3390900" cy="462778"/>
          </a:xfrm>
          <a:prstGeom prst="rect">
            <a:avLst/>
          </a:prstGeom>
        </p:spPr>
        <p:txBody>
          <a:bodyPr vert="horz" wrap="square" lIns="91440" tIns="45720" rIns="91440" bIns="45720" rtlCol="0" anchor="ctr">
            <a:noAutofit/>
          </a:bodyPr>
          <a:lstStyle/>
          <a:p>
            <a:pPr algn="r"/>
            <a:r>
              <a:rPr lang="en-US" sz="3000" b="0" dirty="0">
                <a:solidFill>
                  <a:schemeClr val="tx1"/>
                </a:solidFill>
                <a:latin typeface="Roboto" charset="0"/>
                <a:ea typeface="Roboto" charset="0"/>
                <a:cs typeface="Roboto" charset="0"/>
              </a:rPr>
              <a:t>Agenda</a:t>
            </a:r>
          </a:p>
        </p:txBody>
      </p:sp>
      <p:sp>
        <p:nvSpPr>
          <p:cNvPr id="8" name="Text Placeholder 7">
            <a:extLst>
              <a:ext uri="{FF2B5EF4-FFF2-40B4-BE49-F238E27FC236}">
                <a16:creationId xmlns:a16="http://schemas.microsoft.com/office/drawing/2014/main" id="{0AAB6A2B-C32D-4674-8599-3503D39D97DE}"/>
              </a:ext>
            </a:extLst>
          </p:cNvPr>
          <p:cNvSpPr>
            <a:spLocks noGrp="1"/>
          </p:cNvSpPr>
          <p:nvPr>
            <p:ph type="body" sz="quarter" idx="41" hasCustomPrompt="1"/>
          </p:nvPr>
        </p:nvSpPr>
        <p:spPr>
          <a:xfrm>
            <a:off x="6174412" y="1491767"/>
            <a:ext cx="454269" cy="312700"/>
          </a:xfrm>
        </p:spPr>
        <p:txBody>
          <a:bodyPr vert="horz" lIns="91440" tIns="0" rIns="91440" bIns="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9" name="Text Placeholder 7">
            <a:extLst>
              <a:ext uri="{FF2B5EF4-FFF2-40B4-BE49-F238E27FC236}">
                <a16:creationId xmlns:a16="http://schemas.microsoft.com/office/drawing/2014/main" id="{F1F54B19-04B4-4A88-9FCB-69A35ADCCA71}"/>
              </a:ext>
            </a:extLst>
          </p:cNvPr>
          <p:cNvSpPr>
            <a:spLocks noGrp="1"/>
          </p:cNvSpPr>
          <p:nvPr>
            <p:ph type="body" sz="quarter" idx="42" hasCustomPrompt="1"/>
          </p:nvPr>
        </p:nvSpPr>
        <p:spPr>
          <a:xfrm>
            <a:off x="6628681" y="1491767"/>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0" name="Text Placeholder 7">
            <a:extLst>
              <a:ext uri="{FF2B5EF4-FFF2-40B4-BE49-F238E27FC236}">
                <a16:creationId xmlns:a16="http://schemas.microsoft.com/office/drawing/2014/main" id="{A0D58C4A-880A-45EA-A838-E28322D01C2E}"/>
              </a:ext>
            </a:extLst>
          </p:cNvPr>
          <p:cNvSpPr>
            <a:spLocks noGrp="1"/>
          </p:cNvSpPr>
          <p:nvPr>
            <p:ph type="body" sz="quarter" idx="44" hasCustomPrompt="1"/>
          </p:nvPr>
        </p:nvSpPr>
        <p:spPr>
          <a:xfrm>
            <a:off x="6174412" y="2109266"/>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1" name="Text Placeholder 7">
            <a:extLst>
              <a:ext uri="{FF2B5EF4-FFF2-40B4-BE49-F238E27FC236}">
                <a16:creationId xmlns:a16="http://schemas.microsoft.com/office/drawing/2014/main" id="{5E4FA848-4906-49A9-A62F-6D6E977000BB}"/>
              </a:ext>
            </a:extLst>
          </p:cNvPr>
          <p:cNvSpPr>
            <a:spLocks noGrp="1"/>
          </p:cNvSpPr>
          <p:nvPr>
            <p:ph type="body" sz="quarter" idx="45" hasCustomPrompt="1"/>
          </p:nvPr>
        </p:nvSpPr>
        <p:spPr>
          <a:xfrm>
            <a:off x="6628681" y="2109266"/>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2" name="Text Placeholder 7">
            <a:extLst>
              <a:ext uri="{FF2B5EF4-FFF2-40B4-BE49-F238E27FC236}">
                <a16:creationId xmlns:a16="http://schemas.microsoft.com/office/drawing/2014/main" id="{DDC93BEE-BD73-4DFA-A590-0BFB77E44EFA}"/>
              </a:ext>
            </a:extLst>
          </p:cNvPr>
          <p:cNvSpPr>
            <a:spLocks noGrp="1"/>
          </p:cNvSpPr>
          <p:nvPr>
            <p:ph type="body" sz="quarter" idx="47" hasCustomPrompt="1"/>
          </p:nvPr>
        </p:nvSpPr>
        <p:spPr>
          <a:xfrm>
            <a:off x="6174412" y="2726765"/>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3" name="Text Placeholder 7">
            <a:extLst>
              <a:ext uri="{FF2B5EF4-FFF2-40B4-BE49-F238E27FC236}">
                <a16:creationId xmlns:a16="http://schemas.microsoft.com/office/drawing/2014/main" id="{71312D4F-9767-4E4C-967B-F4B4210B31DA}"/>
              </a:ext>
            </a:extLst>
          </p:cNvPr>
          <p:cNvSpPr>
            <a:spLocks noGrp="1"/>
          </p:cNvSpPr>
          <p:nvPr>
            <p:ph type="body" sz="quarter" idx="48" hasCustomPrompt="1"/>
          </p:nvPr>
        </p:nvSpPr>
        <p:spPr>
          <a:xfrm>
            <a:off x="6628681" y="2726765"/>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4" name="Text Placeholder 7">
            <a:extLst>
              <a:ext uri="{FF2B5EF4-FFF2-40B4-BE49-F238E27FC236}">
                <a16:creationId xmlns:a16="http://schemas.microsoft.com/office/drawing/2014/main" id="{9AB6998B-9C91-4A33-9326-E821375B7BEC}"/>
              </a:ext>
            </a:extLst>
          </p:cNvPr>
          <p:cNvSpPr>
            <a:spLocks noGrp="1"/>
          </p:cNvSpPr>
          <p:nvPr>
            <p:ph type="body" sz="quarter" idx="50" hasCustomPrompt="1"/>
          </p:nvPr>
        </p:nvSpPr>
        <p:spPr>
          <a:xfrm>
            <a:off x="6174412" y="3338879"/>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5" name="Text Placeholder 7">
            <a:extLst>
              <a:ext uri="{FF2B5EF4-FFF2-40B4-BE49-F238E27FC236}">
                <a16:creationId xmlns:a16="http://schemas.microsoft.com/office/drawing/2014/main" id="{16A34D21-3753-4793-8EA4-0EF98FBC1700}"/>
              </a:ext>
            </a:extLst>
          </p:cNvPr>
          <p:cNvSpPr>
            <a:spLocks noGrp="1"/>
          </p:cNvSpPr>
          <p:nvPr>
            <p:ph type="body" sz="quarter" idx="51" hasCustomPrompt="1"/>
          </p:nvPr>
        </p:nvSpPr>
        <p:spPr>
          <a:xfrm>
            <a:off x="6628681" y="3338879"/>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6" name="Text Placeholder 7">
            <a:extLst>
              <a:ext uri="{FF2B5EF4-FFF2-40B4-BE49-F238E27FC236}">
                <a16:creationId xmlns:a16="http://schemas.microsoft.com/office/drawing/2014/main" id="{17A49A15-342C-4E91-A598-18E0067C04E9}"/>
              </a:ext>
            </a:extLst>
          </p:cNvPr>
          <p:cNvSpPr>
            <a:spLocks noGrp="1"/>
          </p:cNvSpPr>
          <p:nvPr>
            <p:ph type="body" sz="quarter" idx="53" hasCustomPrompt="1"/>
          </p:nvPr>
        </p:nvSpPr>
        <p:spPr>
          <a:xfrm>
            <a:off x="6174412" y="3950943"/>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7" name="Text Placeholder 7">
            <a:extLst>
              <a:ext uri="{FF2B5EF4-FFF2-40B4-BE49-F238E27FC236}">
                <a16:creationId xmlns:a16="http://schemas.microsoft.com/office/drawing/2014/main" id="{E6937A51-FA8E-412F-8835-025288F5A9F3}"/>
              </a:ext>
            </a:extLst>
          </p:cNvPr>
          <p:cNvSpPr>
            <a:spLocks noGrp="1"/>
          </p:cNvSpPr>
          <p:nvPr>
            <p:ph type="body" sz="quarter" idx="54" hasCustomPrompt="1"/>
          </p:nvPr>
        </p:nvSpPr>
        <p:spPr>
          <a:xfrm>
            <a:off x="6628681" y="3950943"/>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8" name="Text Placeholder 7">
            <a:extLst>
              <a:ext uri="{FF2B5EF4-FFF2-40B4-BE49-F238E27FC236}">
                <a16:creationId xmlns:a16="http://schemas.microsoft.com/office/drawing/2014/main" id="{0C777AA3-227C-40F1-8613-91842351326E}"/>
              </a:ext>
            </a:extLst>
          </p:cNvPr>
          <p:cNvSpPr>
            <a:spLocks noGrp="1"/>
          </p:cNvSpPr>
          <p:nvPr>
            <p:ph type="body" sz="quarter" idx="56" hasCustomPrompt="1"/>
          </p:nvPr>
        </p:nvSpPr>
        <p:spPr>
          <a:xfrm>
            <a:off x="6174412" y="4563007"/>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9" name="Text Placeholder 7">
            <a:extLst>
              <a:ext uri="{FF2B5EF4-FFF2-40B4-BE49-F238E27FC236}">
                <a16:creationId xmlns:a16="http://schemas.microsoft.com/office/drawing/2014/main" id="{272EE8A2-0287-4B91-A2D2-8F5BF802FD79}"/>
              </a:ext>
            </a:extLst>
          </p:cNvPr>
          <p:cNvSpPr>
            <a:spLocks noGrp="1"/>
          </p:cNvSpPr>
          <p:nvPr>
            <p:ph type="body" sz="quarter" idx="57" hasCustomPrompt="1"/>
          </p:nvPr>
        </p:nvSpPr>
        <p:spPr>
          <a:xfrm>
            <a:off x="6628681" y="4563007"/>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0" name="Text Placeholder 7">
            <a:extLst>
              <a:ext uri="{FF2B5EF4-FFF2-40B4-BE49-F238E27FC236}">
                <a16:creationId xmlns:a16="http://schemas.microsoft.com/office/drawing/2014/main" id="{4B1123ED-4CB8-4A99-A334-872400196737}"/>
              </a:ext>
            </a:extLst>
          </p:cNvPr>
          <p:cNvSpPr>
            <a:spLocks noGrp="1"/>
          </p:cNvSpPr>
          <p:nvPr>
            <p:ph type="body" sz="quarter" idx="59" hasCustomPrompt="1"/>
          </p:nvPr>
        </p:nvSpPr>
        <p:spPr>
          <a:xfrm>
            <a:off x="6174412" y="5175071"/>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1" name="Text Placeholder 7">
            <a:extLst>
              <a:ext uri="{FF2B5EF4-FFF2-40B4-BE49-F238E27FC236}">
                <a16:creationId xmlns:a16="http://schemas.microsoft.com/office/drawing/2014/main" id="{D5DC2637-A3D4-49FA-B128-BE14D703AC50}"/>
              </a:ext>
            </a:extLst>
          </p:cNvPr>
          <p:cNvSpPr>
            <a:spLocks noGrp="1"/>
          </p:cNvSpPr>
          <p:nvPr>
            <p:ph type="body" sz="quarter" idx="60" hasCustomPrompt="1"/>
          </p:nvPr>
        </p:nvSpPr>
        <p:spPr>
          <a:xfrm>
            <a:off x="6628681" y="5175071"/>
            <a:ext cx="4917831"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2" name="Rectangle 21">
            <a:extLst>
              <a:ext uri="{FF2B5EF4-FFF2-40B4-BE49-F238E27FC236}">
                <a16:creationId xmlns:a16="http://schemas.microsoft.com/office/drawing/2014/main" id="{E91BB36C-5D41-4CBD-BB25-6D36AF63DF8E}"/>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23" name="Picture 22">
            <a:extLst>
              <a:ext uri="{FF2B5EF4-FFF2-40B4-BE49-F238E27FC236}">
                <a16:creationId xmlns:a16="http://schemas.microsoft.com/office/drawing/2014/main" id="{7F217E26-F88C-4F50-81D5-28CC2F0729C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8654" y="6290380"/>
            <a:ext cx="1848757" cy="410835"/>
          </a:xfrm>
          <a:prstGeom prst="rect">
            <a:avLst/>
          </a:prstGeom>
        </p:spPr>
      </p:pic>
    </p:spTree>
    <p:extLst>
      <p:ext uri="{BB962C8B-B14F-4D97-AF65-F5344CB8AC3E}">
        <p14:creationId xmlns:p14="http://schemas.microsoft.com/office/powerpoint/2010/main" val="3752439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Extende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D58588-3115-4D91-8967-975554DA1FF9}"/>
              </a:ext>
            </a:extLst>
          </p:cNvPr>
          <p:cNvSpPr txBox="1"/>
          <p:nvPr userDrawn="1"/>
        </p:nvSpPr>
        <p:spPr>
          <a:xfrm>
            <a:off x="370933" y="1387418"/>
            <a:ext cx="1611720" cy="462778"/>
          </a:xfrm>
          <a:prstGeom prst="rect">
            <a:avLst/>
          </a:prstGeom>
        </p:spPr>
        <p:txBody>
          <a:bodyPr vert="horz" wrap="square" lIns="91440" tIns="45720" rIns="91440" bIns="45720" rtlCol="0" anchor="ctr">
            <a:noAutofit/>
          </a:bodyPr>
          <a:lstStyle/>
          <a:p>
            <a:pPr algn="r"/>
            <a:r>
              <a:rPr lang="en-US" sz="3000" b="0" dirty="0">
                <a:solidFill>
                  <a:schemeClr val="tx1"/>
                </a:solidFill>
                <a:latin typeface="Roboto" charset="0"/>
                <a:ea typeface="Roboto" charset="0"/>
                <a:cs typeface="Roboto" charset="0"/>
              </a:rPr>
              <a:t>Agenda</a:t>
            </a:r>
          </a:p>
        </p:txBody>
      </p:sp>
      <p:sp>
        <p:nvSpPr>
          <p:cNvPr id="8" name="Text Placeholder 7">
            <a:extLst>
              <a:ext uri="{FF2B5EF4-FFF2-40B4-BE49-F238E27FC236}">
                <a16:creationId xmlns:a16="http://schemas.microsoft.com/office/drawing/2014/main" id="{0AAB6A2B-C32D-4674-8599-3503D39D97DE}"/>
              </a:ext>
            </a:extLst>
          </p:cNvPr>
          <p:cNvSpPr>
            <a:spLocks noGrp="1"/>
          </p:cNvSpPr>
          <p:nvPr>
            <p:ph type="body" sz="quarter" idx="41" hasCustomPrompt="1"/>
          </p:nvPr>
        </p:nvSpPr>
        <p:spPr>
          <a:xfrm>
            <a:off x="7260624" y="1491767"/>
            <a:ext cx="454269" cy="312700"/>
          </a:xfrm>
        </p:spPr>
        <p:txBody>
          <a:bodyPr vert="horz" lIns="91440" tIns="0" rIns="91440" bIns="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9" name="Text Placeholder 7">
            <a:extLst>
              <a:ext uri="{FF2B5EF4-FFF2-40B4-BE49-F238E27FC236}">
                <a16:creationId xmlns:a16="http://schemas.microsoft.com/office/drawing/2014/main" id="{F1F54B19-04B4-4A88-9FCB-69A35ADCCA71}"/>
              </a:ext>
            </a:extLst>
          </p:cNvPr>
          <p:cNvSpPr>
            <a:spLocks noGrp="1"/>
          </p:cNvSpPr>
          <p:nvPr>
            <p:ph type="body" sz="quarter" idx="42" hasCustomPrompt="1"/>
          </p:nvPr>
        </p:nvSpPr>
        <p:spPr>
          <a:xfrm>
            <a:off x="7714893" y="1491767"/>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0" name="Text Placeholder 7">
            <a:extLst>
              <a:ext uri="{FF2B5EF4-FFF2-40B4-BE49-F238E27FC236}">
                <a16:creationId xmlns:a16="http://schemas.microsoft.com/office/drawing/2014/main" id="{A0D58C4A-880A-45EA-A838-E28322D01C2E}"/>
              </a:ext>
            </a:extLst>
          </p:cNvPr>
          <p:cNvSpPr>
            <a:spLocks noGrp="1"/>
          </p:cNvSpPr>
          <p:nvPr>
            <p:ph type="body" sz="quarter" idx="44" hasCustomPrompt="1"/>
          </p:nvPr>
        </p:nvSpPr>
        <p:spPr>
          <a:xfrm>
            <a:off x="7260624" y="2109266"/>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1" name="Text Placeholder 7">
            <a:extLst>
              <a:ext uri="{FF2B5EF4-FFF2-40B4-BE49-F238E27FC236}">
                <a16:creationId xmlns:a16="http://schemas.microsoft.com/office/drawing/2014/main" id="{5E4FA848-4906-49A9-A62F-6D6E977000BB}"/>
              </a:ext>
            </a:extLst>
          </p:cNvPr>
          <p:cNvSpPr>
            <a:spLocks noGrp="1"/>
          </p:cNvSpPr>
          <p:nvPr>
            <p:ph type="body" sz="quarter" idx="45" hasCustomPrompt="1"/>
          </p:nvPr>
        </p:nvSpPr>
        <p:spPr>
          <a:xfrm>
            <a:off x="7714893" y="2109266"/>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2" name="Text Placeholder 7">
            <a:extLst>
              <a:ext uri="{FF2B5EF4-FFF2-40B4-BE49-F238E27FC236}">
                <a16:creationId xmlns:a16="http://schemas.microsoft.com/office/drawing/2014/main" id="{DDC93BEE-BD73-4DFA-A590-0BFB77E44EFA}"/>
              </a:ext>
            </a:extLst>
          </p:cNvPr>
          <p:cNvSpPr>
            <a:spLocks noGrp="1"/>
          </p:cNvSpPr>
          <p:nvPr>
            <p:ph type="body" sz="quarter" idx="47" hasCustomPrompt="1"/>
          </p:nvPr>
        </p:nvSpPr>
        <p:spPr>
          <a:xfrm>
            <a:off x="7260624" y="2726765"/>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3" name="Text Placeholder 7">
            <a:extLst>
              <a:ext uri="{FF2B5EF4-FFF2-40B4-BE49-F238E27FC236}">
                <a16:creationId xmlns:a16="http://schemas.microsoft.com/office/drawing/2014/main" id="{71312D4F-9767-4E4C-967B-F4B4210B31DA}"/>
              </a:ext>
            </a:extLst>
          </p:cNvPr>
          <p:cNvSpPr>
            <a:spLocks noGrp="1"/>
          </p:cNvSpPr>
          <p:nvPr>
            <p:ph type="body" sz="quarter" idx="48" hasCustomPrompt="1"/>
          </p:nvPr>
        </p:nvSpPr>
        <p:spPr>
          <a:xfrm>
            <a:off x="7714893" y="2726765"/>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4" name="Text Placeholder 7">
            <a:extLst>
              <a:ext uri="{FF2B5EF4-FFF2-40B4-BE49-F238E27FC236}">
                <a16:creationId xmlns:a16="http://schemas.microsoft.com/office/drawing/2014/main" id="{9AB6998B-9C91-4A33-9326-E821375B7BEC}"/>
              </a:ext>
            </a:extLst>
          </p:cNvPr>
          <p:cNvSpPr>
            <a:spLocks noGrp="1"/>
          </p:cNvSpPr>
          <p:nvPr>
            <p:ph type="body" sz="quarter" idx="50" hasCustomPrompt="1"/>
          </p:nvPr>
        </p:nvSpPr>
        <p:spPr>
          <a:xfrm>
            <a:off x="7260624" y="3338879"/>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5" name="Text Placeholder 7">
            <a:extLst>
              <a:ext uri="{FF2B5EF4-FFF2-40B4-BE49-F238E27FC236}">
                <a16:creationId xmlns:a16="http://schemas.microsoft.com/office/drawing/2014/main" id="{16A34D21-3753-4793-8EA4-0EF98FBC1700}"/>
              </a:ext>
            </a:extLst>
          </p:cNvPr>
          <p:cNvSpPr>
            <a:spLocks noGrp="1"/>
          </p:cNvSpPr>
          <p:nvPr>
            <p:ph type="body" sz="quarter" idx="51" hasCustomPrompt="1"/>
          </p:nvPr>
        </p:nvSpPr>
        <p:spPr>
          <a:xfrm>
            <a:off x="7714893" y="3338879"/>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6" name="Text Placeholder 7">
            <a:extLst>
              <a:ext uri="{FF2B5EF4-FFF2-40B4-BE49-F238E27FC236}">
                <a16:creationId xmlns:a16="http://schemas.microsoft.com/office/drawing/2014/main" id="{17A49A15-342C-4E91-A598-18E0067C04E9}"/>
              </a:ext>
            </a:extLst>
          </p:cNvPr>
          <p:cNvSpPr>
            <a:spLocks noGrp="1"/>
          </p:cNvSpPr>
          <p:nvPr>
            <p:ph type="body" sz="quarter" idx="53" hasCustomPrompt="1"/>
          </p:nvPr>
        </p:nvSpPr>
        <p:spPr>
          <a:xfrm>
            <a:off x="7260624" y="3950943"/>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7" name="Text Placeholder 7">
            <a:extLst>
              <a:ext uri="{FF2B5EF4-FFF2-40B4-BE49-F238E27FC236}">
                <a16:creationId xmlns:a16="http://schemas.microsoft.com/office/drawing/2014/main" id="{E6937A51-FA8E-412F-8835-025288F5A9F3}"/>
              </a:ext>
            </a:extLst>
          </p:cNvPr>
          <p:cNvSpPr>
            <a:spLocks noGrp="1"/>
          </p:cNvSpPr>
          <p:nvPr>
            <p:ph type="body" sz="quarter" idx="54" hasCustomPrompt="1"/>
          </p:nvPr>
        </p:nvSpPr>
        <p:spPr>
          <a:xfrm>
            <a:off x="7714893" y="3950943"/>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18" name="Text Placeholder 7">
            <a:extLst>
              <a:ext uri="{FF2B5EF4-FFF2-40B4-BE49-F238E27FC236}">
                <a16:creationId xmlns:a16="http://schemas.microsoft.com/office/drawing/2014/main" id="{0C777AA3-227C-40F1-8613-91842351326E}"/>
              </a:ext>
            </a:extLst>
          </p:cNvPr>
          <p:cNvSpPr>
            <a:spLocks noGrp="1"/>
          </p:cNvSpPr>
          <p:nvPr>
            <p:ph type="body" sz="quarter" idx="56" hasCustomPrompt="1"/>
          </p:nvPr>
        </p:nvSpPr>
        <p:spPr>
          <a:xfrm>
            <a:off x="7260624" y="4563007"/>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19" name="Text Placeholder 7">
            <a:extLst>
              <a:ext uri="{FF2B5EF4-FFF2-40B4-BE49-F238E27FC236}">
                <a16:creationId xmlns:a16="http://schemas.microsoft.com/office/drawing/2014/main" id="{272EE8A2-0287-4B91-A2D2-8F5BF802FD79}"/>
              </a:ext>
            </a:extLst>
          </p:cNvPr>
          <p:cNvSpPr>
            <a:spLocks noGrp="1"/>
          </p:cNvSpPr>
          <p:nvPr>
            <p:ph type="body" sz="quarter" idx="57" hasCustomPrompt="1"/>
          </p:nvPr>
        </p:nvSpPr>
        <p:spPr>
          <a:xfrm>
            <a:off x="7714893" y="4563007"/>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0" name="Text Placeholder 7">
            <a:extLst>
              <a:ext uri="{FF2B5EF4-FFF2-40B4-BE49-F238E27FC236}">
                <a16:creationId xmlns:a16="http://schemas.microsoft.com/office/drawing/2014/main" id="{4B1123ED-4CB8-4A99-A334-872400196737}"/>
              </a:ext>
            </a:extLst>
          </p:cNvPr>
          <p:cNvSpPr>
            <a:spLocks noGrp="1"/>
          </p:cNvSpPr>
          <p:nvPr>
            <p:ph type="body" sz="quarter" idx="59" hasCustomPrompt="1"/>
          </p:nvPr>
        </p:nvSpPr>
        <p:spPr>
          <a:xfrm>
            <a:off x="7260624" y="5175071"/>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1" name="Text Placeholder 7">
            <a:extLst>
              <a:ext uri="{FF2B5EF4-FFF2-40B4-BE49-F238E27FC236}">
                <a16:creationId xmlns:a16="http://schemas.microsoft.com/office/drawing/2014/main" id="{D5DC2637-A3D4-49FA-B128-BE14D703AC50}"/>
              </a:ext>
            </a:extLst>
          </p:cNvPr>
          <p:cNvSpPr>
            <a:spLocks noGrp="1"/>
          </p:cNvSpPr>
          <p:nvPr>
            <p:ph type="body" sz="quarter" idx="60" hasCustomPrompt="1"/>
          </p:nvPr>
        </p:nvSpPr>
        <p:spPr>
          <a:xfrm>
            <a:off x="7714893" y="5175071"/>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2" name="Text Placeholder 7">
            <a:extLst>
              <a:ext uri="{FF2B5EF4-FFF2-40B4-BE49-F238E27FC236}">
                <a16:creationId xmlns:a16="http://schemas.microsoft.com/office/drawing/2014/main" id="{4BE3C7B5-3D8C-4566-ABA0-B9C707EE512B}"/>
              </a:ext>
            </a:extLst>
          </p:cNvPr>
          <p:cNvSpPr>
            <a:spLocks noGrp="1"/>
          </p:cNvSpPr>
          <p:nvPr>
            <p:ph type="body" sz="quarter" idx="61" hasCustomPrompt="1"/>
          </p:nvPr>
        </p:nvSpPr>
        <p:spPr>
          <a:xfrm>
            <a:off x="2763399" y="1488888"/>
            <a:ext cx="454269" cy="312700"/>
          </a:xfrm>
        </p:spPr>
        <p:txBody>
          <a:bodyPr vert="horz" lIns="91440" tIns="0" rIns="91440" bIns="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3" name="Text Placeholder 7">
            <a:extLst>
              <a:ext uri="{FF2B5EF4-FFF2-40B4-BE49-F238E27FC236}">
                <a16:creationId xmlns:a16="http://schemas.microsoft.com/office/drawing/2014/main" id="{296213A8-32A4-4AFB-BCAF-AC68FCBC70B2}"/>
              </a:ext>
            </a:extLst>
          </p:cNvPr>
          <p:cNvSpPr>
            <a:spLocks noGrp="1"/>
          </p:cNvSpPr>
          <p:nvPr>
            <p:ph type="body" sz="quarter" idx="62" hasCustomPrompt="1"/>
          </p:nvPr>
        </p:nvSpPr>
        <p:spPr>
          <a:xfrm>
            <a:off x="3217668" y="1488888"/>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4" name="Text Placeholder 7">
            <a:extLst>
              <a:ext uri="{FF2B5EF4-FFF2-40B4-BE49-F238E27FC236}">
                <a16:creationId xmlns:a16="http://schemas.microsoft.com/office/drawing/2014/main" id="{84155F90-F6EB-4F8E-9AD4-6EB187CCB89B}"/>
              </a:ext>
            </a:extLst>
          </p:cNvPr>
          <p:cNvSpPr>
            <a:spLocks noGrp="1"/>
          </p:cNvSpPr>
          <p:nvPr>
            <p:ph type="body" sz="quarter" idx="63" hasCustomPrompt="1"/>
          </p:nvPr>
        </p:nvSpPr>
        <p:spPr>
          <a:xfrm>
            <a:off x="2763399" y="2106387"/>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5" name="Text Placeholder 7">
            <a:extLst>
              <a:ext uri="{FF2B5EF4-FFF2-40B4-BE49-F238E27FC236}">
                <a16:creationId xmlns:a16="http://schemas.microsoft.com/office/drawing/2014/main" id="{2FCC670E-97EE-45D0-B555-B3491128874D}"/>
              </a:ext>
            </a:extLst>
          </p:cNvPr>
          <p:cNvSpPr>
            <a:spLocks noGrp="1"/>
          </p:cNvSpPr>
          <p:nvPr>
            <p:ph type="body" sz="quarter" idx="64" hasCustomPrompt="1"/>
          </p:nvPr>
        </p:nvSpPr>
        <p:spPr>
          <a:xfrm>
            <a:off x="3217668" y="2106387"/>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6" name="Text Placeholder 7">
            <a:extLst>
              <a:ext uri="{FF2B5EF4-FFF2-40B4-BE49-F238E27FC236}">
                <a16:creationId xmlns:a16="http://schemas.microsoft.com/office/drawing/2014/main" id="{C1F439C7-5FEF-4E28-973F-82E357055F14}"/>
              </a:ext>
            </a:extLst>
          </p:cNvPr>
          <p:cNvSpPr>
            <a:spLocks noGrp="1"/>
          </p:cNvSpPr>
          <p:nvPr>
            <p:ph type="body" sz="quarter" idx="65" hasCustomPrompt="1"/>
          </p:nvPr>
        </p:nvSpPr>
        <p:spPr>
          <a:xfrm>
            <a:off x="2763399" y="2723886"/>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7" name="Text Placeholder 7">
            <a:extLst>
              <a:ext uri="{FF2B5EF4-FFF2-40B4-BE49-F238E27FC236}">
                <a16:creationId xmlns:a16="http://schemas.microsoft.com/office/drawing/2014/main" id="{E8D21BFD-B08A-4603-AD95-829251E7A439}"/>
              </a:ext>
            </a:extLst>
          </p:cNvPr>
          <p:cNvSpPr>
            <a:spLocks noGrp="1"/>
          </p:cNvSpPr>
          <p:nvPr>
            <p:ph type="body" sz="quarter" idx="66" hasCustomPrompt="1"/>
          </p:nvPr>
        </p:nvSpPr>
        <p:spPr>
          <a:xfrm>
            <a:off x="3217668" y="2723886"/>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28" name="Text Placeholder 7">
            <a:extLst>
              <a:ext uri="{FF2B5EF4-FFF2-40B4-BE49-F238E27FC236}">
                <a16:creationId xmlns:a16="http://schemas.microsoft.com/office/drawing/2014/main" id="{DC0AAE4A-C732-4B24-BEB4-2323344EF50D}"/>
              </a:ext>
            </a:extLst>
          </p:cNvPr>
          <p:cNvSpPr>
            <a:spLocks noGrp="1"/>
          </p:cNvSpPr>
          <p:nvPr>
            <p:ph type="body" sz="quarter" idx="67" hasCustomPrompt="1"/>
          </p:nvPr>
        </p:nvSpPr>
        <p:spPr>
          <a:xfrm>
            <a:off x="2763399" y="3336000"/>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29" name="Text Placeholder 7">
            <a:extLst>
              <a:ext uri="{FF2B5EF4-FFF2-40B4-BE49-F238E27FC236}">
                <a16:creationId xmlns:a16="http://schemas.microsoft.com/office/drawing/2014/main" id="{2C5885B3-B387-4B83-A998-696A4821540B}"/>
              </a:ext>
            </a:extLst>
          </p:cNvPr>
          <p:cNvSpPr>
            <a:spLocks noGrp="1"/>
          </p:cNvSpPr>
          <p:nvPr>
            <p:ph type="body" sz="quarter" idx="68" hasCustomPrompt="1"/>
          </p:nvPr>
        </p:nvSpPr>
        <p:spPr>
          <a:xfrm>
            <a:off x="3217668" y="3336000"/>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30" name="Text Placeholder 7">
            <a:extLst>
              <a:ext uri="{FF2B5EF4-FFF2-40B4-BE49-F238E27FC236}">
                <a16:creationId xmlns:a16="http://schemas.microsoft.com/office/drawing/2014/main" id="{16003D24-2583-4DDF-9D63-0176905ECA7D}"/>
              </a:ext>
            </a:extLst>
          </p:cNvPr>
          <p:cNvSpPr>
            <a:spLocks noGrp="1"/>
          </p:cNvSpPr>
          <p:nvPr>
            <p:ph type="body" sz="quarter" idx="69" hasCustomPrompt="1"/>
          </p:nvPr>
        </p:nvSpPr>
        <p:spPr>
          <a:xfrm>
            <a:off x="2763399" y="3948064"/>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31" name="Text Placeholder 7">
            <a:extLst>
              <a:ext uri="{FF2B5EF4-FFF2-40B4-BE49-F238E27FC236}">
                <a16:creationId xmlns:a16="http://schemas.microsoft.com/office/drawing/2014/main" id="{47A3F378-022D-4C85-9846-AAA44AEF1B7C}"/>
              </a:ext>
            </a:extLst>
          </p:cNvPr>
          <p:cNvSpPr>
            <a:spLocks noGrp="1"/>
          </p:cNvSpPr>
          <p:nvPr>
            <p:ph type="body" sz="quarter" idx="70" hasCustomPrompt="1"/>
          </p:nvPr>
        </p:nvSpPr>
        <p:spPr>
          <a:xfrm>
            <a:off x="3217668" y="3948064"/>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32" name="Text Placeholder 7">
            <a:extLst>
              <a:ext uri="{FF2B5EF4-FFF2-40B4-BE49-F238E27FC236}">
                <a16:creationId xmlns:a16="http://schemas.microsoft.com/office/drawing/2014/main" id="{770E93B8-E7EB-4F35-BC90-9092333D5BA7}"/>
              </a:ext>
            </a:extLst>
          </p:cNvPr>
          <p:cNvSpPr>
            <a:spLocks noGrp="1"/>
          </p:cNvSpPr>
          <p:nvPr>
            <p:ph type="body" sz="quarter" idx="71" hasCustomPrompt="1"/>
          </p:nvPr>
        </p:nvSpPr>
        <p:spPr>
          <a:xfrm>
            <a:off x="2763399" y="4560128"/>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33" name="Text Placeholder 7">
            <a:extLst>
              <a:ext uri="{FF2B5EF4-FFF2-40B4-BE49-F238E27FC236}">
                <a16:creationId xmlns:a16="http://schemas.microsoft.com/office/drawing/2014/main" id="{45026854-6408-498B-A477-2BCE1C3EFD29}"/>
              </a:ext>
            </a:extLst>
          </p:cNvPr>
          <p:cNvSpPr>
            <a:spLocks noGrp="1"/>
          </p:cNvSpPr>
          <p:nvPr>
            <p:ph type="body" sz="quarter" idx="72" hasCustomPrompt="1"/>
          </p:nvPr>
        </p:nvSpPr>
        <p:spPr>
          <a:xfrm>
            <a:off x="3217668" y="4560128"/>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34" name="Text Placeholder 7">
            <a:extLst>
              <a:ext uri="{FF2B5EF4-FFF2-40B4-BE49-F238E27FC236}">
                <a16:creationId xmlns:a16="http://schemas.microsoft.com/office/drawing/2014/main" id="{8D6D4CD6-1D31-4C49-94AF-FD7F6E635FB8}"/>
              </a:ext>
            </a:extLst>
          </p:cNvPr>
          <p:cNvSpPr>
            <a:spLocks noGrp="1"/>
          </p:cNvSpPr>
          <p:nvPr>
            <p:ph type="body" sz="quarter" idx="73" hasCustomPrompt="1"/>
          </p:nvPr>
        </p:nvSpPr>
        <p:spPr>
          <a:xfrm>
            <a:off x="2763399" y="5172192"/>
            <a:ext cx="454269" cy="312700"/>
          </a:xfrm>
        </p:spPr>
        <p:txBody>
          <a:bodyPr vert="horz" lIns="91440" tIns="45720" rIns="91440" bIns="45720" rtlCol="0" anchor="ctr">
            <a:noAutofit/>
          </a:bodyPr>
          <a:lstStyle>
            <a:lvl1pPr marL="0" indent="0">
              <a:buNone/>
              <a:defRPr lang="en-US" sz="1600" b="0" i="0" dirty="0">
                <a:solidFill>
                  <a:schemeClr val="bg1">
                    <a:lumMod val="75000"/>
                  </a:schemeClr>
                </a:solidFill>
                <a:latin typeface="Roboto" charset="0"/>
                <a:ea typeface="Roboto" charset="0"/>
                <a:cs typeface="Roboto" charset="0"/>
              </a:defRPr>
            </a:lvl1pPr>
          </a:lstStyle>
          <a:p>
            <a:pPr marL="228606" lvl="0" indent="-228606"/>
            <a:r>
              <a:rPr lang="en-US" dirty="0"/>
              <a:t>00</a:t>
            </a:r>
          </a:p>
        </p:txBody>
      </p:sp>
      <p:sp>
        <p:nvSpPr>
          <p:cNvPr id="35" name="Text Placeholder 7">
            <a:extLst>
              <a:ext uri="{FF2B5EF4-FFF2-40B4-BE49-F238E27FC236}">
                <a16:creationId xmlns:a16="http://schemas.microsoft.com/office/drawing/2014/main" id="{4BC25F49-CEAF-4D33-977F-FB772563A95C}"/>
              </a:ext>
            </a:extLst>
          </p:cNvPr>
          <p:cNvSpPr>
            <a:spLocks noGrp="1"/>
          </p:cNvSpPr>
          <p:nvPr>
            <p:ph type="body" sz="quarter" idx="74" hasCustomPrompt="1"/>
          </p:nvPr>
        </p:nvSpPr>
        <p:spPr>
          <a:xfrm>
            <a:off x="3217668" y="5172192"/>
            <a:ext cx="3810719" cy="312700"/>
          </a:xfrm>
        </p:spPr>
        <p:txBody>
          <a:bodyPr anchor="ctr">
            <a:noAutofit/>
          </a:bodyPr>
          <a:lstStyle>
            <a:lvl1pPr marL="0" indent="0" algn="l">
              <a:buNone/>
              <a:defRPr sz="1600" b="0" i="0">
                <a:solidFill>
                  <a:schemeClr val="tx1"/>
                </a:solidFill>
                <a:latin typeface="Roboto" charset="0"/>
                <a:ea typeface="Roboto" charset="0"/>
                <a:cs typeface="Roboto" charset="0"/>
              </a:defRPr>
            </a:lvl1pPr>
          </a:lstStyle>
          <a:p>
            <a:pPr lvl="0"/>
            <a:r>
              <a:rPr lang="en-US" dirty="0"/>
              <a:t>Item</a:t>
            </a:r>
          </a:p>
        </p:txBody>
      </p:sp>
      <p:sp>
        <p:nvSpPr>
          <p:cNvPr id="36" name="Rectangle 35">
            <a:extLst>
              <a:ext uri="{FF2B5EF4-FFF2-40B4-BE49-F238E27FC236}">
                <a16:creationId xmlns:a16="http://schemas.microsoft.com/office/drawing/2014/main" id="{111AB959-C663-4532-9024-4C78FB00189C}"/>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37" name="Picture 36">
            <a:extLst>
              <a:ext uri="{FF2B5EF4-FFF2-40B4-BE49-F238E27FC236}">
                <a16:creationId xmlns:a16="http://schemas.microsoft.com/office/drawing/2014/main" id="{53B620C7-FA41-42FB-8580-A0BAD951033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8654" y="6290380"/>
            <a:ext cx="1848757" cy="410835"/>
          </a:xfrm>
          <a:prstGeom prst="rect">
            <a:avLst/>
          </a:prstGeom>
        </p:spPr>
      </p:pic>
    </p:spTree>
    <p:extLst>
      <p:ext uri="{BB962C8B-B14F-4D97-AF65-F5344CB8AC3E}">
        <p14:creationId xmlns:p14="http://schemas.microsoft.com/office/powerpoint/2010/main" val="2503817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668B91-2BE9-4F31-A8B5-9199DD58049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 Placeholder 8"/>
          <p:cNvSpPr>
            <a:spLocks noGrp="1"/>
          </p:cNvSpPr>
          <p:nvPr>
            <p:ph type="body" sz="quarter" idx="10" hasCustomPrompt="1"/>
          </p:nvPr>
        </p:nvSpPr>
        <p:spPr>
          <a:xfrm>
            <a:off x="606835" y="2469823"/>
            <a:ext cx="6692713" cy="1932495"/>
          </a:xfrm>
          <a:prstGeom prst="rect">
            <a:avLst/>
          </a:prstGeom>
        </p:spPr>
        <p:txBody>
          <a:bodyPr wrap="square" lIns="0" anchor="ctr" anchorCtr="0">
            <a:noAutofit/>
          </a:bodyPr>
          <a:lstStyle>
            <a:lvl1pPr marL="0" indent="0">
              <a:buNone/>
              <a:defRPr sz="3200">
                <a:solidFill>
                  <a:schemeClr val="tx2"/>
                </a:solidFill>
                <a:latin typeface="Roboto" pitchFamily="2" charset="0"/>
                <a:ea typeface="Roboto" pitchFamily="2" charset="0"/>
              </a:defRPr>
            </a:lvl1pPr>
          </a:lstStyle>
          <a:p>
            <a:pPr lvl="0"/>
            <a:r>
              <a:rPr lang="en-US" dirty="0"/>
              <a:t>Section Title</a:t>
            </a:r>
          </a:p>
        </p:txBody>
      </p:sp>
      <p:cxnSp>
        <p:nvCxnSpPr>
          <p:cNvPr id="7" name="Straight Connector 6">
            <a:extLst>
              <a:ext uri="{FF2B5EF4-FFF2-40B4-BE49-F238E27FC236}">
                <a16:creationId xmlns:a16="http://schemas.microsoft.com/office/drawing/2014/main" id="{3067D033-36FB-4CE7-A924-A71E3BAEA3BF}"/>
              </a:ext>
            </a:extLst>
          </p:cNvPr>
          <p:cNvCxnSpPr>
            <a:cxnSpLocks/>
          </p:cNvCxnSpPr>
          <p:nvPr userDrawn="1"/>
        </p:nvCxnSpPr>
        <p:spPr>
          <a:xfrm>
            <a:off x="487943" y="2924722"/>
            <a:ext cx="0" cy="1036948"/>
          </a:xfrm>
          <a:prstGeom prst="line">
            <a:avLst/>
          </a:prstGeom>
          <a:ln w="76200">
            <a:solidFill>
              <a:srgbClr val="EFAC2E"/>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05EA000A-3779-40C5-8808-C9B8A948B7DF}"/>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pic>
        <p:nvPicPr>
          <p:cNvPr id="8" name="Picture 7">
            <a:extLst>
              <a:ext uri="{FF2B5EF4-FFF2-40B4-BE49-F238E27FC236}">
                <a16:creationId xmlns:a16="http://schemas.microsoft.com/office/drawing/2014/main" id="{4F15A998-772A-476B-A9BD-FB47A9EEBEE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8654" y="6290380"/>
            <a:ext cx="1848757" cy="410835"/>
          </a:xfrm>
          <a:prstGeom prst="rect">
            <a:avLst/>
          </a:prstGeom>
        </p:spPr>
      </p:pic>
    </p:spTree>
    <p:extLst>
      <p:ext uri="{BB962C8B-B14F-4D97-AF65-F5344CB8AC3E}">
        <p14:creationId xmlns:p14="http://schemas.microsoft.com/office/powerpoint/2010/main" val="258331684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9" name="Text Placeholder 8"/>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5" name="Content Placeholder 4"/>
          <p:cNvSpPr>
            <a:spLocks noGrp="1"/>
          </p:cNvSpPr>
          <p:nvPr>
            <p:ph sz="quarter" idx="13"/>
          </p:nvPr>
        </p:nvSpPr>
        <p:spPr>
          <a:xfrm>
            <a:off x="619027" y="1485900"/>
            <a:ext cx="10963373"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a:extLst>
              <a:ext uri="{FF2B5EF4-FFF2-40B4-BE49-F238E27FC236}">
                <a16:creationId xmlns:a16="http://schemas.microsoft.com/office/drawing/2014/main" id="{B4F1EF9B-D854-4D11-A05D-A11A7B1A628C}"/>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110626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12" name="Content Placeholder 11"/>
          <p:cNvSpPr>
            <a:spLocks noGrp="1"/>
          </p:cNvSpPr>
          <p:nvPr>
            <p:ph sz="quarter" idx="13"/>
          </p:nvPr>
        </p:nvSpPr>
        <p:spPr>
          <a:xfrm>
            <a:off x="6254750" y="1485900"/>
            <a:ext cx="532765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600" y="1485900"/>
            <a:ext cx="53340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8DDE9F53-BD49-4051-8028-E2F2C8B28FAF}"/>
              </a:ext>
            </a:extLst>
          </p:cNvPr>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8" name="Footer Placeholder 1">
            <a:extLst>
              <a:ext uri="{FF2B5EF4-FFF2-40B4-BE49-F238E27FC236}">
                <a16:creationId xmlns:a16="http://schemas.microsoft.com/office/drawing/2014/main" id="{4596B764-23C0-4CA1-A94E-0D0235530E23}"/>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602764415"/>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v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751373F-31D5-4ACC-BB20-614995753FE2}" type="slidenum">
              <a:rPr lang="en-US" smtClean="0"/>
              <a:pPr/>
              <a:t>‹#›</a:t>
            </a:fld>
            <a:endParaRPr lang="en-US" dirty="0"/>
          </a:p>
        </p:txBody>
      </p:sp>
      <p:sp>
        <p:nvSpPr>
          <p:cNvPr id="12" name="Content Placeholder 11"/>
          <p:cNvSpPr>
            <a:spLocks noGrp="1"/>
          </p:cNvSpPr>
          <p:nvPr>
            <p:ph sz="quarter" idx="13"/>
          </p:nvPr>
        </p:nvSpPr>
        <p:spPr>
          <a:xfrm>
            <a:off x="8458200" y="1485900"/>
            <a:ext cx="31242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4"/>
          </p:nvPr>
        </p:nvSpPr>
        <p:spPr>
          <a:xfrm>
            <a:off x="609599" y="1485900"/>
            <a:ext cx="7620001"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3F61D880-68E1-47B4-B777-C7539A10981B}"/>
              </a:ext>
            </a:extLst>
          </p:cNvPr>
          <p:cNvSpPr>
            <a:spLocks noGrp="1"/>
          </p:cNvSpPr>
          <p:nvPr>
            <p:ph type="body" sz="quarter" idx="12" hasCustomPrompt="1"/>
          </p:nvPr>
        </p:nvSpPr>
        <p:spPr>
          <a:xfrm>
            <a:off x="619027" y="838201"/>
            <a:ext cx="10963373" cy="304799"/>
          </a:xfrm>
        </p:spPr>
        <p:txBody>
          <a:bodyPr anchor="ctr"/>
          <a:lstStyle>
            <a:lvl1pPr marL="0" indent="0">
              <a:buNone/>
              <a:defRPr sz="1800" b="0" cap="none" baseline="0">
                <a:solidFill>
                  <a:schemeClr val="accent3"/>
                </a:solidFill>
                <a:latin typeface="Roboto" pitchFamily="2" charset="0"/>
                <a:ea typeface="Roboto" pitchFamily="2" charset="0"/>
              </a:defRPr>
            </a:lvl1pPr>
          </a:lstStyle>
          <a:p>
            <a:pPr lvl="0"/>
            <a:r>
              <a:rPr lang="en-US" dirty="0"/>
              <a:t>Sub-Header</a:t>
            </a:r>
          </a:p>
        </p:txBody>
      </p:sp>
      <p:sp>
        <p:nvSpPr>
          <p:cNvPr id="8" name="Footer Placeholder 1">
            <a:extLst>
              <a:ext uri="{FF2B5EF4-FFF2-40B4-BE49-F238E27FC236}">
                <a16:creationId xmlns:a16="http://schemas.microsoft.com/office/drawing/2014/main" id="{998D832D-71DA-43F8-A05B-F80A4B6F8CDA}"/>
              </a:ext>
            </a:extLst>
          </p:cNvPr>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Tree>
    <p:extLst>
      <p:ext uri="{BB962C8B-B14F-4D97-AF65-F5344CB8AC3E}">
        <p14:creationId xmlns:p14="http://schemas.microsoft.com/office/powerpoint/2010/main" val="3642962505"/>
      </p:ext>
    </p:extLst>
  </p:cSld>
  <p:clrMapOvr>
    <a:masterClrMapping/>
  </p:clrMapOvr>
  <p:extLst>
    <p:ext uri="{DCECCB84-F9BA-43D5-87BE-67443E8EF086}">
      <p15:sldGuideLst xmlns:p15="http://schemas.microsoft.com/office/powerpoint/2012/main">
        <p15:guide id="1" pos="3840">
          <p15:clr>
            <a:srgbClr val="FBAE40"/>
          </p15:clr>
        </p15:guide>
        <p15:guide id="2" pos="374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E606B1-04C0-4A93-94A8-4CB4D29E1A49}"/>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408654" y="6290380"/>
            <a:ext cx="1848757" cy="410835"/>
          </a:xfrm>
          <a:prstGeom prst="rect">
            <a:avLst/>
          </a:prstGeom>
        </p:spPr>
      </p:pic>
      <p:sp>
        <p:nvSpPr>
          <p:cNvPr id="16" name="Title Placeholder 15"/>
          <p:cNvSpPr>
            <a:spLocks noGrp="1" noChangeAspect="1"/>
          </p:cNvSpPr>
          <p:nvPr>
            <p:ph type="title"/>
          </p:nvPr>
        </p:nvSpPr>
        <p:spPr>
          <a:xfrm>
            <a:off x="619027" y="419101"/>
            <a:ext cx="10970446" cy="419100"/>
          </a:xfrm>
          <a:prstGeom prst="rect">
            <a:avLst/>
          </a:prstGeom>
        </p:spPr>
        <p:txBody>
          <a:bodyPr vert="horz" lIns="45720" tIns="45720" rIns="45720" bIns="45720" rtlCol="0" anchor="ctr">
            <a:noAutofit/>
          </a:bodyPr>
          <a:lstStyle/>
          <a:p>
            <a:r>
              <a:rPr lang="en-US" dirty="0"/>
              <a:t>Header</a:t>
            </a:r>
          </a:p>
        </p:txBody>
      </p:sp>
      <p:sp>
        <p:nvSpPr>
          <p:cNvPr id="17" name="Text Placeholder 16"/>
          <p:cNvSpPr>
            <a:spLocks noGrp="1" noChangeAspect="1"/>
          </p:cNvSpPr>
          <p:nvPr>
            <p:ph type="body" idx="1"/>
          </p:nvPr>
        </p:nvSpPr>
        <p:spPr>
          <a:xfrm>
            <a:off x="609600" y="1485900"/>
            <a:ext cx="10972800" cy="4419601"/>
          </a:xfrm>
          <a:prstGeom prst="rect">
            <a:avLst/>
          </a:prstGeom>
        </p:spPr>
        <p:txBody>
          <a:bodyPr vert="horz" lIns="45720" tIns="45720" rIns="4572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7"/>
          <p:cNvSpPr>
            <a:spLocks noGrp="1"/>
          </p:cNvSpPr>
          <p:nvPr>
            <p:ph type="sldNum" sz="quarter" idx="4"/>
          </p:nvPr>
        </p:nvSpPr>
        <p:spPr>
          <a:xfrm>
            <a:off x="11283351" y="6295968"/>
            <a:ext cx="306122" cy="365125"/>
          </a:xfrm>
          <a:prstGeom prst="rect">
            <a:avLst/>
          </a:prstGeom>
        </p:spPr>
        <p:txBody>
          <a:bodyPr vert="horz" lIns="45720" tIns="45720" rIns="45720" bIns="45720" rtlCol="0" anchor="ctr"/>
          <a:lstStyle>
            <a:lvl1pPr algn="r">
              <a:defRPr sz="1200" b="0">
                <a:solidFill>
                  <a:schemeClr val="accent3"/>
                </a:solidFill>
                <a:latin typeface="Roboto" pitchFamily="2" charset="0"/>
                <a:ea typeface="Roboto" pitchFamily="2" charset="0"/>
              </a:defRPr>
            </a:lvl1pPr>
          </a:lstStyle>
          <a:p>
            <a:fld id="{3751373F-31D5-4ACC-BB20-614995753FE2}" type="slidenum">
              <a:rPr lang="en-US" smtClean="0"/>
              <a:pPr/>
              <a:t>‹#›</a:t>
            </a:fld>
            <a:endParaRPr lang="en-US" dirty="0"/>
          </a:p>
        </p:txBody>
      </p:sp>
      <p:cxnSp>
        <p:nvCxnSpPr>
          <p:cNvPr id="9" name="Straight Connector 8"/>
          <p:cNvCxnSpPr>
            <a:cxnSpLocks/>
          </p:cNvCxnSpPr>
          <p:nvPr userDrawn="1"/>
        </p:nvCxnSpPr>
        <p:spPr>
          <a:xfrm>
            <a:off x="487943" y="400247"/>
            <a:ext cx="0" cy="419100"/>
          </a:xfrm>
          <a:prstGeom prst="line">
            <a:avLst/>
          </a:prstGeom>
          <a:ln w="76200">
            <a:solidFill>
              <a:srgbClr val="EFAC2E"/>
            </a:solidFill>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3"/>
          </p:nvPr>
        </p:nvSpPr>
        <p:spPr>
          <a:xfrm>
            <a:off x="5555411" y="6295968"/>
            <a:ext cx="5703499" cy="365125"/>
          </a:xfrm>
          <a:prstGeom prst="rect">
            <a:avLst/>
          </a:prstGeom>
        </p:spPr>
        <p:txBody>
          <a:bodyPr vert="horz" lIns="45720" tIns="45720" rIns="45720" bIns="45720" rtlCol="0" anchor="ctr"/>
          <a:lstStyle>
            <a:lvl1pPr algn="r">
              <a:defRPr sz="900">
                <a:solidFill>
                  <a:schemeClr val="accent3"/>
                </a:solidFill>
                <a:latin typeface="Roboto" pitchFamily="2" charset="0"/>
                <a:ea typeface="Roboto" pitchFamily="2" charset="0"/>
              </a:defRPr>
            </a:lvl1pPr>
          </a:lstStyle>
          <a:p>
            <a:r>
              <a:rPr lang="en-US" dirty="0"/>
              <a:t>© 2018 SUSTAINALYTICS – CONFIDENTIAL &amp; PROPRIETARY</a:t>
            </a:r>
          </a:p>
        </p:txBody>
      </p:sp>
      <p:sp>
        <p:nvSpPr>
          <p:cNvPr id="11" name="Rectangle 10">
            <a:extLst>
              <a:ext uri="{FF2B5EF4-FFF2-40B4-BE49-F238E27FC236}">
                <a16:creationId xmlns:a16="http://schemas.microsoft.com/office/drawing/2014/main" id="{81C3E516-51F1-4C37-A2BA-23070CEFAB46}"/>
              </a:ext>
            </a:extLst>
          </p:cNvPr>
          <p:cNvSpPr/>
          <p:nvPr userDrawn="1"/>
        </p:nvSpPr>
        <p:spPr>
          <a:xfrm>
            <a:off x="0" y="0"/>
            <a:ext cx="12179808" cy="6848856"/>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2"/>
              </a:solidFill>
              <a:latin typeface="Roboto" pitchFamily="2" charset="0"/>
              <a:ea typeface="Roboto" pitchFamily="2" charset="0"/>
            </a:endParaRPr>
          </a:p>
        </p:txBody>
      </p:sp>
    </p:spTree>
    <p:extLst>
      <p:ext uri="{BB962C8B-B14F-4D97-AF65-F5344CB8AC3E}">
        <p14:creationId xmlns:p14="http://schemas.microsoft.com/office/powerpoint/2010/main" val="1706702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hf hdr="0" dt="0"/>
  <p:txStyles>
    <p:titleStyle>
      <a:lvl1pPr algn="l" defTabSz="914423" rtl="0" eaLnBrk="1" latinLnBrk="0" hangingPunct="1">
        <a:lnSpc>
          <a:spcPct val="90000"/>
        </a:lnSpc>
        <a:spcBef>
          <a:spcPct val="0"/>
        </a:spcBef>
        <a:buNone/>
        <a:defRPr sz="2500" b="0" kern="1200" cap="none" baseline="0">
          <a:solidFill>
            <a:schemeClr val="tx2"/>
          </a:solidFill>
          <a:latin typeface="Roboto" pitchFamily="2" charset="0"/>
          <a:ea typeface="Roboto" pitchFamily="2" charset="0"/>
          <a:cs typeface="+mj-cs"/>
        </a:defRPr>
      </a:lvl1pPr>
    </p:titleStyle>
    <p:bodyStyle>
      <a:lvl1pPr marL="228606" indent="-228606" algn="l" defTabSz="914423" rtl="0" eaLnBrk="1" latinLnBrk="0" hangingPunct="1">
        <a:lnSpc>
          <a:spcPct val="120000"/>
        </a:lnSpc>
        <a:spcBef>
          <a:spcPts val="0"/>
        </a:spcBef>
        <a:spcAft>
          <a:spcPts val="600"/>
        </a:spcAft>
        <a:buClr>
          <a:schemeClr val="accent2"/>
        </a:buClr>
        <a:buFont typeface="Calibri Light" panose="020F0302020204030204" pitchFamily="34" charset="0"/>
        <a:buChar char="»"/>
        <a:defRPr sz="1600" kern="1200">
          <a:solidFill>
            <a:schemeClr val="accent3"/>
          </a:solidFill>
          <a:latin typeface="Roboto" pitchFamily="2" charset="0"/>
          <a:ea typeface="Roboto" pitchFamily="2" charset="0"/>
          <a:cs typeface="+mn-cs"/>
        </a:defRPr>
      </a:lvl1pPr>
      <a:lvl2pPr marL="685818" indent="-228606" algn="l" defTabSz="914423" rtl="0" eaLnBrk="1" latinLnBrk="0" hangingPunct="1">
        <a:lnSpc>
          <a:spcPct val="120000"/>
        </a:lnSpc>
        <a:spcBef>
          <a:spcPts val="0"/>
        </a:spcBef>
        <a:spcAft>
          <a:spcPts val="600"/>
        </a:spcAft>
        <a:buClr>
          <a:schemeClr val="accent2"/>
        </a:buClr>
        <a:buFont typeface="Calibri Light" panose="020F0302020204030204" pitchFamily="34" charset="0"/>
        <a:buChar char="»"/>
        <a:defRPr sz="1600" kern="1200">
          <a:solidFill>
            <a:schemeClr val="accent3"/>
          </a:solidFill>
          <a:latin typeface="Roboto" pitchFamily="2" charset="0"/>
          <a:ea typeface="Roboto" pitchFamily="2" charset="0"/>
          <a:cs typeface="+mn-cs"/>
        </a:defRPr>
      </a:lvl2pPr>
      <a:lvl3pPr marL="1143029" indent="-228606" algn="l" defTabSz="914423" rtl="0" eaLnBrk="1" latinLnBrk="0" hangingPunct="1">
        <a:lnSpc>
          <a:spcPct val="120000"/>
        </a:lnSpc>
        <a:spcBef>
          <a:spcPts val="0"/>
        </a:spcBef>
        <a:spcAft>
          <a:spcPts val="600"/>
        </a:spcAft>
        <a:buClr>
          <a:schemeClr val="accent2"/>
        </a:buClr>
        <a:buFont typeface="Calibri Light" panose="020F0302020204030204" pitchFamily="34" charset="0"/>
        <a:buChar char="»"/>
        <a:defRPr sz="1600" kern="1200">
          <a:solidFill>
            <a:schemeClr val="accent3"/>
          </a:solidFill>
          <a:latin typeface="Roboto" pitchFamily="2" charset="0"/>
          <a:ea typeface="Roboto" pitchFamily="2" charset="0"/>
          <a:cs typeface="+mn-cs"/>
        </a:defRPr>
      </a:lvl3pPr>
      <a:lvl4pPr marL="1600241" indent="-228606" algn="l" defTabSz="914423" rtl="0" eaLnBrk="1" latinLnBrk="0" hangingPunct="1">
        <a:lnSpc>
          <a:spcPct val="120000"/>
        </a:lnSpc>
        <a:spcBef>
          <a:spcPts val="0"/>
        </a:spcBef>
        <a:spcAft>
          <a:spcPts val="600"/>
        </a:spcAft>
        <a:buClr>
          <a:schemeClr val="accent2"/>
        </a:buClr>
        <a:buFont typeface="Calibri Light" panose="020F0302020204030204" pitchFamily="34" charset="0"/>
        <a:buChar char="»"/>
        <a:defRPr sz="1600" kern="1200">
          <a:solidFill>
            <a:schemeClr val="accent3"/>
          </a:solidFill>
          <a:latin typeface="Roboto" pitchFamily="2" charset="0"/>
          <a:ea typeface="Roboto" pitchFamily="2" charset="0"/>
          <a:cs typeface="+mn-cs"/>
        </a:defRPr>
      </a:lvl4pPr>
      <a:lvl5pPr marL="2057452" indent="-228606" algn="l" defTabSz="914423" rtl="0" eaLnBrk="1" latinLnBrk="0" hangingPunct="1">
        <a:lnSpc>
          <a:spcPct val="120000"/>
        </a:lnSpc>
        <a:spcBef>
          <a:spcPts val="0"/>
        </a:spcBef>
        <a:spcAft>
          <a:spcPts val="600"/>
        </a:spcAft>
        <a:buClr>
          <a:schemeClr val="accent2"/>
        </a:buClr>
        <a:buFont typeface="Calibri Light" panose="020F0302020204030204" pitchFamily="34" charset="0"/>
        <a:buChar char="»"/>
        <a:defRPr sz="1600" kern="1200">
          <a:solidFill>
            <a:schemeClr val="accent3"/>
          </a:solidFill>
          <a:latin typeface="Roboto" pitchFamily="2" charset="0"/>
          <a:ea typeface="Roboto" pitchFamily="2" charset="0"/>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orient="horz" pos="936">
          <p15:clr>
            <a:srgbClr val="F26B43"/>
          </p15:clr>
        </p15:guide>
        <p15:guide id="7" pos="3840">
          <p15:clr>
            <a:srgbClr val="F26B43"/>
          </p15:clr>
        </p15:guide>
        <p15:guide id="8" pos="3940">
          <p15:clr>
            <a:srgbClr val="F26B43"/>
          </p15:clr>
        </p15:guide>
        <p15:guide id="9" pos="3744">
          <p15:clr>
            <a:srgbClr val="F26B43"/>
          </p15:clr>
        </p15:guide>
        <p15:guide id="10" orient="horz" pos="2160">
          <p15:clr>
            <a:srgbClr val="F26B43"/>
          </p15:clr>
        </p15:guide>
        <p15:guide id="11" orient="horz" pos="3960">
          <p15:clr>
            <a:srgbClr val="F26B43"/>
          </p15:clr>
        </p15:guide>
        <p15:guide id="12" orient="horz" pos="3720">
          <p15:clr>
            <a:srgbClr val="F26B43"/>
          </p15:clr>
        </p15:guide>
        <p15:guide id="13" pos="936">
          <p15:clr>
            <a:srgbClr val="F26B43"/>
          </p15:clr>
        </p15:guide>
        <p15:guide id="14" pos="2520">
          <p15:clr>
            <a:srgbClr val="F26B43"/>
          </p15:clr>
        </p15:guide>
        <p15:guide id="15" pos="2352">
          <p15:clr>
            <a:srgbClr val="F26B43"/>
          </p15:clr>
        </p15:guide>
        <p15:guide id="16" pos="1800">
          <p15:clr>
            <a:srgbClr val="F26B43"/>
          </p15:clr>
        </p15:guide>
        <p15:guide id="17" pos="1632">
          <p15:clr>
            <a:srgbClr val="F26B43"/>
          </p15:clr>
        </p15:guide>
        <p15:guide id="18" pos="1104">
          <p15:clr>
            <a:srgbClr val="F26B43"/>
          </p15:clr>
        </p15:guide>
        <p15:guide id="19" pos="6048">
          <p15:clr>
            <a:srgbClr val="F26B43"/>
          </p15:clr>
        </p15:guide>
        <p15:guide id="20" pos="6576">
          <p15:clr>
            <a:srgbClr val="F26B43"/>
          </p15:clr>
        </p15:guide>
        <p15:guide id="21" pos="6744">
          <p15:clr>
            <a:srgbClr val="F26B43"/>
          </p15:clr>
        </p15:guide>
        <p15:guide id="22" pos="3216">
          <p15:clr>
            <a:srgbClr val="F26B43"/>
          </p15:clr>
        </p15:guide>
        <p15:guide id="23" pos="3048">
          <p15:clr>
            <a:srgbClr val="F26B43"/>
          </p15:clr>
        </p15:guide>
        <p15:guide id="24" pos="5880">
          <p15:clr>
            <a:srgbClr val="F26B43"/>
          </p15:clr>
        </p15:guide>
        <p15:guide id="25" pos="5328">
          <p15:clr>
            <a:srgbClr val="F26B43"/>
          </p15:clr>
        </p15:guide>
        <p15:guide id="26" pos="5184">
          <p15:clr>
            <a:srgbClr val="F26B43"/>
          </p15:clr>
        </p15:guide>
        <p15:guide id="27" pos="4464">
          <p15:clr>
            <a:srgbClr val="F26B43"/>
          </p15:clr>
        </p15:guide>
        <p15:guide id="28" pos="46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1698097" y="395066"/>
            <a:ext cx="10026668" cy="887360"/>
          </a:xfrm>
          <a:prstGeom prst="rect">
            <a:avLst/>
          </a:prstGeom>
        </p:spPr>
        <p:txBody>
          <a:bodyPr vert="horz" lIns="91440" tIns="45720" rIns="91440" bIns="45720" rtlCol="0" anchor="b"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435428" y="1532415"/>
            <a:ext cx="11289341" cy="4376944"/>
          </a:xfrm>
          <a:prstGeom prst="rect">
            <a:avLst/>
          </a:prstGeom>
        </p:spPr>
        <p:txBody>
          <a:bodyPr vert="horz" lIns="91440" tIns="45720" rIns="91440" bIns="4572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
        <p:nvSpPr>
          <p:cNvPr id="4" name="Date Placeholder 3">
            <a:extLst>
              <a:ext uri="{FF2B5EF4-FFF2-40B4-BE49-F238E27FC236}">
                <a16:creationId xmlns:a16="http://schemas.microsoft.com/office/drawing/2014/main" id="{A76D8956-3042-4F51-A765-52197DEBA845}"/>
              </a:ext>
            </a:extLst>
          </p:cNvPr>
          <p:cNvSpPr>
            <a:spLocks noGrp="1"/>
          </p:cNvSpPr>
          <p:nvPr>
            <p:ph type="dt" sz="half" idx="2"/>
          </p:nvPr>
        </p:nvSpPr>
        <p:spPr>
          <a:xfrm>
            <a:off x="8412983" y="6172509"/>
            <a:ext cx="2484000" cy="365125"/>
          </a:xfrm>
          <a:prstGeom prst="rect">
            <a:avLst/>
          </a:prstGeom>
        </p:spPr>
        <p:txBody>
          <a:bodyPr vert="horz" lIns="91440" tIns="45720" rIns="91440" bIns="45720" rtlCol="0" anchor="ctr"/>
          <a:lstStyle>
            <a:lvl1pPr algn="l">
              <a:defRPr sz="1200">
                <a:solidFill>
                  <a:schemeClr val="tx1"/>
                </a:solidFill>
              </a:defRPr>
            </a:lvl1pPr>
          </a:lstStyle>
          <a:p>
            <a:fld id="{15C1EA3C-26E9-4B87-838B-C7B127160328}" type="datetime1">
              <a:rPr lang="en-AU" noProof="0" smtClean="0"/>
              <a:t>14/11/2020</a:t>
            </a:fld>
            <a:endParaRPr lang="en-AU" noProof="0" dirty="0"/>
          </a:p>
        </p:txBody>
      </p:sp>
      <p:sp>
        <p:nvSpPr>
          <p:cNvPr id="5" name="Footer Placeholder 4">
            <a:extLst>
              <a:ext uri="{FF2B5EF4-FFF2-40B4-BE49-F238E27FC236}">
                <a16:creationId xmlns:a16="http://schemas.microsoft.com/office/drawing/2014/main" id="{2B9DE430-5DBA-4DE1-9C36-C5FAED4EAF10}"/>
              </a:ext>
            </a:extLst>
          </p:cNvPr>
          <p:cNvSpPr>
            <a:spLocks noGrp="1"/>
          </p:cNvSpPr>
          <p:nvPr>
            <p:ph type="ftr" sz="quarter" idx="3"/>
          </p:nvPr>
        </p:nvSpPr>
        <p:spPr>
          <a:xfrm>
            <a:off x="435429" y="6172509"/>
            <a:ext cx="7914473" cy="365125"/>
          </a:xfrm>
          <a:prstGeom prst="rect">
            <a:avLst/>
          </a:prstGeom>
        </p:spPr>
        <p:txBody>
          <a:bodyPr vert="horz" lIns="91440" tIns="45720" rIns="91440" bIns="45720" rtlCol="0" anchor="ctr"/>
          <a:lstStyle>
            <a:lvl1pPr algn="l">
              <a:defRPr sz="1200">
                <a:solidFill>
                  <a:schemeClr val="tx1"/>
                </a:solidFill>
              </a:defRPr>
            </a:lvl1pPr>
          </a:lstStyle>
          <a:p>
            <a:endParaRPr lang="en-AU" noProof="0" dirty="0"/>
          </a:p>
        </p:txBody>
      </p:sp>
      <p:sp>
        <p:nvSpPr>
          <p:cNvPr id="6" name="Slide Number Placeholder 5">
            <a:extLst>
              <a:ext uri="{FF2B5EF4-FFF2-40B4-BE49-F238E27FC236}">
                <a16:creationId xmlns:a16="http://schemas.microsoft.com/office/drawing/2014/main" id="{DD42F550-8FDF-4424-AA18-C4563333340E}"/>
              </a:ext>
            </a:extLst>
          </p:cNvPr>
          <p:cNvSpPr>
            <a:spLocks noGrp="1"/>
          </p:cNvSpPr>
          <p:nvPr>
            <p:ph type="sldNum" sz="quarter" idx="4"/>
          </p:nvPr>
        </p:nvSpPr>
        <p:spPr>
          <a:xfrm>
            <a:off x="10960065" y="6172509"/>
            <a:ext cx="753681" cy="365125"/>
          </a:xfrm>
          <a:prstGeom prst="rect">
            <a:avLst/>
          </a:prstGeom>
        </p:spPr>
        <p:txBody>
          <a:bodyPr vert="horz" lIns="91440" tIns="45720" rIns="0" bIns="45720" rtlCol="0" anchor="ctr"/>
          <a:lstStyle>
            <a:lvl1pPr algn="r">
              <a:defRPr sz="1200">
                <a:solidFill>
                  <a:schemeClr val="tx1"/>
                </a:solidFill>
              </a:defRPr>
            </a:lvl1pPr>
          </a:lstStyle>
          <a:p>
            <a:fld id="{DC22DD25-61AE-413C-B4D2-EF2365C9B2E1}" type="slidenum">
              <a:rPr lang="en-AU" noProof="0" smtClean="0"/>
              <a:pPr/>
              <a:t>‹#›</a:t>
            </a:fld>
            <a:endParaRPr lang="en-AU" noProof="0" dirty="0"/>
          </a:p>
        </p:txBody>
      </p:sp>
      <p:grpSp>
        <p:nvGrpSpPr>
          <p:cNvPr id="243" name="Group 4">
            <a:extLst>
              <a:ext uri="{FF2B5EF4-FFF2-40B4-BE49-F238E27FC236}">
                <a16:creationId xmlns:a16="http://schemas.microsoft.com/office/drawing/2014/main" id="{10B109AB-C874-4A80-A1E4-F3A3AC0E4493}"/>
              </a:ext>
            </a:extLst>
          </p:cNvPr>
          <p:cNvGrpSpPr>
            <a:grpSpLocks noChangeAspect="1"/>
          </p:cNvGrpSpPr>
          <p:nvPr userDrawn="1"/>
        </p:nvGrpSpPr>
        <p:grpSpPr bwMode="auto">
          <a:xfrm>
            <a:off x="564095" y="432000"/>
            <a:ext cx="957547" cy="720000"/>
            <a:chOff x="2864" y="1181"/>
            <a:chExt cx="1952" cy="1957"/>
          </a:xfrm>
        </p:grpSpPr>
        <p:sp>
          <p:nvSpPr>
            <p:cNvPr id="244" name="AutoShape 3">
              <a:extLst>
                <a:ext uri="{FF2B5EF4-FFF2-40B4-BE49-F238E27FC236}">
                  <a16:creationId xmlns:a16="http://schemas.microsoft.com/office/drawing/2014/main" id="{7EB6AC4B-8B74-448B-AA29-8C83B2CD6BD6}"/>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45" name="Rectangle 5">
              <a:extLst>
                <a:ext uri="{FF2B5EF4-FFF2-40B4-BE49-F238E27FC236}">
                  <a16:creationId xmlns:a16="http://schemas.microsoft.com/office/drawing/2014/main" id="{818B5319-6FEE-4850-89C9-467814391D61}"/>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46" name="Freeform 6">
              <a:extLst>
                <a:ext uri="{FF2B5EF4-FFF2-40B4-BE49-F238E27FC236}">
                  <a16:creationId xmlns:a16="http://schemas.microsoft.com/office/drawing/2014/main" id="{0AF01425-EE43-40DE-957E-6EC99E388036}"/>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47" name="Freeform 7">
              <a:extLst>
                <a:ext uri="{FF2B5EF4-FFF2-40B4-BE49-F238E27FC236}">
                  <a16:creationId xmlns:a16="http://schemas.microsoft.com/office/drawing/2014/main" id="{AD36EF20-735B-4B32-97EA-92986DF06D97}"/>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48" name="Freeform 8">
              <a:extLst>
                <a:ext uri="{FF2B5EF4-FFF2-40B4-BE49-F238E27FC236}">
                  <a16:creationId xmlns:a16="http://schemas.microsoft.com/office/drawing/2014/main" id="{CE12F0BB-70E6-459F-A657-3727377649B0}"/>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49" name="Freeform 9">
              <a:extLst>
                <a:ext uri="{FF2B5EF4-FFF2-40B4-BE49-F238E27FC236}">
                  <a16:creationId xmlns:a16="http://schemas.microsoft.com/office/drawing/2014/main" id="{4DEA87C4-A8B0-4BAB-B44D-7553C0C5EE09}"/>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0" name="Freeform 10">
              <a:extLst>
                <a:ext uri="{FF2B5EF4-FFF2-40B4-BE49-F238E27FC236}">
                  <a16:creationId xmlns:a16="http://schemas.microsoft.com/office/drawing/2014/main" id="{3B2109E3-4D96-46F3-80CA-36C469DBAFBA}"/>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1" name="Freeform 11">
              <a:extLst>
                <a:ext uri="{FF2B5EF4-FFF2-40B4-BE49-F238E27FC236}">
                  <a16:creationId xmlns:a16="http://schemas.microsoft.com/office/drawing/2014/main" id="{9A65ABD4-2F80-48ED-9586-996B6D4B2543}"/>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2" name="Freeform 12">
              <a:extLst>
                <a:ext uri="{FF2B5EF4-FFF2-40B4-BE49-F238E27FC236}">
                  <a16:creationId xmlns:a16="http://schemas.microsoft.com/office/drawing/2014/main" id="{010AD24B-1B5A-4AE2-88DA-B6DA4AE7F67C}"/>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3" name="Freeform 13">
              <a:extLst>
                <a:ext uri="{FF2B5EF4-FFF2-40B4-BE49-F238E27FC236}">
                  <a16:creationId xmlns:a16="http://schemas.microsoft.com/office/drawing/2014/main" id="{C26A18C3-B362-4583-899A-39A3B1FF6FD6}"/>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4" name="Freeform 14">
              <a:extLst>
                <a:ext uri="{FF2B5EF4-FFF2-40B4-BE49-F238E27FC236}">
                  <a16:creationId xmlns:a16="http://schemas.microsoft.com/office/drawing/2014/main" id="{75A20202-BC46-45E6-80A6-208C5A187080}"/>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5" name="Freeform 15">
              <a:extLst>
                <a:ext uri="{FF2B5EF4-FFF2-40B4-BE49-F238E27FC236}">
                  <a16:creationId xmlns:a16="http://schemas.microsoft.com/office/drawing/2014/main" id="{084CB548-6EDD-451D-86B2-60E12A8AFF9C}"/>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6" name="Freeform 16">
              <a:extLst>
                <a:ext uri="{FF2B5EF4-FFF2-40B4-BE49-F238E27FC236}">
                  <a16:creationId xmlns:a16="http://schemas.microsoft.com/office/drawing/2014/main" id="{25F8FFA1-05FF-4B87-8A08-8F93112C093A}"/>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7" name="Freeform 17">
              <a:extLst>
                <a:ext uri="{FF2B5EF4-FFF2-40B4-BE49-F238E27FC236}">
                  <a16:creationId xmlns:a16="http://schemas.microsoft.com/office/drawing/2014/main" id="{9DE83C18-5C9D-456C-BD2F-04E4DC7E824C}"/>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8" name="Freeform 18">
              <a:extLst>
                <a:ext uri="{FF2B5EF4-FFF2-40B4-BE49-F238E27FC236}">
                  <a16:creationId xmlns:a16="http://schemas.microsoft.com/office/drawing/2014/main" id="{3D9729A0-7431-42D6-B3C0-A50B1F37BDCE}"/>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59" name="Freeform 19">
              <a:extLst>
                <a:ext uri="{FF2B5EF4-FFF2-40B4-BE49-F238E27FC236}">
                  <a16:creationId xmlns:a16="http://schemas.microsoft.com/office/drawing/2014/main" id="{5B283A52-6ECA-44BC-88FB-D25C3551D64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0" name="Freeform 20">
              <a:extLst>
                <a:ext uri="{FF2B5EF4-FFF2-40B4-BE49-F238E27FC236}">
                  <a16:creationId xmlns:a16="http://schemas.microsoft.com/office/drawing/2014/main" id="{E8973538-4017-4AD4-9B9C-8299C4D413F4}"/>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1" name="Rectangle 21">
              <a:extLst>
                <a:ext uri="{FF2B5EF4-FFF2-40B4-BE49-F238E27FC236}">
                  <a16:creationId xmlns:a16="http://schemas.microsoft.com/office/drawing/2014/main" id="{ED45594E-FE63-4B02-8BFE-F27623E0059A}"/>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2" name="Freeform 22">
              <a:extLst>
                <a:ext uri="{FF2B5EF4-FFF2-40B4-BE49-F238E27FC236}">
                  <a16:creationId xmlns:a16="http://schemas.microsoft.com/office/drawing/2014/main" id="{032C4DC5-4FC3-4CD6-A5F9-D68CB605F2A2}"/>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3" name="Freeform 23">
              <a:extLst>
                <a:ext uri="{FF2B5EF4-FFF2-40B4-BE49-F238E27FC236}">
                  <a16:creationId xmlns:a16="http://schemas.microsoft.com/office/drawing/2014/main" id="{FA4D9B53-5E07-4261-9BCE-D261EA4D5B0C}"/>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4" name="Freeform 24">
              <a:extLst>
                <a:ext uri="{FF2B5EF4-FFF2-40B4-BE49-F238E27FC236}">
                  <a16:creationId xmlns:a16="http://schemas.microsoft.com/office/drawing/2014/main" id="{41D3032E-CDEE-4628-97B5-20B5ED1619A5}"/>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5" name="Freeform 25">
              <a:extLst>
                <a:ext uri="{FF2B5EF4-FFF2-40B4-BE49-F238E27FC236}">
                  <a16:creationId xmlns:a16="http://schemas.microsoft.com/office/drawing/2014/main" id="{96C04E23-D084-4BA4-8698-55662D0C4A5D}"/>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6" name="Freeform 26">
              <a:extLst>
                <a:ext uri="{FF2B5EF4-FFF2-40B4-BE49-F238E27FC236}">
                  <a16:creationId xmlns:a16="http://schemas.microsoft.com/office/drawing/2014/main" id="{2E873FF8-C701-4848-BB75-53E79F3F269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7" name="Freeform 27">
              <a:extLst>
                <a:ext uri="{FF2B5EF4-FFF2-40B4-BE49-F238E27FC236}">
                  <a16:creationId xmlns:a16="http://schemas.microsoft.com/office/drawing/2014/main" id="{99D61FDE-A0E9-4023-A115-06F59761AD78}"/>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8" name="Freeform 28">
              <a:extLst>
                <a:ext uri="{FF2B5EF4-FFF2-40B4-BE49-F238E27FC236}">
                  <a16:creationId xmlns:a16="http://schemas.microsoft.com/office/drawing/2014/main" id="{264E625C-71BF-42C5-8F97-A4540F0AEC6B}"/>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69" name="Freeform 29">
              <a:extLst>
                <a:ext uri="{FF2B5EF4-FFF2-40B4-BE49-F238E27FC236}">
                  <a16:creationId xmlns:a16="http://schemas.microsoft.com/office/drawing/2014/main" id="{7032F3D2-21E2-47FC-8661-70B84BBBF736}"/>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0" name="Freeform 30">
              <a:extLst>
                <a:ext uri="{FF2B5EF4-FFF2-40B4-BE49-F238E27FC236}">
                  <a16:creationId xmlns:a16="http://schemas.microsoft.com/office/drawing/2014/main" id="{1329B72A-6B21-4D5F-849C-463F7424A10A}"/>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1" name="Freeform 31">
              <a:extLst>
                <a:ext uri="{FF2B5EF4-FFF2-40B4-BE49-F238E27FC236}">
                  <a16:creationId xmlns:a16="http://schemas.microsoft.com/office/drawing/2014/main" id="{0BC9B370-A036-4F47-80FB-6E5BAD85E56D}"/>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2" name="Freeform 32">
              <a:extLst>
                <a:ext uri="{FF2B5EF4-FFF2-40B4-BE49-F238E27FC236}">
                  <a16:creationId xmlns:a16="http://schemas.microsoft.com/office/drawing/2014/main" id="{C0A6B761-41BA-40A1-8CBC-713E93EC6032}"/>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3" name="Freeform 34">
              <a:extLst>
                <a:ext uri="{FF2B5EF4-FFF2-40B4-BE49-F238E27FC236}">
                  <a16:creationId xmlns:a16="http://schemas.microsoft.com/office/drawing/2014/main" id="{B0EA4F54-49D3-4BD7-B0DF-92223FBC50C7}"/>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4" name="Freeform 35">
              <a:extLst>
                <a:ext uri="{FF2B5EF4-FFF2-40B4-BE49-F238E27FC236}">
                  <a16:creationId xmlns:a16="http://schemas.microsoft.com/office/drawing/2014/main" id="{FA09D9E7-91C1-4546-AB1F-C5CC560A0611}"/>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5" name="Freeform 36">
              <a:extLst>
                <a:ext uri="{FF2B5EF4-FFF2-40B4-BE49-F238E27FC236}">
                  <a16:creationId xmlns:a16="http://schemas.microsoft.com/office/drawing/2014/main" id="{3ED3064C-75FA-468D-8D31-882F4D58B4A0}"/>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6" name="Freeform 37">
              <a:extLst>
                <a:ext uri="{FF2B5EF4-FFF2-40B4-BE49-F238E27FC236}">
                  <a16:creationId xmlns:a16="http://schemas.microsoft.com/office/drawing/2014/main" id="{68D220D6-C7AF-4B65-9BFC-883493F4D4F2}"/>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7" name="Freeform 38">
              <a:extLst>
                <a:ext uri="{FF2B5EF4-FFF2-40B4-BE49-F238E27FC236}">
                  <a16:creationId xmlns:a16="http://schemas.microsoft.com/office/drawing/2014/main" id="{E1290535-1314-49DF-9ABD-15513857C281}"/>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8" name="Freeform 39">
              <a:extLst>
                <a:ext uri="{FF2B5EF4-FFF2-40B4-BE49-F238E27FC236}">
                  <a16:creationId xmlns:a16="http://schemas.microsoft.com/office/drawing/2014/main" id="{AADFF7CD-8DC0-442C-82DD-99F07411D403}"/>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79" name="Freeform 40">
              <a:extLst>
                <a:ext uri="{FF2B5EF4-FFF2-40B4-BE49-F238E27FC236}">
                  <a16:creationId xmlns:a16="http://schemas.microsoft.com/office/drawing/2014/main" id="{C98D974F-651C-4B46-9D6B-C869F97AAF9D}"/>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0" name="Freeform 41">
              <a:extLst>
                <a:ext uri="{FF2B5EF4-FFF2-40B4-BE49-F238E27FC236}">
                  <a16:creationId xmlns:a16="http://schemas.microsoft.com/office/drawing/2014/main" id="{F18AA89E-6D2F-49E9-AAB7-33D81C26A732}"/>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1" name="Freeform 42">
              <a:extLst>
                <a:ext uri="{FF2B5EF4-FFF2-40B4-BE49-F238E27FC236}">
                  <a16:creationId xmlns:a16="http://schemas.microsoft.com/office/drawing/2014/main" id="{643C4C7B-D3E8-400B-B938-BAC36EDF5E57}"/>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2" name="Freeform 43">
              <a:extLst>
                <a:ext uri="{FF2B5EF4-FFF2-40B4-BE49-F238E27FC236}">
                  <a16:creationId xmlns:a16="http://schemas.microsoft.com/office/drawing/2014/main" id="{39A39533-D4A2-4BBA-9B85-AABE37AF612B}"/>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3" name="Freeform 44">
              <a:extLst>
                <a:ext uri="{FF2B5EF4-FFF2-40B4-BE49-F238E27FC236}">
                  <a16:creationId xmlns:a16="http://schemas.microsoft.com/office/drawing/2014/main" id="{336FF3A4-2A83-46B0-BAED-601F83C6A99F}"/>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4" name="Freeform 45">
              <a:extLst>
                <a:ext uri="{FF2B5EF4-FFF2-40B4-BE49-F238E27FC236}">
                  <a16:creationId xmlns:a16="http://schemas.microsoft.com/office/drawing/2014/main" id="{5F03CB4B-F373-47A8-9A9D-149CBC4509E5}"/>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5" name="Freeform 46">
              <a:extLst>
                <a:ext uri="{FF2B5EF4-FFF2-40B4-BE49-F238E27FC236}">
                  <a16:creationId xmlns:a16="http://schemas.microsoft.com/office/drawing/2014/main" id="{9AF231D7-96BB-4A58-98A9-9C38F6EBCAC4}"/>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6" name="Freeform 47">
              <a:extLst>
                <a:ext uri="{FF2B5EF4-FFF2-40B4-BE49-F238E27FC236}">
                  <a16:creationId xmlns:a16="http://schemas.microsoft.com/office/drawing/2014/main" id="{9699CB94-9797-4630-B9B1-00E1053B78AD}"/>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7" name="Freeform 48">
              <a:extLst>
                <a:ext uri="{FF2B5EF4-FFF2-40B4-BE49-F238E27FC236}">
                  <a16:creationId xmlns:a16="http://schemas.microsoft.com/office/drawing/2014/main" id="{532904E0-BD95-47FE-8467-AFAEFC6AAB6C}"/>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8" name="Freeform 49">
              <a:extLst>
                <a:ext uri="{FF2B5EF4-FFF2-40B4-BE49-F238E27FC236}">
                  <a16:creationId xmlns:a16="http://schemas.microsoft.com/office/drawing/2014/main" id="{EE067328-8325-4EDC-9B0E-249D98AF2248}"/>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89" name="Freeform 50">
              <a:extLst>
                <a:ext uri="{FF2B5EF4-FFF2-40B4-BE49-F238E27FC236}">
                  <a16:creationId xmlns:a16="http://schemas.microsoft.com/office/drawing/2014/main" id="{FE6D58E0-3CBC-4EF2-8602-1F1443409E63}"/>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0" name="Freeform 51">
              <a:extLst>
                <a:ext uri="{FF2B5EF4-FFF2-40B4-BE49-F238E27FC236}">
                  <a16:creationId xmlns:a16="http://schemas.microsoft.com/office/drawing/2014/main" id="{A540C51A-ADC8-4601-B5AA-A99D0DAC900A}"/>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1" name="Freeform 52">
              <a:extLst>
                <a:ext uri="{FF2B5EF4-FFF2-40B4-BE49-F238E27FC236}">
                  <a16:creationId xmlns:a16="http://schemas.microsoft.com/office/drawing/2014/main" id="{D00811B7-7E43-45EA-8E0E-370C388D72F9}"/>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2" name="Freeform 53">
              <a:extLst>
                <a:ext uri="{FF2B5EF4-FFF2-40B4-BE49-F238E27FC236}">
                  <a16:creationId xmlns:a16="http://schemas.microsoft.com/office/drawing/2014/main" id="{1D818141-D0FA-4D72-B8AD-78E6BCBDF381}"/>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3" name="Freeform 54">
              <a:extLst>
                <a:ext uri="{FF2B5EF4-FFF2-40B4-BE49-F238E27FC236}">
                  <a16:creationId xmlns:a16="http://schemas.microsoft.com/office/drawing/2014/main" id="{56C15302-16A9-421B-ABD2-0E2AE03A1A76}"/>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4" name="Freeform 55">
              <a:extLst>
                <a:ext uri="{FF2B5EF4-FFF2-40B4-BE49-F238E27FC236}">
                  <a16:creationId xmlns:a16="http://schemas.microsoft.com/office/drawing/2014/main" id="{3B36BC11-8A39-4060-89B3-3F68F20F514F}"/>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5" name="Freeform 56">
              <a:extLst>
                <a:ext uri="{FF2B5EF4-FFF2-40B4-BE49-F238E27FC236}">
                  <a16:creationId xmlns:a16="http://schemas.microsoft.com/office/drawing/2014/main" id="{9A604842-442A-4AC7-8CF8-AF3B6C0A768C}"/>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6" name="Freeform 57">
              <a:extLst>
                <a:ext uri="{FF2B5EF4-FFF2-40B4-BE49-F238E27FC236}">
                  <a16:creationId xmlns:a16="http://schemas.microsoft.com/office/drawing/2014/main" id="{8E5AF6BD-F9F0-4306-BE6A-01192D38ED18}"/>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7" name="Freeform 58">
              <a:extLst>
                <a:ext uri="{FF2B5EF4-FFF2-40B4-BE49-F238E27FC236}">
                  <a16:creationId xmlns:a16="http://schemas.microsoft.com/office/drawing/2014/main" id="{AA64BF41-A39C-4080-9E34-4C723236C484}"/>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8" name="Freeform 59">
              <a:extLst>
                <a:ext uri="{FF2B5EF4-FFF2-40B4-BE49-F238E27FC236}">
                  <a16:creationId xmlns:a16="http://schemas.microsoft.com/office/drawing/2014/main" id="{B675F4D5-7A6D-4C8E-A9F0-360004B5E92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299" name="Freeform 60">
              <a:extLst>
                <a:ext uri="{FF2B5EF4-FFF2-40B4-BE49-F238E27FC236}">
                  <a16:creationId xmlns:a16="http://schemas.microsoft.com/office/drawing/2014/main" id="{85DEC662-1A2A-4AEA-8E4F-D3E1AD9E426E}"/>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300" name="Freeform 61">
              <a:extLst>
                <a:ext uri="{FF2B5EF4-FFF2-40B4-BE49-F238E27FC236}">
                  <a16:creationId xmlns:a16="http://schemas.microsoft.com/office/drawing/2014/main" id="{0C30D195-16A6-4BE4-9295-10800D45BF25}"/>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sp>
          <p:nvSpPr>
            <p:cNvPr id="301" name="Freeform 62">
              <a:extLst>
                <a:ext uri="{FF2B5EF4-FFF2-40B4-BE49-F238E27FC236}">
                  <a16:creationId xmlns:a16="http://schemas.microsoft.com/office/drawing/2014/main" id="{F58BE6EC-96DF-47C7-977F-435A400B2D5A}"/>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sz="1800" noProof="0"/>
            </a:p>
          </p:txBody>
        </p:sp>
      </p:grpSp>
    </p:spTree>
    <p:extLst>
      <p:ext uri="{BB962C8B-B14F-4D97-AF65-F5344CB8AC3E}">
        <p14:creationId xmlns:p14="http://schemas.microsoft.com/office/powerpoint/2010/main" val="357212460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Lst>
  <p:hf hdr="0" ftr="0" dt="0"/>
  <p:txStyles>
    <p:titleStyle>
      <a:lvl1pPr algn="l" defTabSz="914354"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354"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1pPr>
      <a:lvl2pPr marL="215989" indent="-215989" algn="l" defTabSz="914354"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431979" indent="-215989" algn="l" defTabSz="914354" rtl="0" eaLnBrk="1" latinLnBrk="0" hangingPunct="1">
        <a:lnSpc>
          <a:spcPct val="100000"/>
        </a:lnSpc>
        <a:spcBef>
          <a:spcPts val="500"/>
        </a:spcBef>
        <a:buFont typeface="Calibri" panose="020F0502020204030204" pitchFamily="34" charset="0"/>
        <a:buChar char="–"/>
        <a:defRPr sz="2000" b="0" kern="1200">
          <a:solidFill>
            <a:schemeClr val="tx1"/>
          </a:solidFill>
          <a:latin typeface="+mn-lt"/>
          <a:ea typeface="+mn-ea"/>
          <a:cs typeface="+mn-cs"/>
        </a:defRPr>
      </a:lvl3pPr>
      <a:lvl4pPr marL="0" indent="0" algn="l" defTabSz="914354"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4pPr>
      <a:lvl5pPr marL="0" indent="0" algn="l" defTabSz="914354"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5pPr>
      <a:lvl6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E319E7-B6BD-4428-98B1-F119B671D139}"/>
              </a:ext>
            </a:extLst>
          </p:cNvPr>
          <p:cNvSpPr>
            <a:spLocks noGrp="1"/>
          </p:cNvSpPr>
          <p:nvPr>
            <p:ph type="body" sz="quarter" idx="12"/>
          </p:nvPr>
        </p:nvSpPr>
        <p:spPr>
          <a:xfrm>
            <a:off x="600974" y="3674798"/>
            <a:ext cx="6865258" cy="729978"/>
          </a:xfrm>
        </p:spPr>
        <p:txBody>
          <a:bodyPr/>
          <a:lstStyle/>
          <a:p>
            <a:r>
              <a:rPr lang="en-US" sz="2400" b="1" dirty="0">
                <a:solidFill>
                  <a:schemeClr val="accent2"/>
                </a:solidFill>
                <a:latin typeface="+mn-lt"/>
              </a:rPr>
              <a:t>ESG Measurement and Disclosure Challenges</a:t>
            </a:r>
          </a:p>
        </p:txBody>
      </p:sp>
      <p:sp>
        <p:nvSpPr>
          <p:cNvPr id="8" name="Content Placeholder 7">
            <a:extLst>
              <a:ext uri="{FF2B5EF4-FFF2-40B4-BE49-F238E27FC236}">
                <a16:creationId xmlns:a16="http://schemas.microsoft.com/office/drawing/2014/main" id="{086931F6-3D54-489A-9AC5-1F950E555858}"/>
              </a:ext>
            </a:extLst>
          </p:cNvPr>
          <p:cNvSpPr>
            <a:spLocks noGrp="1"/>
          </p:cNvSpPr>
          <p:nvPr>
            <p:ph sz="quarter" idx="15"/>
          </p:nvPr>
        </p:nvSpPr>
        <p:spPr>
          <a:xfrm>
            <a:off x="609601" y="5155335"/>
            <a:ext cx="4847302" cy="167506"/>
          </a:xfrm>
        </p:spPr>
        <p:txBody>
          <a:bodyPr/>
          <a:lstStyle/>
          <a:p>
            <a:r>
              <a:rPr lang="en-US" dirty="0">
                <a:latin typeface="+mn-lt"/>
              </a:rPr>
              <a:t>October 23</a:t>
            </a:r>
            <a:r>
              <a:rPr lang="en-US" baseline="30000" dirty="0">
                <a:latin typeface="+mn-lt"/>
              </a:rPr>
              <a:t>rd</a:t>
            </a:r>
            <a:r>
              <a:rPr lang="en-US" dirty="0">
                <a:latin typeface="+mn-lt"/>
              </a:rPr>
              <a:t>, 2020</a:t>
            </a:r>
          </a:p>
        </p:txBody>
      </p:sp>
      <p:sp>
        <p:nvSpPr>
          <p:cNvPr id="11" name="Content Placeholder 3">
            <a:extLst>
              <a:ext uri="{FF2B5EF4-FFF2-40B4-BE49-F238E27FC236}">
                <a16:creationId xmlns:a16="http://schemas.microsoft.com/office/drawing/2014/main" id="{C2CB5E8E-B890-4D42-9860-0CC12B5A740A}"/>
              </a:ext>
            </a:extLst>
          </p:cNvPr>
          <p:cNvSpPr>
            <a:spLocks noGrp="1"/>
          </p:cNvSpPr>
          <p:nvPr>
            <p:ph sz="quarter" idx="13"/>
          </p:nvPr>
        </p:nvSpPr>
        <p:spPr>
          <a:xfrm>
            <a:off x="609600" y="4457098"/>
            <a:ext cx="6444343" cy="376159"/>
          </a:xfrm>
        </p:spPr>
        <p:txBody>
          <a:bodyPr/>
          <a:lstStyle/>
          <a:p>
            <a:r>
              <a:rPr lang="en-US" sz="1200" dirty="0">
                <a:latin typeface="+mn-lt"/>
              </a:rPr>
              <a:t>Simon MacMahon, Head of ESG Research</a:t>
            </a:r>
          </a:p>
          <a:p>
            <a:r>
              <a:rPr lang="en-US" sz="1200" dirty="0">
                <a:latin typeface="+mn-lt"/>
              </a:rPr>
              <a:t>Sustainalytics</a:t>
            </a:r>
          </a:p>
        </p:txBody>
      </p:sp>
      <p:sp>
        <p:nvSpPr>
          <p:cNvPr id="4" name="Text Placeholder 3">
            <a:extLst>
              <a:ext uri="{FF2B5EF4-FFF2-40B4-BE49-F238E27FC236}">
                <a16:creationId xmlns:a16="http://schemas.microsoft.com/office/drawing/2014/main" id="{28A84B48-A4B6-4B9B-9742-984D96411FDE}"/>
              </a:ext>
            </a:extLst>
          </p:cNvPr>
          <p:cNvSpPr>
            <a:spLocks noGrp="1"/>
          </p:cNvSpPr>
          <p:nvPr>
            <p:ph type="body" sz="quarter" idx="11"/>
          </p:nvPr>
        </p:nvSpPr>
        <p:spPr/>
        <p:txBody>
          <a:bodyPr/>
          <a:lstStyle/>
          <a:p>
            <a:pPr algn="l"/>
            <a:endParaRPr lang="en-US" sz="1800" b="0" i="0" u="none" strike="noStrike" baseline="0" dirty="0">
              <a:solidFill>
                <a:srgbClr val="000000"/>
              </a:solidFill>
              <a:latin typeface="+mn-lt"/>
            </a:endParaRPr>
          </a:p>
          <a:p>
            <a:r>
              <a:rPr lang="en-US" b="1" i="0" u="none" strike="noStrike" baseline="0" dirty="0">
                <a:solidFill>
                  <a:srgbClr val="000000"/>
                </a:solidFill>
                <a:latin typeface="+mn-lt"/>
              </a:rPr>
              <a:t>PROFESSIONAL ACCOUNTING FUTURES – 2020 </a:t>
            </a:r>
            <a:endParaRPr lang="en-US" b="0" i="0" u="none" strike="noStrike" baseline="0" dirty="0">
              <a:solidFill>
                <a:srgbClr val="000000"/>
              </a:solidFill>
              <a:latin typeface="+mn-lt"/>
            </a:endParaRPr>
          </a:p>
          <a:p>
            <a:r>
              <a:rPr lang="en-US" b="1" i="0" u="none" strike="noStrike" baseline="0" dirty="0">
                <a:solidFill>
                  <a:srgbClr val="000000"/>
                </a:solidFill>
                <a:latin typeface="+mn-lt"/>
              </a:rPr>
              <a:t>ESG CHALLENGES FACING PROFESSIONAL ACCOUNTANTS </a:t>
            </a:r>
            <a:endParaRPr lang="en-US" sz="1400" dirty="0">
              <a:solidFill>
                <a:srgbClr val="68AAA3"/>
              </a:solidFill>
              <a:latin typeface="+mn-lt"/>
            </a:endParaRPr>
          </a:p>
        </p:txBody>
      </p:sp>
    </p:spTree>
    <p:extLst>
      <p:ext uri="{BB962C8B-B14F-4D97-AF65-F5344CB8AC3E}">
        <p14:creationId xmlns:p14="http://schemas.microsoft.com/office/powerpoint/2010/main" val="1050486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Current Disclosure Outcomes and Challenges</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B6064"/>
                </a:solidFill>
                <a:effectLst/>
                <a:uLnTx/>
                <a:uFillTx/>
                <a:latin typeface="Roboto" pitchFamily="2" charset="0"/>
                <a:cs typeface="+mn-cs"/>
              </a:rPr>
              <a:t>19</a:t>
            </a:r>
          </a:p>
        </p:txBody>
      </p:sp>
      <p:sp>
        <p:nvSpPr>
          <p:cNvPr id="8" name="Rectangle 7">
            <a:extLst>
              <a:ext uri="{FF2B5EF4-FFF2-40B4-BE49-F238E27FC236}">
                <a16:creationId xmlns:a16="http://schemas.microsoft.com/office/drawing/2014/main" id="{7BF026B9-07F1-4F89-BF78-9A4BD655E420}"/>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a:ea typeface="+mn-ea"/>
                <a:cs typeface="+mn-cs"/>
              </a:rPr>
              <a:t> </a:t>
            </a:r>
          </a:p>
        </p:txBody>
      </p:sp>
      <p:sp>
        <p:nvSpPr>
          <p:cNvPr id="9" name="Rectangle 8">
            <a:extLst>
              <a:ext uri="{FF2B5EF4-FFF2-40B4-BE49-F238E27FC236}">
                <a16:creationId xmlns:a16="http://schemas.microsoft.com/office/drawing/2014/main" id="{B69F1E45-7ABC-4BA1-A22D-A24CF340A7D7}"/>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a:ea typeface="+mn-ea"/>
                <a:cs typeface="+mn-cs"/>
              </a:rPr>
              <a:t> </a:t>
            </a:r>
          </a:p>
        </p:txBody>
      </p:sp>
      <p:sp>
        <p:nvSpPr>
          <p:cNvPr id="10" name="Rectangle 9">
            <a:extLst>
              <a:ext uri="{FF2B5EF4-FFF2-40B4-BE49-F238E27FC236}">
                <a16:creationId xmlns:a16="http://schemas.microsoft.com/office/drawing/2014/main" id="{DFB4EE3A-736E-4CCC-A2A6-9C886482183E}"/>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a:ea typeface="+mn-ea"/>
                <a:cs typeface="+mn-cs"/>
              </a:rPr>
              <a:t> </a:t>
            </a:r>
          </a:p>
        </p:txBody>
      </p:sp>
      <p:sp>
        <p:nvSpPr>
          <p:cNvPr id="11" name="Rectangle 10">
            <a:extLst>
              <a:ext uri="{FF2B5EF4-FFF2-40B4-BE49-F238E27FC236}">
                <a16:creationId xmlns:a16="http://schemas.microsoft.com/office/drawing/2014/main" id="{82C86B55-D980-43B8-B61F-D2504D30F149}"/>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a:ea typeface="+mn-ea"/>
                <a:cs typeface="+mn-cs"/>
              </a:rPr>
              <a:t> </a:t>
            </a:r>
          </a:p>
        </p:txBody>
      </p:sp>
      <p:sp>
        <p:nvSpPr>
          <p:cNvPr id="12" name="Rectangle 11">
            <a:extLst>
              <a:ext uri="{FF2B5EF4-FFF2-40B4-BE49-F238E27FC236}">
                <a16:creationId xmlns:a16="http://schemas.microsoft.com/office/drawing/2014/main" id="{A0D8FB32-EBDA-416B-BB2F-6C802941C254}"/>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a:ea typeface="+mn-ea"/>
                <a:cs typeface="+mn-cs"/>
              </a:rPr>
              <a:t> </a:t>
            </a:r>
          </a:p>
        </p:txBody>
      </p:sp>
      <p:sp>
        <p:nvSpPr>
          <p:cNvPr id="6" name="Content Placeholder 5">
            <a:extLst>
              <a:ext uri="{FF2B5EF4-FFF2-40B4-BE49-F238E27FC236}">
                <a16:creationId xmlns:a16="http://schemas.microsoft.com/office/drawing/2014/main" id="{51EC739B-7042-42AF-B686-B262A0304156}"/>
              </a:ext>
            </a:extLst>
          </p:cNvPr>
          <p:cNvSpPr>
            <a:spLocks noGrp="1"/>
          </p:cNvSpPr>
          <p:nvPr>
            <p:ph sz="quarter" idx="13"/>
          </p:nvPr>
        </p:nvSpPr>
        <p:spPr>
          <a:xfrm>
            <a:off x="619026" y="1108838"/>
            <a:ext cx="7294657" cy="4125310"/>
          </a:xfrm>
        </p:spPr>
        <p:txBody>
          <a:bodyPr/>
          <a:lstStyle/>
          <a:p>
            <a:r>
              <a:rPr lang="en-US" sz="1800" dirty="0"/>
              <a:t>We have seen ESG Disclosure Rates Rise Dramatically</a:t>
            </a:r>
          </a:p>
          <a:p>
            <a:pPr lvl="1"/>
            <a:r>
              <a:rPr lang="en-US" sz="1400" dirty="0"/>
              <a:t>Approximately 80% of the top 4500 companies produce some form of sustainability reporting</a:t>
            </a:r>
          </a:p>
          <a:p>
            <a:endParaRPr lang="en-US" sz="700" dirty="0"/>
          </a:p>
          <a:p>
            <a:r>
              <a:rPr lang="en-US" sz="1800" dirty="0"/>
              <a:t>However, Current Disclosure Practices leave a lot to be Desired</a:t>
            </a:r>
          </a:p>
          <a:p>
            <a:pPr lvl="1"/>
            <a:r>
              <a:rPr lang="en-US" sz="1800" dirty="0"/>
              <a:t>Incomplete Disclosures</a:t>
            </a:r>
          </a:p>
          <a:p>
            <a:pPr lvl="2"/>
            <a:r>
              <a:rPr lang="en-US" sz="1400" dirty="0"/>
              <a:t>Only 12 percent of companies report ESG disclosures according to best practice</a:t>
            </a:r>
          </a:p>
          <a:p>
            <a:pPr lvl="2"/>
            <a:r>
              <a:rPr lang="en-US" sz="1400" dirty="0"/>
              <a:t>Average disclosure rate is only 64% across our ESG Risk Rating indicators</a:t>
            </a:r>
          </a:p>
          <a:p>
            <a:pPr lvl="1"/>
            <a:r>
              <a:rPr lang="en-US" sz="1800" dirty="0"/>
              <a:t>Inconsistent Disclosures</a:t>
            </a:r>
          </a:p>
          <a:p>
            <a:pPr lvl="2"/>
            <a:r>
              <a:rPr lang="en-US" sz="1400" dirty="0"/>
              <a:t>We sometimes struggle with disclosures that report according to different standards or that are difficult to normalize.</a:t>
            </a:r>
          </a:p>
        </p:txBody>
      </p:sp>
      <p:pic>
        <p:nvPicPr>
          <p:cNvPr id="1026" name="Picture 2" descr="Picture">
            <a:extLst>
              <a:ext uri="{FF2B5EF4-FFF2-40B4-BE49-F238E27FC236}">
                <a16:creationId xmlns:a16="http://schemas.microsoft.com/office/drawing/2014/main" id="{F9545EE4-F2D2-43A6-BCDA-A5A984A11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3683" y="1177891"/>
            <a:ext cx="4042493" cy="268586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E0CAD65-5566-43A4-A355-A2831CDCFA6A}"/>
              </a:ext>
            </a:extLst>
          </p:cNvPr>
          <p:cNvSpPr txBox="1"/>
          <p:nvPr/>
        </p:nvSpPr>
        <p:spPr>
          <a:xfrm>
            <a:off x="566120" y="5028806"/>
            <a:ext cx="10817386" cy="811504"/>
          </a:xfrm>
          <a:prstGeom prst="rect">
            <a:avLst/>
          </a:prstGeom>
          <a:noFill/>
        </p:spPr>
        <p:txBody>
          <a:bodyPr wrap="square">
            <a:spAutoFit/>
          </a:bodyPr>
          <a:lstStyle/>
          <a:p>
            <a:pPr marL="685806" marR="0" lvl="1" indent="-228606" algn="l" defTabSz="914423" rtl="0" eaLnBrk="1" fontAlgn="auto" latinLnBrk="0" hangingPunct="1">
              <a:lnSpc>
                <a:spcPct val="120000"/>
              </a:lnSpc>
              <a:spcBef>
                <a:spcPts val="0"/>
              </a:spcBef>
              <a:spcAft>
                <a:spcPts val="600"/>
              </a:spcAft>
              <a:buClr>
                <a:srgbClr val="68AAA3"/>
              </a:buClr>
              <a:buSzTx/>
              <a:buFont typeface="Calibri Light" panose="020F0302020204030204" pitchFamily="34" charset="0"/>
              <a:buChar char="»"/>
              <a:tabLst/>
              <a:defRPr/>
            </a:pPr>
            <a:r>
              <a:rPr kumimoji="0" lang="en-US" sz="2000" b="0" i="0" u="none" strike="noStrike" kern="1200" cap="none" spc="0" normalizeH="0" baseline="0" noProof="0" dirty="0">
                <a:ln>
                  <a:noFill/>
                </a:ln>
                <a:solidFill>
                  <a:srgbClr val="5B6064"/>
                </a:solidFill>
                <a:effectLst/>
                <a:uLnTx/>
                <a:uFillTx/>
                <a:latin typeface="Roboto" pitchFamily="2" charset="0"/>
                <a:ea typeface="Roboto" pitchFamily="2" charset="0"/>
                <a:cs typeface="+mn-cs"/>
              </a:rPr>
              <a:t>Low Quality Disclosures</a:t>
            </a:r>
          </a:p>
          <a:p>
            <a:pPr marL="1143006" marR="0" lvl="2" indent="-228606" algn="l" defTabSz="914423" rtl="0" eaLnBrk="1" fontAlgn="auto" latinLnBrk="0" hangingPunct="1">
              <a:lnSpc>
                <a:spcPct val="120000"/>
              </a:lnSpc>
              <a:spcBef>
                <a:spcPts val="0"/>
              </a:spcBef>
              <a:spcAft>
                <a:spcPts val="600"/>
              </a:spcAft>
              <a:buClr>
                <a:srgbClr val="68AAA3"/>
              </a:buClr>
              <a:buSzTx/>
              <a:buFont typeface="Calibri Light" panose="020F0302020204030204" pitchFamily="34" charset="0"/>
              <a:buChar char="»"/>
              <a:tabLst/>
              <a:defRPr/>
            </a:pPr>
            <a:r>
              <a:rPr kumimoji="0" lang="en-US" sz="1600" b="0" i="0" u="none" strike="noStrike" kern="1200" cap="none" spc="0" normalizeH="0" baseline="0" noProof="0" dirty="0">
                <a:ln>
                  <a:noFill/>
                </a:ln>
                <a:solidFill>
                  <a:srgbClr val="5B6064"/>
                </a:solidFill>
                <a:effectLst/>
                <a:uLnTx/>
                <a:uFillTx/>
                <a:latin typeface="Roboto" pitchFamily="2" charset="0"/>
                <a:ea typeface="Roboto" pitchFamily="2" charset="0"/>
                <a:cs typeface="+mn-cs"/>
              </a:rPr>
              <a:t>Quantitative disclosures are sometimes of poor/questionable quality </a:t>
            </a:r>
          </a:p>
        </p:txBody>
      </p:sp>
    </p:spTree>
    <p:extLst>
      <p:ext uri="{BB962C8B-B14F-4D97-AF65-F5344CB8AC3E}">
        <p14:creationId xmlns:p14="http://schemas.microsoft.com/office/powerpoint/2010/main" val="2836349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070EADA-BF12-4553-8851-EFCCD99A99A0}"/>
              </a:ext>
            </a:extLst>
          </p:cNvPr>
          <p:cNvSpPr>
            <a:spLocks noGrp="1"/>
          </p:cNvSpPr>
          <p:nvPr>
            <p:ph type="body" sz="quarter" idx="10"/>
          </p:nvPr>
        </p:nvSpPr>
        <p:spPr>
          <a:xfrm>
            <a:off x="606835" y="2469823"/>
            <a:ext cx="9404064" cy="1932495"/>
          </a:xfrm>
        </p:spPr>
        <p:txBody>
          <a:bodyPr/>
          <a:lstStyle/>
          <a:p>
            <a:r>
              <a:rPr lang="en-US" dirty="0"/>
              <a:t>The Changing Regulatory Environment</a:t>
            </a:r>
          </a:p>
        </p:txBody>
      </p:sp>
    </p:spTree>
    <p:extLst>
      <p:ext uri="{BB962C8B-B14F-4D97-AF65-F5344CB8AC3E}">
        <p14:creationId xmlns:p14="http://schemas.microsoft.com/office/powerpoint/2010/main" val="4256657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8CDEB-BFCE-475C-84F9-FE0B666A6B3C}"/>
              </a:ext>
            </a:extLst>
          </p:cNvPr>
          <p:cNvSpPr>
            <a:spLocks noGrp="1"/>
          </p:cNvSpPr>
          <p:nvPr>
            <p:ph type="title"/>
          </p:nvPr>
        </p:nvSpPr>
        <p:spPr/>
        <p:txBody>
          <a:bodyPr/>
          <a:lstStyle/>
          <a:p>
            <a:r>
              <a:rPr lang="en-US" dirty="0"/>
              <a:t>Entering a Very Dynamic Regulatory Period for ESG</a:t>
            </a:r>
          </a:p>
        </p:txBody>
      </p:sp>
      <p:sp>
        <p:nvSpPr>
          <p:cNvPr id="5" name="Content Placeholder 4">
            <a:extLst>
              <a:ext uri="{FF2B5EF4-FFF2-40B4-BE49-F238E27FC236}">
                <a16:creationId xmlns:a16="http://schemas.microsoft.com/office/drawing/2014/main" id="{A5CD0C32-F0B0-4FDC-9E09-DF3D6E7F9DB2}"/>
              </a:ext>
            </a:extLst>
          </p:cNvPr>
          <p:cNvSpPr>
            <a:spLocks noGrp="1"/>
          </p:cNvSpPr>
          <p:nvPr>
            <p:ph sz="quarter" idx="13"/>
          </p:nvPr>
        </p:nvSpPr>
        <p:spPr>
          <a:xfrm>
            <a:off x="619027" y="1271239"/>
            <a:ext cx="7577119" cy="4419600"/>
          </a:xfrm>
        </p:spPr>
        <p:txBody>
          <a:bodyPr/>
          <a:lstStyle/>
          <a:p>
            <a:r>
              <a:rPr lang="en-US" sz="2000" dirty="0"/>
              <a:t>Some financial market actors and regulators are questioning whether the current voluntary disclosure regime is working. </a:t>
            </a:r>
          </a:p>
          <a:p>
            <a:endParaRPr lang="en-US" sz="2000" dirty="0"/>
          </a:p>
          <a:p>
            <a:r>
              <a:rPr lang="en-US" sz="2000" dirty="0"/>
              <a:t>Multiple consultations ongoing that ask the question of whether new mandatory ESG disclosure regulations are needed</a:t>
            </a:r>
          </a:p>
          <a:p>
            <a:pPr lvl="1"/>
            <a:r>
              <a:rPr lang="en-US" sz="2000" dirty="0"/>
              <a:t>EU Sustainable Finance Action Plan </a:t>
            </a:r>
          </a:p>
          <a:p>
            <a:pPr lvl="1"/>
            <a:r>
              <a:rPr lang="en-US" sz="2000" dirty="0"/>
              <a:t>ESMA, IFRS, OSC, among others</a:t>
            </a:r>
          </a:p>
        </p:txBody>
      </p:sp>
      <p:pic>
        <p:nvPicPr>
          <p:cNvPr id="2" name="Picture 1">
            <a:extLst>
              <a:ext uri="{FF2B5EF4-FFF2-40B4-BE49-F238E27FC236}">
                <a16:creationId xmlns:a16="http://schemas.microsoft.com/office/drawing/2014/main" id="{A3A3D27C-6CF1-432F-9D22-D45143982023}"/>
              </a:ext>
            </a:extLst>
          </p:cNvPr>
          <p:cNvPicPr>
            <a:picLocks noChangeAspect="1"/>
          </p:cNvPicPr>
          <p:nvPr/>
        </p:nvPicPr>
        <p:blipFill>
          <a:blip r:embed="rId3"/>
          <a:stretch>
            <a:fillRect/>
          </a:stretch>
        </p:blipFill>
        <p:spPr>
          <a:xfrm>
            <a:off x="8647070" y="1271239"/>
            <a:ext cx="3052317" cy="4315522"/>
          </a:xfrm>
          <a:prstGeom prst="rect">
            <a:avLst/>
          </a:prstGeom>
          <a:ln>
            <a:solidFill>
              <a:schemeClr val="tx1"/>
            </a:solidFill>
          </a:ln>
        </p:spPr>
      </p:pic>
    </p:spTree>
    <p:extLst>
      <p:ext uri="{BB962C8B-B14F-4D97-AF65-F5344CB8AC3E}">
        <p14:creationId xmlns:p14="http://schemas.microsoft.com/office/powerpoint/2010/main" val="526478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4A7731-3C35-4F99-9A97-E3A42E4B9C7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373F-31D5-4ACC-BB20-614995753FE2}" type="slidenum">
              <a:rPr kumimoji="0" lang="en-US" sz="1200" b="0" i="0" u="none" strike="noStrike" kern="1200" cap="none" spc="0" normalizeH="0" baseline="0" noProof="0" smtClean="0">
                <a:ln>
                  <a:noFill/>
                </a:ln>
                <a:solidFill>
                  <a:srgbClr val="5B6064"/>
                </a:solidFill>
                <a:effectLst/>
                <a:uLnTx/>
                <a:uFillTx/>
                <a:latin typeface="Roboto"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5B6064"/>
              </a:solidFill>
              <a:effectLst/>
              <a:uLnTx/>
              <a:uFillTx/>
              <a:latin typeface="Roboto" pitchFamily="2" charset="0"/>
              <a:cs typeface="+mn-cs"/>
            </a:endParaRPr>
          </a:p>
        </p:txBody>
      </p:sp>
      <p:sp>
        <p:nvSpPr>
          <p:cNvPr id="3" name="Footer Placeholder 2">
            <a:extLst>
              <a:ext uri="{FF2B5EF4-FFF2-40B4-BE49-F238E27FC236}">
                <a16:creationId xmlns:a16="http://schemas.microsoft.com/office/drawing/2014/main" id="{9EF89A04-C3EF-44F7-9341-6EE2B553DF0C}"/>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B6064"/>
                </a:solidFill>
                <a:effectLst/>
                <a:uLnTx/>
                <a:uFillTx/>
                <a:latin typeface="Roboto" pitchFamily="2" charset="0"/>
                <a:cs typeface="+mn-cs"/>
              </a:rPr>
              <a:t>© 2019 SUSTAINALYTICS – CONFIDENTIAL &amp; PROPRIETARY</a:t>
            </a:r>
          </a:p>
        </p:txBody>
      </p:sp>
    </p:spTree>
    <p:extLst>
      <p:ext uri="{BB962C8B-B14F-4D97-AF65-F5344CB8AC3E}">
        <p14:creationId xmlns:p14="http://schemas.microsoft.com/office/powerpoint/2010/main" val="3671101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04BCC1E-77C1-4123-937A-2570CFE831A3}"/>
              </a:ext>
            </a:extLst>
          </p:cNvPr>
          <p:cNvSpPr>
            <a:spLocks noGrp="1"/>
          </p:cNvSpPr>
          <p:nvPr>
            <p:ph type="body" sz="quarter" idx="10"/>
          </p:nvPr>
        </p:nvSpPr>
        <p:spPr/>
        <p:txBody>
          <a:bodyPr/>
          <a:lstStyle/>
          <a:p>
            <a:endParaRPr lang="en-US"/>
          </a:p>
        </p:txBody>
      </p:sp>
      <p:sp>
        <p:nvSpPr>
          <p:cNvPr id="10" name="Text Placeholder 9">
            <a:extLst>
              <a:ext uri="{FF2B5EF4-FFF2-40B4-BE49-F238E27FC236}">
                <a16:creationId xmlns:a16="http://schemas.microsoft.com/office/drawing/2014/main" id="{6103B3D9-C13E-4145-97F1-D4069044B727}"/>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3445C313-1935-4E4C-8BDA-E29A7C3B7278}"/>
              </a:ext>
            </a:extLst>
          </p:cNvPr>
          <p:cNvSpPr>
            <a:spLocks noGrp="1"/>
          </p:cNvSpPr>
          <p:nvPr>
            <p:ph type="body" sz="quarter" idx="11"/>
          </p:nvPr>
        </p:nvSpPr>
        <p:spPr/>
        <p:txBody>
          <a:bodyPr/>
          <a:lstStyle/>
          <a:p>
            <a:endParaRPr lang="en-US"/>
          </a:p>
        </p:txBody>
      </p:sp>
      <p:sp>
        <p:nvSpPr>
          <p:cNvPr id="14" name="Text Placeholder 13">
            <a:extLst>
              <a:ext uri="{FF2B5EF4-FFF2-40B4-BE49-F238E27FC236}">
                <a16:creationId xmlns:a16="http://schemas.microsoft.com/office/drawing/2014/main" id="{93DB0597-B4F0-48F6-99A5-7E932FB4CF27}"/>
              </a:ext>
            </a:extLst>
          </p:cNvPr>
          <p:cNvSpPr>
            <a:spLocks noGrp="1"/>
          </p:cNvSpPr>
          <p:nvPr>
            <p:ph type="body" sz="quarter" idx="13"/>
          </p:nvPr>
        </p:nvSpPr>
        <p:spPr/>
        <p:txBody>
          <a:bodyPr/>
          <a:lstStyle/>
          <a:p>
            <a:endParaRPr lang="en-US"/>
          </a:p>
        </p:txBody>
      </p:sp>
      <p:sp>
        <p:nvSpPr>
          <p:cNvPr id="16" name="Text Placeholder 15">
            <a:extLst>
              <a:ext uri="{FF2B5EF4-FFF2-40B4-BE49-F238E27FC236}">
                <a16:creationId xmlns:a16="http://schemas.microsoft.com/office/drawing/2014/main" id="{BADF3148-13A4-4A2F-A255-624197B8195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49709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070EADA-BF12-4553-8851-EFCCD99A99A0}"/>
              </a:ext>
            </a:extLst>
          </p:cNvPr>
          <p:cNvSpPr>
            <a:spLocks noGrp="1"/>
          </p:cNvSpPr>
          <p:nvPr>
            <p:ph type="body" sz="quarter" idx="10"/>
          </p:nvPr>
        </p:nvSpPr>
        <p:spPr>
          <a:xfrm>
            <a:off x="606835" y="2469823"/>
            <a:ext cx="9404064" cy="1932495"/>
          </a:xfrm>
        </p:spPr>
        <p:txBody>
          <a:bodyPr/>
          <a:lstStyle/>
          <a:p>
            <a:r>
              <a:rPr lang="en-US" dirty="0"/>
              <a:t>Intro</a:t>
            </a:r>
          </a:p>
        </p:txBody>
      </p:sp>
    </p:spTree>
    <p:extLst>
      <p:ext uri="{BB962C8B-B14F-4D97-AF65-F5344CB8AC3E}">
        <p14:creationId xmlns:p14="http://schemas.microsoft.com/office/powerpoint/2010/main" val="2335945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F0A0-E360-4308-B392-E42CC8276D27}"/>
              </a:ext>
            </a:extLst>
          </p:cNvPr>
          <p:cNvSpPr>
            <a:spLocks noGrp="1"/>
          </p:cNvSpPr>
          <p:nvPr>
            <p:ph type="title"/>
          </p:nvPr>
        </p:nvSpPr>
        <p:spPr/>
        <p:txBody>
          <a:bodyPr/>
          <a:lstStyle/>
          <a:p>
            <a:r>
              <a:rPr lang="en-US"/>
              <a:t>More than 25 years of ESG research solutions to global investors</a:t>
            </a:r>
          </a:p>
        </p:txBody>
      </p:sp>
      <p:sp>
        <p:nvSpPr>
          <p:cNvPr id="3" name="Slide Number Placeholder 2">
            <a:extLst>
              <a:ext uri="{FF2B5EF4-FFF2-40B4-BE49-F238E27FC236}">
                <a16:creationId xmlns:a16="http://schemas.microsoft.com/office/drawing/2014/main" id="{3076470E-274E-4EA5-BE1C-85AFCE6A640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373F-31D5-4ACC-BB20-614995753FE2}" type="slidenum">
              <a:rPr kumimoji="0" lang="en-US" sz="1200" b="0" i="0" u="none" strike="noStrike" kern="1200" cap="none" spc="0" normalizeH="0" baseline="0" noProof="0" smtClean="0">
                <a:ln>
                  <a:noFill/>
                </a:ln>
                <a:solidFill>
                  <a:srgbClr val="5B6064"/>
                </a:solidFill>
                <a:effectLst/>
                <a:uLnTx/>
                <a:uFillTx/>
                <a:latin typeface="Roboto" pitchFamily="2" charset="0"/>
                <a:ea typeface="Roboto"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5B6064"/>
              </a:solidFill>
              <a:effectLst/>
              <a:uLnTx/>
              <a:uFillTx/>
              <a:latin typeface="Roboto" pitchFamily="2" charset="0"/>
              <a:ea typeface="Roboto" pitchFamily="2" charset="0"/>
              <a:cs typeface="+mn-cs"/>
            </a:endParaRPr>
          </a:p>
        </p:txBody>
      </p:sp>
      <p:sp>
        <p:nvSpPr>
          <p:cNvPr id="5" name="Content Placeholder 4">
            <a:extLst>
              <a:ext uri="{FF2B5EF4-FFF2-40B4-BE49-F238E27FC236}">
                <a16:creationId xmlns:a16="http://schemas.microsoft.com/office/drawing/2014/main" id="{B0DAD649-440C-442E-A3FF-B78CBA66728A}"/>
              </a:ext>
            </a:extLst>
          </p:cNvPr>
          <p:cNvSpPr>
            <a:spLocks noGrp="1"/>
          </p:cNvSpPr>
          <p:nvPr>
            <p:ph sz="quarter" idx="14"/>
          </p:nvPr>
        </p:nvSpPr>
        <p:spPr>
          <a:xfrm>
            <a:off x="538576" y="1289956"/>
            <a:ext cx="5489465" cy="4167567"/>
          </a:xfrm>
        </p:spPr>
        <p:txBody>
          <a:bodyPr anchor="ctr"/>
          <a:lstStyle/>
          <a:p>
            <a:pPr marL="228600" indent="-228600"/>
            <a:r>
              <a:rPr lang="en-US" dirty="0">
                <a:latin typeface="Roboto"/>
              </a:rPr>
              <a:t>One of the largest investment research and ratings firm dedicated to responsible investment and ESG research</a:t>
            </a:r>
          </a:p>
          <a:p>
            <a:pPr marL="228600" indent="-228600"/>
            <a:endParaRPr lang="en-US" sz="800" dirty="0"/>
          </a:p>
          <a:p>
            <a:pPr marL="228600" indent="-228600"/>
            <a:r>
              <a:rPr lang="en-US" dirty="0">
                <a:latin typeface="Roboto"/>
              </a:rPr>
              <a:t> 650 professional staff with more than half engaged in research.</a:t>
            </a:r>
          </a:p>
          <a:p>
            <a:pPr marL="228600" indent="-228600"/>
            <a:endParaRPr lang="en-US" sz="800" dirty="0"/>
          </a:p>
          <a:p>
            <a:pPr marL="228600" indent="-228600"/>
            <a:r>
              <a:rPr lang="en-US" dirty="0">
                <a:latin typeface="Roboto"/>
              </a:rPr>
              <a:t>In excess of 700 clients across asset managers, asset owners and investment banks</a:t>
            </a:r>
          </a:p>
          <a:p>
            <a:pPr marL="228600" indent="-228600"/>
            <a:endParaRPr lang="en-US" sz="800" dirty="0"/>
          </a:p>
          <a:p>
            <a:pPr marL="228600" indent="-228600"/>
            <a:r>
              <a:rPr lang="en-US" dirty="0">
                <a:latin typeface="Roboto"/>
              </a:rPr>
              <a:t>Over 25 years' experience in the fields of ESG and corporate governance research.</a:t>
            </a:r>
          </a:p>
          <a:p>
            <a:pPr marL="228600" indent="-228600"/>
            <a:endParaRPr lang="en-US" sz="800" dirty="0"/>
          </a:p>
          <a:p>
            <a:pPr marL="228600" indent="-228600"/>
            <a:r>
              <a:rPr lang="en-US" dirty="0">
                <a:latin typeface="Roboto"/>
              </a:rPr>
              <a:t>Ownership: Became a Morningstar company in July 2020</a:t>
            </a:r>
          </a:p>
        </p:txBody>
      </p:sp>
      <p:pic>
        <p:nvPicPr>
          <p:cNvPr id="4" name="Picture 8" descr="A close up of a map&#10;&#10;Description generated with high confidence">
            <a:extLst>
              <a:ext uri="{FF2B5EF4-FFF2-40B4-BE49-F238E27FC236}">
                <a16:creationId xmlns:a16="http://schemas.microsoft.com/office/drawing/2014/main" id="{E681C200-E9FF-4B4D-BF70-A2F57172ACB2}"/>
              </a:ext>
            </a:extLst>
          </p:cNvPr>
          <p:cNvPicPr>
            <a:picLocks noChangeAspect="1"/>
          </p:cNvPicPr>
          <p:nvPr/>
        </p:nvPicPr>
        <p:blipFill>
          <a:blip r:embed="rId3"/>
          <a:stretch>
            <a:fillRect/>
          </a:stretch>
        </p:blipFill>
        <p:spPr>
          <a:xfrm>
            <a:off x="6028042" y="1930851"/>
            <a:ext cx="5735982" cy="3037488"/>
          </a:xfrm>
          <a:prstGeom prst="rect">
            <a:avLst/>
          </a:prstGeom>
        </p:spPr>
      </p:pic>
      <p:sp>
        <p:nvSpPr>
          <p:cNvPr id="9" name="Footer Placeholder 6">
            <a:extLst>
              <a:ext uri="{FF2B5EF4-FFF2-40B4-BE49-F238E27FC236}">
                <a16:creationId xmlns:a16="http://schemas.microsoft.com/office/drawing/2014/main" id="{8091829B-226D-43D3-A0D6-C85696FC966E}"/>
              </a:ext>
            </a:extLst>
          </p:cNvPr>
          <p:cNvSpPr>
            <a:spLocks noGrp="1"/>
          </p:cNvSpPr>
          <p:nvPr>
            <p:ph type="ftr" sz="quarter" idx="3"/>
          </p:nvPr>
        </p:nvSpPr>
        <p:spPr>
          <a:xfrm>
            <a:off x="5555411" y="6299788"/>
            <a:ext cx="5703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B6064"/>
                </a:solidFill>
                <a:effectLst/>
                <a:uLnTx/>
                <a:uFillTx/>
                <a:latin typeface="Roboto" pitchFamily="2" charset="0"/>
                <a:ea typeface="Roboto" pitchFamily="2" charset="0"/>
                <a:cs typeface="+mn-cs"/>
              </a:rPr>
              <a:t>© 2020 SUSTAINALYTICS – CONFIDENTIAL &amp; PROPRIETARY</a:t>
            </a:r>
          </a:p>
        </p:txBody>
      </p:sp>
    </p:spTree>
    <p:extLst>
      <p:ext uri="{BB962C8B-B14F-4D97-AF65-F5344CB8AC3E}">
        <p14:creationId xmlns:p14="http://schemas.microsoft.com/office/powerpoint/2010/main" val="1441368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BA48EDE-0814-4C82-9BB5-F3074720D33C}"/>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B6064"/>
                </a:solidFill>
                <a:effectLst/>
                <a:uLnTx/>
                <a:uFillTx/>
                <a:latin typeface="Roboto" pitchFamily="2" charset="0"/>
                <a:cs typeface="+mn-cs"/>
              </a:rPr>
              <a:t>© 2020 SUSTAINALYTICS – CONFIDENTIAL &amp; PROPRIETARY</a:t>
            </a:r>
          </a:p>
        </p:txBody>
      </p:sp>
      <p:grpSp>
        <p:nvGrpSpPr>
          <p:cNvPr id="5" name="Group 4">
            <a:extLst>
              <a:ext uri="{FF2B5EF4-FFF2-40B4-BE49-F238E27FC236}">
                <a16:creationId xmlns:a16="http://schemas.microsoft.com/office/drawing/2014/main" id="{0AAD4EDB-F3FF-4180-B02E-8B0DAB90E989}"/>
              </a:ext>
            </a:extLst>
          </p:cNvPr>
          <p:cNvGrpSpPr/>
          <p:nvPr/>
        </p:nvGrpSpPr>
        <p:grpSpPr>
          <a:xfrm>
            <a:off x="410548" y="749054"/>
            <a:ext cx="11577932" cy="5996110"/>
            <a:chOff x="-1194326" y="860998"/>
            <a:chExt cx="11577932" cy="5996110"/>
          </a:xfrm>
        </p:grpSpPr>
        <p:grpSp>
          <p:nvGrpSpPr>
            <p:cNvPr id="4" name="Group 3">
              <a:extLst>
                <a:ext uri="{FF2B5EF4-FFF2-40B4-BE49-F238E27FC236}">
                  <a16:creationId xmlns:a16="http://schemas.microsoft.com/office/drawing/2014/main" id="{4EA06C73-888B-410B-B279-67107609A500}"/>
                </a:ext>
              </a:extLst>
            </p:cNvPr>
            <p:cNvGrpSpPr/>
            <p:nvPr/>
          </p:nvGrpSpPr>
          <p:grpSpPr>
            <a:xfrm>
              <a:off x="-1194326" y="2062065"/>
              <a:ext cx="11577932" cy="4795043"/>
              <a:chOff x="-1460438" y="726405"/>
              <a:chExt cx="13616691" cy="6130703"/>
            </a:xfrm>
          </p:grpSpPr>
          <p:grpSp>
            <p:nvGrpSpPr>
              <p:cNvPr id="7" name="Group 6">
                <a:extLst>
                  <a:ext uri="{FF2B5EF4-FFF2-40B4-BE49-F238E27FC236}">
                    <a16:creationId xmlns:a16="http://schemas.microsoft.com/office/drawing/2014/main" id="{E9D32788-DF22-44DA-AF79-E23B149180FC}"/>
                  </a:ext>
                </a:extLst>
              </p:cNvPr>
              <p:cNvGrpSpPr/>
              <p:nvPr/>
            </p:nvGrpSpPr>
            <p:grpSpPr>
              <a:xfrm>
                <a:off x="3324493" y="5340758"/>
                <a:ext cx="2307173" cy="769059"/>
                <a:chOff x="3323770" y="5341255"/>
                <a:chExt cx="2307774" cy="769259"/>
              </a:xfrm>
              <a:effectLst>
                <a:outerShdw blurRad="279400" dist="38100" dir="5400000" sx="103000" sy="103000" algn="tl" rotWithShape="0">
                  <a:prstClr val="black">
                    <a:alpha val="32000"/>
                  </a:prstClr>
                </a:outerShdw>
              </a:effectLst>
            </p:grpSpPr>
            <p:sp>
              <p:nvSpPr>
                <p:cNvPr id="8" name="Rectangle 7">
                  <a:extLst>
                    <a:ext uri="{FF2B5EF4-FFF2-40B4-BE49-F238E27FC236}">
                      <a16:creationId xmlns:a16="http://schemas.microsoft.com/office/drawing/2014/main" id="{847E2BB9-F881-4F78-A7B2-1F2792F0FA7C}"/>
                    </a:ext>
                  </a:extLst>
                </p:cNvPr>
                <p:cNvSpPr/>
                <p:nvPr/>
              </p:nvSpPr>
              <p:spPr>
                <a:xfrm rot="5400000">
                  <a:off x="3708399" y="4956628"/>
                  <a:ext cx="769257" cy="153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sp>
              <p:nvSpPr>
                <p:cNvPr id="9" name="Right Triangle 8">
                  <a:extLst>
                    <a:ext uri="{FF2B5EF4-FFF2-40B4-BE49-F238E27FC236}">
                      <a16:creationId xmlns:a16="http://schemas.microsoft.com/office/drawing/2014/main" id="{830797F0-5B36-42A9-9B43-2F50205646E2}"/>
                    </a:ext>
                  </a:extLst>
                </p:cNvPr>
                <p:cNvSpPr/>
                <p:nvPr/>
              </p:nvSpPr>
              <p:spPr>
                <a:xfrm flipV="1">
                  <a:off x="4862285" y="5341255"/>
                  <a:ext cx="769259" cy="769257"/>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10" name="Group 9">
                <a:extLst>
                  <a:ext uri="{FF2B5EF4-FFF2-40B4-BE49-F238E27FC236}">
                    <a16:creationId xmlns:a16="http://schemas.microsoft.com/office/drawing/2014/main" id="{1A4CACC6-8938-4B88-88F4-6DD38CACBE6B}"/>
                  </a:ext>
                </a:extLst>
              </p:cNvPr>
              <p:cNvGrpSpPr/>
              <p:nvPr/>
            </p:nvGrpSpPr>
            <p:grpSpPr>
              <a:xfrm>
                <a:off x="5631666" y="3033582"/>
                <a:ext cx="2307173" cy="769059"/>
                <a:chOff x="5631544" y="3033478"/>
                <a:chExt cx="2307774" cy="769259"/>
              </a:xfrm>
              <a:solidFill>
                <a:schemeClr val="accent2"/>
              </a:solidFill>
              <a:effectLst>
                <a:outerShdw blurRad="279400" dist="38100" dir="5400000" sx="103000" sy="103000" algn="tl" rotWithShape="0">
                  <a:prstClr val="black">
                    <a:alpha val="32000"/>
                  </a:prstClr>
                </a:outerShdw>
              </a:effectLst>
            </p:grpSpPr>
            <p:sp>
              <p:nvSpPr>
                <p:cNvPr id="11" name="Rectangle 10">
                  <a:extLst>
                    <a:ext uri="{FF2B5EF4-FFF2-40B4-BE49-F238E27FC236}">
                      <a16:creationId xmlns:a16="http://schemas.microsoft.com/office/drawing/2014/main" id="{ACD8AF0A-6B1F-4E2C-99D5-155B86ED98AA}"/>
                    </a:ext>
                  </a:extLst>
                </p:cNvPr>
                <p:cNvSpPr/>
                <p:nvPr/>
              </p:nvSpPr>
              <p:spPr>
                <a:xfrm rot="5400000">
                  <a:off x="6016173" y="264885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sp>
              <p:nvSpPr>
                <p:cNvPr id="12" name="Right Triangle 11">
                  <a:extLst>
                    <a:ext uri="{FF2B5EF4-FFF2-40B4-BE49-F238E27FC236}">
                      <a16:creationId xmlns:a16="http://schemas.microsoft.com/office/drawing/2014/main" id="{C5F9D357-BAE4-4585-8E3F-F144C643FE0C}"/>
                    </a:ext>
                  </a:extLst>
                </p:cNvPr>
                <p:cNvSpPr/>
                <p:nvPr/>
              </p:nvSpPr>
              <p:spPr>
                <a:xfrm flipV="1">
                  <a:off x="7170059" y="3033478"/>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13" name="Group 12">
                <a:extLst>
                  <a:ext uri="{FF2B5EF4-FFF2-40B4-BE49-F238E27FC236}">
                    <a16:creationId xmlns:a16="http://schemas.microsoft.com/office/drawing/2014/main" id="{771DC0AE-87F1-44E8-8EFB-5BA2832DA3F4}"/>
                  </a:ext>
                </a:extLst>
              </p:cNvPr>
              <p:cNvGrpSpPr/>
              <p:nvPr/>
            </p:nvGrpSpPr>
            <p:grpSpPr>
              <a:xfrm>
                <a:off x="7938839" y="726405"/>
                <a:ext cx="2307173" cy="769059"/>
                <a:chOff x="7939318" y="725700"/>
                <a:chExt cx="2307774" cy="769259"/>
              </a:xfrm>
              <a:solidFill>
                <a:schemeClr val="accent4"/>
              </a:solidFill>
              <a:effectLst>
                <a:outerShdw blurRad="279400" dist="38100" dir="5400000" sx="103000" sy="103000" algn="tl" rotWithShape="0">
                  <a:prstClr val="black">
                    <a:alpha val="32000"/>
                  </a:prstClr>
                </a:outerShdw>
              </a:effectLst>
            </p:grpSpPr>
            <p:sp>
              <p:nvSpPr>
                <p:cNvPr id="14" name="Rectangle 13">
                  <a:extLst>
                    <a:ext uri="{FF2B5EF4-FFF2-40B4-BE49-F238E27FC236}">
                      <a16:creationId xmlns:a16="http://schemas.microsoft.com/office/drawing/2014/main" id="{799D5EF1-BC80-4647-B3F3-A99D4A56C4C5}"/>
                    </a:ext>
                  </a:extLst>
                </p:cNvPr>
                <p:cNvSpPr/>
                <p:nvPr/>
              </p:nvSpPr>
              <p:spPr>
                <a:xfrm rot="5400000">
                  <a:off x="8323947" y="341073"/>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sp>
              <p:nvSpPr>
                <p:cNvPr id="15" name="Right Triangle 14">
                  <a:extLst>
                    <a:ext uri="{FF2B5EF4-FFF2-40B4-BE49-F238E27FC236}">
                      <a16:creationId xmlns:a16="http://schemas.microsoft.com/office/drawing/2014/main" id="{2E436710-584F-4BDD-8005-50E3797D061E}"/>
                    </a:ext>
                  </a:extLst>
                </p:cNvPr>
                <p:cNvSpPr/>
                <p:nvPr/>
              </p:nvSpPr>
              <p:spPr>
                <a:xfrm flipV="1">
                  <a:off x="9477833" y="725700"/>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grpSp>
          <p:sp>
            <p:nvSpPr>
              <p:cNvPr id="17" name="Rounded Rectangle 38">
                <a:extLst>
                  <a:ext uri="{FF2B5EF4-FFF2-40B4-BE49-F238E27FC236}">
                    <a16:creationId xmlns:a16="http://schemas.microsoft.com/office/drawing/2014/main" id="{043D062B-372E-4C61-AE52-2640D383B7A9}"/>
                  </a:ext>
                </a:extLst>
              </p:cNvPr>
              <p:cNvSpPr/>
              <p:nvPr/>
            </p:nvSpPr>
            <p:spPr>
              <a:xfrm>
                <a:off x="6023806" y="1864329"/>
                <a:ext cx="947179" cy="948688"/>
              </a:xfrm>
              <a:prstGeom prst="roundRect">
                <a:avLst/>
              </a:prstGeom>
              <a:solidFill>
                <a:schemeClr val="accent4"/>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sp>
            <p:nvSpPr>
              <p:cNvPr id="18" name="Rounded Rectangle 39">
                <a:extLst>
                  <a:ext uri="{FF2B5EF4-FFF2-40B4-BE49-F238E27FC236}">
                    <a16:creationId xmlns:a16="http://schemas.microsoft.com/office/drawing/2014/main" id="{E6E10494-3AE1-43DA-9C7E-B83DB04AB2D1}"/>
                  </a:ext>
                </a:extLst>
              </p:cNvPr>
              <p:cNvSpPr/>
              <p:nvPr/>
            </p:nvSpPr>
            <p:spPr>
              <a:xfrm>
                <a:off x="3545054" y="4023201"/>
                <a:ext cx="1096994" cy="1096994"/>
              </a:xfrm>
              <a:prstGeom prst="roundRect">
                <a:avLst/>
              </a:prstGeom>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Roboto"/>
                  <a:ea typeface="+mn-ea"/>
                  <a:cs typeface="+mn-cs"/>
                </a:endParaRPr>
              </a:p>
            </p:txBody>
          </p:sp>
          <p:sp>
            <p:nvSpPr>
              <p:cNvPr id="19" name="Rectangle 18">
                <a:extLst>
                  <a:ext uri="{FF2B5EF4-FFF2-40B4-BE49-F238E27FC236}">
                    <a16:creationId xmlns:a16="http://schemas.microsoft.com/office/drawing/2014/main" id="{E8315641-6B43-4E44-BD5F-91ABF45AFE00}"/>
                  </a:ext>
                </a:extLst>
              </p:cNvPr>
              <p:cNvSpPr/>
              <p:nvPr/>
            </p:nvSpPr>
            <p:spPr>
              <a:xfrm>
                <a:off x="-1460438" y="4023202"/>
                <a:ext cx="4895214" cy="1003445"/>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Investment Selection</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We help our clients identify and understand ESG risks and opportunities in their investable universe to support portfolio construction, the selection process as product creation.</a:t>
                </a:r>
              </a:p>
            </p:txBody>
          </p:sp>
          <p:sp>
            <p:nvSpPr>
              <p:cNvPr id="20" name="Rectangle 19">
                <a:extLst>
                  <a:ext uri="{FF2B5EF4-FFF2-40B4-BE49-F238E27FC236}">
                    <a16:creationId xmlns:a16="http://schemas.microsoft.com/office/drawing/2014/main" id="{6276FB36-189E-4F35-B35D-09A384561DB6}"/>
                  </a:ext>
                </a:extLst>
              </p:cNvPr>
              <p:cNvSpPr/>
              <p:nvPr/>
            </p:nvSpPr>
            <p:spPr>
              <a:xfrm>
                <a:off x="316900" y="1666762"/>
                <a:ext cx="5425227" cy="1003445"/>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Active ownership</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We support our clients in their engagement with investee companies across asset classes, through research and corporate engagement services, including voting services for public equities. </a:t>
                </a:r>
              </a:p>
            </p:txBody>
          </p:sp>
          <p:sp>
            <p:nvSpPr>
              <p:cNvPr id="21" name="Rectangle 20">
                <a:extLst>
                  <a:ext uri="{FF2B5EF4-FFF2-40B4-BE49-F238E27FC236}">
                    <a16:creationId xmlns:a16="http://schemas.microsoft.com/office/drawing/2014/main" id="{C4F8460B-DA91-4E4D-B494-00E49B7153F2}"/>
                  </a:ext>
                </a:extLst>
              </p:cNvPr>
              <p:cNvSpPr/>
              <p:nvPr/>
            </p:nvSpPr>
            <p:spPr>
              <a:xfrm>
                <a:off x="7143656" y="4010371"/>
                <a:ext cx="4769112" cy="1219874"/>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ESG Integration and risk management</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Our ESG Risk Ratings</a:t>
                </a:r>
                <a:r>
                  <a:rPr kumimoji="0" lang="en-US" sz="1100" b="0" i="1"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 </a:t>
                </a:r>
                <a:r>
                  <a:rPr kumimoji="0" lang="en-US" sz="1100" b="0"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and other research products support investors in their fundamental analysis, risk management and during the investment decision-making process</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endParaRPr>
              </a:p>
            </p:txBody>
          </p:sp>
          <p:sp>
            <p:nvSpPr>
              <p:cNvPr id="22" name="Rectangle 21">
                <a:extLst>
                  <a:ext uri="{FF2B5EF4-FFF2-40B4-BE49-F238E27FC236}">
                    <a16:creationId xmlns:a16="http://schemas.microsoft.com/office/drawing/2014/main" id="{76BC7833-FE50-4769-869A-61B68AB406B8}"/>
                  </a:ext>
                </a:extLst>
              </p:cNvPr>
              <p:cNvSpPr/>
              <p:nvPr/>
            </p:nvSpPr>
            <p:spPr>
              <a:xfrm>
                <a:off x="9419571" y="1869573"/>
                <a:ext cx="2736682" cy="2085591"/>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Reporting and monitoring</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Our research is used by clients to monitor investee companies and report internally and externally on a range of metrics. We also provide portfolio reporting tools on our online research portal and through third party platforms.</a:t>
                </a:r>
              </a:p>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endParaRPr>
              </a:p>
            </p:txBody>
          </p:sp>
          <p:sp>
            <p:nvSpPr>
              <p:cNvPr id="23" name="Rounded Rectangle 36">
                <a:extLst>
                  <a:ext uri="{FF2B5EF4-FFF2-40B4-BE49-F238E27FC236}">
                    <a16:creationId xmlns:a16="http://schemas.microsoft.com/office/drawing/2014/main" id="{DABC5CB4-79C7-4240-82BF-126644E09253}"/>
                  </a:ext>
                </a:extLst>
              </p:cNvPr>
              <p:cNvSpPr/>
              <p:nvPr/>
            </p:nvSpPr>
            <p:spPr>
              <a:xfrm>
                <a:off x="5873991" y="4023201"/>
                <a:ext cx="1096994" cy="1096994"/>
              </a:xfrm>
              <a:prstGeom prst="roundRect">
                <a:avLst/>
              </a:prstGeom>
              <a:solidFill>
                <a:schemeClr val="accent2"/>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sp>
            <p:nvSpPr>
              <p:cNvPr id="24" name="Rounded Rectangle 37">
                <a:extLst>
                  <a:ext uri="{FF2B5EF4-FFF2-40B4-BE49-F238E27FC236}">
                    <a16:creationId xmlns:a16="http://schemas.microsoft.com/office/drawing/2014/main" id="{BC639AF5-6B3E-46EE-8A68-656206605A07}"/>
                  </a:ext>
                </a:extLst>
              </p:cNvPr>
              <p:cNvSpPr/>
              <p:nvPr/>
            </p:nvSpPr>
            <p:spPr>
              <a:xfrm>
                <a:off x="8159398" y="1864329"/>
                <a:ext cx="947779" cy="948689"/>
              </a:xfrm>
              <a:prstGeom prst="roundRect">
                <a:avLst/>
              </a:prstGeom>
              <a:solidFill>
                <a:schemeClr val="accent4">
                  <a:lumMod val="75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grpSp>
            <p:nvGrpSpPr>
              <p:cNvPr id="25" name="Group 24">
                <a:extLst>
                  <a:ext uri="{FF2B5EF4-FFF2-40B4-BE49-F238E27FC236}">
                    <a16:creationId xmlns:a16="http://schemas.microsoft.com/office/drawing/2014/main" id="{2CA9E73A-C9BF-4CEF-9BE3-4B7432B6CA86}"/>
                  </a:ext>
                </a:extLst>
              </p:cNvPr>
              <p:cNvGrpSpPr/>
              <p:nvPr/>
            </p:nvGrpSpPr>
            <p:grpSpPr>
              <a:xfrm>
                <a:off x="2555435" y="5340759"/>
                <a:ext cx="769059" cy="1516349"/>
                <a:chOff x="2554511" y="5341256"/>
                <a:chExt cx="769259" cy="1516744"/>
              </a:xfrm>
              <a:solidFill>
                <a:schemeClr val="accent1">
                  <a:lumMod val="75000"/>
                </a:schemeClr>
              </a:solidFill>
            </p:grpSpPr>
            <p:sp>
              <p:nvSpPr>
                <p:cNvPr id="26" name="Right Triangle 25">
                  <a:extLst>
                    <a:ext uri="{FF2B5EF4-FFF2-40B4-BE49-F238E27FC236}">
                      <a16:creationId xmlns:a16="http://schemas.microsoft.com/office/drawing/2014/main" id="{93648925-BF79-45E7-81C1-F50AF47CFED5}"/>
                    </a:ext>
                  </a:extLst>
                </p:cNvPr>
                <p:cNvSpPr/>
                <p:nvPr/>
              </p:nvSpPr>
              <p:spPr>
                <a:xfrm flipH="1">
                  <a:off x="2554511" y="5341256"/>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sp>
              <p:nvSpPr>
                <p:cNvPr id="27" name="Rectangle 26">
                  <a:extLst>
                    <a:ext uri="{FF2B5EF4-FFF2-40B4-BE49-F238E27FC236}">
                      <a16:creationId xmlns:a16="http://schemas.microsoft.com/office/drawing/2014/main" id="{FCFA12D1-95CC-434C-A644-25D0D364F4A2}"/>
                    </a:ext>
                  </a:extLst>
                </p:cNvPr>
                <p:cNvSpPr/>
                <p:nvPr/>
              </p:nvSpPr>
              <p:spPr>
                <a:xfrm>
                  <a:off x="2554512" y="6110513"/>
                  <a:ext cx="769257" cy="7474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28" name="Group 27">
                <a:extLst>
                  <a:ext uri="{FF2B5EF4-FFF2-40B4-BE49-F238E27FC236}">
                    <a16:creationId xmlns:a16="http://schemas.microsoft.com/office/drawing/2014/main" id="{2715E920-9EF8-4CCD-9F9A-E7597EE1D533}"/>
                  </a:ext>
                </a:extLst>
              </p:cNvPr>
              <p:cNvGrpSpPr/>
              <p:nvPr/>
            </p:nvGrpSpPr>
            <p:grpSpPr>
              <a:xfrm>
                <a:off x="4862608" y="3033583"/>
                <a:ext cx="769059" cy="2307173"/>
                <a:chOff x="4862285" y="3033479"/>
                <a:chExt cx="769259" cy="2307774"/>
              </a:xfrm>
              <a:solidFill>
                <a:schemeClr val="accent2">
                  <a:lumMod val="75000"/>
                </a:schemeClr>
              </a:solidFill>
            </p:grpSpPr>
            <p:sp>
              <p:nvSpPr>
                <p:cNvPr id="29" name="Rectangle 28">
                  <a:extLst>
                    <a:ext uri="{FF2B5EF4-FFF2-40B4-BE49-F238E27FC236}">
                      <a16:creationId xmlns:a16="http://schemas.microsoft.com/office/drawing/2014/main" id="{FBD195F3-0720-4898-AF4D-D17F516387F4}"/>
                    </a:ext>
                  </a:extLst>
                </p:cNvPr>
                <p:cNvSpPr/>
                <p:nvPr/>
              </p:nvSpPr>
              <p:spPr>
                <a:xfrm>
                  <a:off x="4862287" y="3802738"/>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sp>
              <p:nvSpPr>
                <p:cNvPr id="30" name="Right Triangle 29">
                  <a:extLst>
                    <a:ext uri="{FF2B5EF4-FFF2-40B4-BE49-F238E27FC236}">
                      <a16:creationId xmlns:a16="http://schemas.microsoft.com/office/drawing/2014/main" id="{988ABB22-ED39-4E1A-B28E-60EBB33B6D07}"/>
                    </a:ext>
                  </a:extLst>
                </p:cNvPr>
                <p:cNvSpPr/>
                <p:nvPr/>
              </p:nvSpPr>
              <p:spPr>
                <a:xfrm flipH="1">
                  <a:off x="4862285" y="3033479"/>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31" name="Group 30">
                <a:extLst>
                  <a:ext uri="{FF2B5EF4-FFF2-40B4-BE49-F238E27FC236}">
                    <a16:creationId xmlns:a16="http://schemas.microsoft.com/office/drawing/2014/main" id="{EE9ACD28-91C2-4F8A-B06A-7D7F346A17FE}"/>
                  </a:ext>
                </a:extLst>
              </p:cNvPr>
              <p:cNvGrpSpPr/>
              <p:nvPr/>
            </p:nvGrpSpPr>
            <p:grpSpPr>
              <a:xfrm>
                <a:off x="7169781" y="726405"/>
                <a:ext cx="769059" cy="2307174"/>
                <a:chOff x="7170059" y="725701"/>
                <a:chExt cx="769259" cy="2307775"/>
              </a:xfrm>
              <a:solidFill>
                <a:schemeClr val="accent4">
                  <a:lumMod val="75000"/>
                </a:schemeClr>
              </a:solidFill>
            </p:grpSpPr>
            <p:sp>
              <p:nvSpPr>
                <p:cNvPr id="32" name="Rectangle 31">
                  <a:extLst>
                    <a:ext uri="{FF2B5EF4-FFF2-40B4-BE49-F238E27FC236}">
                      <a16:creationId xmlns:a16="http://schemas.microsoft.com/office/drawing/2014/main" id="{B5E71B66-EB55-4DFD-9B55-F4DB819029EA}"/>
                    </a:ext>
                  </a:extLst>
                </p:cNvPr>
                <p:cNvSpPr/>
                <p:nvPr/>
              </p:nvSpPr>
              <p:spPr>
                <a:xfrm>
                  <a:off x="7170061" y="1494961"/>
                  <a:ext cx="769257" cy="1538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sp>
              <p:nvSpPr>
                <p:cNvPr id="33" name="Right Triangle 32">
                  <a:extLst>
                    <a:ext uri="{FF2B5EF4-FFF2-40B4-BE49-F238E27FC236}">
                      <a16:creationId xmlns:a16="http://schemas.microsoft.com/office/drawing/2014/main" id="{3F9769AF-7290-4051-B99C-1A6C6702EFC4}"/>
                    </a:ext>
                  </a:extLst>
                </p:cNvPr>
                <p:cNvSpPr/>
                <p:nvPr/>
              </p:nvSpPr>
              <p:spPr>
                <a:xfrm flipH="1">
                  <a:off x="7170059" y="725701"/>
                  <a:ext cx="769259" cy="769257"/>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grpSp>
          <p:cxnSp>
            <p:nvCxnSpPr>
              <p:cNvPr id="34" name="Elbow Connector 77">
                <a:extLst>
                  <a:ext uri="{FF2B5EF4-FFF2-40B4-BE49-F238E27FC236}">
                    <a16:creationId xmlns:a16="http://schemas.microsoft.com/office/drawing/2014/main" id="{CA3567D1-9047-41D7-9FD8-981D60A08EEA}"/>
                  </a:ext>
                </a:extLst>
              </p:cNvPr>
              <p:cNvCxnSpPr>
                <a:cxnSpLocks/>
              </p:cNvCxnSpPr>
              <p:nvPr/>
            </p:nvCxnSpPr>
            <p:spPr>
              <a:xfrm rot="5400000" flipH="1" flipV="1">
                <a:off x="1191726" y="2055140"/>
                <a:ext cx="701464" cy="2903625"/>
              </a:xfrm>
              <a:prstGeom prst="bentConnector3">
                <a:avLst>
                  <a:gd name="adj1" fmla="val 50000"/>
                </a:avLst>
              </a:prstGeom>
              <a:ln>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Elbow Connector 79">
                <a:extLst>
                  <a:ext uri="{FF2B5EF4-FFF2-40B4-BE49-F238E27FC236}">
                    <a16:creationId xmlns:a16="http://schemas.microsoft.com/office/drawing/2014/main" id="{2A6C8221-BABF-46FD-A12D-EE2064A473A2}"/>
                  </a:ext>
                </a:extLst>
              </p:cNvPr>
              <p:cNvCxnSpPr>
                <a:cxnSpLocks/>
              </p:cNvCxnSpPr>
              <p:nvPr/>
            </p:nvCxnSpPr>
            <p:spPr>
              <a:xfrm rot="10800000" flipV="1">
                <a:off x="8167769" y="3738988"/>
                <a:ext cx="1693713" cy="241504"/>
              </a:xfrm>
              <a:prstGeom prst="bentConnector3">
                <a:avLst>
                  <a:gd name="adj1" fmla="val 50000"/>
                </a:avLst>
              </a:prstGeom>
              <a:ln>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608C5846-84AF-4392-B1B0-AEC455339B4D}"/>
                  </a:ext>
                </a:extLst>
              </p:cNvPr>
              <p:cNvSpPr/>
              <p:nvPr/>
            </p:nvSpPr>
            <p:spPr>
              <a:xfrm>
                <a:off x="3524687" y="5374648"/>
                <a:ext cx="1708433" cy="393508"/>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a:ea typeface="+mn-ea"/>
                    <a:cs typeface="Arial" panose="020B0604020202020204" pitchFamily="34" charset="0"/>
                  </a:rPr>
                  <a:t>Pre-investment</a:t>
                </a:r>
              </a:p>
            </p:txBody>
          </p:sp>
          <p:sp>
            <p:nvSpPr>
              <p:cNvPr id="55" name="Rectangle 54">
                <a:extLst>
                  <a:ext uri="{FF2B5EF4-FFF2-40B4-BE49-F238E27FC236}">
                    <a16:creationId xmlns:a16="http://schemas.microsoft.com/office/drawing/2014/main" id="{57A67B5B-66E1-4288-910C-D02948F15BCC}"/>
                  </a:ext>
                </a:extLst>
              </p:cNvPr>
              <p:cNvSpPr/>
              <p:nvPr/>
            </p:nvSpPr>
            <p:spPr>
              <a:xfrm>
                <a:off x="5873991" y="3251297"/>
                <a:ext cx="1708433" cy="393508"/>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a:ea typeface="+mn-ea"/>
                    <a:cs typeface="Arial" panose="020B0604020202020204" pitchFamily="34" charset="0"/>
                  </a:rPr>
                  <a:t>Investment</a:t>
                </a:r>
              </a:p>
            </p:txBody>
          </p:sp>
          <p:sp>
            <p:nvSpPr>
              <p:cNvPr id="56" name="Rectangle 55">
                <a:extLst>
                  <a:ext uri="{FF2B5EF4-FFF2-40B4-BE49-F238E27FC236}">
                    <a16:creationId xmlns:a16="http://schemas.microsoft.com/office/drawing/2014/main" id="{90343E19-D176-45E4-A590-7AE059219C00}"/>
                  </a:ext>
                </a:extLst>
              </p:cNvPr>
              <p:cNvSpPr/>
              <p:nvPr/>
            </p:nvSpPr>
            <p:spPr>
              <a:xfrm>
                <a:off x="8036120" y="937175"/>
                <a:ext cx="1918724" cy="393508"/>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Roboto"/>
                    <a:ea typeface="+mn-ea"/>
                    <a:cs typeface="Arial" panose="020B0604020202020204" pitchFamily="34" charset="0"/>
                  </a:rPr>
                  <a:t>Post-investment</a:t>
                </a:r>
              </a:p>
            </p:txBody>
          </p:sp>
          <p:pic>
            <p:nvPicPr>
              <p:cNvPr id="58" name="Picture 57">
                <a:extLst>
                  <a:ext uri="{FF2B5EF4-FFF2-40B4-BE49-F238E27FC236}">
                    <a16:creationId xmlns:a16="http://schemas.microsoft.com/office/drawing/2014/main" id="{3A50D85E-1496-488D-8704-FFC9140D6C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11603" y="4198950"/>
                <a:ext cx="729980" cy="737280"/>
              </a:xfrm>
              <a:prstGeom prst="rect">
                <a:avLst/>
              </a:prstGeom>
            </p:spPr>
          </p:pic>
          <p:pic>
            <p:nvPicPr>
              <p:cNvPr id="60" name="Picture 59">
                <a:extLst>
                  <a:ext uri="{FF2B5EF4-FFF2-40B4-BE49-F238E27FC236}">
                    <a16:creationId xmlns:a16="http://schemas.microsoft.com/office/drawing/2014/main" id="{D42E3E25-EBCB-4410-B398-84AB831929C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18640" y="1986194"/>
                <a:ext cx="673264" cy="659800"/>
              </a:xfrm>
              <a:prstGeom prst="rect">
                <a:avLst/>
              </a:prstGeom>
            </p:spPr>
          </p:pic>
          <p:pic>
            <p:nvPicPr>
              <p:cNvPr id="62" name="Picture 61">
                <a:extLst>
                  <a:ext uri="{FF2B5EF4-FFF2-40B4-BE49-F238E27FC236}">
                    <a16:creationId xmlns:a16="http://schemas.microsoft.com/office/drawing/2014/main" id="{EA376437-36FA-4872-95A4-4DD920AC891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02199" y="2025216"/>
                <a:ext cx="748571" cy="636286"/>
              </a:xfrm>
              <a:prstGeom prst="rect">
                <a:avLst/>
              </a:prstGeom>
            </p:spPr>
          </p:pic>
          <p:pic>
            <p:nvPicPr>
              <p:cNvPr id="64" name="Picture 63">
                <a:extLst>
                  <a:ext uri="{FF2B5EF4-FFF2-40B4-BE49-F238E27FC236}">
                    <a16:creationId xmlns:a16="http://schemas.microsoft.com/office/drawing/2014/main" id="{0532973D-FF66-4412-BF8B-5196167EF8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23806" y="4172982"/>
                <a:ext cx="851594" cy="791983"/>
              </a:xfrm>
              <a:prstGeom prst="rect">
                <a:avLst/>
              </a:prstGeom>
            </p:spPr>
          </p:pic>
        </p:grpSp>
        <p:sp>
          <p:nvSpPr>
            <p:cNvPr id="42" name="Rectangle 41">
              <a:extLst>
                <a:ext uri="{FF2B5EF4-FFF2-40B4-BE49-F238E27FC236}">
                  <a16:creationId xmlns:a16="http://schemas.microsoft.com/office/drawing/2014/main" id="{2CA3E7C2-B894-4C78-B904-A691500033A4}"/>
                </a:ext>
              </a:extLst>
            </p:cNvPr>
            <p:cNvSpPr/>
            <p:nvPr/>
          </p:nvSpPr>
          <p:spPr>
            <a:xfrm>
              <a:off x="8105467" y="860998"/>
              <a:ext cx="653910" cy="1203015"/>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grpSp>
      <p:cxnSp>
        <p:nvCxnSpPr>
          <p:cNvPr id="45" name="Elbow Connector 77">
            <a:extLst>
              <a:ext uri="{FF2B5EF4-FFF2-40B4-BE49-F238E27FC236}">
                <a16:creationId xmlns:a16="http://schemas.microsoft.com/office/drawing/2014/main" id="{20C8303A-7DC0-42D7-8B93-6ECB552F5134}"/>
              </a:ext>
            </a:extLst>
          </p:cNvPr>
          <p:cNvCxnSpPr>
            <a:cxnSpLocks/>
          </p:cNvCxnSpPr>
          <p:nvPr/>
        </p:nvCxnSpPr>
        <p:spPr>
          <a:xfrm rot="5400000" flipH="1" flipV="1">
            <a:off x="5144711" y="1083418"/>
            <a:ext cx="457200" cy="2377440"/>
          </a:xfrm>
          <a:prstGeom prst="bentConnector3">
            <a:avLst>
              <a:gd name="adj1" fmla="val 50000"/>
            </a:avLst>
          </a:prstGeom>
          <a:ln>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3" name="Rounded Rectangle 38">
            <a:extLst>
              <a:ext uri="{FF2B5EF4-FFF2-40B4-BE49-F238E27FC236}">
                <a16:creationId xmlns:a16="http://schemas.microsoft.com/office/drawing/2014/main" id="{ABE9E857-6A6A-4528-A0B0-CBB0933311D9}"/>
              </a:ext>
            </a:extLst>
          </p:cNvPr>
          <p:cNvSpPr/>
          <p:nvPr/>
        </p:nvSpPr>
        <p:spPr>
          <a:xfrm>
            <a:off x="8653749" y="1051468"/>
            <a:ext cx="805363" cy="742003"/>
          </a:xfrm>
          <a:prstGeom prst="roundRect">
            <a:avLst/>
          </a:prstGeom>
          <a:solidFill>
            <a:schemeClr val="accent4"/>
          </a:solidFill>
          <a:ln w="571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Roboto"/>
              <a:ea typeface="+mn-ea"/>
              <a:cs typeface="+mn-cs"/>
            </a:endParaRPr>
          </a:p>
        </p:txBody>
      </p:sp>
      <p:grpSp>
        <p:nvGrpSpPr>
          <p:cNvPr id="39" name="Graphic 37" descr="Scales of Justice">
            <a:extLst>
              <a:ext uri="{FF2B5EF4-FFF2-40B4-BE49-F238E27FC236}">
                <a16:creationId xmlns:a16="http://schemas.microsoft.com/office/drawing/2014/main" id="{E0C66BF4-523A-4DE4-B55C-645E707CB1B9}"/>
              </a:ext>
            </a:extLst>
          </p:cNvPr>
          <p:cNvGrpSpPr/>
          <p:nvPr/>
        </p:nvGrpSpPr>
        <p:grpSpPr>
          <a:xfrm>
            <a:off x="8716475" y="1072225"/>
            <a:ext cx="679452" cy="589395"/>
            <a:chOff x="5638800" y="2971800"/>
            <a:chExt cx="914400" cy="914400"/>
          </a:xfrm>
          <a:solidFill>
            <a:schemeClr val="bg1"/>
          </a:solidFill>
        </p:grpSpPr>
        <p:sp>
          <p:nvSpPr>
            <p:cNvPr id="40" name="Freeform: Shape 39">
              <a:extLst>
                <a:ext uri="{FF2B5EF4-FFF2-40B4-BE49-F238E27FC236}">
                  <a16:creationId xmlns:a16="http://schemas.microsoft.com/office/drawing/2014/main" id="{1A709C69-BF2C-4F3B-91CE-3AAC80758163}"/>
                </a:ext>
              </a:extLst>
            </p:cNvPr>
            <p:cNvSpPr/>
            <p:nvPr/>
          </p:nvSpPr>
          <p:spPr>
            <a:xfrm>
              <a:off x="5733574" y="3040856"/>
              <a:ext cx="714375" cy="771525"/>
            </a:xfrm>
            <a:custGeom>
              <a:avLst/>
              <a:gdLst>
                <a:gd name="connsiteX0" fmla="*/ 362426 w 714375"/>
                <a:gd name="connsiteY0" fmla="*/ 121444 h 771525"/>
                <a:gd name="connsiteX1" fmla="*/ 381476 w 714375"/>
                <a:gd name="connsiteY1" fmla="*/ 140494 h 771525"/>
                <a:gd name="connsiteX2" fmla="*/ 362426 w 714375"/>
                <a:gd name="connsiteY2" fmla="*/ 159544 h 771525"/>
                <a:gd name="connsiteX3" fmla="*/ 343376 w 714375"/>
                <a:gd name="connsiteY3" fmla="*/ 140494 h 771525"/>
                <a:gd name="connsiteX4" fmla="*/ 362426 w 714375"/>
                <a:gd name="connsiteY4" fmla="*/ 121444 h 771525"/>
                <a:gd name="connsiteX5" fmla="*/ 476726 w 714375"/>
                <a:gd name="connsiteY5" fmla="*/ 692944 h 771525"/>
                <a:gd name="connsiteX6" fmla="*/ 457676 w 714375"/>
                <a:gd name="connsiteY6" fmla="*/ 673894 h 771525"/>
                <a:gd name="connsiteX7" fmla="*/ 391001 w 714375"/>
                <a:gd name="connsiteY7" fmla="*/ 673894 h 771525"/>
                <a:gd name="connsiteX8" fmla="*/ 391001 w 714375"/>
                <a:gd name="connsiteY8" fmla="*/ 190024 h 771525"/>
                <a:gd name="connsiteX9" fmla="*/ 411956 w 714375"/>
                <a:gd name="connsiteY9" fmla="*/ 169069 h 771525"/>
                <a:gd name="connsiteX10" fmla="*/ 594836 w 714375"/>
                <a:gd name="connsiteY10" fmla="*/ 169069 h 771525"/>
                <a:gd name="connsiteX11" fmla="*/ 541496 w 714375"/>
                <a:gd name="connsiteY11" fmla="*/ 445294 h 771525"/>
                <a:gd name="connsiteX12" fmla="*/ 580549 w 714375"/>
                <a:gd name="connsiteY12" fmla="*/ 445294 h 771525"/>
                <a:gd name="connsiteX13" fmla="*/ 622459 w 714375"/>
                <a:gd name="connsiteY13" fmla="*/ 228124 h 771525"/>
                <a:gd name="connsiteX14" fmla="*/ 675799 w 714375"/>
                <a:gd name="connsiteY14" fmla="*/ 445294 h 771525"/>
                <a:gd name="connsiteX15" fmla="*/ 714851 w 714375"/>
                <a:gd name="connsiteY15" fmla="*/ 445294 h 771525"/>
                <a:gd name="connsiteX16" fmla="*/ 645319 w 714375"/>
                <a:gd name="connsiteY16" fmla="*/ 169069 h 771525"/>
                <a:gd name="connsiteX17" fmla="*/ 657701 w 714375"/>
                <a:gd name="connsiteY17" fmla="*/ 169069 h 771525"/>
                <a:gd name="connsiteX18" fmla="*/ 686276 w 714375"/>
                <a:gd name="connsiteY18" fmla="*/ 140494 h 771525"/>
                <a:gd name="connsiteX19" fmla="*/ 657701 w 714375"/>
                <a:gd name="connsiteY19" fmla="*/ 111919 h 771525"/>
                <a:gd name="connsiteX20" fmla="*/ 411956 w 714375"/>
                <a:gd name="connsiteY20" fmla="*/ 111919 h 771525"/>
                <a:gd name="connsiteX21" fmla="*/ 391001 w 714375"/>
                <a:gd name="connsiteY21" fmla="*/ 90964 h 771525"/>
                <a:gd name="connsiteX22" fmla="*/ 391001 w 714375"/>
                <a:gd name="connsiteY22" fmla="*/ 35719 h 771525"/>
                <a:gd name="connsiteX23" fmla="*/ 362426 w 714375"/>
                <a:gd name="connsiteY23" fmla="*/ 7144 h 771525"/>
                <a:gd name="connsiteX24" fmla="*/ 333851 w 714375"/>
                <a:gd name="connsiteY24" fmla="*/ 35719 h 771525"/>
                <a:gd name="connsiteX25" fmla="*/ 333851 w 714375"/>
                <a:gd name="connsiteY25" fmla="*/ 90964 h 771525"/>
                <a:gd name="connsiteX26" fmla="*/ 312896 w 714375"/>
                <a:gd name="connsiteY26" fmla="*/ 111919 h 771525"/>
                <a:gd name="connsiteX27" fmla="*/ 67151 w 714375"/>
                <a:gd name="connsiteY27" fmla="*/ 111919 h 771525"/>
                <a:gd name="connsiteX28" fmla="*/ 38576 w 714375"/>
                <a:gd name="connsiteY28" fmla="*/ 140494 h 771525"/>
                <a:gd name="connsiteX29" fmla="*/ 61436 w 714375"/>
                <a:gd name="connsiteY29" fmla="*/ 168116 h 771525"/>
                <a:gd name="connsiteX30" fmla="*/ 7144 w 714375"/>
                <a:gd name="connsiteY30" fmla="*/ 445294 h 771525"/>
                <a:gd name="connsiteX31" fmla="*/ 46196 w 714375"/>
                <a:gd name="connsiteY31" fmla="*/ 445294 h 771525"/>
                <a:gd name="connsiteX32" fmla="*/ 88106 w 714375"/>
                <a:gd name="connsiteY32" fmla="*/ 228124 h 771525"/>
                <a:gd name="connsiteX33" fmla="*/ 142399 w 714375"/>
                <a:gd name="connsiteY33" fmla="*/ 445294 h 771525"/>
                <a:gd name="connsiteX34" fmla="*/ 181451 w 714375"/>
                <a:gd name="connsiteY34" fmla="*/ 445294 h 771525"/>
                <a:gd name="connsiteX35" fmla="*/ 111919 w 714375"/>
                <a:gd name="connsiteY35" fmla="*/ 169069 h 771525"/>
                <a:gd name="connsiteX36" fmla="*/ 311944 w 714375"/>
                <a:gd name="connsiteY36" fmla="*/ 169069 h 771525"/>
                <a:gd name="connsiteX37" fmla="*/ 332899 w 714375"/>
                <a:gd name="connsiteY37" fmla="*/ 190024 h 771525"/>
                <a:gd name="connsiteX38" fmla="*/ 332899 w 714375"/>
                <a:gd name="connsiteY38" fmla="*/ 673894 h 771525"/>
                <a:gd name="connsiteX39" fmla="*/ 266224 w 714375"/>
                <a:gd name="connsiteY39" fmla="*/ 673894 h 771525"/>
                <a:gd name="connsiteX40" fmla="*/ 247174 w 714375"/>
                <a:gd name="connsiteY40" fmla="*/ 692944 h 771525"/>
                <a:gd name="connsiteX41" fmla="*/ 247174 w 714375"/>
                <a:gd name="connsiteY41" fmla="*/ 711994 h 771525"/>
                <a:gd name="connsiteX42" fmla="*/ 133826 w 714375"/>
                <a:gd name="connsiteY42" fmla="*/ 711994 h 771525"/>
                <a:gd name="connsiteX43" fmla="*/ 133826 w 714375"/>
                <a:gd name="connsiteY43" fmla="*/ 769144 h 771525"/>
                <a:gd name="connsiteX44" fmla="*/ 591026 w 714375"/>
                <a:gd name="connsiteY44" fmla="*/ 769144 h 771525"/>
                <a:gd name="connsiteX45" fmla="*/ 591026 w 714375"/>
                <a:gd name="connsiteY45" fmla="*/ 711994 h 771525"/>
                <a:gd name="connsiteX46" fmla="*/ 476726 w 714375"/>
                <a:gd name="connsiteY46" fmla="*/ 711994 h 771525"/>
                <a:gd name="connsiteX47" fmla="*/ 476726 w 714375"/>
                <a:gd name="connsiteY47" fmla="*/ 692944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4375" h="771525">
                  <a:moveTo>
                    <a:pt x="362426" y="121444"/>
                  </a:moveTo>
                  <a:cubicBezTo>
                    <a:pt x="372904" y="121444"/>
                    <a:pt x="381476" y="130016"/>
                    <a:pt x="381476" y="140494"/>
                  </a:cubicBezTo>
                  <a:cubicBezTo>
                    <a:pt x="381476" y="150971"/>
                    <a:pt x="372904" y="159544"/>
                    <a:pt x="362426" y="159544"/>
                  </a:cubicBezTo>
                  <a:cubicBezTo>
                    <a:pt x="351949" y="159544"/>
                    <a:pt x="343376" y="150971"/>
                    <a:pt x="343376" y="140494"/>
                  </a:cubicBezTo>
                  <a:cubicBezTo>
                    <a:pt x="343376" y="130016"/>
                    <a:pt x="351949" y="121444"/>
                    <a:pt x="362426" y="121444"/>
                  </a:cubicBezTo>
                  <a:close/>
                  <a:moveTo>
                    <a:pt x="476726" y="692944"/>
                  </a:moveTo>
                  <a:cubicBezTo>
                    <a:pt x="476726" y="682466"/>
                    <a:pt x="468154" y="673894"/>
                    <a:pt x="457676" y="673894"/>
                  </a:cubicBezTo>
                  <a:lnTo>
                    <a:pt x="391001" y="673894"/>
                  </a:lnTo>
                  <a:lnTo>
                    <a:pt x="391001" y="190024"/>
                  </a:lnTo>
                  <a:cubicBezTo>
                    <a:pt x="399574" y="185261"/>
                    <a:pt x="407194" y="177641"/>
                    <a:pt x="411956" y="169069"/>
                  </a:cubicBezTo>
                  <a:lnTo>
                    <a:pt x="594836" y="169069"/>
                  </a:lnTo>
                  <a:lnTo>
                    <a:pt x="541496" y="445294"/>
                  </a:lnTo>
                  <a:lnTo>
                    <a:pt x="580549" y="445294"/>
                  </a:lnTo>
                  <a:lnTo>
                    <a:pt x="622459" y="228124"/>
                  </a:lnTo>
                  <a:lnTo>
                    <a:pt x="675799" y="445294"/>
                  </a:lnTo>
                  <a:lnTo>
                    <a:pt x="714851" y="445294"/>
                  </a:lnTo>
                  <a:lnTo>
                    <a:pt x="645319" y="169069"/>
                  </a:lnTo>
                  <a:lnTo>
                    <a:pt x="657701" y="169069"/>
                  </a:lnTo>
                  <a:cubicBezTo>
                    <a:pt x="673894" y="169069"/>
                    <a:pt x="686276" y="156686"/>
                    <a:pt x="686276" y="140494"/>
                  </a:cubicBezTo>
                  <a:cubicBezTo>
                    <a:pt x="686276" y="124301"/>
                    <a:pt x="673894" y="111919"/>
                    <a:pt x="657701" y="111919"/>
                  </a:cubicBezTo>
                  <a:lnTo>
                    <a:pt x="411956" y="111919"/>
                  </a:lnTo>
                  <a:cubicBezTo>
                    <a:pt x="407194" y="103346"/>
                    <a:pt x="399574" y="95726"/>
                    <a:pt x="391001" y="90964"/>
                  </a:cubicBezTo>
                  <a:lnTo>
                    <a:pt x="391001" y="35719"/>
                  </a:lnTo>
                  <a:cubicBezTo>
                    <a:pt x="391001" y="19526"/>
                    <a:pt x="378619" y="7144"/>
                    <a:pt x="362426" y="7144"/>
                  </a:cubicBezTo>
                  <a:cubicBezTo>
                    <a:pt x="346234" y="7144"/>
                    <a:pt x="333851" y="19526"/>
                    <a:pt x="333851" y="35719"/>
                  </a:cubicBezTo>
                  <a:lnTo>
                    <a:pt x="333851" y="90964"/>
                  </a:lnTo>
                  <a:cubicBezTo>
                    <a:pt x="325279" y="95726"/>
                    <a:pt x="317659" y="103346"/>
                    <a:pt x="312896" y="111919"/>
                  </a:cubicBezTo>
                  <a:lnTo>
                    <a:pt x="67151" y="111919"/>
                  </a:lnTo>
                  <a:cubicBezTo>
                    <a:pt x="50959" y="111919"/>
                    <a:pt x="38576" y="124301"/>
                    <a:pt x="38576" y="140494"/>
                  </a:cubicBezTo>
                  <a:cubicBezTo>
                    <a:pt x="38576" y="153829"/>
                    <a:pt x="48101" y="166211"/>
                    <a:pt x="61436" y="168116"/>
                  </a:cubicBezTo>
                  <a:lnTo>
                    <a:pt x="7144" y="445294"/>
                  </a:lnTo>
                  <a:lnTo>
                    <a:pt x="46196" y="445294"/>
                  </a:lnTo>
                  <a:lnTo>
                    <a:pt x="88106" y="228124"/>
                  </a:lnTo>
                  <a:lnTo>
                    <a:pt x="142399" y="445294"/>
                  </a:lnTo>
                  <a:lnTo>
                    <a:pt x="181451" y="445294"/>
                  </a:lnTo>
                  <a:lnTo>
                    <a:pt x="111919" y="169069"/>
                  </a:lnTo>
                  <a:lnTo>
                    <a:pt x="311944" y="169069"/>
                  </a:lnTo>
                  <a:cubicBezTo>
                    <a:pt x="316706" y="177641"/>
                    <a:pt x="324326" y="185261"/>
                    <a:pt x="332899" y="190024"/>
                  </a:cubicBezTo>
                  <a:lnTo>
                    <a:pt x="332899" y="673894"/>
                  </a:lnTo>
                  <a:lnTo>
                    <a:pt x="266224" y="673894"/>
                  </a:lnTo>
                  <a:cubicBezTo>
                    <a:pt x="255746" y="673894"/>
                    <a:pt x="247174" y="682466"/>
                    <a:pt x="247174" y="692944"/>
                  </a:cubicBezTo>
                  <a:lnTo>
                    <a:pt x="247174" y="711994"/>
                  </a:lnTo>
                  <a:lnTo>
                    <a:pt x="133826" y="711994"/>
                  </a:lnTo>
                  <a:lnTo>
                    <a:pt x="133826" y="769144"/>
                  </a:lnTo>
                  <a:lnTo>
                    <a:pt x="591026" y="769144"/>
                  </a:lnTo>
                  <a:lnTo>
                    <a:pt x="591026" y="711994"/>
                  </a:lnTo>
                  <a:lnTo>
                    <a:pt x="476726" y="711994"/>
                  </a:lnTo>
                  <a:lnTo>
                    <a:pt x="476726" y="6929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1" name="Freeform: Shape 40">
              <a:extLst>
                <a:ext uri="{FF2B5EF4-FFF2-40B4-BE49-F238E27FC236}">
                  <a16:creationId xmlns:a16="http://schemas.microsoft.com/office/drawing/2014/main" id="{7A537A02-30C5-4E45-A9D9-8D12B57D876B}"/>
                </a:ext>
              </a:extLst>
            </p:cNvPr>
            <p:cNvSpPr/>
            <p:nvPr/>
          </p:nvSpPr>
          <p:spPr>
            <a:xfrm>
              <a:off x="5707856" y="3507581"/>
              <a:ext cx="238125" cy="66675"/>
            </a:xfrm>
            <a:custGeom>
              <a:avLst/>
              <a:gdLst>
                <a:gd name="connsiteX0" fmla="*/ 235744 w 238125"/>
                <a:gd name="connsiteY0" fmla="*/ 7144 h 66675"/>
                <a:gd name="connsiteX1" fmla="*/ 7144 w 238125"/>
                <a:gd name="connsiteY1" fmla="*/ 7144 h 66675"/>
                <a:gd name="connsiteX2" fmla="*/ 121444 w 238125"/>
                <a:gd name="connsiteY2" fmla="*/ 64294 h 66675"/>
                <a:gd name="connsiteX3" fmla="*/ 235744 w 238125"/>
                <a:gd name="connsiteY3" fmla="*/ 7144 h 66675"/>
              </a:gdLst>
              <a:ahLst/>
              <a:cxnLst>
                <a:cxn ang="0">
                  <a:pos x="connsiteX0" y="connsiteY0"/>
                </a:cxn>
                <a:cxn ang="0">
                  <a:pos x="connsiteX1" y="connsiteY1"/>
                </a:cxn>
                <a:cxn ang="0">
                  <a:pos x="connsiteX2" y="connsiteY2"/>
                </a:cxn>
                <a:cxn ang="0">
                  <a:pos x="connsiteX3" y="connsiteY3"/>
                </a:cxn>
              </a:cxnLst>
              <a:rect l="l" t="t" r="r" b="b"/>
              <a:pathLst>
                <a:path w="238125" h="66675">
                  <a:moveTo>
                    <a:pt x="235744" y="7144"/>
                  </a:moveTo>
                  <a:lnTo>
                    <a:pt x="7144" y="7144"/>
                  </a:lnTo>
                  <a:cubicBezTo>
                    <a:pt x="7144" y="38576"/>
                    <a:pt x="58579" y="64294"/>
                    <a:pt x="121444" y="64294"/>
                  </a:cubicBezTo>
                  <a:cubicBezTo>
                    <a:pt x="184309" y="64294"/>
                    <a:pt x="235744" y="38576"/>
                    <a:pt x="235744" y="714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3" name="Freeform: Shape 42">
              <a:extLst>
                <a:ext uri="{FF2B5EF4-FFF2-40B4-BE49-F238E27FC236}">
                  <a16:creationId xmlns:a16="http://schemas.microsoft.com/office/drawing/2014/main" id="{86695D1D-B888-44A2-B30A-DACA004BE929}"/>
                </a:ext>
              </a:extLst>
            </p:cNvPr>
            <p:cNvSpPr/>
            <p:nvPr/>
          </p:nvSpPr>
          <p:spPr>
            <a:xfrm>
              <a:off x="6241256" y="3507581"/>
              <a:ext cx="238125" cy="66675"/>
            </a:xfrm>
            <a:custGeom>
              <a:avLst/>
              <a:gdLst>
                <a:gd name="connsiteX0" fmla="*/ 7144 w 238125"/>
                <a:gd name="connsiteY0" fmla="*/ 7144 h 66675"/>
                <a:gd name="connsiteX1" fmla="*/ 121444 w 238125"/>
                <a:gd name="connsiteY1" fmla="*/ 64294 h 66675"/>
                <a:gd name="connsiteX2" fmla="*/ 235744 w 238125"/>
                <a:gd name="connsiteY2" fmla="*/ 7144 h 66675"/>
                <a:gd name="connsiteX3" fmla="*/ 7144 w 238125"/>
                <a:gd name="connsiteY3" fmla="*/ 7144 h 66675"/>
              </a:gdLst>
              <a:ahLst/>
              <a:cxnLst>
                <a:cxn ang="0">
                  <a:pos x="connsiteX0" y="connsiteY0"/>
                </a:cxn>
                <a:cxn ang="0">
                  <a:pos x="connsiteX1" y="connsiteY1"/>
                </a:cxn>
                <a:cxn ang="0">
                  <a:pos x="connsiteX2" y="connsiteY2"/>
                </a:cxn>
                <a:cxn ang="0">
                  <a:pos x="connsiteX3" y="connsiteY3"/>
                </a:cxn>
              </a:cxnLst>
              <a:rect l="l" t="t" r="r" b="b"/>
              <a:pathLst>
                <a:path w="238125" h="66675">
                  <a:moveTo>
                    <a:pt x="7144" y="7144"/>
                  </a:moveTo>
                  <a:cubicBezTo>
                    <a:pt x="7144" y="38576"/>
                    <a:pt x="58579" y="64294"/>
                    <a:pt x="121444" y="64294"/>
                  </a:cubicBezTo>
                  <a:cubicBezTo>
                    <a:pt x="184309" y="64294"/>
                    <a:pt x="235744" y="38576"/>
                    <a:pt x="235744" y="7144"/>
                  </a:cubicBezTo>
                  <a:lnTo>
                    <a:pt x="7144" y="714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sp>
        <p:nvSpPr>
          <p:cNvPr id="57" name="Title 1">
            <a:extLst>
              <a:ext uri="{FF2B5EF4-FFF2-40B4-BE49-F238E27FC236}">
                <a16:creationId xmlns:a16="http://schemas.microsoft.com/office/drawing/2014/main" id="{EFA50FC4-D9EC-4869-A1F2-7E4DE4891D1F}"/>
              </a:ext>
            </a:extLst>
          </p:cNvPr>
          <p:cNvSpPr>
            <a:spLocks noGrp="1"/>
          </p:cNvSpPr>
          <p:nvPr>
            <p:ph type="title"/>
          </p:nvPr>
        </p:nvSpPr>
        <p:spPr>
          <a:xfrm>
            <a:off x="619027" y="419101"/>
            <a:ext cx="10970446" cy="419100"/>
          </a:xfrm>
        </p:spPr>
        <p:txBody>
          <a:bodyPr/>
          <a:lstStyle/>
          <a:p>
            <a:r>
              <a:rPr lang="en-US"/>
              <a:t>Support Throughout the Investment Chain</a:t>
            </a:r>
          </a:p>
        </p:txBody>
      </p:sp>
      <p:sp>
        <p:nvSpPr>
          <p:cNvPr id="51" name="Rectangle 50">
            <a:extLst>
              <a:ext uri="{FF2B5EF4-FFF2-40B4-BE49-F238E27FC236}">
                <a16:creationId xmlns:a16="http://schemas.microsoft.com/office/drawing/2014/main" id="{206FA287-87AE-4B1F-9BDB-C3FA63E3DE02}"/>
              </a:ext>
            </a:extLst>
          </p:cNvPr>
          <p:cNvSpPr/>
          <p:nvPr/>
        </p:nvSpPr>
        <p:spPr>
          <a:xfrm>
            <a:off x="3520052" y="1175714"/>
            <a:ext cx="4612935" cy="784830"/>
          </a:xfrm>
          <a:prstGeom prst="rect">
            <a:avLst/>
          </a:prstGeom>
        </p:spPr>
        <p:txBody>
          <a:bodyPr wrap="square">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Targeting outcomes </a:t>
            </a:r>
          </a:p>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lumMod val="75000"/>
                    <a:lumOff val="25000"/>
                  </a:prstClr>
                </a:solidFill>
                <a:effectLst/>
                <a:uLnTx/>
                <a:uFillTx/>
                <a:latin typeface="Roboto"/>
                <a:ea typeface="+mn-ea"/>
                <a:cs typeface="Arial" panose="020B0604020202020204" pitchFamily="34" charset="0"/>
              </a:rPr>
              <a:t>Our clients use our research and engagement services to target outcomes at both the portfolio and individual company level, for example setting objectives around carbon, global norms and sustainable development. </a:t>
            </a:r>
          </a:p>
        </p:txBody>
      </p:sp>
      <p:sp>
        <p:nvSpPr>
          <p:cNvPr id="2" name="Slide Number Placeholder 2">
            <a:extLst>
              <a:ext uri="{FF2B5EF4-FFF2-40B4-BE49-F238E27FC236}">
                <a16:creationId xmlns:a16="http://schemas.microsoft.com/office/drawing/2014/main" id="{F1B5D521-25F2-404B-8BB1-D71A6CABABD8}"/>
              </a:ext>
            </a:extLst>
          </p:cNvPr>
          <p:cNvSpPr>
            <a:spLocks noGrp="1"/>
          </p:cNvSpPr>
          <p:nvPr>
            <p:ph type="sldNum" sz="quarter" idx="10"/>
          </p:nvPr>
        </p:nvSpPr>
        <p:spPr>
          <a:xfrm>
            <a:off x="11283351" y="6295968"/>
            <a:ext cx="30612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373F-31D5-4ACC-BB20-614995753FE2}" type="slidenum">
              <a:rPr kumimoji="0" lang="en-US" sz="1200" b="0" i="0" u="none" strike="noStrike" kern="1200" cap="none" spc="0" normalizeH="0" baseline="0" noProof="0" smtClean="0">
                <a:ln>
                  <a:noFill/>
                </a:ln>
                <a:solidFill>
                  <a:srgbClr val="5B6064"/>
                </a:solidFill>
                <a:effectLst/>
                <a:uLnTx/>
                <a:uFillTx/>
                <a:latin typeface="Roboto" pitchFamily="2" charset="0"/>
                <a:ea typeface="Roboto"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5B6064"/>
              </a:solidFill>
              <a:effectLst/>
              <a:uLnTx/>
              <a:uFillTx/>
              <a:latin typeface="Roboto" pitchFamily="2" charset="0"/>
              <a:ea typeface="Roboto" pitchFamily="2" charset="0"/>
              <a:cs typeface="+mn-cs"/>
            </a:endParaRPr>
          </a:p>
        </p:txBody>
      </p:sp>
    </p:spTree>
    <p:extLst>
      <p:ext uri="{BB962C8B-B14F-4D97-AF65-F5344CB8AC3E}">
        <p14:creationId xmlns:p14="http://schemas.microsoft.com/office/powerpoint/2010/main" val="3596902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EF94-C725-4A59-AECD-AFB4A6FE1DE5}"/>
              </a:ext>
            </a:extLst>
          </p:cNvPr>
          <p:cNvSpPr>
            <a:spLocks noGrp="1"/>
          </p:cNvSpPr>
          <p:nvPr>
            <p:ph type="title"/>
          </p:nvPr>
        </p:nvSpPr>
        <p:spPr/>
        <p:txBody>
          <a:bodyPr/>
          <a:lstStyle/>
          <a:p>
            <a:r>
              <a:rPr lang="en-US"/>
              <a:t>Sustainalytics</a:t>
            </a:r>
          </a:p>
        </p:txBody>
      </p:sp>
      <p:sp>
        <p:nvSpPr>
          <p:cNvPr id="3" name="Slide Number Placeholder 2">
            <a:extLst>
              <a:ext uri="{FF2B5EF4-FFF2-40B4-BE49-F238E27FC236}">
                <a16:creationId xmlns:a16="http://schemas.microsoft.com/office/drawing/2014/main" id="{4C33AC04-E0EC-434F-A2DD-B743F57C1CC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373F-31D5-4ACC-BB20-614995753FE2}" type="slidenum">
              <a:rPr kumimoji="0" lang="en-US" sz="1200" b="0" i="0" u="none" strike="noStrike" kern="1200" cap="none" spc="0" normalizeH="0" baseline="0" noProof="0" smtClean="0">
                <a:ln>
                  <a:noFill/>
                </a:ln>
                <a:solidFill>
                  <a:srgbClr val="5B6064"/>
                </a:solidFill>
                <a:effectLst/>
                <a:uLnTx/>
                <a:uFillTx/>
                <a:latin typeface="Roboto" pitchFamily="2" charset="0"/>
                <a:ea typeface="Roboto"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B6064"/>
              </a:solidFill>
              <a:effectLst/>
              <a:uLnTx/>
              <a:uFillTx/>
              <a:latin typeface="Roboto" pitchFamily="2" charset="0"/>
              <a:ea typeface="Roboto" pitchFamily="2" charset="0"/>
              <a:cs typeface="+mn-cs"/>
            </a:endParaRPr>
          </a:p>
        </p:txBody>
      </p:sp>
      <p:sp>
        <p:nvSpPr>
          <p:cNvPr id="4" name="Text Placeholder 3">
            <a:extLst>
              <a:ext uri="{FF2B5EF4-FFF2-40B4-BE49-F238E27FC236}">
                <a16:creationId xmlns:a16="http://schemas.microsoft.com/office/drawing/2014/main" id="{F1A851D4-ADFB-417E-A7EB-02640EB70458}"/>
              </a:ext>
            </a:extLst>
          </p:cNvPr>
          <p:cNvSpPr>
            <a:spLocks noGrp="1"/>
          </p:cNvSpPr>
          <p:nvPr>
            <p:ph type="body" sz="quarter" idx="12"/>
          </p:nvPr>
        </p:nvSpPr>
        <p:spPr/>
        <p:txBody>
          <a:bodyPr/>
          <a:lstStyle/>
          <a:p>
            <a:r>
              <a:rPr lang="en-US"/>
              <a:t>What We Do</a:t>
            </a:r>
          </a:p>
        </p:txBody>
      </p:sp>
      <p:sp>
        <p:nvSpPr>
          <p:cNvPr id="5" name="Content Placeholder 4">
            <a:extLst>
              <a:ext uri="{FF2B5EF4-FFF2-40B4-BE49-F238E27FC236}">
                <a16:creationId xmlns:a16="http://schemas.microsoft.com/office/drawing/2014/main" id="{D7FD7528-3960-44A4-A316-60A42FC916A7}"/>
              </a:ext>
            </a:extLst>
          </p:cNvPr>
          <p:cNvSpPr>
            <a:spLocks noGrp="1"/>
          </p:cNvSpPr>
          <p:nvPr>
            <p:ph sz="quarter" idx="13"/>
          </p:nvPr>
        </p:nvSpPr>
        <p:spPr>
          <a:xfrm>
            <a:off x="619027" y="1257301"/>
            <a:ext cx="10963373" cy="4419600"/>
          </a:xfrm>
        </p:spPr>
        <p:txBody>
          <a:bodyPr/>
          <a:lstStyle/>
          <a:p>
            <a:r>
              <a:rPr lang="en-US">
                <a:solidFill>
                  <a:srgbClr val="5B6064"/>
                </a:solidFill>
                <a:latin typeface="+mn-lt"/>
              </a:rPr>
              <a:t>We help </a:t>
            </a:r>
            <a:r>
              <a:rPr lang="en-US">
                <a:solidFill>
                  <a:srgbClr val="5B6064"/>
                </a:solidFill>
              </a:rPr>
              <a:t>investors integrate ESG and Corporate Governance factors into their </a:t>
            </a:r>
            <a:r>
              <a:rPr lang="en-US" b="1">
                <a:solidFill>
                  <a:srgbClr val="5B6064"/>
                </a:solidFill>
              </a:rPr>
              <a:t>investment processes </a:t>
            </a:r>
            <a:r>
              <a:rPr lang="en-US">
                <a:solidFill>
                  <a:srgbClr val="5B6064"/>
                </a:solidFill>
                <a:latin typeface="+mn-lt"/>
              </a:rPr>
              <a:t>by providing data, ratings and research to enable more  informed investment decisions</a:t>
            </a:r>
          </a:p>
          <a:p>
            <a:pPr marL="0" indent="0">
              <a:buNone/>
            </a:pPr>
            <a:endParaRPr lang="en-US">
              <a:solidFill>
                <a:srgbClr val="5B6064"/>
              </a:solidFill>
              <a:latin typeface="+mn-lt"/>
            </a:endParaRPr>
          </a:p>
          <a:p>
            <a:endParaRPr lang="en-US"/>
          </a:p>
        </p:txBody>
      </p:sp>
      <p:graphicFrame>
        <p:nvGraphicFramePr>
          <p:cNvPr id="9" name="Table 8">
            <a:extLst>
              <a:ext uri="{FF2B5EF4-FFF2-40B4-BE49-F238E27FC236}">
                <a16:creationId xmlns:a16="http://schemas.microsoft.com/office/drawing/2014/main" id="{B25F6791-DAED-477C-B9CD-65E7CE572E04}"/>
              </a:ext>
            </a:extLst>
          </p:cNvPr>
          <p:cNvGraphicFramePr>
            <a:graphicFrameLocks noGrp="1"/>
          </p:cNvGraphicFramePr>
          <p:nvPr/>
        </p:nvGraphicFramePr>
        <p:xfrm>
          <a:off x="698763" y="2208184"/>
          <a:ext cx="10810973" cy="3392515"/>
        </p:xfrm>
        <a:graphic>
          <a:graphicData uri="http://schemas.openxmlformats.org/drawingml/2006/table">
            <a:tbl>
              <a:tblPr firstRow="1" bandRow="1">
                <a:solidFill>
                  <a:schemeClr val="bg1">
                    <a:lumMod val="95000"/>
                  </a:schemeClr>
                </a:solidFill>
                <a:tableStyleId>{5C22544A-7EE6-4342-B048-85BDC9FD1C3A}</a:tableStyleId>
              </a:tblPr>
              <a:tblGrid>
                <a:gridCol w="2405403">
                  <a:extLst>
                    <a:ext uri="{9D8B030D-6E8A-4147-A177-3AD203B41FA5}">
                      <a16:colId xmlns:a16="http://schemas.microsoft.com/office/drawing/2014/main" val="222275526"/>
                    </a:ext>
                  </a:extLst>
                </a:gridCol>
                <a:gridCol w="2505601">
                  <a:extLst>
                    <a:ext uri="{9D8B030D-6E8A-4147-A177-3AD203B41FA5}">
                      <a16:colId xmlns:a16="http://schemas.microsoft.com/office/drawing/2014/main" val="2874252357"/>
                    </a:ext>
                  </a:extLst>
                </a:gridCol>
                <a:gridCol w="2146337">
                  <a:extLst>
                    <a:ext uri="{9D8B030D-6E8A-4147-A177-3AD203B41FA5}">
                      <a16:colId xmlns:a16="http://schemas.microsoft.com/office/drawing/2014/main" val="529545985"/>
                    </a:ext>
                  </a:extLst>
                </a:gridCol>
                <a:gridCol w="1876816">
                  <a:extLst>
                    <a:ext uri="{9D8B030D-6E8A-4147-A177-3AD203B41FA5}">
                      <a16:colId xmlns:a16="http://schemas.microsoft.com/office/drawing/2014/main" val="2996749018"/>
                    </a:ext>
                  </a:extLst>
                </a:gridCol>
                <a:gridCol w="1876816">
                  <a:extLst>
                    <a:ext uri="{9D8B030D-6E8A-4147-A177-3AD203B41FA5}">
                      <a16:colId xmlns:a16="http://schemas.microsoft.com/office/drawing/2014/main" val="3268360263"/>
                    </a:ext>
                  </a:extLst>
                </a:gridCol>
              </a:tblGrid>
              <a:tr h="514872">
                <a:tc>
                  <a:txBody>
                    <a:bodyPr/>
                    <a:lstStyle/>
                    <a:p>
                      <a:r>
                        <a:rPr lang="en-US" sz="1400" b="1">
                          <a:solidFill>
                            <a:srgbClr val="68AAA3"/>
                          </a:solidFill>
                        </a:rPr>
                        <a:t>ESG Integration</a:t>
                      </a:r>
                    </a:p>
                  </a:txBody>
                  <a:tcPr>
                    <a:lnT w="12700" cap="flat" cmpd="sng" algn="ctr">
                      <a:solidFill>
                        <a:schemeClr val="accent3"/>
                      </a:solidFill>
                      <a:prstDash val="sysDot"/>
                      <a:round/>
                      <a:headEnd type="none" w="med" len="med"/>
                      <a:tailEnd type="none" w="med" len="med"/>
                    </a:lnT>
                    <a:noFill/>
                  </a:tcPr>
                </a:tc>
                <a:tc>
                  <a:txBody>
                    <a:bodyPr/>
                    <a:lstStyle/>
                    <a:p>
                      <a:r>
                        <a:rPr lang="en-US" sz="1400" b="1">
                          <a:solidFill>
                            <a:srgbClr val="68AAA3"/>
                          </a:solidFill>
                        </a:rPr>
                        <a:t>Compliance &amp; Screening</a:t>
                      </a:r>
                    </a:p>
                  </a:txBody>
                  <a:tcPr>
                    <a:lnT w="12700" cap="flat" cmpd="sng" algn="ctr">
                      <a:solidFill>
                        <a:schemeClr val="accent3"/>
                      </a:solidFill>
                      <a:prstDash val="sysDot"/>
                      <a:round/>
                      <a:headEnd type="none" w="med" len="med"/>
                      <a:tailEnd type="none" w="med" len="med"/>
                    </a:lnT>
                    <a:noFill/>
                  </a:tcPr>
                </a:tc>
                <a:tc>
                  <a:txBody>
                    <a:bodyPr/>
                    <a:lstStyle/>
                    <a:p>
                      <a:r>
                        <a:rPr lang="en-US" sz="1400" b="1">
                          <a:solidFill>
                            <a:srgbClr val="68AAA3"/>
                          </a:solidFill>
                        </a:rPr>
                        <a:t>Portfolio Analysis</a:t>
                      </a:r>
                    </a:p>
                  </a:txBody>
                  <a:tcPr>
                    <a:lnT w="12700" cap="flat" cmpd="sng" algn="ctr">
                      <a:solidFill>
                        <a:schemeClr val="accent3"/>
                      </a:solidFill>
                      <a:prstDash val="sysDot"/>
                      <a:round/>
                      <a:headEnd type="none" w="med" len="med"/>
                      <a:tailEnd type="none" w="med" len="med"/>
                    </a:lnT>
                    <a:noFill/>
                  </a:tcPr>
                </a:tc>
                <a:tc>
                  <a:txBody>
                    <a:bodyPr/>
                    <a:lstStyle/>
                    <a:p>
                      <a:r>
                        <a:rPr lang="en-US" sz="1400" b="1">
                          <a:solidFill>
                            <a:srgbClr val="68AAA3"/>
                          </a:solidFill>
                        </a:rPr>
                        <a:t>ESG Engagement Services</a:t>
                      </a:r>
                    </a:p>
                  </a:txBody>
                  <a:tcPr>
                    <a:lnT w="12700" cap="flat" cmpd="sng" algn="ctr">
                      <a:solidFill>
                        <a:schemeClr val="accent3"/>
                      </a:solidFill>
                      <a:prstDash val="sysDot"/>
                      <a:round/>
                      <a:headEnd type="none" w="med" len="med"/>
                      <a:tailEnd type="none" w="med" len="med"/>
                    </a:lnT>
                    <a:noFill/>
                  </a:tcPr>
                </a:tc>
                <a:tc>
                  <a:txBody>
                    <a:bodyPr/>
                    <a:lstStyle/>
                    <a:p>
                      <a:r>
                        <a:rPr lang="en-US" sz="1400" b="1">
                          <a:solidFill>
                            <a:srgbClr val="68AAA3"/>
                          </a:solidFill>
                        </a:rPr>
                        <a:t>Index Services</a:t>
                      </a:r>
                    </a:p>
                  </a:txBody>
                  <a:tcPr>
                    <a:lnR w="12700" cap="flat" cmpd="sng" algn="ctr">
                      <a:solidFill>
                        <a:schemeClr val="bg1"/>
                      </a:solidFill>
                      <a:prstDash val="solid"/>
                      <a:round/>
                      <a:headEnd type="none" w="med" len="med"/>
                      <a:tailEnd type="none" w="med" len="med"/>
                    </a:lnR>
                    <a:lnT w="12700" cap="flat" cmpd="sng" algn="ctr">
                      <a:solidFill>
                        <a:schemeClr val="accent3"/>
                      </a:solidFill>
                      <a:prstDash val="sysDot"/>
                      <a:round/>
                      <a:headEnd type="none" w="med" len="med"/>
                      <a:tailEnd type="none" w="med" len="med"/>
                    </a:lnT>
                    <a:noFill/>
                  </a:tcPr>
                </a:tc>
                <a:extLst>
                  <a:ext uri="{0D108BD9-81ED-4DB2-BD59-A6C34878D82A}">
                    <a16:rowId xmlns:a16="http://schemas.microsoft.com/office/drawing/2014/main" val="2800527292"/>
                  </a:ext>
                </a:extLst>
              </a:tr>
              <a:tr h="2877643">
                <a:tc>
                  <a:txBody>
                    <a:bodyPr/>
                    <a:lstStyle/>
                    <a:p>
                      <a:pPr marL="171450" indent="-171450">
                        <a:lnSpc>
                          <a:spcPct val="100000"/>
                        </a:lnSpc>
                        <a:spcBef>
                          <a:spcPts val="1800"/>
                        </a:spcBef>
                        <a:buClr>
                          <a:schemeClr val="accent3"/>
                        </a:buClr>
                        <a:buFont typeface="Roboto" panose="02000000000000000000" pitchFamily="2" charset="0"/>
                        <a:buChar char="»"/>
                      </a:pPr>
                      <a:r>
                        <a:rPr lang="en-US" sz="1200"/>
                        <a:t>ESG Risk Ratings</a:t>
                      </a:r>
                    </a:p>
                    <a:p>
                      <a:pPr marL="171450" indent="-171450">
                        <a:lnSpc>
                          <a:spcPct val="100000"/>
                        </a:lnSpc>
                        <a:spcBef>
                          <a:spcPts val="1800"/>
                        </a:spcBef>
                        <a:buClr>
                          <a:schemeClr val="accent3"/>
                        </a:buClr>
                        <a:buFont typeface="Roboto" panose="02000000000000000000" pitchFamily="2" charset="0"/>
                        <a:buChar char="»"/>
                      </a:pPr>
                      <a:r>
                        <a:rPr lang="en-US" sz="1200"/>
                        <a:t>Corporate Governance Research &amp; Ratings</a:t>
                      </a:r>
                    </a:p>
                    <a:p>
                      <a:pPr marL="171450" indent="-171450">
                        <a:lnSpc>
                          <a:spcPct val="100000"/>
                        </a:lnSpc>
                        <a:spcBef>
                          <a:spcPts val="1800"/>
                        </a:spcBef>
                        <a:buClr>
                          <a:schemeClr val="accent3"/>
                        </a:buClr>
                        <a:buFont typeface="Roboto" panose="02000000000000000000" pitchFamily="2" charset="0"/>
                        <a:buChar char="»"/>
                      </a:pPr>
                      <a:r>
                        <a:rPr lang="en-US" sz="1200"/>
                        <a:t>Carbon Risk Rating</a:t>
                      </a:r>
                    </a:p>
                    <a:p>
                      <a:pPr marL="171450" indent="-171450">
                        <a:lnSpc>
                          <a:spcPct val="100000"/>
                        </a:lnSpc>
                        <a:spcBef>
                          <a:spcPts val="1800"/>
                        </a:spcBef>
                        <a:buFont typeface="Roboto" panose="02000000000000000000" pitchFamily="2" charset="0"/>
                        <a:buChar char="»"/>
                      </a:pPr>
                      <a:r>
                        <a:rPr lang="en-US" sz="1200"/>
                        <a:t>Country Risk &amp; Country Screening</a:t>
                      </a:r>
                    </a:p>
                    <a:p>
                      <a:pPr marL="171450" indent="-171450">
                        <a:lnSpc>
                          <a:spcPct val="100000"/>
                        </a:lnSpc>
                        <a:spcBef>
                          <a:spcPts val="1800"/>
                        </a:spcBef>
                        <a:buClr>
                          <a:schemeClr val="accent3"/>
                        </a:buClr>
                        <a:buFont typeface="Roboto" panose="02000000000000000000" pitchFamily="2" charset="0"/>
                        <a:buChar char="»"/>
                      </a:pPr>
                      <a:r>
                        <a:rPr lang="en-US" sz="1200"/>
                        <a:t>Sustainable Products Research</a:t>
                      </a:r>
                    </a:p>
                    <a:p>
                      <a:pPr marL="171450" indent="-171450">
                        <a:lnSpc>
                          <a:spcPct val="100000"/>
                        </a:lnSpc>
                        <a:spcBef>
                          <a:spcPts val="1800"/>
                        </a:spcBef>
                        <a:buClr>
                          <a:schemeClr val="accent3"/>
                        </a:buClr>
                        <a:buFont typeface="Roboto" panose="02000000000000000000" pitchFamily="2" charset="0"/>
                        <a:buChar char="»"/>
                      </a:pPr>
                      <a:r>
                        <a:rPr lang="en-US" sz="1200"/>
                        <a:t>ESG Data</a:t>
                      </a:r>
                    </a:p>
                  </a:txBody>
                  <a:tcPr>
                    <a:noFill/>
                  </a:tcPr>
                </a:tc>
                <a:tc>
                  <a:txBody>
                    <a:bodyPr/>
                    <a:lstStyle/>
                    <a:p>
                      <a:pPr marL="171450" indent="-171450">
                        <a:lnSpc>
                          <a:spcPct val="100000"/>
                        </a:lnSpc>
                        <a:spcBef>
                          <a:spcPts val="1800"/>
                        </a:spcBef>
                        <a:buFont typeface="Roboto" panose="02000000000000000000" pitchFamily="2" charset="0"/>
                        <a:buChar char="»"/>
                      </a:pPr>
                      <a:r>
                        <a:rPr lang="en-US" sz="1200"/>
                        <a:t>Global Standards Screening</a:t>
                      </a:r>
                    </a:p>
                    <a:p>
                      <a:pPr marL="171450" indent="-171450">
                        <a:lnSpc>
                          <a:spcPct val="100000"/>
                        </a:lnSpc>
                        <a:spcBef>
                          <a:spcPts val="1800"/>
                        </a:spcBef>
                        <a:buClr>
                          <a:schemeClr val="accent3"/>
                        </a:buClr>
                        <a:buFont typeface="Roboto" panose="02000000000000000000" pitchFamily="2" charset="0"/>
                        <a:buChar char="»"/>
                      </a:pPr>
                      <a:r>
                        <a:rPr lang="en-US" sz="1200"/>
                        <a:t>Product Involvement</a:t>
                      </a:r>
                    </a:p>
                    <a:p>
                      <a:pPr marL="171450" indent="-171450">
                        <a:lnSpc>
                          <a:spcPct val="100000"/>
                        </a:lnSpc>
                        <a:spcBef>
                          <a:spcPts val="1800"/>
                        </a:spcBef>
                        <a:buFont typeface="Roboto" panose="02000000000000000000" pitchFamily="2" charset="0"/>
                        <a:buChar char="»"/>
                      </a:pPr>
                      <a:r>
                        <a:rPr lang="en-US" sz="1200"/>
                        <a:t>Controversies Research </a:t>
                      </a:r>
                    </a:p>
                    <a:p>
                      <a:pPr marL="171450" indent="-171450">
                        <a:lnSpc>
                          <a:spcPct val="100000"/>
                        </a:lnSpc>
                        <a:spcBef>
                          <a:spcPts val="1800"/>
                        </a:spcBef>
                        <a:buClr>
                          <a:schemeClr val="accent3"/>
                        </a:buClr>
                        <a:buFont typeface="Roboto" panose="02000000000000000000" pitchFamily="2" charset="0"/>
                        <a:buChar char="»"/>
                      </a:pPr>
                      <a:r>
                        <a:rPr lang="en-US" sz="1200"/>
                        <a:t>Weapons Research (Controversial Weapons Radar, Arms Trade Research)</a:t>
                      </a:r>
                    </a:p>
                    <a:p>
                      <a:pPr marL="171450" indent="-171450">
                        <a:lnSpc>
                          <a:spcPct val="100000"/>
                        </a:lnSpc>
                        <a:spcBef>
                          <a:spcPts val="1800"/>
                        </a:spcBef>
                        <a:buFont typeface="Roboto" panose="02000000000000000000" pitchFamily="2" charset="0"/>
                        <a:buChar char="»"/>
                      </a:pPr>
                      <a:r>
                        <a:rPr lang="en-US" sz="1200"/>
                        <a:t>Country Involvement</a:t>
                      </a:r>
                    </a:p>
                    <a:p>
                      <a:pPr marL="171450" indent="-171450">
                        <a:lnSpc>
                          <a:spcPct val="100000"/>
                        </a:lnSpc>
                        <a:spcBef>
                          <a:spcPts val="1800"/>
                        </a:spcBef>
                        <a:buClr>
                          <a:schemeClr val="accent3"/>
                        </a:buClr>
                        <a:buFont typeface="Roboto" panose="02000000000000000000" pitchFamily="2" charset="0"/>
                        <a:buChar char="»"/>
                      </a:pPr>
                      <a:r>
                        <a:rPr lang="en-US" sz="1200"/>
                        <a:t>Human Rights Radar</a:t>
                      </a:r>
                    </a:p>
                  </a:txBody>
                  <a:tcPr>
                    <a:noFill/>
                  </a:tcPr>
                </a:tc>
                <a:tc>
                  <a:txBody>
                    <a:bodyPr/>
                    <a:lstStyle/>
                    <a:p>
                      <a:pPr marL="171450" indent="-171450">
                        <a:lnSpc>
                          <a:spcPct val="100000"/>
                        </a:lnSpc>
                        <a:spcBef>
                          <a:spcPts val="1800"/>
                        </a:spcBef>
                        <a:buClr>
                          <a:schemeClr val="accent3"/>
                        </a:buClr>
                        <a:buFont typeface="Roboto" panose="02000000000000000000" pitchFamily="2" charset="0"/>
                        <a:buChar char="»"/>
                      </a:pPr>
                      <a:r>
                        <a:rPr lang="en-US" sz="1200"/>
                        <a:t>Portfolio Screening</a:t>
                      </a:r>
                    </a:p>
                    <a:p>
                      <a:pPr marL="171450" indent="-171450">
                        <a:lnSpc>
                          <a:spcPct val="100000"/>
                        </a:lnSpc>
                        <a:spcBef>
                          <a:spcPts val="1800"/>
                        </a:spcBef>
                        <a:buClr>
                          <a:schemeClr val="accent3"/>
                        </a:buClr>
                        <a:buFont typeface="Roboto" panose="02000000000000000000" pitchFamily="2" charset="0"/>
                        <a:buChar char="»"/>
                      </a:pPr>
                      <a:r>
                        <a:rPr lang="en-US" sz="1200"/>
                        <a:t>ESG Portfolio Analytics</a:t>
                      </a:r>
                    </a:p>
                    <a:p>
                      <a:pPr marL="171450" indent="-171450">
                        <a:lnSpc>
                          <a:spcPct val="100000"/>
                        </a:lnSpc>
                        <a:spcBef>
                          <a:spcPts val="1800"/>
                        </a:spcBef>
                        <a:buClr>
                          <a:schemeClr val="accent3"/>
                        </a:buClr>
                        <a:buFont typeface="Roboto" panose="02000000000000000000" pitchFamily="2" charset="0"/>
                        <a:buChar char="»"/>
                      </a:pPr>
                      <a:r>
                        <a:rPr lang="en-US" sz="1200"/>
                        <a:t>Carbon Portfolio Analytics</a:t>
                      </a:r>
                    </a:p>
                    <a:p>
                      <a:pPr marL="171450" indent="-171450">
                        <a:lnSpc>
                          <a:spcPct val="100000"/>
                        </a:lnSpc>
                        <a:spcBef>
                          <a:spcPts val="1800"/>
                        </a:spcBef>
                        <a:buClr>
                          <a:schemeClr val="accent3"/>
                        </a:buClr>
                        <a:buFont typeface="Roboto" panose="02000000000000000000" pitchFamily="2" charset="0"/>
                        <a:buChar char="»"/>
                      </a:pPr>
                      <a:r>
                        <a:rPr lang="en-US" sz="1200"/>
                        <a:t>Portfolio Monitoring (Controversy Alerts, Corporate Governance Insights)</a:t>
                      </a:r>
                    </a:p>
                  </a:txBody>
                  <a:tcPr>
                    <a:noFill/>
                  </a:tcPr>
                </a:tc>
                <a:tc>
                  <a:txBody>
                    <a:bodyPr/>
                    <a:lstStyle/>
                    <a:p>
                      <a:pPr marL="171450" indent="-171450">
                        <a:lnSpc>
                          <a:spcPct val="100000"/>
                        </a:lnSpc>
                        <a:spcBef>
                          <a:spcPts val="1800"/>
                        </a:spcBef>
                        <a:buClr>
                          <a:schemeClr val="accent3"/>
                        </a:buClr>
                        <a:buFont typeface="Roboto" panose="02000000000000000000" pitchFamily="2" charset="0"/>
                        <a:buChar char="»"/>
                      </a:pPr>
                      <a:r>
                        <a:rPr lang="en-US" sz="1200"/>
                        <a:t>Global Standards Screening Engagement</a:t>
                      </a:r>
                    </a:p>
                    <a:p>
                      <a:pPr marL="171450" indent="-171450">
                        <a:lnSpc>
                          <a:spcPct val="100000"/>
                        </a:lnSpc>
                        <a:spcBef>
                          <a:spcPts val="1800"/>
                        </a:spcBef>
                        <a:buClr>
                          <a:schemeClr val="accent3"/>
                        </a:buClr>
                        <a:buFont typeface="Roboto" panose="02000000000000000000" pitchFamily="2" charset="0"/>
                        <a:buChar char="»"/>
                      </a:pPr>
                      <a:r>
                        <a:rPr lang="en-US" sz="1200"/>
                        <a:t>Thematic Engagement</a:t>
                      </a:r>
                    </a:p>
                    <a:p>
                      <a:pPr marL="171450" indent="-171450">
                        <a:lnSpc>
                          <a:spcPct val="100000"/>
                        </a:lnSpc>
                        <a:spcBef>
                          <a:spcPts val="1800"/>
                        </a:spcBef>
                        <a:buFont typeface="Roboto" panose="02000000000000000000" pitchFamily="2" charset="0"/>
                        <a:buChar char="»"/>
                      </a:pPr>
                      <a:r>
                        <a:rPr lang="en-US" sz="1200"/>
                        <a:t>Material Risk Engagement </a:t>
                      </a:r>
                    </a:p>
                    <a:p>
                      <a:pPr marL="0" indent="0">
                        <a:lnSpc>
                          <a:spcPct val="100000"/>
                        </a:lnSpc>
                        <a:spcBef>
                          <a:spcPts val="1800"/>
                        </a:spcBef>
                        <a:buClr>
                          <a:schemeClr val="accent3"/>
                        </a:buClr>
                        <a:buFont typeface="Roboto" panose="02000000000000000000" pitchFamily="2" charset="0"/>
                        <a:buNone/>
                      </a:pPr>
                      <a:endParaRPr lang="en-US" sz="1200"/>
                    </a:p>
                  </a:txBody>
                  <a:tcPr>
                    <a:noFill/>
                  </a:tcPr>
                </a:tc>
                <a:tc>
                  <a:txBody>
                    <a:bodyPr/>
                    <a:lstStyle/>
                    <a:p>
                      <a:pPr marL="171450" indent="-171450">
                        <a:lnSpc>
                          <a:spcPct val="100000"/>
                        </a:lnSpc>
                        <a:spcBef>
                          <a:spcPts val="1800"/>
                        </a:spcBef>
                        <a:buClr>
                          <a:schemeClr val="accent3"/>
                        </a:buClr>
                        <a:buFont typeface="Roboto" panose="02000000000000000000" pitchFamily="2" charset="0"/>
                        <a:buChar char="»"/>
                      </a:pPr>
                      <a:r>
                        <a:rPr lang="en-US" sz="1200"/>
                        <a:t>Index Research Services</a:t>
                      </a:r>
                    </a:p>
                    <a:p>
                      <a:pPr marL="171450" indent="-171450">
                        <a:lnSpc>
                          <a:spcPct val="100000"/>
                        </a:lnSpc>
                        <a:spcBef>
                          <a:spcPts val="1800"/>
                        </a:spcBef>
                        <a:buClr>
                          <a:schemeClr val="accent3"/>
                        </a:buClr>
                        <a:buFont typeface="Roboto" panose="02000000000000000000" pitchFamily="2" charset="0"/>
                        <a:buChar char="»"/>
                      </a:pPr>
                      <a:r>
                        <a:rPr lang="en-US" sz="1200"/>
                        <a:t>Supported Indexes</a:t>
                      </a:r>
                    </a:p>
                    <a:p>
                      <a:pPr marL="0" indent="0">
                        <a:lnSpc>
                          <a:spcPct val="100000"/>
                        </a:lnSpc>
                        <a:spcBef>
                          <a:spcPts val="1800"/>
                        </a:spcBef>
                        <a:buClr>
                          <a:schemeClr val="accent3"/>
                        </a:buClr>
                        <a:buFont typeface="Roboto" panose="02000000000000000000" pitchFamily="2" charset="0"/>
                        <a:buNone/>
                      </a:pPr>
                      <a:endParaRPr lang="en-US" sz="1200"/>
                    </a:p>
                  </a:txBody>
                  <a:tcPr>
                    <a:lnR w="12700" cap="flat" cmpd="sng" algn="ctr">
                      <a:solidFill>
                        <a:schemeClr val="bg1"/>
                      </a:solidFill>
                      <a:prstDash val="solid"/>
                      <a:round/>
                      <a:headEnd type="none" w="med" len="med"/>
                      <a:tailEnd type="none" w="med" len="med"/>
                    </a:lnR>
                    <a:noFill/>
                  </a:tcPr>
                </a:tc>
                <a:extLst>
                  <a:ext uri="{0D108BD9-81ED-4DB2-BD59-A6C34878D82A}">
                    <a16:rowId xmlns:a16="http://schemas.microsoft.com/office/drawing/2014/main" val="3107799533"/>
                  </a:ext>
                </a:extLst>
              </a:tr>
            </a:tbl>
          </a:graphicData>
        </a:graphic>
      </p:graphicFrame>
      <p:sp>
        <p:nvSpPr>
          <p:cNvPr id="8" name="Footer Placeholder 5">
            <a:extLst>
              <a:ext uri="{FF2B5EF4-FFF2-40B4-BE49-F238E27FC236}">
                <a16:creationId xmlns:a16="http://schemas.microsoft.com/office/drawing/2014/main" id="{10D768AC-AA86-4FBE-B1E1-113A980C72A9}"/>
              </a:ext>
            </a:extLst>
          </p:cNvPr>
          <p:cNvSpPr>
            <a:spLocks noGrp="1"/>
          </p:cNvSpPr>
          <p:nvPr>
            <p:ph type="ftr" sz="quarter" idx="3"/>
          </p:nvPr>
        </p:nvSpPr>
        <p:spPr>
          <a:xfrm>
            <a:off x="5555411" y="6299788"/>
            <a:ext cx="570349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B6064"/>
                </a:solidFill>
                <a:effectLst/>
                <a:uLnTx/>
                <a:uFillTx/>
                <a:latin typeface="Roboto" pitchFamily="2" charset="0"/>
                <a:ea typeface="Roboto" pitchFamily="2" charset="0"/>
                <a:cs typeface="+mn-cs"/>
              </a:rPr>
              <a:t>© 2020 SUSTAINALYTICS – CONFIDENTIAL &amp; PROPRIETARY</a:t>
            </a:r>
          </a:p>
        </p:txBody>
      </p:sp>
    </p:spTree>
    <p:extLst>
      <p:ext uri="{BB962C8B-B14F-4D97-AF65-F5344CB8AC3E}">
        <p14:creationId xmlns:p14="http://schemas.microsoft.com/office/powerpoint/2010/main" val="2805657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070EADA-BF12-4553-8851-EFCCD99A99A0}"/>
              </a:ext>
            </a:extLst>
          </p:cNvPr>
          <p:cNvSpPr>
            <a:spLocks noGrp="1"/>
          </p:cNvSpPr>
          <p:nvPr>
            <p:ph type="body" sz="quarter" idx="10"/>
          </p:nvPr>
        </p:nvSpPr>
        <p:spPr>
          <a:xfrm>
            <a:off x="606835" y="2469823"/>
            <a:ext cx="9404064" cy="1932495"/>
          </a:xfrm>
        </p:spPr>
        <p:txBody>
          <a:bodyPr/>
          <a:lstStyle/>
          <a:p>
            <a:r>
              <a:rPr lang="en-US" dirty="0"/>
              <a:t>ESG Measurement and Disclosure</a:t>
            </a:r>
          </a:p>
        </p:txBody>
      </p:sp>
    </p:spTree>
    <p:extLst>
      <p:ext uri="{BB962C8B-B14F-4D97-AF65-F5344CB8AC3E}">
        <p14:creationId xmlns:p14="http://schemas.microsoft.com/office/powerpoint/2010/main" val="185916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5EFA4-A570-4CAB-A7AD-88D9F0E10050}"/>
              </a:ext>
            </a:extLst>
          </p:cNvPr>
          <p:cNvSpPr>
            <a:spLocks noGrp="1"/>
          </p:cNvSpPr>
          <p:nvPr>
            <p:ph type="title"/>
          </p:nvPr>
        </p:nvSpPr>
        <p:spPr/>
        <p:txBody>
          <a:bodyPr/>
          <a:lstStyle/>
          <a:p>
            <a:r>
              <a:rPr lang="en-US" dirty="0"/>
              <a:t>Sustainalytics’ ESG Research Process</a:t>
            </a:r>
          </a:p>
        </p:txBody>
      </p:sp>
      <p:sp>
        <p:nvSpPr>
          <p:cNvPr id="3" name="Slide Number Placeholder 2">
            <a:extLst>
              <a:ext uri="{FF2B5EF4-FFF2-40B4-BE49-F238E27FC236}">
                <a16:creationId xmlns:a16="http://schemas.microsoft.com/office/drawing/2014/main" id="{DEDAFCF7-9EB6-40DF-962D-FB9BEEB9D44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51373F-31D5-4ACC-BB20-614995753FE2}" type="slidenum">
              <a:rPr kumimoji="0" lang="en-US" sz="1200" b="0" i="0" u="none" strike="noStrike" kern="1200" cap="none" spc="0" normalizeH="0" baseline="0" noProof="0" smtClean="0">
                <a:ln>
                  <a:noFill/>
                </a:ln>
                <a:solidFill>
                  <a:srgbClr val="5B6064"/>
                </a:solidFill>
                <a:effectLst/>
                <a:uLnTx/>
                <a:uFillTx/>
                <a:latin typeface="Roboto" pitchFamily="2"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B6064"/>
              </a:solidFill>
              <a:effectLst/>
              <a:uLnTx/>
              <a:uFillTx/>
              <a:latin typeface="Roboto" pitchFamily="2" charset="0"/>
              <a:cs typeface="+mn-cs"/>
            </a:endParaRPr>
          </a:p>
        </p:txBody>
      </p:sp>
      <p:sp>
        <p:nvSpPr>
          <p:cNvPr id="4" name="Content Placeholder 3">
            <a:extLst>
              <a:ext uri="{FF2B5EF4-FFF2-40B4-BE49-F238E27FC236}">
                <a16:creationId xmlns:a16="http://schemas.microsoft.com/office/drawing/2014/main" id="{7C0A8BFB-2AAA-4DB7-AE45-1835E09C7414}"/>
              </a:ext>
            </a:extLst>
          </p:cNvPr>
          <p:cNvSpPr>
            <a:spLocks noGrp="1"/>
          </p:cNvSpPr>
          <p:nvPr>
            <p:ph sz="quarter" idx="13"/>
          </p:nvPr>
        </p:nvSpPr>
        <p:spPr>
          <a:xfrm>
            <a:off x="6254750" y="1485900"/>
            <a:ext cx="5327650" cy="4419600"/>
          </a:xfrm>
        </p:spPr>
        <p:txBody>
          <a:bodyPr/>
          <a:lstStyle/>
          <a:p>
            <a:pPr marL="0" indent="0" algn="ctr">
              <a:buNone/>
            </a:pPr>
            <a:r>
              <a:rPr lang="en-US" dirty="0"/>
              <a:t>B. Controversy Research: Two-Week Cycle</a:t>
            </a:r>
          </a:p>
        </p:txBody>
      </p:sp>
      <p:sp>
        <p:nvSpPr>
          <p:cNvPr id="5" name="Content Placeholder 4">
            <a:extLst>
              <a:ext uri="{FF2B5EF4-FFF2-40B4-BE49-F238E27FC236}">
                <a16:creationId xmlns:a16="http://schemas.microsoft.com/office/drawing/2014/main" id="{248695AD-0084-4A2C-AD0E-E6B2DF57F7BE}"/>
              </a:ext>
            </a:extLst>
          </p:cNvPr>
          <p:cNvSpPr>
            <a:spLocks noGrp="1"/>
          </p:cNvSpPr>
          <p:nvPr>
            <p:ph sz="quarter" idx="14"/>
          </p:nvPr>
        </p:nvSpPr>
        <p:spPr/>
        <p:txBody>
          <a:bodyPr/>
          <a:lstStyle/>
          <a:p>
            <a:pPr marL="0" indent="0" algn="ctr">
              <a:buNone/>
            </a:pPr>
            <a:r>
              <a:rPr lang="en-US" dirty="0"/>
              <a:t>A. Annual Update</a:t>
            </a:r>
          </a:p>
          <a:p>
            <a:pPr marL="342900" indent="-342900" algn="ctr">
              <a:buAutoNum type="alphaUcPeriod"/>
            </a:pPr>
            <a:endParaRPr lang="en-US" dirty="0"/>
          </a:p>
          <a:p>
            <a:pPr marL="342900" indent="-342900" algn="ctr">
              <a:buAutoNum type="alphaUcPeriod"/>
            </a:pPr>
            <a:endParaRPr lang="en-US" dirty="0"/>
          </a:p>
        </p:txBody>
      </p:sp>
      <p:grpSp>
        <p:nvGrpSpPr>
          <p:cNvPr id="8" name="Group 7">
            <a:extLst>
              <a:ext uri="{FF2B5EF4-FFF2-40B4-BE49-F238E27FC236}">
                <a16:creationId xmlns:a16="http://schemas.microsoft.com/office/drawing/2014/main" id="{2816AD3C-C0B6-424A-8477-F36E5FD514CC}"/>
              </a:ext>
            </a:extLst>
          </p:cNvPr>
          <p:cNvGrpSpPr/>
          <p:nvPr/>
        </p:nvGrpSpPr>
        <p:grpSpPr>
          <a:xfrm>
            <a:off x="1066800" y="2214527"/>
            <a:ext cx="4419600" cy="3888117"/>
            <a:chOff x="0" y="0"/>
            <a:chExt cx="5184775" cy="4701629"/>
          </a:xfrm>
        </p:grpSpPr>
        <p:sp>
          <p:nvSpPr>
            <p:cNvPr id="9" name="Freeform 23">
              <a:extLst>
                <a:ext uri="{FF2B5EF4-FFF2-40B4-BE49-F238E27FC236}">
                  <a16:creationId xmlns:a16="http://schemas.microsoft.com/office/drawing/2014/main" id="{EE29697A-5B2F-44A1-92E1-EA3098A62CE8}"/>
                </a:ext>
              </a:extLst>
            </p:cNvPr>
            <p:cNvSpPr>
              <a:spLocks/>
            </p:cNvSpPr>
            <p:nvPr/>
          </p:nvSpPr>
          <p:spPr bwMode="gray">
            <a:xfrm>
              <a:off x="2600325" y="2826792"/>
              <a:ext cx="2020888" cy="1874837"/>
            </a:xfrm>
            <a:custGeom>
              <a:avLst/>
              <a:gdLst>
                <a:gd name="T0" fmla="*/ 2147483647 w 1427"/>
                <a:gd name="T1" fmla="*/ 2147483647 h 1364"/>
                <a:gd name="T2" fmla="*/ 2147483647 w 1427"/>
                <a:gd name="T3" fmla="*/ 2147483647 h 1364"/>
                <a:gd name="T4" fmla="*/ 2147483647 w 1427"/>
                <a:gd name="T5" fmla="*/ 0 h 1364"/>
                <a:gd name="T6" fmla="*/ 2147483647 w 1427"/>
                <a:gd name="T7" fmla="*/ 2147483647 h 1364"/>
                <a:gd name="T8" fmla="*/ 2147483647 w 1427"/>
                <a:gd name="T9" fmla="*/ 2147483647 h 1364"/>
                <a:gd name="T10" fmla="*/ 0 w 1427"/>
                <a:gd name="T11" fmla="*/ 2147483647 h 1364"/>
                <a:gd name="T12" fmla="*/ 2147483647 w 1427"/>
                <a:gd name="T13" fmla="*/ 2147483647 h 1364"/>
                <a:gd name="T14" fmla="*/ 2147483647 w 1427"/>
                <a:gd name="T15" fmla="*/ 2147483647 h 1364"/>
                <a:gd name="T16" fmla="*/ 2147483647 w 1427"/>
                <a:gd name="T17" fmla="*/ 2147483647 h 13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7"/>
                <a:gd name="T28" fmla="*/ 0 h 1364"/>
                <a:gd name="T29" fmla="*/ 1427 w 1427"/>
                <a:gd name="T30" fmla="*/ 1364 h 13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7" h="1364">
                  <a:moveTo>
                    <a:pt x="1427" y="327"/>
                  </a:moveTo>
                  <a:lnTo>
                    <a:pt x="1012" y="312"/>
                  </a:lnTo>
                  <a:lnTo>
                    <a:pt x="804" y="0"/>
                  </a:lnTo>
                  <a:cubicBezTo>
                    <a:pt x="669" y="251"/>
                    <a:pt x="518" y="399"/>
                    <a:pt x="248" y="488"/>
                  </a:cubicBezTo>
                  <a:lnTo>
                    <a:pt x="240" y="336"/>
                  </a:lnTo>
                  <a:lnTo>
                    <a:pt x="0" y="876"/>
                  </a:lnTo>
                  <a:lnTo>
                    <a:pt x="296" y="1364"/>
                  </a:lnTo>
                  <a:lnTo>
                    <a:pt x="292" y="1212"/>
                  </a:lnTo>
                  <a:cubicBezTo>
                    <a:pt x="382" y="1164"/>
                    <a:pt x="993" y="1174"/>
                    <a:pt x="1427" y="327"/>
                  </a:cubicBezTo>
                  <a:close/>
                </a:path>
              </a:pathLst>
            </a:custGeom>
            <a:solidFill>
              <a:srgbClr val="85B9B4"/>
            </a:solidFill>
            <a:ln>
              <a:noFill/>
            </a:ln>
          </p:spPr>
          <p:txBody>
            <a:bodyPr lIns="84746" tIns="42373" rIns="84746" bIns="4237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25">
              <a:extLst>
                <a:ext uri="{FF2B5EF4-FFF2-40B4-BE49-F238E27FC236}">
                  <a16:creationId xmlns:a16="http://schemas.microsoft.com/office/drawing/2014/main" id="{D690C8EC-665D-4BF1-9576-92F32058079B}"/>
                </a:ext>
              </a:extLst>
            </p:cNvPr>
            <p:cNvSpPr>
              <a:spLocks/>
            </p:cNvSpPr>
            <p:nvPr/>
          </p:nvSpPr>
          <p:spPr bwMode="gray">
            <a:xfrm>
              <a:off x="684213" y="3121025"/>
              <a:ext cx="2125662" cy="1504950"/>
            </a:xfrm>
            <a:custGeom>
              <a:avLst/>
              <a:gdLst>
                <a:gd name="T0" fmla="*/ 2147483647 w 1473"/>
                <a:gd name="T1" fmla="*/ 2147483647 h 1075"/>
                <a:gd name="T2" fmla="*/ 2147483647 w 1473"/>
                <a:gd name="T3" fmla="*/ 2147483647 h 1075"/>
                <a:gd name="T4" fmla="*/ 2147483647 w 1473"/>
                <a:gd name="T5" fmla="*/ 2147483647 h 1075"/>
                <a:gd name="T6" fmla="*/ 2147483647 w 1473"/>
                <a:gd name="T7" fmla="*/ 2147483647 h 1075"/>
                <a:gd name="T8" fmla="*/ 2147483647 w 1473"/>
                <a:gd name="T9" fmla="*/ 0 h 1075"/>
                <a:gd name="T10" fmla="*/ 2147483647 w 1473"/>
                <a:gd name="T11" fmla="*/ 2147483647 h 1075"/>
                <a:gd name="T12" fmla="*/ 0 w 1473"/>
                <a:gd name="T13" fmla="*/ 2147483647 h 1075"/>
                <a:gd name="T14" fmla="*/ 2147483647 w 1473"/>
                <a:gd name="T15" fmla="*/ 2147483647 h 1075"/>
                <a:gd name="T16" fmla="*/ 2147483647 w 1473"/>
                <a:gd name="T17" fmla="*/ 2147483647 h 10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73"/>
                <a:gd name="T28" fmla="*/ 0 h 1075"/>
                <a:gd name="T29" fmla="*/ 1473 w 1473"/>
                <a:gd name="T30" fmla="*/ 1075 h 10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73" h="1075">
                  <a:moveTo>
                    <a:pt x="1473" y="989"/>
                  </a:moveTo>
                  <a:lnTo>
                    <a:pt x="1261" y="635"/>
                  </a:lnTo>
                  <a:lnTo>
                    <a:pt x="1402" y="306"/>
                  </a:lnTo>
                  <a:cubicBezTo>
                    <a:pt x="1124" y="326"/>
                    <a:pt x="943" y="255"/>
                    <a:pt x="728" y="78"/>
                  </a:cubicBezTo>
                  <a:lnTo>
                    <a:pt x="867" y="0"/>
                  </a:lnTo>
                  <a:lnTo>
                    <a:pt x="285" y="57"/>
                  </a:lnTo>
                  <a:lnTo>
                    <a:pt x="0" y="553"/>
                  </a:lnTo>
                  <a:lnTo>
                    <a:pt x="127" y="463"/>
                  </a:lnTo>
                  <a:cubicBezTo>
                    <a:pt x="215" y="512"/>
                    <a:pt x="543" y="1075"/>
                    <a:pt x="1473" y="989"/>
                  </a:cubicBezTo>
                  <a:close/>
                </a:path>
              </a:pathLst>
            </a:custGeom>
            <a:solidFill>
              <a:srgbClr val="4D857F"/>
            </a:solidFill>
            <a:ln>
              <a:noFill/>
            </a:ln>
          </p:spPr>
          <p:txBody>
            <a:bodyPr lIns="84746" tIns="42373" rIns="84746" bIns="4237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26">
              <a:extLst>
                <a:ext uri="{FF2B5EF4-FFF2-40B4-BE49-F238E27FC236}">
                  <a16:creationId xmlns:a16="http://schemas.microsoft.com/office/drawing/2014/main" id="{8B92671A-12CC-4AF2-889D-B8B0DA64C3FD}"/>
                </a:ext>
              </a:extLst>
            </p:cNvPr>
            <p:cNvSpPr>
              <a:spLocks/>
            </p:cNvSpPr>
            <p:nvPr/>
          </p:nvSpPr>
          <p:spPr bwMode="gray">
            <a:xfrm>
              <a:off x="3594100" y="1065212"/>
              <a:ext cx="1590675" cy="2120900"/>
            </a:xfrm>
            <a:custGeom>
              <a:avLst/>
              <a:gdLst>
                <a:gd name="T0" fmla="*/ 2147483647 w 1102"/>
                <a:gd name="T1" fmla="*/ 0 h 1514"/>
                <a:gd name="T2" fmla="*/ 2147483647 w 1102"/>
                <a:gd name="T3" fmla="*/ 2147483647 h 1514"/>
                <a:gd name="T4" fmla="*/ 0 w 1102"/>
                <a:gd name="T5" fmla="*/ 2147483647 h 1514"/>
                <a:gd name="T6" fmla="*/ 2147483647 w 1102"/>
                <a:gd name="T7" fmla="*/ 2147483647 h 1514"/>
                <a:gd name="T8" fmla="*/ 2147483647 w 1102"/>
                <a:gd name="T9" fmla="*/ 2147483647 h 1514"/>
                <a:gd name="T10" fmla="*/ 2147483647 w 1102"/>
                <a:gd name="T11" fmla="*/ 2147483647 h 1514"/>
                <a:gd name="T12" fmla="*/ 2147483647 w 1102"/>
                <a:gd name="T13" fmla="*/ 2147483647 h 1514"/>
                <a:gd name="T14" fmla="*/ 2147483647 w 1102"/>
                <a:gd name="T15" fmla="*/ 2147483647 h 1514"/>
                <a:gd name="T16" fmla="*/ 2147483647 w 1102"/>
                <a:gd name="T17" fmla="*/ 0 h 15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2"/>
                <a:gd name="T28" fmla="*/ 0 h 1514"/>
                <a:gd name="T29" fmla="*/ 1102 w 1102"/>
                <a:gd name="T30" fmla="*/ 1514 h 15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2" h="1514">
                  <a:moveTo>
                    <a:pt x="574" y="0"/>
                  </a:moveTo>
                  <a:lnTo>
                    <a:pt x="372" y="374"/>
                  </a:lnTo>
                  <a:lnTo>
                    <a:pt x="0" y="392"/>
                  </a:lnTo>
                  <a:cubicBezTo>
                    <a:pt x="153" y="626"/>
                    <a:pt x="195" y="824"/>
                    <a:pt x="146" y="1098"/>
                  </a:cubicBezTo>
                  <a:lnTo>
                    <a:pt x="13" y="1028"/>
                  </a:lnTo>
                  <a:lnTo>
                    <a:pt x="342" y="1502"/>
                  </a:lnTo>
                  <a:lnTo>
                    <a:pt x="931" y="1514"/>
                  </a:lnTo>
                  <a:lnTo>
                    <a:pt x="778" y="1436"/>
                  </a:lnTo>
                  <a:cubicBezTo>
                    <a:pt x="778" y="1336"/>
                    <a:pt x="1102" y="770"/>
                    <a:pt x="574" y="0"/>
                  </a:cubicBezTo>
                  <a:close/>
                </a:path>
              </a:pathLst>
            </a:custGeom>
            <a:solidFill>
              <a:srgbClr val="B5D5D2"/>
            </a:solidFill>
            <a:ln>
              <a:noFill/>
            </a:ln>
          </p:spPr>
          <p:txBody>
            <a:bodyPr lIns="84746" tIns="42373" rIns="84746" bIns="4237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 Box 11">
              <a:extLst>
                <a:ext uri="{FF2B5EF4-FFF2-40B4-BE49-F238E27FC236}">
                  <a16:creationId xmlns:a16="http://schemas.microsoft.com/office/drawing/2014/main" id="{2B3D5CEC-3946-4157-A23C-2AED9F6B3738}"/>
                </a:ext>
              </a:extLst>
            </p:cNvPr>
            <p:cNvSpPr txBox="1">
              <a:spLocks noChangeArrowheads="1"/>
            </p:cNvSpPr>
            <p:nvPr/>
          </p:nvSpPr>
          <p:spPr bwMode="gray">
            <a:xfrm>
              <a:off x="2781300" y="576251"/>
              <a:ext cx="1130804" cy="513332"/>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9525">
                  <a:solidFill>
                    <a:srgbClr val="000000"/>
                  </a:solidFill>
                  <a:miter lim="800000"/>
                  <a:headEnd/>
                  <a:tailEnd/>
                </a14:hiddenLine>
              </a:ext>
            </a:extLst>
          </p:spPr>
          <p:txBody>
            <a:bodyPr wrap="square" lIns="78992" tIns="39496" rIns="78992" bIns="39496"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Times New Roman" panose="02020603050405020304" pitchFamily="18" charset="0"/>
                </a:rPr>
                <a:t>Risk Appetite</a:t>
              </a:r>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Mincho" panose="02020609040205080304" pitchFamily="49" charset="-128"/>
                <a:cs typeface="+mn-cs"/>
              </a:endParaRPr>
            </a:p>
          </p:txBody>
        </p:sp>
        <p:sp>
          <p:nvSpPr>
            <p:cNvPr id="13" name="Text Box 12">
              <a:extLst>
                <a:ext uri="{FF2B5EF4-FFF2-40B4-BE49-F238E27FC236}">
                  <a16:creationId xmlns:a16="http://schemas.microsoft.com/office/drawing/2014/main" id="{5B9FD076-4DCA-4229-A2F1-98BEBC20CF4C}"/>
                </a:ext>
              </a:extLst>
            </p:cNvPr>
            <p:cNvSpPr txBox="1">
              <a:spLocks noChangeArrowheads="1"/>
            </p:cNvSpPr>
            <p:nvPr/>
          </p:nvSpPr>
          <p:spPr bwMode="gray">
            <a:xfrm>
              <a:off x="3829387" y="2031524"/>
              <a:ext cx="1087210" cy="510652"/>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9525">
                  <a:solidFill>
                    <a:srgbClr val="000000"/>
                  </a:solidFill>
                  <a:miter lim="800000"/>
                  <a:headEnd/>
                  <a:tailEnd/>
                </a14:hiddenLine>
              </a:ext>
            </a:extLst>
          </p:spPr>
          <p:txBody>
            <a:bodyPr wrap="square" lIns="78992" tIns="39496" rIns="78992" bIns="39496" anchor="ctr">
              <a:no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a:ea typeface="MS PGothic" panose="020B0600070205080204" pitchFamily="34" charset="-128"/>
                  <a:cs typeface="Arial" panose="020B0604020202020204" pitchFamily="34" charset="0"/>
                </a:rPr>
                <a:t>Company </a:t>
              </a:r>
              <a:endParaRPr kumimoji="0" lang="en-GB" sz="1200" b="0" i="0" u="none" strike="noStrike" kern="1200" cap="none" spc="0" normalizeH="0" baseline="0" noProof="0" dirty="0">
                <a:ln>
                  <a:noFill/>
                </a:ln>
                <a:solidFill>
                  <a:prstClr val="black"/>
                </a:solidFill>
                <a:effectLst/>
                <a:uLnTx/>
                <a:uFillTx/>
                <a:latin typeface="Roboto"/>
                <a:ea typeface="MS Mincho" panose="02020609040205080304" pitchFamily="49" charset="-128"/>
                <a:cs typeface="+mn-cs"/>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a:ea typeface="MS PGothic" panose="020B0600070205080204" pitchFamily="34" charset="-128"/>
                  <a:cs typeface="Times New Roman" panose="02020603050405020304" pitchFamily="18" charset="0"/>
                </a:rPr>
                <a:t>Data</a:t>
              </a:r>
              <a:endParaRPr kumimoji="0" lang="en-GB" sz="1200" b="0" i="0" u="none" strike="noStrike" kern="1200" cap="none" spc="0" normalizeH="0" baseline="0" noProof="0" dirty="0">
                <a:ln>
                  <a:noFill/>
                </a:ln>
                <a:solidFill>
                  <a:prstClr val="black"/>
                </a:solidFill>
                <a:effectLst/>
                <a:uLnTx/>
                <a:uFillTx/>
                <a:latin typeface="Roboto"/>
                <a:ea typeface="MS Mincho" panose="02020609040205080304" pitchFamily="49" charset="-128"/>
                <a:cs typeface="+mn-cs"/>
              </a:endParaRPr>
            </a:p>
          </p:txBody>
        </p:sp>
        <p:sp>
          <p:nvSpPr>
            <p:cNvPr id="14" name="Text Box 13">
              <a:extLst>
                <a:ext uri="{FF2B5EF4-FFF2-40B4-BE49-F238E27FC236}">
                  <a16:creationId xmlns:a16="http://schemas.microsoft.com/office/drawing/2014/main" id="{5001AB09-12F0-45E5-B750-5AA129411543}"/>
                </a:ext>
              </a:extLst>
            </p:cNvPr>
            <p:cNvSpPr txBox="1">
              <a:spLocks noChangeArrowheads="1"/>
            </p:cNvSpPr>
            <p:nvPr/>
          </p:nvSpPr>
          <p:spPr bwMode="gray">
            <a:xfrm>
              <a:off x="2740800" y="3517790"/>
              <a:ext cx="1617689" cy="510652"/>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9525">
                  <a:solidFill>
                    <a:srgbClr val="000000"/>
                  </a:solidFill>
                  <a:miter lim="800000"/>
                  <a:headEnd/>
                  <a:tailEnd/>
                </a14:hiddenLine>
              </a:ext>
            </a:extLst>
          </p:spPr>
          <p:txBody>
            <a:bodyPr wrap="square" lIns="78992" tIns="39496" rIns="78992" bIns="39496"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a:ea typeface="MS PGothic" panose="020B0600070205080204" pitchFamily="34" charset="-128"/>
                  <a:cs typeface="Times New Roman" panose="02020603050405020304" pitchFamily="18" charset="0"/>
                </a:rPr>
                <a:t>Media and NGO Information</a:t>
              </a:r>
              <a:endParaRPr kumimoji="0" lang="en-GB" sz="1200" b="0" i="0" u="none" strike="noStrike" kern="1200" cap="none" spc="0" normalizeH="0" baseline="0" noProof="0" dirty="0">
                <a:ln>
                  <a:noFill/>
                </a:ln>
                <a:solidFill>
                  <a:prstClr val="black"/>
                </a:solidFill>
                <a:effectLst/>
                <a:uLnTx/>
                <a:uFillTx/>
                <a:latin typeface="Roboto"/>
                <a:ea typeface="MS Mincho" panose="02020609040205080304" pitchFamily="49" charset="-128"/>
                <a:cs typeface="+mn-cs"/>
              </a:endParaRPr>
            </a:p>
          </p:txBody>
        </p:sp>
        <p:sp>
          <p:nvSpPr>
            <p:cNvPr id="15" name="Text Box 14">
              <a:extLst>
                <a:ext uri="{FF2B5EF4-FFF2-40B4-BE49-F238E27FC236}">
                  <a16:creationId xmlns:a16="http://schemas.microsoft.com/office/drawing/2014/main" id="{7913FA67-14CE-4416-A44C-2E49A620D257}"/>
                </a:ext>
              </a:extLst>
            </p:cNvPr>
            <p:cNvSpPr txBox="1">
              <a:spLocks noChangeArrowheads="1"/>
            </p:cNvSpPr>
            <p:nvPr/>
          </p:nvSpPr>
          <p:spPr bwMode="gray">
            <a:xfrm>
              <a:off x="1152525" y="3676684"/>
              <a:ext cx="1198563" cy="295207"/>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9525">
                  <a:solidFill>
                    <a:srgbClr val="000000"/>
                  </a:solidFill>
                  <a:miter lim="800000"/>
                  <a:headEnd/>
                  <a:tailEnd/>
                </a14:hiddenLine>
              </a:ext>
            </a:extLst>
          </p:spPr>
          <p:txBody>
            <a:bodyPr wrap="square" lIns="78992" tIns="39496" rIns="78992" bIns="39496"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a:ea typeface="MS PGothic" panose="020B0600070205080204" pitchFamily="34" charset="-128"/>
                  <a:cs typeface="Times New Roman" panose="02020603050405020304" pitchFamily="18" charset="0"/>
                </a:rPr>
                <a:t>Analysis</a:t>
              </a:r>
              <a:endParaRPr kumimoji="0" lang="en-GB" sz="1100" b="0" i="0" u="none" strike="noStrike" kern="1200" cap="none" spc="0" normalizeH="0" baseline="0" noProof="0" dirty="0">
                <a:ln>
                  <a:noFill/>
                </a:ln>
                <a:solidFill>
                  <a:prstClr val="black"/>
                </a:solidFill>
                <a:effectLst/>
                <a:uLnTx/>
                <a:uFillTx/>
                <a:latin typeface="Roboto"/>
                <a:ea typeface="MS Mincho" panose="02020609040205080304" pitchFamily="49" charset="-128"/>
                <a:cs typeface="+mn-cs"/>
              </a:endParaRPr>
            </a:p>
          </p:txBody>
        </p:sp>
        <p:sp>
          <p:nvSpPr>
            <p:cNvPr id="16" name="Text Box 16">
              <a:extLst>
                <a:ext uri="{FF2B5EF4-FFF2-40B4-BE49-F238E27FC236}">
                  <a16:creationId xmlns:a16="http://schemas.microsoft.com/office/drawing/2014/main" id="{925C11E2-B84A-42ED-BC97-5818B8C5501E}"/>
                </a:ext>
              </a:extLst>
            </p:cNvPr>
            <p:cNvSpPr txBox="1">
              <a:spLocks noChangeArrowheads="1"/>
            </p:cNvSpPr>
            <p:nvPr/>
          </p:nvSpPr>
          <p:spPr bwMode="gray">
            <a:xfrm>
              <a:off x="1009650" y="555614"/>
              <a:ext cx="1156204" cy="729867"/>
            </a:xfrm>
            <a:prstGeom prst="rect">
              <a:avLst/>
            </a:prstGeom>
            <a:noFill/>
            <a:ln>
              <a:noFill/>
            </a:ln>
            <a:extLst>
              <a:ext uri="{909E8E84-426E-40dd-AFC4-6F175D3DCCD1}">
                <a14:hiddenFill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solidFill>
                    <a:srgbClr val="FFFFFF"/>
                  </a:solidFill>
                </a14:hiddenFill>
              </a:ex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9525">
                  <a:solidFill>
                    <a:srgbClr val="000000"/>
                  </a:solidFill>
                  <a:miter lim="800000"/>
                  <a:headEnd/>
                  <a:tailEnd/>
                </a14:hiddenLine>
              </a:ext>
            </a:extLst>
          </p:spPr>
          <p:txBody>
            <a:bodyPr wrap="square" lIns="78992" tIns="39496" rIns="78992" bIns="39496"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Times New Roman" panose="02020603050405020304" pitchFamily="18" charset="0"/>
                </a:rPr>
                <a:t>Stress &amp; Scenario Testing</a:t>
              </a:r>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Mincho" panose="02020609040205080304" pitchFamily="49" charset="-128"/>
                <a:cs typeface="+mn-cs"/>
              </a:endParaRPr>
            </a:p>
          </p:txBody>
        </p:sp>
        <p:grpSp>
          <p:nvGrpSpPr>
            <p:cNvPr id="17" name="Group 16">
              <a:extLst>
                <a:ext uri="{FF2B5EF4-FFF2-40B4-BE49-F238E27FC236}">
                  <a16:creationId xmlns:a16="http://schemas.microsoft.com/office/drawing/2014/main" id="{86F5155B-A6EB-4347-94F8-C209B3C79527}"/>
                </a:ext>
              </a:extLst>
            </p:cNvPr>
            <p:cNvGrpSpPr>
              <a:grpSpLocks/>
            </p:cNvGrpSpPr>
            <p:nvPr/>
          </p:nvGrpSpPr>
          <p:grpSpPr bwMode="auto">
            <a:xfrm>
              <a:off x="1854200" y="1643062"/>
              <a:ext cx="1476375" cy="1382713"/>
              <a:chOff x="1854200" y="1643062"/>
              <a:chExt cx="1476375" cy="1382713"/>
            </a:xfrm>
          </p:grpSpPr>
          <p:sp>
            <p:nvSpPr>
              <p:cNvPr id="24" name="Oval 23">
                <a:extLst>
                  <a:ext uri="{FF2B5EF4-FFF2-40B4-BE49-F238E27FC236}">
                    <a16:creationId xmlns:a16="http://schemas.microsoft.com/office/drawing/2014/main" id="{7AC74D7D-C773-4C32-AEDE-7B42E3DF0241}"/>
                  </a:ext>
                </a:extLst>
              </p:cNvPr>
              <p:cNvSpPr>
                <a:spLocks noChangeAspect="1" noChangeArrowheads="1"/>
              </p:cNvSpPr>
              <p:nvPr/>
            </p:nvSpPr>
            <p:spPr bwMode="auto">
              <a:xfrm>
                <a:off x="1854200" y="1643062"/>
                <a:ext cx="1476375" cy="1382713"/>
              </a:xfrm>
              <a:prstGeom prst="ellipse">
                <a:avLst/>
              </a:prstGeom>
              <a:solidFill>
                <a:srgbClr val="993366"/>
              </a:solidFill>
              <a:ln>
                <a:noFill/>
              </a:ln>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28575">
                    <a:solidFill>
                      <a:srgbClr val="000000"/>
                    </a:solidFill>
                    <a:round/>
                    <a:headEnd/>
                    <a:tailEnd/>
                  </a14:hiddenLine>
                </a:ext>
              </a:extLst>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Calibri" panose="020F0502020204030204" pitchFamily="34" charset="0"/>
                    <a:ea typeface="MS Mincho" panose="02020609040205080304" pitchFamily="49" charset="-128"/>
                    <a:cs typeface="Times New Roman" panose="02020603050405020304" pitchFamily="18" charset="0"/>
                  </a:rPr>
                  <a:t>Risk Culture</a:t>
                </a:r>
                <a:endParaRPr kumimoji="0" lang="en-GB" sz="1200" b="0" i="0" u="none" strike="noStrike" kern="1200" cap="none" spc="0" normalizeH="0" baseline="0" noProof="0">
                  <a:ln>
                    <a:noFill/>
                  </a:ln>
                  <a:solidFill>
                    <a:prstClr val="black"/>
                  </a:solidFill>
                  <a:effectLst/>
                  <a:uLnTx/>
                  <a:uFillTx/>
                  <a:latin typeface="Times New Roman" panose="02020603050405020304" pitchFamily="18" charset="0"/>
                  <a:ea typeface="MS Mincho" panose="02020609040205080304" pitchFamily="49" charset="-128"/>
                  <a:cs typeface="+mn-cs"/>
                </a:endParaRPr>
              </a:p>
            </p:txBody>
          </p:sp>
          <p:sp>
            <p:nvSpPr>
              <p:cNvPr id="25" name="Oval 24">
                <a:extLst>
                  <a:ext uri="{FF2B5EF4-FFF2-40B4-BE49-F238E27FC236}">
                    <a16:creationId xmlns:a16="http://schemas.microsoft.com/office/drawing/2014/main" id="{73D4F4EB-561A-43B8-9486-5891BAA81190}"/>
                  </a:ext>
                </a:extLst>
              </p:cNvPr>
              <p:cNvSpPr>
                <a:spLocks noChangeAspect="1" noChangeArrowheads="1"/>
              </p:cNvSpPr>
              <p:nvPr/>
            </p:nvSpPr>
            <p:spPr bwMode="auto">
              <a:xfrm>
                <a:off x="1854200" y="1643062"/>
                <a:ext cx="1476375" cy="1382713"/>
              </a:xfrm>
              <a:prstGeom prst="ellipse">
                <a:avLst/>
              </a:prstGeom>
              <a:solidFill>
                <a:schemeClr val="tx1">
                  <a:lumMod val="75000"/>
                  <a:lumOff val="25000"/>
                </a:schemeClr>
              </a:solidFill>
              <a:ln w="76200">
                <a:solidFill>
                  <a:schemeClr val="bg1">
                    <a:lumMod val="85000"/>
                  </a:schemeClr>
                </a:solidFill>
              </a:ln>
              <a:effectLst>
                <a:outerShdw blurRad="76200" dir="13500000" sy="23000" kx="1200000" algn="br" rotWithShape="0">
                  <a:prstClr val="black">
                    <a:alpha val="20000"/>
                  </a:prstClr>
                </a:outerShdw>
              </a:effectLst>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28575">
                    <a:solidFill>
                      <a:srgbClr val="000000"/>
                    </a:solidFill>
                    <a:round/>
                    <a:headEnd/>
                    <a:tailEnd/>
                  </a14:hiddenLine>
                </a:ext>
              </a:extLst>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a:ea typeface="MS Mincho" panose="02020609040205080304" pitchFamily="49" charset="-128"/>
                    <a:cs typeface="Times New Roman" panose="02020603050405020304" pitchFamily="18" charset="0"/>
                  </a:rPr>
                  <a:t>Research Process</a:t>
                </a:r>
                <a:endParaRPr kumimoji="0" lang="en-GB" sz="1050" b="0" i="0" u="none" strike="noStrike" kern="1200" cap="none" spc="0" normalizeH="0" baseline="0" noProof="0" dirty="0">
                  <a:ln>
                    <a:noFill/>
                  </a:ln>
                  <a:solidFill>
                    <a:prstClr val="black"/>
                  </a:solidFill>
                  <a:effectLst/>
                  <a:uLnTx/>
                  <a:uFillTx/>
                  <a:latin typeface="Roboto"/>
                  <a:ea typeface="MS Mincho" panose="02020609040205080304" pitchFamily="49" charset="-128"/>
                  <a:cs typeface="+mn-cs"/>
                </a:endParaRPr>
              </a:p>
            </p:txBody>
          </p:sp>
        </p:grpSp>
        <p:sp>
          <p:nvSpPr>
            <p:cNvPr id="18" name="Freeform 35">
              <a:extLst>
                <a:ext uri="{FF2B5EF4-FFF2-40B4-BE49-F238E27FC236}">
                  <a16:creationId xmlns:a16="http://schemas.microsoft.com/office/drawing/2014/main" id="{61786E29-A65C-4A6E-A484-CB240ECBA839}"/>
                </a:ext>
              </a:extLst>
            </p:cNvPr>
            <p:cNvSpPr>
              <a:spLocks/>
            </p:cNvSpPr>
            <p:nvPr/>
          </p:nvSpPr>
          <p:spPr bwMode="gray">
            <a:xfrm>
              <a:off x="2344738" y="26987"/>
              <a:ext cx="2136775" cy="1550988"/>
            </a:xfrm>
            <a:custGeom>
              <a:avLst/>
              <a:gdLst>
                <a:gd name="T0" fmla="*/ 0 w 1508"/>
                <a:gd name="T1" fmla="*/ 2147483647 h 1128"/>
                <a:gd name="T2" fmla="*/ 2147483647 w 1508"/>
                <a:gd name="T3" fmla="*/ 2147483647 h 1128"/>
                <a:gd name="T4" fmla="*/ 2147483647 w 1508"/>
                <a:gd name="T5" fmla="*/ 2147483647 h 1128"/>
                <a:gd name="T6" fmla="*/ 2147483647 w 1508"/>
                <a:gd name="T7" fmla="*/ 2147483647 h 1128"/>
                <a:gd name="T8" fmla="*/ 2147483647 w 1508"/>
                <a:gd name="T9" fmla="*/ 2147483647 h 1128"/>
                <a:gd name="T10" fmla="*/ 2147483647 w 1508"/>
                <a:gd name="T11" fmla="*/ 2147483647 h 1128"/>
                <a:gd name="T12" fmla="*/ 2147483647 w 1508"/>
                <a:gd name="T13" fmla="*/ 2147483647 h 1128"/>
                <a:gd name="T14" fmla="*/ 2147483647 w 1508"/>
                <a:gd name="T15" fmla="*/ 2147483647 h 1128"/>
                <a:gd name="T16" fmla="*/ 0 w 1508"/>
                <a:gd name="T17" fmla="*/ 2147483647 h 11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08"/>
                <a:gd name="T28" fmla="*/ 0 h 1128"/>
                <a:gd name="T29" fmla="*/ 1508 w 1508"/>
                <a:gd name="T30" fmla="*/ 1128 h 11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08" h="1128">
                  <a:moveTo>
                    <a:pt x="0" y="88"/>
                  </a:moveTo>
                  <a:lnTo>
                    <a:pt x="224" y="480"/>
                  </a:lnTo>
                  <a:lnTo>
                    <a:pt x="80" y="796"/>
                  </a:lnTo>
                  <a:cubicBezTo>
                    <a:pt x="364" y="776"/>
                    <a:pt x="552" y="856"/>
                    <a:pt x="772" y="1036"/>
                  </a:cubicBezTo>
                  <a:lnTo>
                    <a:pt x="624" y="1128"/>
                  </a:lnTo>
                  <a:lnTo>
                    <a:pt x="1217" y="1070"/>
                  </a:lnTo>
                  <a:lnTo>
                    <a:pt x="1508" y="564"/>
                  </a:lnTo>
                  <a:lnTo>
                    <a:pt x="1388" y="648"/>
                  </a:lnTo>
                  <a:cubicBezTo>
                    <a:pt x="1299" y="598"/>
                    <a:pt x="948" y="0"/>
                    <a:pt x="0" y="88"/>
                  </a:cubicBezTo>
                  <a:close/>
                </a:path>
              </a:pathLst>
            </a:custGeom>
            <a:solidFill>
              <a:schemeClr val="bg1">
                <a:lumMod val="95000"/>
              </a:schemeClr>
            </a:solidFill>
            <a:ln>
              <a:noFill/>
            </a:ln>
          </p:spPr>
          <p:txBody>
            <a:bodyPr lIns="84746" tIns="42373" rIns="84746" bIns="4237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36">
              <a:extLst>
                <a:ext uri="{FF2B5EF4-FFF2-40B4-BE49-F238E27FC236}">
                  <a16:creationId xmlns:a16="http://schemas.microsoft.com/office/drawing/2014/main" id="{E36D9EC3-CD0D-4EDA-8E27-17452113A248}"/>
                </a:ext>
              </a:extLst>
            </p:cNvPr>
            <p:cNvSpPr>
              <a:spLocks/>
            </p:cNvSpPr>
            <p:nvPr/>
          </p:nvSpPr>
          <p:spPr bwMode="gray">
            <a:xfrm>
              <a:off x="0" y="1511300"/>
              <a:ext cx="1581150" cy="2108200"/>
            </a:xfrm>
            <a:custGeom>
              <a:avLst/>
              <a:gdLst>
                <a:gd name="T0" fmla="*/ 2147483647 w 1118"/>
                <a:gd name="T1" fmla="*/ 2147483647 h 1536"/>
                <a:gd name="T2" fmla="*/ 2147483647 w 1118"/>
                <a:gd name="T3" fmla="*/ 2147483647 h 1536"/>
                <a:gd name="T4" fmla="*/ 2147483647 w 1118"/>
                <a:gd name="T5" fmla="*/ 2147483647 h 1536"/>
                <a:gd name="T6" fmla="*/ 2147483647 w 1118"/>
                <a:gd name="T7" fmla="*/ 2147483647 h 1536"/>
                <a:gd name="T8" fmla="*/ 2147483647 w 1118"/>
                <a:gd name="T9" fmla="*/ 2147483647 h 1536"/>
                <a:gd name="T10" fmla="*/ 2147483647 w 1118"/>
                <a:gd name="T11" fmla="*/ 2147483647 h 1536"/>
                <a:gd name="T12" fmla="*/ 2147483647 w 1118"/>
                <a:gd name="T13" fmla="*/ 0 h 1536"/>
                <a:gd name="T14" fmla="*/ 2147483647 w 1118"/>
                <a:gd name="T15" fmla="*/ 2147483647 h 1536"/>
                <a:gd name="T16" fmla="*/ 2147483647 w 1118"/>
                <a:gd name="T17" fmla="*/ 2147483647 h 1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8"/>
                <a:gd name="T28" fmla="*/ 0 h 1536"/>
                <a:gd name="T29" fmla="*/ 1118 w 1118"/>
                <a:gd name="T30" fmla="*/ 1536 h 1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8" h="1536">
                  <a:moveTo>
                    <a:pt x="538" y="1536"/>
                  </a:moveTo>
                  <a:lnTo>
                    <a:pt x="740" y="1180"/>
                  </a:lnTo>
                  <a:lnTo>
                    <a:pt x="1118" y="1140"/>
                  </a:lnTo>
                  <a:cubicBezTo>
                    <a:pt x="962" y="902"/>
                    <a:pt x="910" y="704"/>
                    <a:pt x="960" y="424"/>
                  </a:cubicBezTo>
                  <a:lnTo>
                    <a:pt x="1096" y="496"/>
                  </a:lnTo>
                  <a:lnTo>
                    <a:pt x="760" y="12"/>
                  </a:lnTo>
                  <a:lnTo>
                    <a:pt x="160" y="0"/>
                  </a:lnTo>
                  <a:lnTo>
                    <a:pt x="316" y="80"/>
                  </a:lnTo>
                  <a:cubicBezTo>
                    <a:pt x="316" y="182"/>
                    <a:pt x="0" y="751"/>
                    <a:pt x="538" y="1536"/>
                  </a:cubicBezTo>
                  <a:close/>
                </a:path>
              </a:pathLst>
            </a:custGeom>
            <a:solidFill>
              <a:srgbClr val="315552"/>
            </a:solidFill>
            <a:ln>
              <a:noFill/>
            </a:ln>
            <a:extLst>
              <a:ext uri="{91240B29-F687-4f45-9708-019B960494DF}">
                <a14:hiddenLine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3175" cap="flat" cmpd="sng">
                  <a:solidFill>
                    <a:srgbClr val="000000"/>
                  </a:solidFill>
                  <a:prstDash val="solid"/>
                  <a:round/>
                  <a:headEnd type="none" w="sm" len="sm"/>
                  <a:tailEnd type="none" w="sm" len="sm"/>
                </a14:hiddenLine>
              </a:ext>
            </a:extLst>
          </p:spPr>
          <p:txBody>
            <a:bodyPr lIns="84746" tIns="42373" rIns="84746" bIns="4237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7">
              <a:extLst>
                <a:ext uri="{FF2B5EF4-FFF2-40B4-BE49-F238E27FC236}">
                  <a16:creationId xmlns:a16="http://schemas.microsoft.com/office/drawing/2014/main" id="{2EEADFD7-1B76-4E7A-9047-657615246907}"/>
                </a:ext>
              </a:extLst>
            </p:cNvPr>
            <p:cNvSpPr txBox="1"/>
            <p:nvPr/>
          </p:nvSpPr>
          <p:spPr>
            <a:xfrm>
              <a:off x="2633532" y="475473"/>
              <a:ext cx="1868263" cy="738664"/>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a:ea typeface="MS Mincho" panose="02020609040205080304" pitchFamily="49" charset="-128"/>
                  <a:cs typeface="Arial" panose="020B0604020202020204" pitchFamily="34" charset="0"/>
                </a:rPr>
                <a:t>Publication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Roboto"/>
                  <a:ea typeface="MS Mincho" panose="02020609040205080304" pitchFamily="49" charset="-128"/>
                  <a:cs typeface="Arial" panose="020B0604020202020204" pitchFamily="34" charset="0"/>
                </a:rPr>
                <a:t>ESG Rating Report</a:t>
              </a:r>
              <a:endParaRPr kumimoji="0" lang="en-GB" sz="1100" b="0" i="0" u="none" strike="noStrike" kern="1200" cap="none" spc="0" normalizeH="0" baseline="0" noProof="0" dirty="0">
                <a:ln>
                  <a:noFill/>
                </a:ln>
                <a:solidFill>
                  <a:prstClr val="black"/>
                </a:solidFill>
                <a:effectLst/>
                <a:uLnTx/>
                <a:uFillTx/>
                <a:latin typeface="Roboto"/>
                <a:ea typeface="MS Mincho" panose="02020609040205080304" pitchFamily="49" charset="-128"/>
                <a:cs typeface="+mn-cs"/>
              </a:endParaRPr>
            </a:p>
          </p:txBody>
        </p:sp>
        <p:sp>
          <p:nvSpPr>
            <p:cNvPr id="21" name="TextBox 18">
              <a:extLst>
                <a:ext uri="{FF2B5EF4-FFF2-40B4-BE49-F238E27FC236}">
                  <a16:creationId xmlns:a16="http://schemas.microsoft.com/office/drawing/2014/main" id="{5D0B83F1-16AB-4394-A0DA-5302753A1068}"/>
                </a:ext>
              </a:extLst>
            </p:cNvPr>
            <p:cNvSpPr txBox="1"/>
            <p:nvPr/>
          </p:nvSpPr>
          <p:spPr>
            <a:xfrm>
              <a:off x="268178" y="2077690"/>
              <a:ext cx="1180306" cy="73866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a:ea typeface="MS Mincho" panose="02020609040205080304" pitchFamily="49" charset="-128"/>
                  <a:cs typeface="Arial" panose="020B0604020202020204" pitchFamily="34" charset="0"/>
                </a:rPr>
                <a:t>Quality and Peer Review</a:t>
              </a:r>
              <a:endParaRPr kumimoji="0" lang="en-GB" sz="1100" b="0" i="0" u="none" strike="noStrike" kern="1200" cap="none" spc="0" normalizeH="0" baseline="0" noProof="0" dirty="0">
                <a:ln>
                  <a:noFill/>
                </a:ln>
                <a:solidFill>
                  <a:prstClr val="black"/>
                </a:solidFill>
                <a:effectLst/>
                <a:uLnTx/>
                <a:uFillTx/>
                <a:latin typeface="Roboto"/>
                <a:ea typeface="MS Mincho" panose="02020609040205080304" pitchFamily="49" charset="-128"/>
                <a:cs typeface="+mn-cs"/>
              </a:endParaRPr>
            </a:p>
          </p:txBody>
        </p:sp>
        <p:sp>
          <p:nvSpPr>
            <p:cNvPr id="22" name="Freeform 39">
              <a:extLst>
                <a:ext uri="{FF2B5EF4-FFF2-40B4-BE49-F238E27FC236}">
                  <a16:creationId xmlns:a16="http://schemas.microsoft.com/office/drawing/2014/main" id="{9E22B4D1-2F98-4B17-87C8-1DEBF93C6215}"/>
                </a:ext>
              </a:extLst>
            </p:cNvPr>
            <p:cNvSpPr>
              <a:spLocks/>
            </p:cNvSpPr>
            <p:nvPr/>
          </p:nvSpPr>
          <p:spPr bwMode="gray">
            <a:xfrm>
              <a:off x="547688" y="0"/>
              <a:ext cx="2001837" cy="1882775"/>
            </a:xfrm>
            <a:custGeom>
              <a:avLst/>
              <a:gdLst>
                <a:gd name="T0" fmla="*/ 0 w 1388"/>
                <a:gd name="T1" fmla="*/ 2147483647 h 1345"/>
                <a:gd name="T2" fmla="*/ 2147483647 w 1388"/>
                <a:gd name="T3" fmla="*/ 2147483647 h 1345"/>
                <a:gd name="T4" fmla="*/ 2147483647 w 1388"/>
                <a:gd name="T5" fmla="*/ 2147483647 h 1345"/>
                <a:gd name="T6" fmla="*/ 2147483647 w 1388"/>
                <a:gd name="T7" fmla="*/ 2147483647 h 1345"/>
                <a:gd name="T8" fmla="*/ 2147483647 w 1388"/>
                <a:gd name="T9" fmla="*/ 2147483647 h 1345"/>
                <a:gd name="T10" fmla="*/ 2147483647 w 1388"/>
                <a:gd name="T11" fmla="*/ 2147483647 h 1345"/>
                <a:gd name="T12" fmla="*/ 2147483647 w 1388"/>
                <a:gd name="T13" fmla="*/ 0 h 1345"/>
                <a:gd name="T14" fmla="*/ 2147483647 w 1388"/>
                <a:gd name="T15" fmla="*/ 2147483647 h 1345"/>
                <a:gd name="T16" fmla="*/ 0 w 1388"/>
                <a:gd name="T17" fmla="*/ 2147483647 h 13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8"/>
                <a:gd name="T28" fmla="*/ 0 h 1345"/>
                <a:gd name="T29" fmla="*/ 1388 w 1388"/>
                <a:gd name="T30" fmla="*/ 1345 h 13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8" h="1345">
                  <a:moveTo>
                    <a:pt x="0" y="1015"/>
                  </a:moveTo>
                  <a:lnTo>
                    <a:pt x="402" y="1033"/>
                  </a:lnTo>
                  <a:lnTo>
                    <a:pt x="612" y="1345"/>
                  </a:lnTo>
                  <a:cubicBezTo>
                    <a:pt x="745" y="1099"/>
                    <a:pt x="880" y="935"/>
                    <a:pt x="1145" y="848"/>
                  </a:cubicBezTo>
                  <a:lnTo>
                    <a:pt x="1163" y="1008"/>
                  </a:lnTo>
                  <a:lnTo>
                    <a:pt x="1388" y="483"/>
                  </a:lnTo>
                  <a:lnTo>
                    <a:pt x="1108" y="0"/>
                  </a:lnTo>
                  <a:lnTo>
                    <a:pt x="1105" y="126"/>
                  </a:lnTo>
                  <a:cubicBezTo>
                    <a:pt x="1017" y="173"/>
                    <a:pt x="426" y="184"/>
                    <a:pt x="0" y="1015"/>
                  </a:cubicBezTo>
                  <a:close/>
                </a:path>
              </a:pathLst>
            </a:custGeom>
            <a:solidFill>
              <a:srgbClr val="1C302E"/>
            </a:solidFill>
            <a:ln>
              <a:noFill/>
            </a:ln>
          </p:spPr>
          <p:txBody>
            <a:bodyPr lIns="84746" tIns="42373" rIns="84746" bIns="4237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0">
              <a:extLst>
                <a:ext uri="{FF2B5EF4-FFF2-40B4-BE49-F238E27FC236}">
                  <a16:creationId xmlns:a16="http://schemas.microsoft.com/office/drawing/2014/main" id="{5E310174-B515-4477-BF26-C66A0175017F}"/>
                </a:ext>
              </a:extLst>
            </p:cNvPr>
            <p:cNvSpPr txBox="1"/>
            <p:nvPr/>
          </p:nvSpPr>
          <p:spPr>
            <a:xfrm>
              <a:off x="1088578" y="647322"/>
              <a:ext cx="1263402" cy="523219"/>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a:ea typeface="MS Mincho" panose="02020609040205080304" pitchFamily="49" charset="-128"/>
                  <a:cs typeface="Arial" panose="020B0604020202020204" pitchFamily="34" charset="0"/>
                </a:rPr>
                <a:t>Company Feedback</a:t>
              </a:r>
              <a:endParaRPr kumimoji="0" lang="en-GB" sz="1100" b="0" i="0" u="none" strike="noStrike" kern="1200" cap="none" spc="0" normalizeH="0" baseline="0" noProof="0" dirty="0">
                <a:ln>
                  <a:noFill/>
                </a:ln>
                <a:solidFill>
                  <a:prstClr val="black"/>
                </a:solidFill>
                <a:effectLst/>
                <a:uLnTx/>
                <a:uFillTx/>
                <a:latin typeface="Roboto"/>
                <a:ea typeface="MS Mincho" panose="02020609040205080304" pitchFamily="49" charset="-128"/>
                <a:cs typeface="+mn-cs"/>
              </a:endParaRPr>
            </a:p>
          </p:txBody>
        </p:sp>
      </p:grpSp>
      <p:graphicFrame>
        <p:nvGraphicFramePr>
          <p:cNvPr id="26" name="Diagram 25">
            <a:extLst>
              <a:ext uri="{FF2B5EF4-FFF2-40B4-BE49-F238E27FC236}">
                <a16:creationId xmlns:a16="http://schemas.microsoft.com/office/drawing/2014/main" id="{61CA67E0-CB39-4AA9-B096-E3803437229B}"/>
              </a:ext>
            </a:extLst>
          </p:cNvPr>
          <p:cNvGraphicFramePr/>
          <p:nvPr/>
        </p:nvGraphicFramePr>
        <p:xfrm>
          <a:off x="6867660" y="2562691"/>
          <a:ext cx="4495801"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a:extLst>
              <a:ext uri="{FF2B5EF4-FFF2-40B4-BE49-F238E27FC236}">
                <a16:creationId xmlns:a16="http://schemas.microsoft.com/office/drawing/2014/main" id="{10CDC960-8D80-4E6E-BBB7-5B1F847EB420}"/>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B6064"/>
                </a:solidFill>
                <a:effectLst/>
                <a:uLnTx/>
                <a:uFillTx/>
                <a:latin typeface="Roboto" pitchFamily="2" charset="0"/>
                <a:cs typeface="+mn-cs"/>
              </a:rPr>
              <a:t>© 2019 SUSTAINALYTICS – CONFIDENTIAL &amp; PROPRIETARY</a:t>
            </a:r>
          </a:p>
        </p:txBody>
      </p:sp>
      <p:sp>
        <p:nvSpPr>
          <p:cNvPr id="6" name="Rectangle: Rounded Corners 5">
            <a:extLst>
              <a:ext uri="{FF2B5EF4-FFF2-40B4-BE49-F238E27FC236}">
                <a16:creationId xmlns:a16="http://schemas.microsoft.com/office/drawing/2014/main" id="{39263C82-D908-483E-A534-54B9A6860137}"/>
              </a:ext>
            </a:extLst>
          </p:cNvPr>
          <p:cNvSpPr/>
          <p:nvPr/>
        </p:nvSpPr>
        <p:spPr>
          <a:xfrm>
            <a:off x="297553" y="1901102"/>
            <a:ext cx="1821428" cy="786178"/>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Roboto"/>
                <a:ea typeface="+mn-ea"/>
                <a:cs typeface="+mn-cs"/>
              </a:rPr>
              <a:t>Corporate publications and regulatory filings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Roboto"/>
                <a:ea typeface="+mn-ea"/>
                <a:cs typeface="+mn-cs"/>
              </a:rPr>
              <a:t>NGO reports/websites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Roboto"/>
                <a:ea typeface="+mn-ea"/>
                <a:cs typeface="+mn-cs"/>
              </a:rPr>
              <a:t>News and other media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Roboto"/>
                <a:ea typeface="+mn-ea"/>
                <a:cs typeface="+mn-cs"/>
              </a:rPr>
              <a:t>Company dialogue</a:t>
            </a:r>
          </a:p>
        </p:txBody>
      </p:sp>
      <p:sp>
        <p:nvSpPr>
          <p:cNvPr id="27" name="Rectangle: Rounded Corners 26">
            <a:extLst>
              <a:ext uri="{FF2B5EF4-FFF2-40B4-BE49-F238E27FC236}">
                <a16:creationId xmlns:a16="http://schemas.microsoft.com/office/drawing/2014/main" id="{D8496A18-289E-450E-9812-2D9D0F057142}"/>
              </a:ext>
            </a:extLst>
          </p:cNvPr>
          <p:cNvSpPr/>
          <p:nvPr/>
        </p:nvSpPr>
        <p:spPr>
          <a:xfrm>
            <a:off x="6096000" y="2026157"/>
            <a:ext cx="1943217" cy="2079531"/>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Roboto"/>
                <a:ea typeface="+mn-ea"/>
                <a:cs typeface="+mn-cs"/>
              </a:rPr>
              <a:t>Daily search of news sources. social media, specialized publications and non-government organizations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Roboto"/>
                <a:ea typeface="+mn-ea"/>
                <a:cs typeface="+mn-cs"/>
              </a:rPr>
              <a:t>Focus on well-known, respected global and regional media 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Roboto"/>
                <a:ea typeface="+mn-ea"/>
                <a:cs typeface="+mn-cs"/>
              </a:rPr>
              <a:t>Dedicated research team</a:t>
            </a:r>
          </a:p>
        </p:txBody>
      </p:sp>
    </p:spTree>
    <p:extLst>
      <p:ext uri="{BB962C8B-B14F-4D97-AF65-F5344CB8AC3E}">
        <p14:creationId xmlns:p14="http://schemas.microsoft.com/office/powerpoint/2010/main" val="3856188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48CDEB-BFCE-475C-84F9-FE0B666A6B3C}"/>
              </a:ext>
            </a:extLst>
          </p:cNvPr>
          <p:cNvSpPr>
            <a:spLocks noGrp="1"/>
          </p:cNvSpPr>
          <p:nvPr>
            <p:ph type="title"/>
          </p:nvPr>
        </p:nvSpPr>
        <p:spPr/>
        <p:txBody>
          <a:bodyPr/>
          <a:lstStyle/>
          <a:p>
            <a:r>
              <a:rPr lang="en-US" dirty="0"/>
              <a:t>ESG Indicator Types</a:t>
            </a:r>
          </a:p>
        </p:txBody>
      </p:sp>
      <p:sp>
        <p:nvSpPr>
          <p:cNvPr id="8" name="Rectangle 7">
            <a:extLst>
              <a:ext uri="{FF2B5EF4-FFF2-40B4-BE49-F238E27FC236}">
                <a16:creationId xmlns:a16="http://schemas.microsoft.com/office/drawing/2014/main" id="{A8F83D9B-7667-41B3-ADF0-44A876CC5099}"/>
              </a:ext>
            </a:extLst>
          </p:cNvPr>
          <p:cNvSpPr/>
          <p:nvPr/>
        </p:nvSpPr>
        <p:spPr>
          <a:xfrm>
            <a:off x="3391964" y="1367767"/>
            <a:ext cx="2605667" cy="580096"/>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Management Indicators</a:t>
            </a:r>
          </a:p>
        </p:txBody>
      </p:sp>
      <p:sp>
        <p:nvSpPr>
          <p:cNvPr id="10" name="Rectangle 9">
            <a:extLst>
              <a:ext uri="{FF2B5EF4-FFF2-40B4-BE49-F238E27FC236}">
                <a16:creationId xmlns:a16="http://schemas.microsoft.com/office/drawing/2014/main" id="{AB15EC2E-3323-49AA-A00B-197E23D57487}"/>
              </a:ext>
            </a:extLst>
          </p:cNvPr>
          <p:cNvSpPr/>
          <p:nvPr/>
        </p:nvSpPr>
        <p:spPr>
          <a:xfrm>
            <a:off x="3620383" y="3970765"/>
            <a:ext cx="2148829" cy="4191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Performance/ Outcomes</a:t>
            </a:r>
          </a:p>
        </p:txBody>
      </p:sp>
      <p:sp>
        <p:nvSpPr>
          <p:cNvPr id="12" name="Rectangle 11">
            <a:extLst>
              <a:ext uri="{FF2B5EF4-FFF2-40B4-BE49-F238E27FC236}">
                <a16:creationId xmlns:a16="http://schemas.microsoft.com/office/drawing/2014/main" id="{86994021-B90F-40AD-A167-E884C07AE651}"/>
              </a:ext>
            </a:extLst>
          </p:cNvPr>
          <p:cNvSpPr/>
          <p:nvPr/>
        </p:nvSpPr>
        <p:spPr>
          <a:xfrm>
            <a:off x="3620383" y="2134702"/>
            <a:ext cx="2148828" cy="4191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Policies</a:t>
            </a:r>
          </a:p>
        </p:txBody>
      </p:sp>
      <p:sp>
        <p:nvSpPr>
          <p:cNvPr id="14" name="Rectangle 13">
            <a:extLst>
              <a:ext uri="{FF2B5EF4-FFF2-40B4-BE49-F238E27FC236}">
                <a16:creationId xmlns:a16="http://schemas.microsoft.com/office/drawing/2014/main" id="{C2ECACE3-7B56-4005-BB4D-84D89233F955}"/>
              </a:ext>
            </a:extLst>
          </p:cNvPr>
          <p:cNvSpPr/>
          <p:nvPr/>
        </p:nvSpPr>
        <p:spPr>
          <a:xfrm>
            <a:off x="3620383" y="2707655"/>
            <a:ext cx="2148829" cy="4191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Programs and Management Systems</a:t>
            </a:r>
          </a:p>
        </p:txBody>
      </p:sp>
      <p:sp>
        <p:nvSpPr>
          <p:cNvPr id="16" name="Rectangle 15">
            <a:extLst>
              <a:ext uri="{FF2B5EF4-FFF2-40B4-BE49-F238E27FC236}">
                <a16:creationId xmlns:a16="http://schemas.microsoft.com/office/drawing/2014/main" id="{6221510B-D931-4B62-B275-34FF17111D78}"/>
              </a:ext>
            </a:extLst>
          </p:cNvPr>
          <p:cNvSpPr/>
          <p:nvPr/>
        </p:nvSpPr>
        <p:spPr>
          <a:xfrm>
            <a:off x="3620383" y="3337351"/>
            <a:ext cx="2148829" cy="4191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Disclosure and Compliance Initiatives</a:t>
            </a:r>
          </a:p>
        </p:txBody>
      </p:sp>
      <p:sp>
        <p:nvSpPr>
          <p:cNvPr id="18" name="Rectangle 17">
            <a:extLst>
              <a:ext uri="{FF2B5EF4-FFF2-40B4-BE49-F238E27FC236}">
                <a16:creationId xmlns:a16="http://schemas.microsoft.com/office/drawing/2014/main" id="{8B5A4576-5F2C-4DB6-BF5F-768F4E880890}"/>
              </a:ext>
            </a:extLst>
          </p:cNvPr>
          <p:cNvSpPr/>
          <p:nvPr/>
        </p:nvSpPr>
        <p:spPr>
          <a:xfrm>
            <a:off x="6164901" y="1360216"/>
            <a:ext cx="2605667" cy="58009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Events Indicators</a:t>
            </a:r>
          </a:p>
        </p:txBody>
      </p:sp>
      <p:sp>
        <p:nvSpPr>
          <p:cNvPr id="20" name="Rectangle 19">
            <a:extLst>
              <a:ext uri="{FF2B5EF4-FFF2-40B4-BE49-F238E27FC236}">
                <a16:creationId xmlns:a16="http://schemas.microsoft.com/office/drawing/2014/main" id="{626B7290-1B00-4AC3-B3D9-A795B165815A}"/>
              </a:ext>
            </a:extLst>
          </p:cNvPr>
          <p:cNvSpPr/>
          <p:nvPr/>
        </p:nvSpPr>
        <p:spPr>
          <a:xfrm>
            <a:off x="8937838" y="1367767"/>
            <a:ext cx="2605667" cy="58009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Product/Activity Involvement</a:t>
            </a:r>
          </a:p>
        </p:txBody>
      </p:sp>
      <p:sp>
        <p:nvSpPr>
          <p:cNvPr id="22" name="Rectangle 21">
            <a:extLst>
              <a:ext uri="{FF2B5EF4-FFF2-40B4-BE49-F238E27FC236}">
                <a16:creationId xmlns:a16="http://schemas.microsoft.com/office/drawing/2014/main" id="{493DA53A-4A2E-4A9F-A241-1820DAFDB54E}"/>
              </a:ext>
            </a:extLst>
          </p:cNvPr>
          <p:cNvSpPr/>
          <p:nvPr/>
        </p:nvSpPr>
        <p:spPr>
          <a:xfrm>
            <a:off x="619027" y="1367767"/>
            <a:ext cx="2605667" cy="5800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Exposure Indicators</a:t>
            </a:r>
          </a:p>
        </p:txBody>
      </p:sp>
      <p:sp>
        <p:nvSpPr>
          <p:cNvPr id="24" name="Rectangle 23">
            <a:extLst>
              <a:ext uri="{FF2B5EF4-FFF2-40B4-BE49-F238E27FC236}">
                <a16:creationId xmlns:a16="http://schemas.microsoft.com/office/drawing/2014/main" id="{C15A49E1-9301-44E4-896A-0C566BE59E7D}"/>
              </a:ext>
            </a:extLst>
          </p:cNvPr>
          <p:cNvSpPr/>
          <p:nvPr/>
        </p:nvSpPr>
        <p:spPr>
          <a:xfrm>
            <a:off x="847446" y="3970765"/>
            <a:ext cx="2148829" cy="419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Financial Health</a:t>
            </a:r>
          </a:p>
        </p:txBody>
      </p:sp>
      <p:sp>
        <p:nvSpPr>
          <p:cNvPr id="26" name="Rectangle 25">
            <a:extLst>
              <a:ext uri="{FF2B5EF4-FFF2-40B4-BE49-F238E27FC236}">
                <a16:creationId xmlns:a16="http://schemas.microsoft.com/office/drawing/2014/main" id="{E2287D77-3189-4BDB-A138-39CAC85D982D}"/>
              </a:ext>
            </a:extLst>
          </p:cNvPr>
          <p:cNvSpPr/>
          <p:nvPr/>
        </p:nvSpPr>
        <p:spPr>
          <a:xfrm>
            <a:off x="847446" y="2134702"/>
            <a:ext cx="2148828" cy="419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Industry</a:t>
            </a:r>
          </a:p>
        </p:txBody>
      </p:sp>
      <p:sp>
        <p:nvSpPr>
          <p:cNvPr id="28" name="Rectangle 27">
            <a:extLst>
              <a:ext uri="{FF2B5EF4-FFF2-40B4-BE49-F238E27FC236}">
                <a16:creationId xmlns:a16="http://schemas.microsoft.com/office/drawing/2014/main" id="{FDD33356-8D5D-42CF-AF1D-0EFF1521E7B1}"/>
              </a:ext>
            </a:extLst>
          </p:cNvPr>
          <p:cNvSpPr/>
          <p:nvPr/>
        </p:nvSpPr>
        <p:spPr>
          <a:xfrm>
            <a:off x="847446" y="2707655"/>
            <a:ext cx="2148829" cy="419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Geographic</a:t>
            </a:r>
          </a:p>
        </p:txBody>
      </p:sp>
      <p:sp>
        <p:nvSpPr>
          <p:cNvPr id="30" name="Rectangle 29">
            <a:extLst>
              <a:ext uri="{FF2B5EF4-FFF2-40B4-BE49-F238E27FC236}">
                <a16:creationId xmlns:a16="http://schemas.microsoft.com/office/drawing/2014/main" id="{AC03BFC6-3F36-49D5-ADD2-475843B76C63}"/>
              </a:ext>
            </a:extLst>
          </p:cNvPr>
          <p:cNvSpPr/>
          <p:nvPr/>
        </p:nvSpPr>
        <p:spPr>
          <a:xfrm>
            <a:off x="847446" y="3337351"/>
            <a:ext cx="2148829" cy="4191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Business Model </a:t>
            </a:r>
          </a:p>
        </p:txBody>
      </p:sp>
      <p:sp>
        <p:nvSpPr>
          <p:cNvPr id="34" name="Rectangle 33">
            <a:extLst>
              <a:ext uri="{FF2B5EF4-FFF2-40B4-BE49-F238E27FC236}">
                <a16:creationId xmlns:a16="http://schemas.microsoft.com/office/drawing/2014/main" id="{8009B3BD-58C5-481E-BC54-C493EF3228CA}"/>
              </a:ext>
            </a:extLst>
          </p:cNvPr>
          <p:cNvSpPr/>
          <p:nvPr/>
        </p:nvSpPr>
        <p:spPr>
          <a:xfrm>
            <a:off x="9166257" y="2134702"/>
            <a:ext cx="2148828" cy="4191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Product Involvement (Negative)</a:t>
            </a:r>
          </a:p>
        </p:txBody>
      </p:sp>
      <p:sp>
        <p:nvSpPr>
          <p:cNvPr id="36" name="Rectangle 35">
            <a:extLst>
              <a:ext uri="{FF2B5EF4-FFF2-40B4-BE49-F238E27FC236}">
                <a16:creationId xmlns:a16="http://schemas.microsoft.com/office/drawing/2014/main" id="{903A30A8-FE9C-4E9F-961E-97F9C60A9180}"/>
              </a:ext>
            </a:extLst>
          </p:cNvPr>
          <p:cNvSpPr/>
          <p:nvPr/>
        </p:nvSpPr>
        <p:spPr>
          <a:xfrm>
            <a:off x="9166257" y="2707655"/>
            <a:ext cx="2148829" cy="4191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Solutions Involvement (Positive)</a:t>
            </a:r>
          </a:p>
        </p:txBody>
      </p:sp>
      <p:sp>
        <p:nvSpPr>
          <p:cNvPr id="38" name="Rectangle 37">
            <a:extLst>
              <a:ext uri="{FF2B5EF4-FFF2-40B4-BE49-F238E27FC236}">
                <a16:creationId xmlns:a16="http://schemas.microsoft.com/office/drawing/2014/main" id="{540BCEE4-329D-4F52-A5E8-E0F65A4DEEF7}"/>
              </a:ext>
            </a:extLst>
          </p:cNvPr>
          <p:cNvSpPr/>
          <p:nvPr/>
        </p:nvSpPr>
        <p:spPr>
          <a:xfrm>
            <a:off x="9166257" y="3337351"/>
            <a:ext cx="2148829" cy="4191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Activity Based Research</a:t>
            </a:r>
          </a:p>
        </p:txBody>
      </p:sp>
      <p:sp>
        <p:nvSpPr>
          <p:cNvPr id="40" name="Rectangle 39">
            <a:extLst>
              <a:ext uri="{FF2B5EF4-FFF2-40B4-BE49-F238E27FC236}">
                <a16:creationId xmlns:a16="http://schemas.microsoft.com/office/drawing/2014/main" id="{587A15A3-6208-46A2-8C07-DE529215A415}"/>
              </a:ext>
            </a:extLst>
          </p:cNvPr>
          <p:cNvSpPr/>
          <p:nvPr/>
        </p:nvSpPr>
        <p:spPr>
          <a:xfrm>
            <a:off x="6393320" y="3970765"/>
            <a:ext cx="2148829" cy="4191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Performance/ Outcomes</a:t>
            </a:r>
          </a:p>
        </p:txBody>
      </p:sp>
      <p:sp>
        <p:nvSpPr>
          <p:cNvPr id="42" name="Rectangle 41">
            <a:extLst>
              <a:ext uri="{FF2B5EF4-FFF2-40B4-BE49-F238E27FC236}">
                <a16:creationId xmlns:a16="http://schemas.microsoft.com/office/drawing/2014/main" id="{35B38D67-40CE-419F-A1F4-5BEECA47BAD0}"/>
              </a:ext>
            </a:extLst>
          </p:cNvPr>
          <p:cNvSpPr/>
          <p:nvPr/>
        </p:nvSpPr>
        <p:spPr>
          <a:xfrm>
            <a:off x="6393320" y="2134702"/>
            <a:ext cx="2148828" cy="4191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Policies</a:t>
            </a:r>
          </a:p>
        </p:txBody>
      </p:sp>
      <p:sp>
        <p:nvSpPr>
          <p:cNvPr id="44" name="Rectangle 43">
            <a:extLst>
              <a:ext uri="{FF2B5EF4-FFF2-40B4-BE49-F238E27FC236}">
                <a16:creationId xmlns:a16="http://schemas.microsoft.com/office/drawing/2014/main" id="{6214A515-63DF-4BAD-BF43-761E70D87F97}"/>
              </a:ext>
            </a:extLst>
          </p:cNvPr>
          <p:cNvSpPr/>
          <p:nvPr/>
        </p:nvSpPr>
        <p:spPr>
          <a:xfrm>
            <a:off x="6393320" y="2707655"/>
            <a:ext cx="2148829" cy="4191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Programs and Management Systems</a:t>
            </a:r>
          </a:p>
        </p:txBody>
      </p:sp>
      <p:sp>
        <p:nvSpPr>
          <p:cNvPr id="46" name="Rectangle 45">
            <a:extLst>
              <a:ext uri="{FF2B5EF4-FFF2-40B4-BE49-F238E27FC236}">
                <a16:creationId xmlns:a16="http://schemas.microsoft.com/office/drawing/2014/main" id="{48C1AF68-2AF0-4789-9380-65676A9EAAF3}"/>
              </a:ext>
            </a:extLst>
          </p:cNvPr>
          <p:cNvSpPr/>
          <p:nvPr/>
        </p:nvSpPr>
        <p:spPr>
          <a:xfrm>
            <a:off x="6393320" y="3337351"/>
            <a:ext cx="2148829" cy="4191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Roboto" pitchFamily="2" charset="0"/>
                <a:ea typeface="Roboto" pitchFamily="2" charset="0"/>
                <a:cs typeface="+mn-cs"/>
              </a:rPr>
              <a:t>Disclosure and Compliance Initiatives</a:t>
            </a:r>
          </a:p>
        </p:txBody>
      </p:sp>
      <p:sp>
        <p:nvSpPr>
          <p:cNvPr id="47" name="TextBox 46">
            <a:extLst>
              <a:ext uri="{FF2B5EF4-FFF2-40B4-BE49-F238E27FC236}">
                <a16:creationId xmlns:a16="http://schemas.microsoft.com/office/drawing/2014/main" id="{DCB22EDB-7AB2-48E5-A3EF-BC7D39433915}"/>
              </a:ext>
            </a:extLst>
          </p:cNvPr>
          <p:cNvSpPr txBox="1"/>
          <p:nvPr/>
        </p:nvSpPr>
        <p:spPr>
          <a:xfrm>
            <a:off x="754985" y="4816070"/>
            <a:ext cx="10682030" cy="1310981"/>
          </a:xfrm>
          <a:prstGeom prst="rect">
            <a:avLst/>
          </a:prstGeom>
          <a:noFill/>
        </p:spPr>
        <p:txBody>
          <a:bodyPr wrap="square" lIns="0" tIns="0" rIns="0" bIns="0" numCol="3" rtlCol="0">
            <a:noAutofit/>
          </a:bodyPr>
          <a:lstStyle/>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6064"/>
                </a:solidFill>
                <a:effectLst/>
                <a:uLnTx/>
                <a:uFillTx/>
                <a:latin typeface="Roboto" pitchFamily="2" charset="0"/>
                <a:ea typeface="Roboto" pitchFamily="2" charset="0"/>
                <a:cs typeface="+mn-cs"/>
              </a:rPr>
              <a:t>Relevance,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6064"/>
                </a:solidFill>
                <a:effectLst/>
                <a:uLnTx/>
                <a:uFillTx/>
                <a:latin typeface="Roboto" pitchFamily="2" charset="0"/>
                <a:ea typeface="Roboto" pitchFamily="2" charset="0"/>
                <a:cs typeface="+mn-cs"/>
              </a:rPr>
              <a:t>Simplicity,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6064"/>
                </a:solidFill>
                <a:effectLst/>
                <a:uLnTx/>
                <a:uFillTx/>
                <a:latin typeface="Roboto" pitchFamily="2" charset="0"/>
                <a:ea typeface="Roboto" pitchFamily="2" charset="0"/>
                <a:cs typeface="+mn-cs"/>
              </a:rPr>
              <a:t>Efficiency,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6064"/>
                </a:solidFill>
                <a:effectLst/>
                <a:uLnTx/>
                <a:uFillTx/>
                <a:latin typeface="Roboto" pitchFamily="2" charset="0"/>
                <a:ea typeface="Roboto" pitchFamily="2" charset="0"/>
                <a:cs typeface="+mn-cs"/>
              </a:rPr>
              <a:t>Comparability,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6064"/>
                </a:solidFill>
                <a:effectLst/>
                <a:uLnTx/>
                <a:uFillTx/>
                <a:latin typeface="Roboto" pitchFamily="2" charset="0"/>
                <a:ea typeface="Roboto" pitchFamily="2" charset="0"/>
                <a:cs typeface="+mn-cs"/>
              </a:rPr>
              <a:t>Consistency,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6064"/>
                </a:solidFill>
                <a:effectLst/>
                <a:uLnTx/>
                <a:uFillTx/>
                <a:latin typeface="Roboto" pitchFamily="2" charset="0"/>
                <a:ea typeface="Roboto" pitchFamily="2" charset="0"/>
                <a:cs typeface="+mn-cs"/>
              </a:rPr>
              <a:t>Durability,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6064"/>
                </a:solidFill>
                <a:effectLst/>
                <a:uLnTx/>
                <a:uFillTx/>
                <a:latin typeface="Roboto" pitchFamily="2" charset="0"/>
                <a:ea typeface="Roboto" pitchFamily="2" charset="0"/>
                <a:cs typeface="+mn-cs"/>
              </a:rPr>
              <a:t>Unbiased,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6064"/>
                </a:solidFill>
                <a:effectLst/>
                <a:uLnTx/>
                <a:uFillTx/>
                <a:latin typeface="Roboto" pitchFamily="2" charset="0"/>
                <a:ea typeface="Roboto" pitchFamily="2" charset="0"/>
                <a:cs typeface="+mn-cs"/>
              </a:rPr>
              <a:t>Distributed, and </a:t>
            </a:r>
          </a:p>
          <a:p>
            <a:pPr marL="342900" marR="0" lvl="0" indent="-3429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5B6064"/>
                </a:solidFill>
                <a:effectLst/>
                <a:uLnTx/>
                <a:uFillTx/>
                <a:latin typeface="Roboto" pitchFamily="2" charset="0"/>
                <a:ea typeface="Roboto" pitchFamily="2" charset="0"/>
                <a:cs typeface="+mn-cs"/>
              </a:rPr>
              <a:t>Orthogonal</a:t>
            </a:r>
          </a:p>
        </p:txBody>
      </p:sp>
    </p:spTree>
    <p:extLst>
      <p:ext uri="{BB962C8B-B14F-4D97-AF65-F5344CB8AC3E}">
        <p14:creationId xmlns:p14="http://schemas.microsoft.com/office/powerpoint/2010/main" val="456042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Indicators and weights </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B6064"/>
                </a:solidFill>
                <a:effectLst/>
                <a:uLnTx/>
                <a:uFillTx/>
                <a:latin typeface="Roboto" pitchFamily="2" charset="0"/>
                <a:cs typeface="+mn-cs"/>
              </a:rPr>
              <a:t>19</a:t>
            </a:r>
          </a:p>
        </p:txBody>
      </p:sp>
      <p:sp>
        <p:nvSpPr>
          <p:cNvPr id="21" name="Content Placeholder 20">
            <a:extLst>
              <a:ext uri="{FF2B5EF4-FFF2-40B4-BE49-F238E27FC236}">
                <a16:creationId xmlns:a16="http://schemas.microsoft.com/office/drawing/2014/main" id="{3A963E5B-EDF7-4464-80B8-0B54268FE412}"/>
              </a:ext>
            </a:extLst>
          </p:cNvPr>
          <p:cNvSpPr>
            <a:spLocks noGrp="1"/>
          </p:cNvSpPr>
          <p:nvPr>
            <p:ph sz="quarter" idx="13"/>
          </p:nvPr>
        </p:nvSpPr>
        <p:spPr>
          <a:xfrm>
            <a:off x="553797" y="4427670"/>
            <a:ext cx="11100905" cy="1260060"/>
          </a:xfrm>
        </p:spPr>
        <p:txBody>
          <a:bodyPr/>
          <a:lstStyle/>
          <a:p>
            <a:pPr marL="0" indent="0">
              <a:buNone/>
            </a:pPr>
            <a:r>
              <a:rPr lang="en-US" b="1" dirty="0"/>
              <a:t>Example: Management Indicators</a:t>
            </a:r>
          </a:p>
          <a:p>
            <a:r>
              <a:rPr lang="en-US" dirty="0"/>
              <a:t>Answer category, e.g. “the company has a strong environmental management system”</a:t>
            </a:r>
          </a:p>
          <a:p>
            <a:r>
              <a:rPr lang="en-US" dirty="0"/>
              <a:t>Scoring system, e.g. a strong policy requires 7 ticked boxes</a:t>
            </a:r>
          </a:p>
          <a:p>
            <a:r>
              <a:rPr lang="en-US" dirty="0"/>
              <a:t>Analyst guidance that support analysts in scoring indicators consistently </a:t>
            </a:r>
          </a:p>
          <a:p>
            <a:endParaRPr lang="en-US" dirty="0"/>
          </a:p>
        </p:txBody>
      </p:sp>
      <p:pic>
        <p:nvPicPr>
          <p:cNvPr id="4" name="Picture 3"/>
          <p:cNvPicPr>
            <a:picLocks noChangeAspect="1"/>
          </p:cNvPicPr>
          <p:nvPr/>
        </p:nvPicPr>
        <p:blipFill>
          <a:blip r:embed="rId3"/>
          <a:stretch>
            <a:fillRect/>
          </a:stretch>
        </p:blipFill>
        <p:spPr>
          <a:xfrm>
            <a:off x="1276153" y="952500"/>
            <a:ext cx="9397320" cy="3475170"/>
          </a:xfrm>
          <a:prstGeom prst="rect">
            <a:avLst/>
          </a:prstGeom>
        </p:spPr>
      </p:pic>
      <p:sp>
        <p:nvSpPr>
          <p:cNvPr id="8" name="Rectangle 7">
            <a:extLst>
              <a:ext uri="{FF2B5EF4-FFF2-40B4-BE49-F238E27FC236}">
                <a16:creationId xmlns:a16="http://schemas.microsoft.com/office/drawing/2014/main" id="{7BF026B9-07F1-4F89-BF78-9A4BD655E420}"/>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a:ea typeface="+mn-ea"/>
                <a:cs typeface="+mn-cs"/>
              </a:rPr>
              <a:t> </a:t>
            </a:r>
          </a:p>
        </p:txBody>
      </p:sp>
      <p:sp>
        <p:nvSpPr>
          <p:cNvPr id="9" name="Rectangle 8">
            <a:extLst>
              <a:ext uri="{FF2B5EF4-FFF2-40B4-BE49-F238E27FC236}">
                <a16:creationId xmlns:a16="http://schemas.microsoft.com/office/drawing/2014/main" id="{B69F1E45-7ABC-4BA1-A22D-A24CF340A7D7}"/>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a:ea typeface="+mn-ea"/>
                <a:cs typeface="+mn-cs"/>
              </a:rPr>
              <a:t> </a:t>
            </a:r>
          </a:p>
        </p:txBody>
      </p:sp>
      <p:sp>
        <p:nvSpPr>
          <p:cNvPr id="10" name="Rectangle 9">
            <a:extLst>
              <a:ext uri="{FF2B5EF4-FFF2-40B4-BE49-F238E27FC236}">
                <a16:creationId xmlns:a16="http://schemas.microsoft.com/office/drawing/2014/main" id="{DFB4EE3A-736E-4CCC-A2A6-9C886482183E}"/>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a:ea typeface="+mn-ea"/>
                <a:cs typeface="+mn-cs"/>
              </a:rPr>
              <a:t> </a:t>
            </a:r>
          </a:p>
        </p:txBody>
      </p:sp>
      <p:sp>
        <p:nvSpPr>
          <p:cNvPr id="11" name="Rectangle 10">
            <a:extLst>
              <a:ext uri="{FF2B5EF4-FFF2-40B4-BE49-F238E27FC236}">
                <a16:creationId xmlns:a16="http://schemas.microsoft.com/office/drawing/2014/main" id="{82C86B55-D980-43B8-B61F-D2504D30F149}"/>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a:ea typeface="+mn-ea"/>
                <a:cs typeface="+mn-cs"/>
              </a:rPr>
              <a:t> </a:t>
            </a:r>
          </a:p>
        </p:txBody>
      </p:sp>
      <p:sp>
        <p:nvSpPr>
          <p:cNvPr id="12" name="Rectangle 11">
            <a:extLst>
              <a:ext uri="{FF2B5EF4-FFF2-40B4-BE49-F238E27FC236}">
                <a16:creationId xmlns:a16="http://schemas.microsoft.com/office/drawing/2014/main" id="{A0D8FB32-EBDA-416B-BB2F-6C802941C254}"/>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a:ea typeface="+mn-ea"/>
                <a:cs typeface="+mn-cs"/>
              </a:rPr>
              <a:t> </a:t>
            </a:r>
          </a:p>
        </p:txBody>
      </p:sp>
    </p:spTree>
    <p:extLst>
      <p:ext uri="{BB962C8B-B14F-4D97-AF65-F5344CB8AC3E}">
        <p14:creationId xmlns:p14="http://schemas.microsoft.com/office/powerpoint/2010/main" val="3136585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000000"/>
      </a:dk2>
      <a:lt2>
        <a:srgbClr val="FFFFFF"/>
      </a:lt2>
      <a:accent1>
        <a:srgbClr val="FCAF17"/>
      </a:accent1>
      <a:accent2>
        <a:srgbClr val="68AAA3"/>
      </a:accent2>
      <a:accent3>
        <a:srgbClr val="5B6064"/>
      </a:accent3>
      <a:accent4>
        <a:srgbClr val="ABC737"/>
      </a:accent4>
      <a:accent5>
        <a:srgbClr val="006A9E"/>
      </a:accent5>
      <a:accent6>
        <a:srgbClr val="6BD0CC"/>
      </a:accent6>
      <a:hlink>
        <a:srgbClr val="FCAF17"/>
      </a:hlink>
      <a:folHlink>
        <a:srgbClr val="6C6F70"/>
      </a:folHlink>
    </a:clrScheme>
    <a:fontScheme name="Custom 2">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1600" dirty="0" smtClean="0">
            <a:solidFill>
              <a:schemeClr val="bg2"/>
            </a:solidFill>
            <a:latin typeface="Roboto" pitchFamily="2" charset="0"/>
            <a:ea typeface="Roboto" pitchFamily="2"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20000"/>
          </a:lnSpc>
          <a:defRPr sz="1600" dirty="0" smtClean="0">
            <a:solidFill>
              <a:schemeClr val="accent3"/>
            </a:solidFill>
            <a:latin typeface="Roboto" pitchFamily="2" charset="0"/>
            <a:ea typeface="Roboto" pitchFamily="2" charset="0"/>
          </a:defRPr>
        </a:defPPr>
      </a:lstStyle>
    </a:txDef>
  </a:objectDefaults>
  <a:extraClrSchemeLst/>
  <a:extLst>
    <a:ext uri="{05A4C25C-085E-4340-85A3-A5531E510DB2}">
      <thm15:themeFamily xmlns:thm15="http://schemas.microsoft.com/office/thememl/2012/main" name="Presentation1" id="{84BD2B2E-6769-43F9-B2CB-EC017E18B93B}" vid="{5E0621F0-85DE-47FC-91AA-EA64AACF7C15}"/>
    </a:ext>
  </a:extLst>
</a:theme>
</file>

<file path=ppt/theme/theme2.xml><?xml version="1.0" encoding="utf-8"?>
<a:theme xmlns:a="http://schemas.openxmlformats.org/drawingml/2006/main" name="University of Melbourne">
  <a:themeElements>
    <a:clrScheme name="University of Melbourne">
      <a:dk1>
        <a:sysClr val="windowText" lastClr="000000"/>
      </a:dk1>
      <a:lt1>
        <a:sysClr val="window" lastClr="FFFFFF"/>
      </a:lt1>
      <a:dk2>
        <a:srgbClr val="094183"/>
      </a:dk2>
      <a:lt2>
        <a:srgbClr val="FFFFFF"/>
      </a:lt2>
      <a:accent1>
        <a:srgbClr val="094183"/>
      </a:accent1>
      <a:accent2>
        <a:srgbClr val="4597AD"/>
      </a:accent2>
      <a:accent3>
        <a:srgbClr val="6DAF7F"/>
      </a:accent3>
      <a:accent4>
        <a:srgbClr val="5D7FBE"/>
      </a:accent4>
      <a:accent5>
        <a:srgbClr val="DDAD6A"/>
      </a:accent5>
      <a:accent6>
        <a:srgbClr val="D1694C"/>
      </a:accent6>
      <a:hlink>
        <a:srgbClr val="000000"/>
      </a:hlink>
      <a:folHlink>
        <a:srgbClr val="00000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4x3" id="{BDD74A5E-40DF-4BE2-A2E2-8F4B3D2BF403}" vid="{46240DC9-CC04-46E8-AB02-02D36050010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824</Words>
  <Application>Microsoft Office PowerPoint</Application>
  <PresentationFormat>Widescreen</PresentationFormat>
  <Paragraphs>169</Paragraphs>
  <Slides>14</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MS Mincho</vt:lpstr>
      <vt:lpstr>MS PGothic</vt:lpstr>
      <vt:lpstr>Arial</vt:lpstr>
      <vt:lpstr>Calibri</vt:lpstr>
      <vt:lpstr>Calibri Light</vt:lpstr>
      <vt:lpstr>Georgia</vt:lpstr>
      <vt:lpstr>Microsoft Sans Serif</vt:lpstr>
      <vt:lpstr>Roboto</vt:lpstr>
      <vt:lpstr>Times New Roman</vt:lpstr>
      <vt:lpstr>1_Office Theme</vt:lpstr>
      <vt:lpstr>University of Melbourne</vt:lpstr>
      <vt:lpstr>PowerPoint Presentation</vt:lpstr>
      <vt:lpstr>PowerPoint Presentation</vt:lpstr>
      <vt:lpstr>More than 25 years of ESG research solutions to global investors</vt:lpstr>
      <vt:lpstr>Support Throughout the Investment Chain</vt:lpstr>
      <vt:lpstr>Sustainalytics</vt:lpstr>
      <vt:lpstr>PowerPoint Presentation</vt:lpstr>
      <vt:lpstr>Sustainalytics’ ESG Research Process</vt:lpstr>
      <vt:lpstr>ESG Indicator Types</vt:lpstr>
      <vt:lpstr>Indicators and weights </vt:lpstr>
      <vt:lpstr>Current Disclosure Outcomes and Challenges</vt:lpstr>
      <vt:lpstr>PowerPoint Presentation</vt:lpstr>
      <vt:lpstr>Entering a Very Dynamic Regulatory Period for ESG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Brooks</dc:creator>
  <cp:lastModifiedBy>Debra Keown</cp:lastModifiedBy>
  <cp:revision>17</cp:revision>
  <dcterms:created xsi:type="dcterms:W3CDTF">2020-10-23T13:12:57Z</dcterms:created>
  <dcterms:modified xsi:type="dcterms:W3CDTF">2020-11-14T13:15:08Z</dcterms:modified>
</cp:coreProperties>
</file>