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1597" r:id="rId2"/>
    <p:sldId id="1660" r:id="rId3"/>
    <p:sldId id="1661" r:id="rId4"/>
    <p:sldId id="1662" r:id="rId5"/>
    <p:sldId id="1663" r:id="rId6"/>
    <p:sldId id="1664" r:id="rId7"/>
    <p:sldId id="1665" r:id="rId8"/>
    <p:sldId id="1668" r:id="rId9"/>
    <p:sldId id="1669" r:id="rId10"/>
    <p:sldId id="1670" r:id="rId11"/>
    <p:sldId id="1683" r:id="rId12"/>
    <p:sldId id="1682" r:id="rId13"/>
    <p:sldId id="167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25F50B-F378-4124-AC02-869257817B1A}">
          <p14:sldIdLst>
            <p14:sldId id="1597"/>
            <p14:sldId id="1660"/>
            <p14:sldId id="1661"/>
            <p14:sldId id="1662"/>
            <p14:sldId id="1663"/>
            <p14:sldId id="1664"/>
            <p14:sldId id="1665"/>
            <p14:sldId id="1668"/>
            <p14:sldId id="1669"/>
            <p14:sldId id="1670"/>
            <p14:sldId id="1683"/>
            <p14:sldId id="1682"/>
            <p14:sldId id="1673"/>
          </p14:sldIdLst>
        </p14:section>
      </p14:sectionLst>
    </p:ex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nagh ward" initials="bw" lastIdx="1" clrIdx="0">
    <p:extLst>
      <p:ext uri="{19B8F6BF-5375-455C-9EA6-DF929625EA0E}">
        <p15:presenceInfo xmlns:p15="http://schemas.microsoft.com/office/powerpoint/2012/main" userId="bronagh ward" providerId="None"/>
      </p:ext>
    </p:extLst>
  </p:cmAuthor>
  <p:cmAuthor id="2" name="thomas.cobti@rgsciences.com" initials="t" lastIdx="1" clrIdx="1">
    <p:extLst>
      <p:ext uri="{19B8F6BF-5375-455C-9EA6-DF929625EA0E}">
        <p15:presenceInfo xmlns:p15="http://schemas.microsoft.com/office/powerpoint/2012/main" userId="240335ddb3ed9f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231"/>
    <a:srgbClr val="9A999D"/>
    <a:srgbClr val="FFFFCC"/>
    <a:srgbClr val="000000"/>
    <a:srgbClr val="D57D11"/>
    <a:srgbClr val="273254"/>
    <a:srgbClr val="ED7D31"/>
    <a:srgbClr val="5F5F5F"/>
    <a:srgbClr val="808080"/>
    <a:srgbClr val="CD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86" autoAdjust="0"/>
    <p:restoredTop sz="89487" autoAdjust="0"/>
  </p:normalViewPr>
  <p:slideViewPr>
    <p:cSldViewPr snapToGrid="0" snapToObjects="1">
      <p:cViewPr varScale="1">
        <p:scale>
          <a:sx n="75" d="100"/>
          <a:sy n="75" d="100"/>
        </p:scale>
        <p:origin x="187" y="67"/>
      </p:cViewPr>
      <p:guideLst>
        <p:guide pos="2880"/>
        <p:guide orient="horz" pos="2160"/>
      </p:guideLst>
    </p:cSldViewPr>
  </p:slideViewPr>
  <p:notesTextViewPr>
    <p:cViewPr>
      <p:scale>
        <a:sx n="1" d="1"/>
        <a:sy n="1" d="1"/>
      </p:scale>
      <p:origin x="0" y="0"/>
    </p:cViewPr>
  </p:notesTextViewPr>
  <p:sorterViewPr>
    <p:cViewPr>
      <p:scale>
        <a:sx n="66" d="100"/>
        <a:sy n="66" d="100"/>
      </p:scale>
      <p:origin x="0" y="0"/>
    </p:cViewPr>
  </p:sorterViewPr>
  <p:gridSpacing cx="1800000" cy="180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Niklas\Dropbox\RGS%20Delivery\Impact%20Coefficients\Consumer%20Discretionary\CD_AM_Automobile_Manufacturers\Product_Impact\Deliverables\CD_AM_WTP_2019_0909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3">
                <a:alpha val="70000"/>
              </a:schemeClr>
            </a:solidFill>
            <a:ln>
              <a:noFill/>
            </a:ln>
            <a:effectLst/>
          </c:spPr>
          <c:invertIfNegative val="0"/>
          <c:cat>
            <c:strRef>
              <c:f>Sheet2!$A$2:$A$23</c:f>
              <c:strCache>
                <c:ptCount val="8"/>
                <c:pt idx="0">
                  <c:v>Toyota</c:v>
                </c:pt>
                <c:pt idx="1">
                  <c:v>Volkswagen</c:v>
                </c:pt>
                <c:pt idx="2">
                  <c:v>Honda</c:v>
                </c:pt>
                <c:pt idx="3">
                  <c:v>Tesla</c:v>
                </c:pt>
                <c:pt idx="4">
                  <c:v>Hyundai</c:v>
                </c:pt>
                <c:pt idx="5">
                  <c:v>Daimler</c:v>
                </c:pt>
                <c:pt idx="6">
                  <c:v>Ford</c:v>
                </c:pt>
                <c:pt idx="7">
                  <c:v>GM</c:v>
                </c:pt>
              </c:strCache>
              <c:extLst/>
            </c:strRef>
          </c:cat>
          <c:val>
            <c:numRef>
              <c:f>Sheet2!$B$2:$B$23</c:f>
              <c:numCache>
                <c:formatCode>"$"#,##0</c:formatCode>
                <c:ptCount val="8"/>
                <c:pt idx="0">
                  <c:v>10.874911707585104</c:v>
                </c:pt>
                <c:pt idx="1">
                  <c:v>10.613639017461177</c:v>
                </c:pt>
                <c:pt idx="2">
                  <c:v>6.1893385134795542</c:v>
                </c:pt>
                <c:pt idx="3">
                  <c:v>5.1125612296919876</c:v>
                </c:pt>
                <c:pt idx="4">
                  <c:v>2.8048418748941915</c:v>
                </c:pt>
                <c:pt idx="5">
                  <c:v>-5.2140919946761448</c:v>
                </c:pt>
                <c:pt idx="6">
                  <c:v>-8.0448831104289908</c:v>
                </c:pt>
                <c:pt idx="7">
                  <c:v>-10.138060619659813</c:v>
                </c:pt>
              </c:numCache>
              <c:extLst/>
            </c:numRef>
          </c:val>
          <c:extLst>
            <c:ext xmlns:c16="http://schemas.microsoft.com/office/drawing/2014/chart" uri="{C3380CC4-5D6E-409C-BE32-E72D297353CC}">
              <c16:uniqueId val="{00000000-B1F0-6040-A5C3-8A4B376565D5}"/>
            </c:ext>
          </c:extLst>
        </c:ser>
        <c:dLbls>
          <c:showLegendKey val="0"/>
          <c:showVal val="0"/>
          <c:showCatName val="0"/>
          <c:showSerName val="0"/>
          <c:showPercent val="0"/>
          <c:showBubbleSize val="0"/>
        </c:dLbls>
        <c:gapWidth val="80"/>
        <c:overlap val="25"/>
        <c:axId val="669259056"/>
        <c:axId val="669255776"/>
      </c:barChart>
      <c:catAx>
        <c:axId val="669259056"/>
        <c:scaling>
          <c:orientation val="minMax"/>
        </c:scaling>
        <c:delete val="0"/>
        <c:axPos val="b"/>
        <c:numFmt formatCode="General" sourceLinked="1"/>
        <c:majorTickMark val="none"/>
        <c:minorTickMark val="none"/>
        <c:tickLblPos val="nextTo"/>
        <c:spPr>
          <a:noFill/>
          <a:ln w="15875" cap="flat" cmpd="sng" algn="ctr">
            <a:solidFill>
              <a:srgbClr val="A31034"/>
            </a:solidFill>
            <a:round/>
          </a:ln>
          <a:effectLst/>
        </c:spPr>
        <c:txPr>
          <a:bodyPr rot="-5400000" spcFirstLastPara="1" vertOverflow="ellipsis"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669255776"/>
        <c:crosses val="autoZero"/>
        <c:auto val="1"/>
        <c:lblAlgn val="ctr"/>
        <c:lblOffset val="100"/>
        <c:noMultiLvlLbl val="0"/>
      </c:catAx>
      <c:valAx>
        <c:axId val="669255776"/>
        <c:scaling>
          <c:orientation val="minMax"/>
        </c:scaling>
        <c:delete val="0"/>
        <c:axPos val="l"/>
        <c:majorGridlines>
          <c:spPr>
            <a:ln w="9525" cap="flat" cmpd="sng" algn="ctr">
              <a:solidFill>
                <a:schemeClr val="tx1">
                  <a:lumMod val="5000"/>
                  <a:lumOff val="9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669259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87E78-3F78-8D41-B332-5D452ACA3DD8}" type="datetimeFigureOut">
              <a:rPr lang="en-US" smtClean="0"/>
              <a:t>10/21/2020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5C93E-AEDC-A145-85D5-C7250E592A6B}" type="slidenum">
              <a:rPr lang="en-US" smtClean="0"/>
              <a:t>‹#›</a:t>
            </a:fld>
            <a:endParaRPr lang="en-US"/>
          </a:p>
        </p:txBody>
      </p:sp>
    </p:spTree>
    <p:extLst>
      <p:ext uri="{BB962C8B-B14F-4D97-AF65-F5344CB8AC3E}">
        <p14:creationId xmlns:p14="http://schemas.microsoft.com/office/powerpoint/2010/main" val="192146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1</a:t>
            </a:fld>
            <a:endParaRPr lang="en-US"/>
          </a:p>
        </p:txBody>
      </p:sp>
    </p:spTree>
    <p:extLst>
      <p:ext uri="{BB962C8B-B14F-4D97-AF65-F5344CB8AC3E}">
        <p14:creationId xmlns:p14="http://schemas.microsoft.com/office/powerpoint/2010/main" val="2609128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10</a:t>
            </a:fld>
            <a:endParaRPr lang="en-US"/>
          </a:p>
        </p:txBody>
      </p:sp>
    </p:spTree>
    <p:extLst>
      <p:ext uri="{BB962C8B-B14F-4D97-AF65-F5344CB8AC3E}">
        <p14:creationId xmlns:p14="http://schemas.microsoft.com/office/powerpoint/2010/main" val="395770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11</a:t>
            </a:fld>
            <a:endParaRPr lang="en-US"/>
          </a:p>
        </p:txBody>
      </p:sp>
    </p:spTree>
    <p:extLst>
      <p:ext uri="{BB962C8B-B14F-4D97-AF65-F5344CB8AC3E}">
        <p14:creationId xmlns:p14="http://schemas.microsoft.com/office/powerpoint/2010/main" val="116220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12</a:t>
            </a:fld>
            <a:endParaRPr lang="en-US"/>
          </a:p>
        </p:txBody>
      </p:sp>
    </p:spTree>
    <p:extLst>
      <p:ext uri="{BB962C8B-B14F-4D97-AF65-F5344CB8AC3E}">
        <p14:creationId xmlns:p14="http://schemas.microsoft.com/office/powerpoint/2010/main" val="167461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13</a:t>
            </a:fld>
            <a:endParaRPr lang="en-US"/>
          </a:p>
        </p:txBody>
      </p:sp>
    </p:spTree>
    <p:extLst>
      <p:ext uri="{BB962C8B-B14F-4D97-AF65-F5344CB8AC3E}">
        <p14:creationId xmlns:p14="http://schemas.microsoft.com/office/powerpoint/2010/main" val="372393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2</a:t>
            </a:fld>
            <a:endParaRPr lang="en-US"/>
          </a:p>
        </p:txBody>
      </p:sp>
    </p:spTree>
    <p:extLst>
      <p:ext uri="{BB962C8B-B14F-4D97-AF65-F5344CB8AC3E}">
        <p14:creationId xmlns:p14="http://schemas.microsoft.com/office/powerpoint/2010/main" val="393852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C185C93E-AEDC-A145-85D5-C7250E592A6B}" type="slidenum">
              <a:rPr lang="en-US" smtClean="0"/>
              <a:t>3</a:t>
            </a:fld>
            <a:endParaRPr lang="en-US"/>
          </a:p>
        </p:txBody>
      </p:sp>
    </p:spTree>
    <p:extLst>
      <p:ext uri="{BB962C8B-B14F-4D97-AF65-F5344CB8AC3E}">
        <p14:creationId xmlns:p14="http://schemas.microsoft.com/office/powerpoint/2010/main" val="4458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4</a:t>
            </a:fld>
            <a:endParaRPr lang="en-US"/>
          </a:p>
        </p:txBody>
      </p:sp>
    </p:spTree>
    <p:extLst>
      <p:ext uri="{BB962C8B-B14F-4D97-AF65-F5344CB8AC3E}">
        <p14:creationId xmlns:p14="http://schemas.microsoft.com/office/powerpoint/2010/main" val="5575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5</a:t>
            </a:fld>
            <a:endParaRPr lang="en-US"/>
          </a:p>
        </p:txBody>
      </p:sp>
    </p:spTree>
    <p:extLst>
      <p:ext uri="{BB962C8B-B14F-4D97-AF65-F5344CB8AC3E}">
        <p14:creationId xmlns:p14="http://schemas.microsoft.com/office/powerpoint/2010/main" val="78347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6</a:t>
            </a:fld>
            <a:endParaRPr lang="en-US"/>
          </a:p>
        </p:txBody>
      </p:sp>
    </p:spTree>
    <p:extLst>
      <p:ext uri="{BB962C8B-B14F-4D97-AF65-F5344CB8AC3E}">
        <p14:creationId xmlns:p14="http://schemas.microsoft.com/office/powerpoint/2010/main" val="3829587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7</a:t>
            </a:fld>
            <a:endParaRPr lang="en-US"/>
          </a:p>
        </p:txBody>
      </p:sp>
    </p:spTree>
    <p:extLst>
      <p:ext uri="{BB962C8B-B14F-4D97-AF65-F5344CB8AC3E}">
        <p14:creationId xmlns:p14="http://schemas.microsoft.com/office/powerpoint/2010/main" val="378784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8</a:t>
            </a:fld>
            <a:endParaRPr lang="en-US"/>
          </a:p>
        </p:txBody>
      </p:sp>
    </p:spTree>
    <p:extLst>
      <p:ext uri="{BB962C8B-B14F-4D97-AF65-F5344CB8AC3E}">
        <p14:creationId xmlns:p14="http://schemas.microsoft.com/office/powerpoint/2010/main" val="409744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85C93E-AEDC-A145-85D5-C7250E592A6B}" type="slidenum">
              <a:rPr lang="en-US" smtClean="0"/>
              <a:t>9</a:t>
            </a:fld>
            <a:endParaRPr lang="en-US"/>
          </a:p>
        </p:txBody>
      </p:sp>
    </p:spTree>
    <p:extLst>
      <p:ext uri="{BB962C8B-B14F-4D97-AF65-F5344CB8AC3E}">
        <p14:creationId xmlns:p14="http://schemas.microsoft.com/office/powerpoint/2010/main" val="3488994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2D8FE3-848A-4CF6-B1CB-318D77FF2479}"/>
              </a:ext>
            </a:extLst>
          </p:cNvPr>
          <p:cNvSpPr/>
          <p:nvPr userDrawn="1"/>
        </p:nvSpPr>
        <p:spPr>
          <a:xfrm>
            <a:off x="0" y="5951512"/>
            <a:ext cx="9144000" cy="16963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Picture 17" descr="A screenshot of a cell phone&#10;&#10;Description automatically generated">
            <a:extLst>
              <a:ext uri="{FF2B5EF4-FFF2-40B4-BE49-F238E27FC236}">
                <a16:creationId xmlns:a16="http://schemas.microsoft.com/office/drawing/2014/main" id="{A25CEEC7-FD34-4761-ABFA-4602A02FD2DA}"/>
              </a:ext>
            </a:extLst>
          </p:cNvPr>
          <p:cNvPicPr>
            <a:picLocks noChangeAspect="1"/>
          </p:cNvPicPr>
          <p:nvPr/>
        </p:nvPicPr>
        <p:blipFill rotWithShape="1">
          <a:blip r:embed="rId2"/>
          <a:srcRect l="26494" r="61946" b="82586"/>
          <a:stretch/>
        </p:blipFill>
        <p:spPr>
          <a:xfrm>
            <a:off x="0" y="6039225"/>
            <a:ext cx="9144000" cy="818769"/>
          </a:xfrm>
          <a:prstGeom prst="rect">
            <a:avLst/>
          </a:prstGeom>
        </p:spPr>
      </p:pic>
      <p:sp>
        <p:nvSpPr>
          <p:cNvPr id="22" name="Title 29">
            <a:extLst>
              <a:ext uri="{FF2B5EF4-FFF2-40B4-BE49-F238E27FC236}">
                <a16:creationId xmlns:a16="http://schemas.microsoft.com/office/drawing/2014/main" id="{5850ABC5-D883-4F3A-AC21-14456A95FC72}"/>
              </a:ext>
            </a:extLst>
          </p:cNvPr>
          <p:cNvSpPr>
            <a:spLocks noGrp="1"/>
          </p:cNvSpPr>
          <p:nvPr>
            <p:ph type="title"/>
          </p:nvPr>
        </p:nvSpPr>
        <p:spPr>
          <a:xfrm>
            <a:off x="628650" y="365126"/>
            <a:ext cx="7886700" cy="1325563"/>
          </a:xfrm>
        </p:spPr>
        <p:txBody>
          <a:bodyPr>
            <a:normAutofit/>
          </a:bodyPr>
          <a:lstStyle>
            <a:lvl1pPr algn="l">
              <a:defRPr sz="1600">
                <a:latin typeface="Arial" panose="020B0604020202020204" pitchFamily="34" charset="0"/>
                <a:cs typeface="Arial" panose="020B0604020202020204" pitchFamily="34" charset="0"/>
              </a:defRPr>
            </a:lvl1pPr>
          </a:lstStyle>
          <a:p>
            <a:endParaRPr lang="en-GB" dirty="0"/>
          </a:p>
        </p:txBody>
      </p:sp>
      <p:sp>
        <p:nvSpPr>
          <p:cNvPr id="23" name="Content Placeholder 2">
            <a:extLst>
              <a:ext uri="{FF2B5EF4-FFF2-40B4-BE49-F238E27FC236}">
                <a16:creationId xmlns:a16="http://schemas.microsoft.com/office/drawing/2014/main" id="{FB05CFAC-8E5D-47D2-9FAE-770023AC4BF6}"/>
              </a:ext>
            </a:extLst>
          </p:cNvPr>
          <p:cNvSpPr>
            <a:spLocks noGrp="1"/>
          </p:cNvSpPr>
          <p:nvPr>
            <p:ph idx="1"/>
          </p:nvPr>
        </p:nvSpPr>
        <p:spPr>
          <a:xfrm>
            <a:off x="628650" y="1825625"/>
            <a:ext cx="7886700" cy="3652066"/>
          </a:xfrm>
        </p:spPr>
        <p:txBody>
          <a:bodyPr>
            <a:normAutofit/>
          </a:bodyPr>
          <a:lstStyle/>
          <a:p>
            <a:pPr marL="0" indent="0">
              <a:buNone/>
            </a:pPr>
            <a:endParaRPr lang="en-GB" sz="1500" dirty="0">
              <a:solidFill>
                <a:schemeClr val="bg1"/>
              </a:solidFill>
              <a:latin typeface="Montserrat" panose="00000500000000000000" pitchFamily="2" charset="0"/>
            </a:endParaRPr>
          </a:p>
        </p:txBody>
      </p:sp>
      <p:pic>
        <p:nvPicPr>
          <p:cNvPr id="5" name="Picture 4" descr="A picture containing drawing&#10;&#10;Description automatically generated">
            <a:extLst>
              <a:ext uri="{FF2B5EF4-FFF2-40B4-BE49-F238E27FC236}">
                <a16:creationId xmlns:a16="http://schemas.microsoft.com/office/drawing/2014/main" id="{96D430E5-DFED-40C0-BF6B-576F393D42D2}"/>
              </a:ext>
            </a:extLst>
          </p:cNvPr>
          <p:cNvPicPr>
            <a:picLocks noChangeAspect="1"/>
          </p:cNvPicPr>
          <p:nvPr userDrawn="1"/>
        </p:nvPicPr>
        <p:blipFill>
          <a:blip r:embed="rId3"/>
          <a:stretch>
            <a:fillRect/>
          </a:stretch>
        </p:blipFill>
        <p:spPr>
          <a:xfrm>
            <a:off x="0" y="6144301"/>
            <a:ext cx="1785668" cy="608615"/>
          </a:xfrm>
          <a:prstGeom prst="rect">
            <a:avLst/>
          </a:prstGeom>
        </p:spPr>
      </p:pic>
    </p:spTree>
    <p:extLst>
      <p:ext uri="{BB962C8B-B14F-4D97-AF65-F5344CB8AC3E}">
        <p14:creationId xmlns:p14="http://schemas.microsoft.com/office/powerpoint/2010/main" val="215911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96936"/>
            <a:ext cx="3811588" cy="173124"/>
          </a:xfrm>
        </p:spPr>
        <p:txBody>
          <a:bodyPr wrap="square" anchor="b">
            <a:spAutoFit/>
          </a:bodyPr>
          <a:lstStyle>
            <a:lvl1pPr marL="0" indent="0">
              <a:spcBef>
                <a:spcPts val="0"/>
              </a:spcBef>
              <a:buNone/>
              <a:defRPr sz="1125"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7"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85800" y="1803375"/>
            <a:ext cx="3811588" cy="4368831"/>
          </a:xfrm>
        </p:spPr>
        <p:txBody>
          <a:bodyPr>
            <a:normAutofit/>
          </a:bodyPr>
          <a:lstStyle>
            <a:lvl1pPr>
              <a:defRPr sz="1125"/>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596936"/>
            <a:ext cx="3813174" cy="173124"/>
          </a:xfrm>
        </p:spPr>
        <p:txBody>
          <a:bodyPr wrap="square" anchor="b">
            <a:spAutoFit/>
          </a:bodyPr>
          <a:lstStyle>
            <a:lvl1pPr marL="0" indent="0">
              <a:spcBef>
                <a:spcPts val="0"/>
              </a:spcBef>
              <a:buNone/>
              <a:defRPr sz="1125"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7"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45027" y="1803375"/>
            <a:ext cx="3813174" cy="4368831"/>
          </a:xfrm>
        </p:spPr>
        <p:txBody>
          <a:bodyPr>
            <a:normAutofit/>
          </a:bodyPr>
          <a:lstStyle>
            <a:lvl1pPr>
              <a:defRPr sz="1125"/>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1430365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9935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88737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64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3438144"/>
          </a:xfrm>
        </p:spPr>
        <p:txBody>
          <a:bodyPr lIns="182880" tIns="91440" rIns="182880" bIns="91440"/>
          <a:lstStyle>
            <a:lvl1pPr marL="0" indent="0">
              <a:buFontTx/>
              <a:buNone/>
              <a:defRPr/>
            </a:lvl1pPr>
          </a:lstStyle>
          <a:p>
            <a:r>
              <a:rPr lang="en-US"/>
              <a:t>Click icon to add picture</a:t>
            </a:r>
          </a:p>
        </p:txBody>
      </p:sp>
      <p:sp>
        <p:nvSpPr>
          <p:cNvPr id="7" name="Picture Placeholder 3"/>
          <p:cNvSpPr>
            <a:spLocks noGrp="1"/>
          </p:cNvSpPr>
          <p:nvPr>
            <p:ph type="pic" sz="quarter" idx="11"/>
          </p:nvPr>
        </p:nvSpPr>
        <p:spPr>
          <a:xfrm>
            <a:off x="2286762" y="0"/>
            <a:ext cx="2297430" cy="3438144"/>
          </a:xfr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4573524" y="0"/>
            <a:ext cx="2297430" cy="3438144"/>
          </a:xfr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6860286" y="0"/>
            <a:ext cx="2297430" cy="3438144"/>
          </a:xfrm>
        </p:spPr>
        <p:txBody>
          <a:bodyPr lIns="182880" tIns="91440" rIns="182880" bIns="91440"/>
          <a:lstStyle>
            <a:lvl1pPr marL="0" indent="0">
              <a:buFontTx/>
              <a:buNone/>
              <a:defRPr/>
            </a:lvl1pPr>
          </a:lstStyle>
          <a:p>
            <a:r>
              <a:rPr lang="en-US"/>
              <a:t>Click icon to add picture</a:t>
            </a:r>
          </a:p>
        </p:txBody>
      </p:sp>
      <p:sp>
        <p:nvSpPr>
          <p:cNvPr id="15" name="Picture Placeholder 3"/>
          <p:cNvSpPr>
            <a:spLocks noGrp="1"/>
          </p:cNvSpPr>
          <p:nvPr>
            <p:ph type="pic" sz="quarter" idx="15"/>
          </p:nvPr>
        </p:nvSpPr>
        <p:spPr>
          <a:xfrm>
            <a:off x="0" y="3419856"/>
            <a:ext cx="2297430" cy="3438144"/>
          </a:xfrm>
        </p:spPr>
        <p:txBody>
          <a:bodyPr lIns="182880" tIns="91440" rIns="182880" bIns="91440"/>
          <a:lstStyle>
            <a:lvl1pPr marL="0" indent="0">
              <a:buFontTx/>
              <a:buNone/>
              <a:defRPr/>
            </a:lvl1pPr>
          </a:lstStyle>
          <a:p>
            <a:r>
              <a:rPr lang="en-US"/>
              <a:t>Click icon to add picture</a:t>
            </a:r>
          </a:p>
        </p:txBody>
      </p:sp>
      <p:sp>
        <p:nvSpPr>
          <p:cNvPr id="16" name="Picture Placeholder 3"/>
          <p:cNvSpPr>
            <a:spLocks noGrp="1"/>
          </p:cNvSpPr>
          <p:nvPr>
            <p:ph type="pic" sz="quarter" idx="16"/>
          </p:nvPr>
        </p:nvSpPr>
        <p:spPr>
          <a:xfrm>
            <a:off x="2286762" y="3419856"/>
            <a:ext cx="2297430" cy="3438144"/>
          </a:xfrm>
        </p:spPr>
        <p:txBody>
          <a:bodyPr lIns="182880" tIns="91440" rIns="182880" bIns="91440"/>
          <a:lstStyle>
            <a:lvl1pPr marL="0" indent="0">
              <a:buFontTx/>
              <a:buNone/>
              <a:defRPr/>
            </a:lvl1pPr>
          </a:lstStyle>
          <a:p>
            <a:r>
              <a:rPr lang="en-US"/>
              <a:t>Click icon to add picture</a:t>
            </a:r>
          </a:p>
        </p:txBody>
      </p:sp>
      <p:sp>
        <p:nvSpPr>
          <p:cNvPr id="17" name="Picture Placeholder 3"/>
          <p:cNvSpPr>
            <a:spLocks noGrp="1"/>
          </p:cNvSpPr>
          <p:nvPr>
            <p:ph type="pic" sz="quarter" idx="17"/>
          </p:nvPr>
        </p:nvSpPr>
        <p:spPr>
          <a:xfrm>
            <a:off x="4573524" y="3419856"/>
            <a:ext cx="2297430" cy="3438144"/>
          </a:xfrm>
        </p:spPr>
        <p:txBody>
          <a:bodyPr lIns="182880" tIns="91440" rIns="182880" bIns="91440"/>
          <a:lstStyle>
            <a:lvl1pPr marL="0" indent="0">
              <a:buFontTx/>
              <a:buNone/>
              <a:defRPr/>
            </a:lvl1pPr>
          </a:lstStyle>
          <a:p>
            <a:r>
              <a:rPr lang="en-US"/>
              <a:t>Click icon to add picture</a:t>
            </a:r>
          </a:p>
        </p:txBody>
      </p:sp>
      <p:sp>
        <p:nvSpPr>
          <p:cNvPr id="18" name="Picture Placeholder 3"/>
          <p:cNvSpPr>
            <a:spLocks noGrp="1"/>
          </p:cNvSpPr>
          <p:nvPr>
            <p:ph type="pic" sz="quarter" idx="18"/>
          </p:nvPr>
        </p:nvSpPr>
        <p:spPr>
          <a:xfrm>
            <a:off x="6860286" y="3419856"/>
            <a:ext cx="2297430" cy="3438144"/>
          </a:xfr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323375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2295144"/>
          </a:xfrm>
        </p:spPr>
        <p:txBody>
          <a:bodyPr lIns="182880" tIns="91440" rIns="182880" bIns="91440"/>
          <a:lstStyle>
            <a:lvl1pPr marL="0" indent="0">
              <a:buFontTx/>
              <a:buNone/>
              <a:defRPr/>
            </a:lvl1pPr>
          </a:lstStyle>
          <a:p>
            <a:r>
              <a:rPr lang="en-US"/>
              <a:t>Click icon to add picture</a:t>
            </a:r>
            <a:endParaRPr lang="en-US" dirty="0"/>
          </a:p>
        </p:txBody>
      </p:sp>
      <p:sp>
        <p:nvSpPr>
          <p:cNvPr id="7" name="Picture Placeholder 3"/>
          <p:cNvSpPr>
            <a:spLocks noGrp="1"/>
          </p:cNvSpPr>
          <p:nvPr>
            <p:ph type="pic" sz="quarter" idx="11"/>
          </p:nvPr>
        </p:nvSpPr>
        <p:spPr>
          <a:xfrm>
            <a:off x="1828229" y="0"/>
            <a:ext cx="1831086" cy="2295144"/>
          </a:xfr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3656457" y="0"/>
            <a:ext cx="1831086" cy="2295144"/>
          </a:xfr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5484686" y="0"/>
            <a:ext cx="1831086" cy="2295144"/>
          </a:xfrm>
        </p:spPr>
        <p:txBody>
          <a:bodyPr lIns="182880" tIns="91440" rIns="182880" bIns="91440"/>
          <a:lstStyle>
            <a:lvl1pPr marL="0" indent="0">
              <a:buFontTx/>
              <a:buNone/>
              <a:defRPr/>
            </a:lvl1pPr>
          </a:lstStyle>
          <a:p>
            <a:r>
              <a:rPr lang="en-US"/>
              <a:t>Click icon to add picture</a:t>
            </a:r>
          </a:p>
        </p:txBody>
      </p:sp>
      <p:sp>
        <p:nvSpPr>
          <p:cNvPr id="14" name="Picture Placeholder 3"/>
          <p:cNvSpPr>
            <a:spLocks noGrp="1"/>
          </p:cNvSpPr>
          <p:nvPr>
            <p:ph type="pic" sz="quarter" idx="14"/>
          </p:nvPr>
        </p:nvSpPr>
        <p:spPr>
          <a:xfrm>
            <a:off x="7312914" y="0"/>
            <a:ext cx="1831086" cy="2295144"/>
          </a:xfrm>
        </p:spPr>
        <p:txBody>
          <a:bodyPr lIns="182880" tIns="91440" rIns="182880" bIns="91440"/>
          <a:lstStyle>
            <a:lvl1pPr marL="0" indent="0">
              <a:buFontTx/>
              <a:buNone/>
              <a:defRPr/>
            </a:lvl1pPr>
          </a:lstStyle>
          <a:p>
            <a:r>
              <a:rPr lang="en-US"/>
              <a:t>Click icon to add picture</a:t>
            </a:r>
          </a:p>
        </p:txBody>
      </p:sp>
      <p:sp>
        <p:nvSpPr>
          <p:cNvPr id="15" name="Picture Placeholder 3"/>
          <p:cNvSpPr>
            <a:spLocks noGrp="1"/>
          </p:cNvSpPr>
          <p:nvPr>
            <p:ph type="pic" sz="quarter" idx="15"/>
          </p:nvPr>
        </p:nvSpPr>
        <p:spPr>
          <a:xfrm>
            <a:off x="0" y="2281428"/>
            <a:ext cx="1831086" cy="2295144"/>
          </a:xfrm>
        </p:spPr>
        <p:txBody>
          <a:bodyPr lIns="182880" tIns="91440" rIns="182880" bIns="91440"/>
          <a:lstStyle>
            <a:lvl1pPr marL="0" indent="0">
              <a:buFontTx/>
              <a:buNone/>
              <a:defRPr/>
            </a:lvl1pPr>
          </a:lstStyle>
          <a:p>
            <a:r>
              <a:rPr lang="en-US"/>
              <a:t>Click icon to add picture</a:t>
            </a:r>
            <a:endParaRPr lang="en-US" dirty="0"/>
          </a:p>
        </p:txBody>
      </p:sp>
      <p:sp>
        <p:nvSpPr>
          <p:cNvPr id="16" name="Picture Placeholder 3"/>
          <p:cNvSpPr>
            <a:spLocks noGrp="1"/>
          </p:cNvSpPr>
          <p:nvPr>
            <p:ph type="pic" sz="quarter" idx="16"/>
          </p:nvPr>
        </p:nvSpPr>
        <p:spPr>
          <a:xfrm>
            <a:off x="1828229" y="2281428"/>
            <a:ext cx="1831086" cy="2295144"/>
          </a:xfrm>
        </p:spPr>
        <p:txBody>
          <a:bodyPr lIns="182880" tIns="91440" rIns="182880" bIns="91440"/>
          <a:lstStyle>
            <a:lvl1pPr marL="0" indent="0">
              <a:buFontTx/>
              <a:buNone/>
              <a:defRPr/>
            </a:lvl1pPr>
          </a:lstStyle>
          <a:p>
            <a:r>
              <a:rPr lang="en-US"/>
              <a:t>Click icon to add picture</a:t>
            </a:r>
          </a:p>
        </p:txBody>
      </p:sp>
      <p:sp>
        <p:nvSpPr>
          <p:cNvPr id="17" name="Picture Placeholder 3"/>
          <p:cNvSpPr>
            <a:spLocks noGrp="1"/>
          </p:cNvSpPr>
          <p:nvPr>
            <p:ph type="pic" sz="quarter" idx="17"/>
          </p:nvPr>
        </p:nvSpPr>
        <p:spPr>
          <a:xfrm>
            <a:off x="3656457" y="2281428"/>
            <a:ext cx="1831086" cy="2295144"/>
          </a:xfrm>
        </p:spPr>
        <p:txBody>
          <a:bodyPr lIns="182880" tIns="91440" rIns="182880" bIns="91440"/>
          <a:lstStyle>
            <a:lvl1pPr marL="0" indent="0">
              <a:buFontTx/>
              <a:buNone/>
              <a:defRPr/>
            </a:lvl1pPr>
          </a:lstStyle>
          <a:p>
            <a:r>
              <a:rPr lang="en-US"/>
              <a:t>Click icon to add picture</a:t>
            </a:r>
          </a:p>
        </p:txBody>
      </p:sp>
      <p:sp>
        <p:nvSpPr>
          <p:cNvPr id="18" name="Picture Placeholder 3"/>
          <p:cNvSpPr>
            <a:spLocks noGrp="1"/>
          </p:cNvSpPr>
          <p:nvPr>
            <p:ph type="pic" sz="quarter" idx="18"/>
          </p:nvPr>
        </p:nvSpPr>
        <p:spPr>
          <a:xfrm>
            <a:off x="5484686" y="2281428"/>
            <a:ext cx="1831086" cy="2295144"/>
          </a:xfrm>
        </p:spPr>
        <p:txBody>
          <a:bodyPr lIns="182880" tIns="91440" rIns="182880" bIns="91440"/>
          <a:lstStyle>
            <a:lvl1pPr marL="0" indent="0">
              <a:buFontTx/>
              <a:buNone/>
              <a:defRPr/>
            </a:lvl1pPr>
          </a:lstStyle>
          <a:p>
            <a:r>
              <a:rPr lang="en-US"/>
              <a:t>Click icon to add picture</a:t>
            </a:r>
          </a:p>
        </p:txBody>
      </p:sp>
      <p:sp>
        <p:nvSpPr>
          <p:cNvPr id="19" name="Picture Placeholder 3"/>
          <p:cNvSpPr>
            <a:spLocks noGrp="1"/>
          </p:cNvSpPr>
          <p:nvPr>
            <p:ph type="pic" sz="quarter" idx="19"/>
          </p:nvPr>
        </p:nvSpPr>
        <p:spPr>
          <a:xfrm>
            <a:off x="7312914" y="2281428"/>
            <a:ext cx="1831086" cy="2295144"/>
          </a:xfrm>
        </p:spPr>
        <p:txBody>
          <a:bodyPr lIns="182880" tIns="91440" rIns="182880" bIns="91440"/>
          <a:lstStyle>
            <a:lvl1pPr marL="0" indent="0">
              <a:buFontTx/>
              <a:buNone/>
              <a:defRPr/>
            </a:lvl1pPr>
          </a:lstStyle>
          <a:p>
            <a:r>
              <a:rPr lang="en-US"/>
              <a:t>Click icon to add picture</a:t>
            </a:r>
          </a:p>
        </p:txBody>
      </p:sp>
      <p:sp>
        <p:nvSpPr>
          <p:cNvPr id="20" name="Picture Placeholder 3"/>
          <p:cNvSpPr>
            <a:spLocks noGrp="1"/>
          </p:cNvSpPr>
          <p:nvPr>
            <p:ph type="pic" sz="quarter" idx="20"/>
          </p:nvPr>
        </p:nvSpPr>
        <p:spPr>
          <a:xfrm>
            <a:off x="0" y="4562856"/>
            <a:ext cx="1831086" cy="2295144"/>
          </a:xfrm>
        </p:spPr>
        <p:txBody>
          <a:bodyPr lIns="182880" tIns="91440" rIns="182880" bIns="91440"/>
          <a:lstStyle>
            <a:lvl1pPr marL="0" indent="0">
              <a:buFontTx/>
              <a:buNone/>
              <a:defRPr/>
            </a:lvl1pPr>
          </a:lstStyle>
          <a:p>
            <a:r>
              <a:rPr lang="en-US"/>
              <a:t>Click icon to add picture</a:t>
            </a:r>
          </a:p>
        </p:txBody>
      </p:sp>
      <p:sp>
        <p:nvSpPr>
          <p:cNvPr id="21" name="Picture Placeholder 3"/>
          <p:cNvSpPr>
            <a:spLocks noGrp="1"/>
          </p:cNvSpPr>
          <p:nvPr>
            <p:ph type="pic" sz="quarter" idx="21"/>
          </p:nvPr>
        </p:nvSpPr>
        <p:spPr>
          <a:xfrm>
            <a:off x="1828229" y="4562856"/>
            <a:ext cx="1831086" cy="2295144"/>
          </a:xfrm>
        </p:spPr>
        <p:txBody>
          <a:bodyPr lIns="182880" tIns="91440" rIns="182880" bIns="91440"/>
          <a:lstStyle>
            <a:lvl1pPr marL="0" indent="0">
              <a:buFontTx/>
              <a:buNone/>
              <a:defRPr/>
            </a:lvl1pPr>
          </a:lstStyle>
          <a:p>
            <a:r>
              <a:rPr lang="en-US"/>
              <a:t>Click icon to add picture</a:t>
            </a:r>
          </a:p>
        </p:txBody>
      </p:sp>
      <p:sp>
        <p:nvSpPr>
          <p:cNvPr id="22" name="Picture Placeholder 3"/>
          <p:cNvSpPr>
            <a:spLocks noGrp="1"/>
          </p:cNvSpPr>
          <p:nvPr>
            <p:ph type="pic" sz="quarter" idx="22"/>
          </p:nvPr>
        </p:nvSpPr>
        <p:spPr>
          <a:xfrm>
            <a:off x="3656457" y="4562856"/>
            <a:ext cx="1831086" cy="2295144"/>
          </a:xfrm>
        </p:spPr>
        <p:txBody>
          <a:bodyPr lIns="182880" tIns="91440" rIns="182880" bIns="91440"/>
          <a:lstStyle>
            <a:lvl1pPr marL="0" indent="0">
              <a:buFontTx/>
              <a:buNone/>
              <a:defRPr/>
            </a:lvl1pPr>
          </a:lstStyle>
          <a:p>
            <a:r>
              <a:rPr lang="en-US"/>
              <a:t>Click icon to add picture</a:t>
            </a:r>
          </a:p>
        </p:txBody>
      </p:sp>
      <p:sp>
        <p:nvSpPr>
          <p:cNvPr id="23" name="Picture Placeholder 3"/>
          <p:cNvSpPr>
            <a:spLocks noGrp="1"/>
          </p:cNvSpPr>
          <p:nvPr>
            <p:ph type="pic" sz="quarter" idx="23"/>
          </p:nvPr>
        </p:nvSpPr>
        <p:spPr>
          <a:xfrm>
            <a:off x="5484686" y="4562856"/>
            <a:ext cx="1831086" cy="2295144"/>
          </a:xfrm>
        </p:spPr>
        <p:txBody>
          <a:bodyPr lIns="182880" tIns="91440" rIns="182880" bIns="91440"/>
          <a:lstStyle>
            <a:lvl1pPr marL="0" indent="0">
              <a:buFontTx/>
              <a:buNone/>
              <a:defRPr/>
            </a:lvl1pPr>
          </a:lstStyle>
          <a:p>
            <a:r>
              <a:rPr lang="en-US"/>
              <a:t>Click icon to add picture</a:t>
            </a:r>
          </a:p>
        </p:txBody>
      </p:sp>
      <p:sp>
        <p:nvSpPr>
          <p:cNvPr id="24" name="Picture Placeholder 3"/>
          <p:cNvSpPr>
            <a:spLocks noGrp="1"/>
          </p:cNvSpPr>
          <p:nvPr>
            <p:ph type="pic" sz="quarter" idx="24"/>
          </p:nvPr>
        </p:nvSpPr>
        <p:spPr>
          <a:xfrm>
            <a:off x="7312914" y="4562856"/>
            <a:ext cx="1831086" cy="2295144"/>
          </a:xfr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4128633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728216"/>
          </a:xfrm>
        </p:spPr>
        <p:txBody>
          <a:bodyPr lIns="182880" tIns="91440" rIns="182880" bIns="91440"/>
          <a:lstStyle>
            <a:lvl1pPr marL="0" indent="0">
              <a:buFontTx/>
              <a:buNone/>
              <a:defRPr/>
            </a:lvl1pPr>
          </a:lstStyle>
          <a:p>
            <a:r>
              <a:rPr lang="en-US"/>
              <a:t>Click icon to add picture</a:t>
            </a:r>
          </a:p>
        </p:txBody>
      </p:sp>
      <p:sp>
        <p:nvSpPr>
          <p:cNvPr id="7" name="Picture Placeholder 3"/>
          <p:cNvSpPr>
            <a:spLocks noGrp="1"/>
          </p:cNvSpPr>
          <p:nvPr>
            <p:ph type="pic" sz="quarter" idx="11"/>
          </p:nvPr>
        </p:nvSpPr>
        <p:spPr>
          <a:xfrm>
            <a:off x="1521562" y="0"/>
            <a:ext cx="1536192" cy="1728216"/>
          </a:xfr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3043124" y="0"/>
            <a:ext cx="1536192" cy="1728216"/>
          </a:xfr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4564685" y="0"/>
            <a:ext cx="1536192" cy="1728216"/>
          </a:xfrm>
        </p:spPr>
        <p:txBody>
          <a:bodyPr lIns="182880" tIns="91440" rIns="182880" bIns="91440"/>
          <a:lstStyle>
            <a:lvl1pPr marL="0" indent="0">
              <a:buFontTx/>
              <a:buNone/>
              <a:defRPr/>
            </a:lvl1pPr>
          </a:lstStyle>
          <a:p>
            <a:r>
              <a:rPr lang="en-US"/>
              <a:t>Click icon to add picture</a:t>
            </a:r>
          </a:p>
        </p:txBody>
      </p:sp>
      <p:sp>
        <p:nvSpPr>
          <p:cNvPr id="14" name="Picture Placeholder 3"/>
          <p:cNvSpPr>
            <a:spLocks noGrp="1"/>
          </p:cNvSpPr>
          <p:nvPr>
            <p:ph type="pic" sz="quarter" idx="14"/>
          </p:nvPr>
        </p:nvSpPr>
        <p:spPr>
          <a:xfrm>
            <a:off x="7607808" y="0"/>
            <a:ext cx="1536192" cy="1728216"/>
          </a:xfrm>
        </p:spPr>
        <p:txBody>
          <a:bodyPr lIns="182880" tIns="91440" rIns="182880" bIns="91440"/>
          <a:lstStyle>
            <a:lvl1pPr marL="0" indent="0">
              <a:buFontTx/>
              <a:buNone/>
              <a:defRPr/>
            </a:lvl1pPr>
          </a:lstStyle>
          <a:p>
            <a:r>
              <a:rPr lang="en-US"/>
              <a:t>Click icon to add picture</a:t>
            </a:r>
          </a:p>
        </p:txBody>
      </p:sp>
      <p:sp>
        <p:nvSpPr>
          <p:cNvPr id="25" name="Picture Placeholder 3"/>
          <p:cNvSpPr>
            <a:spLocks noGrp="1"/>
          </p:cNvSpPr>
          <p:nvPr>
            <p:ph type="pic" sz="quarter" idx="25"/>
          </p:nvPr>
        </p:nvSpPr>
        <p:spPr>
          <a:xfrm>
            <a:off x="6086247" y="0"/>
            <a:ext cx="1536192" cy="1728216"/>
          </a:xfrm>
        </p:spPr>
        <p:txBody>
          <a:bodyPr lIns="182880" tIns="91440" rIns="182880" bIns="91440"/>
          <a:lstStyle>
            <a:lvl1pPr marL="0" indent="0">
              <a:buFontTx/>
              <a:buNone/>
              <a:defRPr/>
            </a:lvl1pPr>
          </a:lstStyle>
          <a:p>
            <a:r>
              <a:rPr lang="en-US"/>
              <a:t>Click icon to add picture</a:t>
            </a:r>
          </a:p>
        </p:txBody>
      </p:sp>
      <p:sp>
        <p:nvSpPr>
          <p:cNvPr id="28" name="Picture Placeholder 3"/>
          <p:cNvSpPr>
            <a:spLocks noGrp="1"/>
          </p:cNvSpPr>
          <p:nvPr>
            <p:ph type="pic" sz="quarter" idx="26"/>
          </p:nvPr>
        </p:nvSpPr>
        <p:spPr>
          <a:xfrm>
            <a:off x="0" y="1709928"/>
            <a:ext cx="1536192" cy="1728216"/>
          </a:xfrm>
        </p:spPr>
        <p:txBody>
          <a:bodyPr lIns="182880" tIns="91440" rIns="182880" bIns="91440"/>
          <a:lstStyle>
            <a:lvl1pPr marL="0" indent="0">
              <a:buFontTx/>
              <a:buNone/>
              <a:defRPr/>
            </a:lvl1pPr>
          </a:lstStyle>
          <a:p>
            <a:r>
              <a:rPr lang="en-US"/>
              <a:t>Click icon to add picture</a:t>
            </a:r>
          </a:p>
        </p:txBody>
      </p:sp>
      <p:sp>
        <p:nvSpPr>
          <p:cNvPr id="29" name="Picture Placeholder 3"/>
          <p:cNvSpPr>
            <a:spLocks noGrp="1"/>
          </p:cNvSpPr>
          <p:nvPr>
            <p:ph type="pic" sz="quarter" idx="27"/>
          </p:nvPr>
        </p:nvSpPr>
        <p:spPr>
          <a:xfrm>
            <a:off x="1521562" y="1709928"/>
            <a:ext cx="1536192" cy="1728216"/>
          </a:xfrm>
        </p:spPr>
        <p:txBody>
          <a:bodyPr lIns="182880" tIns="91440" rIns="182880" bIns="91440"/>
          <a:lstStyle>
            <a:lvl1pPr marL="0" indent="0">
              <a:buFontTx/>
              <a:buNone/>
              <a:defRPr/>
            </a:lvl1pPr>
          </a:lstStyle>
          <a:p>
            <a:r>
              <a:rPr lang="en-US"/>
              <a:t>Click icon to add picture</a:t>
            </a:r>
          </a:p>
        </p:txBody>
      </p:sp>
      <p:sp>
        <p:nvSpPr>
          <p:cNvPr id="30" name="Picture Placeholder 3"/>
          <p:cNvSpPr>
            <a:spLocks noGrp="1"/>
          </p:cNvSpPr>
          <p:nvPr>
            <p:ph type="pic" sz="quarter" idx="28"/>
          </p:nvPr>
        </p:nvSpPr>
        <p:spPr>
          <a:xfrm>
            <a:off x="3043124" y="1709928"/>
            <a:ext cx="1536192" cy="1728216"/>
          </a:xfrm>
        </p:spPr>
        <p:txBody>
          <a:bodyPr lIns="182880" tIns="91440" rIns="182880" bIns="91440"/>
          <a:lstStyle>
            <a:lvl1pPr marL="0" indent="0">
              <a:buFontTx/>
              <a:buNone/>
              <a:defRPr/>
            </a:lvl1pPr>
          </a:lstStyle>
          <a:p>
            <a:r>
              <a:rPr lang="en-US"/>
              <a:t>Click icon to add picture</a:t>
            </a:r>
          </a:p>
        </p:txBody>
      </p:sp>
      <p:sp>
        <p:nvSpPr>
          <p:cNvPr id="31" name="Picture Placeholder 3"/>
          <p:cNvSpPr>
            <a:spLocks noGrp="1"/>
          </p:cNvSpPr>
          <p:nvPr>
            <p:ph type="pic" sz="quarter" idx="29"/>
          </p:nvPr>
        </p:nvSpPr>
        <p:spPr>
          <a:xfrm>
            <a:off x="4564685" y="1709928"/>
            <a:ext cx="1536192" cy="1728216"/>
          </a:xfrm>
        </p:spPr>
        <p:txBody>
          <a:bodyPr lIns="182880" tIns="91440" rIns="182880" bIns="91440"/>
          <a:lstStyle>
            <a:lvl1pPr marL="0" indent="0">
              <a:buFontTx/>
              <a:buNone/>
              <a:defRPr/>
            </a:lvl1pPr>
          </a:lstStyle>
          <a:p>
            <a:r>
              <a:rPr lang="en-US"/>
              <a:t>Click icon to add picture</a:t>
            </a:r>
          </a:p>
        </p:txBody>
      </p:sp>
      <p:sp>
        <p:nvSpPr>
          <p:cNvPr id="32" name="Picture Placeholder 3"/>
          <p:cNvSpPr>
            <a:spLocks noGrp="1"/>
          </p:cNvSpPr>
          <p:nvPr>
            <p:ph type="pic" sz="quarter" idx="30"/>
          </p:nvPr>
        </p:nvSpPr>
        <p:spPr>
          <a:xfrm>
            <a:off x="7607808" y="1709928"/>
            <a:ext cx="1536192" cy="1728216"/>
          </a:xfrm>
        </p:spPr>
        <p:txBody>
          <a:bodyPr lIns="182880" tIns="91440" rIns="182880" bIns="91440"/>
          <a:lstStyle>
            <a:lvl1pPr marL="0" indent="0">
              <a:buFontTx/>
              <a:buNone/>
              <a:defRPr/>
            </a:lvl1pPr>
          </a:lstStyle>
          <a:p>
            <a:r>
              <a:rPr lang="en-US"/>
              <a:t>Click icon to add picture</a:t>
            </a:r>
          </a:p>
        </p:txBody>
      </p:sp>
      <p:sp>
        <p:nvSpPr>
          <p:cNvPr id="33" name="Picture Placeholder 3"/>
          <p:cNvSpPr>
            <a:spLocks noGrp="1"/>
          </p:cNvSpPr>
          <p:nvPr>
            <p:ph type="pic" sz="quarter" idx="31"/>
          </p:nvPr>
        </p:nvSpPr>
        <p:spPr>
          <a:xfrm>
            <a:off x="6086247" y="1709928"/>
            <a:ext cx="1536192" cy="1728216"/>
          </a:xfrm>
        </p:spPr>
        <p:txBody>
          <a:bodyPr lIns="182880" tIns="91440" rIns="182880" bIns="91440"/>
          <a:lstStyle>
            <a:lvl1pPr marL="0" indent="0">
              <a:buFontTx/>
              <a:buNone/>
              <a:defRPr/>
            </a:lvl1pPr>
          </a:lstStyle>
          <a:p>
            <a:r>
              <a:rPr lang="en-US"/>
              <a:t>Click icon to add picture</a:t>
            </a:r>
          </a:p>
        </p:txBody>
      </p:sp>
      <p:sp>
        <p:nvSpPr>
          <p:cNvPr id="34" name="Picture Placeholder 3"/>
          <p:cNvSpPr>
            <a:spLocks noGrp="1"/>
          </p:cNvSpPr>
          <p:nvPr>
            <p:ph type="pic" sz="quarter" idx="32"/>
          </p:nvPr>
        </p:nvSpPr>
        <p:spPr>
          <a:xfrm>
            <a:off x="0" y="3419856"/>
            <a:ext cx="1536192" cy="1728216"/>
          </a:xfrm>
        </p:spPr>
        <p:txBody>
          <a:bodyPr lIns="182880" tIns="91440" rIns="182880" bIns="91440"/>
          <a:lstStyle>
            <a:lvl1pPr marL="0" indent="0">
              <a:buFontTx/>
              <a:buNone/>
              <a:defRPr/>
            </a:lvl1pPr>
          </a:lstStyle>
          <a:p>
            <a:r>
              <a:rPr lang="en-US"/>
              <a:t>Click icon to add picture</a:t>
            </a:r>
          </a:p>
        </p:txBody>
      </p:sp>
      <p:sp>
        <p:nvSpPr>
          <p:cNvPr id="35" name="Picture Placeholder 3"/>
          <p:cNvSpPr>
            <a:spLocks noGrp="1"/>
          </p:cNvSpPr>
          <p:nvPr>
            <p:ph type="pic" sz="quarter" idx="33"/>
          </p:nvPr>
        </p:nvSpPr>
        <p:spPr>
          <a:xfrm>
            <a:off x="1521562" y="3419856"/>
            <a:ext cx="1536192" cy="1728216"/>
          </a:xfrm>
        </p:spPr>
        <p:txBody>
          <a:bodyPr lIns="182880" tIns="91440" rIns="182880" bIns="91440"/>
          <a:lstStyle>
            <a:lvl1pPr marL="0" indent="0">
              <a:buFontTx/>
              <a:buNone/>
              <a:defRPr/>
            </a:lvl1pPr>
          </a:lstStyle>
          <a:p>
            <a:r>
              <a:rPr lang="en-US"/>
              <a:t>Click icon to add picture</a:t>
            </a:r>
          </a:p>
        </p:txBody>
      </p:sp>
      <p:sp>
        <p:nvSpPr>
          <p:cNvPr id="36" name="Picture Placeholder 3"/>
          <p:cNvSpPr>
            <a:spLocks noGrp="1"/>
          </p:cNvSpPr>
          <p:nvPr>
            <p:ph type="pic" sz="quarter" idx="34"/>
          </p:nvPr>
        </p:nvSpPr>
        <p:spPr>
          <a:xfrm>
            <a:off x="3043124" y="3419856"/>
            <a:ext cx="1536192" cy="1728216"/>
          </a:xfrm>
        </p:spPr>
        <p:txBody>
          <a:bodyPr lIns="182880" tIns="91440" rIns="182880" bIns="91440"/>
          <a:lstStyle>
            <a:lvl1pPr marL="0" indent="0">
              <a:buFontTx/>
              <a:buNone/>
              <a:defRPr/>
            </a:lvl1pPr>
          </a:lstStyle>
          <a:p>
            <a:r>
              <a:rPr lang="en-US"/>
              <a:t>Click icon to add picture</a:t>
            </a:r>
          </a:p>
        </p:txBody>
      </p:sp>
      <p:sp>
        <p:nvSpPr>
          <p:cNvPr id="37" name="Picture Placeholder 3"/>
          <p:cNvSpPr>
            <a:spLocks noGrp="1"/>
          </p:cNvSpPr>
          <p:nvPr>
            <p:ph type="pic" sz="quarter" idx="35"/>
          </p:nvPr>
        </p:nvSpPr>
        <p:spPr>
          <a:xfrm>
            <a:off x="4564685" y="3419856"/>
            <a:ext cx="1536192" cy="1728216"/>
          </a:xfrm>
        </p:spPr>
        <p:txBody>
          <a:bodyPr lIns="182880" tIns="91440" rIns="182880" bIns="91440"/>
          <a:lstStyle>
            <a:lvl1pPr marL="0" indent="0">
              <a:buFontTx/>
              <a:buNone/>
              <a:defRPr/>
            </a:lvl1pPr>
          </a:lstStyle>
          <a:p>
            <a:r>
              <a:rPr lang="en-US"/>
              <a:t>Click icon to add picture</a:t>
            </a:r>
          </a:p>
        </p:txBody>
      </p:sp>
      <p:sp>
        <p:nvSpPr>
          <p:cNvPr id="38" name="Picture Placeholder 3"/>
          <p:cNvSpPr>
            <a:spLocks noGrp="1"/>
          </p:cNvSpPr>
          <p:nvPr>
            <p:ph type="pic" sz="quarter" idx="36"/>
          </p:nvPr>
        </p:nvSpPr>
        <p:spPr>
          <a:xfrm>
            <a:off x="7607808" y="3419856"/>
            <a:ext cx="1536192" cy="1728216"/>
          </a:xfrm>
        </p:spPr>
        <p:txBody>
          <a:bodyPr lIns="182880" tIns="91440" rIns="182880" bIns="91440"/>
          <a:lstStyle>
            <a:lvl1pPr marL="0" indent="0">
              <a:buFontTx/>
              <a:buNone/>
              <a:defRPr/>
            </a:lvl1pPr>
          </a:lstStyle>
          <a:p>
            <a:r>
              <a:rPr lang="en-US"/>
              <a:t>Click icon to add picture</a:t>
            </a:r>
          </a:p>
        </p:txBody>
      </p:sp>
      <p:sp>
        <p:nvSpPr>
          <p:cNvPr id="39" name="Picture Placeholder 3"/>
          <p:cNvSpPr>
            <a:spLocks noGrp="1"/>
          </p:cNvSpPr>
          <p:nvPr>
            <p:ph type="pic" sz="quarter" idx="37"/>
          </p:nvPr>
        </p:nvSpPr>
        <p:spPr>
          <a:xfrm>
            <a:off x="6086247" y="3419856"/>
            <a:ext cx="1536192" cy="1728216"/>
          </a:xfrm>
        </p:spPr>
        <p:txBody>
          <a:bodyPr lIns="182880" tIns="91440" rIns="182880" bIns="91440"/>
          <a:lstStyle>
            <a:lvl1pPr marL="0" indent="0">
              <a:buFontTx/>
              <a:buNone/>
              <a:defRPr/>
            </a:lvl1pPr>
          </a:lstStyle>
          <a:p>
            <a:r>
              <a:rPr lang="en-US"/>
              <a:t>Click icon to add picture</a:t>
            </a:r>
          </a:p>
        </p:txBody>
      </p:sp>
      <p:sp>
        <p:nvSpPr>
          <p:cNvPr id="40" name="Picture Placeholder 3"/>
          <p:cNvSpPr>
            <a:spLocks noGrp="1"/>
          </p:cNvSpPr>
          <p:nvPr>
            <p:ph type="pic" sz="quarter" idx="38"/>
          </p:nvPr>
        </p:nvSpPr>
        <p:spPr>
          <a:xfrm>
            <a:off x="0" y="5129784"/>
            <a:ext cx="1536192" cy="1728216"/>
          </a:xfrm>
        </p:spPr>
        <p:txBody>
          <a:bodyPr lIns="182880" tIns="91440" rIns="182880" bIns="91440"/>
          <a:lstStyle>
            <a:lvl1pPr marL="0" indent="0">
              <a:buFontTx/>
              <a:buNone/>
              <a:defRPr/>
            </a:lvl1pPr>
          </a:lstStyle>
          <a:p>
            <a:r>
              <a:rPr lang="en-US"/>
              <a:t>Click icon to add picture</a:t>
            </a:r>
          </a:p>
        </p:txBody>
      </p:sp>
      <p:sp>
        <p:nvSpPr>
          <p:cNvPr id="41" name="Picture Placeholder 3"/>
          <p:cNvSpPr>
            <a:spLocks noGrp="1"/>
          </p:cNvSpPr>
          <p:nvPr>
            <p:ph type="pic" sz="quarter" idx="39"/>
          </p:nvPr>
        </p:nvSpPr>
        <p:spPr>
          <a:xfrm>
            <a:off x="1521562" y="5129784"/>
            <a:ext cx="1536192" cy="1728216"/>
          </a:xfrm>
        </p:spPr>
        <p:txBody>
          <a:bodyPr lIns="182880" tIns="91440" rIns="182880" bIns="91440"/>
          <a:lstStyle>
            <a:lvl1pPr marL="0" indent="0">
              <a:buFontTx/>
              <a:buNone/>
              <a:defRPr/>
            </a:lvl1pPr>
          </a:lstStyle>
          <a:p>
            <a:r>
              <a:rPr lang="en-US"/>
              <a:t>Click icon to add picture</a:t>
            </a:r>
          </a:p>
        </p:txBody>
      </p:sp>
      <p:sp>
        <p:nvSpPr>
          <p:cNvPr id="42" name="Picture Placeholder 3"/>
          <p:cNvSpPr>
            <a:spLocks noGrp="1"/>
          </p:cNvSpPr>
          <p:nvPr>
            <p:ph type="pic" sz="quarter" idx="40"/>
          </p:nvPr>
        </p:nvSpPr>
        <p:spPr>
          <a:xfrm>
            <a:off x="3043124" y="5129784"/>
            <a:ext cx="1536192" cy="1728216"/>
          </a:xfrm>
        </p:spPr>
        <p:txBody>
          <a:bodyPr lIns="182880" tIns="91440" rIns="182880" bIns="91440"/>
          <a:lstStyle>
            <a:lvl1pPr marL="0" indent="0">
              <a:buFontTx/>
              <a:buNone/>
              <a:defRPr/>
            </a:lvl1pPr>
          </a:lstStyle>
          <a:p>
            <a:r>
              <a:rPr lang="en-US"/>
              <a:t>Click icon to add picture</a:t>
            </a:r>
          </a:p>
        </p:txBody>
      </p:sp>
      <p:sp>
        <p:nvSpPr>
          <p:cNvPr id="43" name="Picture Placeholder 3"/>
          <p:cNvSpPr>
            <a:spLocks noGrp="1"/>
          </p:cNvSpPr>
          <p:nvPr>
            <p:ph type="pic" sz="quarter" idx="41"/>
          </p:nvPr>
        </p:nvSpPr>
        <p:spPr>
          <a:xfrm>
            <a:off x="4564685" y="5129784"/>
            <a:ext cx="1536192" cy="1728216"/>
          </a:xfrm>
        </p:spPr>
        <p:txBody>
          <a:bodyPr lIns="182880" tIns="91440" rIns="182880" bIns="91440"/>
          <a:lstStyle>
            <a:lvl1pPr marL="0" indent="0">
              <a:buFontTx/>
              <a:buNone/>
              <a:defRPr/>
            </a:lvl1pPr>
          </a:lstStyle>
          <a:p>
            <a:r>
              <a:rPr lang="en-US"/>
              <a:t>Click icon to add picture</a:t>
            </a:r>
          </a:p>
        </p:txBody>
      </p:sp>
      <p:sp>
        <p:nvSpPr>
          <p:cNvPr id="44" name="Picture Placeholder 3"/>
          <p:cNvSpPr>
            <a:spLocks noGrp="1"/>
          </p:cNvSpPr>
          <p:nvPr>
            <p:ph type="pic" sz="quarter" idx="42"/>
          </p:nvPr>
        </p:nvSpPr>
        <p:spPr>
          <a:xfrm>
            <a:off x="7607808" y="5129784"/>
            <a:ext cx="1536192" cy="1728216"/>
          </a:xfrm>
        </p:spPr>
        <p:txBody>
          <a:bodyPr lIns="182880" tIns="91440" rIns="182880" bIns="91440"/>
          <a:lstStyle>
            <a:lvl1pPr marL="0" indent="0">
              <a:buFontTx/>
              <a:buNone/>
              <a:defRPr/>
            </a:lvl1pPr>
          </a:lstStyle>
          <a:p>
            <a:r>
              <a:rPr lang="en-US"/>
              <a:t>Click icon to add picture</a:t>
            </a:r>
          </a:p>
        </p:txBody>
      </p:sp>
      <p:sp>
        <p:nvSpPr>
          <p:cNvPr id="45" name="Picture Placeholder 3"/>
          <p:cNvSpPr>
            <a:spLocks noGrp="1"/>
          </p:cNvSpPr>
          <p:nvPr>
            <p:ph type="pic" sz="quarter" idx="43"/>
          </p:nvPr>
        </p:nvSpPr>
        <p:spPr>
          <a:xfrm>
            <a:off x="6086247" y="5129784"/>
            <a:ext cx="1536192" cy="1728216"/>
          </a:xfr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2073363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10" name="Text Placeholder 9"/>
          <p:cNvSpPr>
            <a:spLocks noGrp="1"/>
          </p:cNvSpPr>
          <p:nvPr>
            <p:ph type="body" sz="quarter" idx="14"/>
          </p:nvPr>
        </p:nvSpPr>
        <p:spPr>
          <a:xfrm>
            <a:off x="685800" y="4980570"/>
            <a:ext cx="1828800"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5"/>
          </p:nvPr>
        </p:nvSpPr>
        <p:spPr>
          <a:xfrm>
            <a:off x="2667000" y="4980570"/>
            <a:ext cx="1828800" cy="958851"/>
          </a:xfrm>
        </p:spPr>
        <p:txBody>
          <a:bodyPr>
            <a:noAutofit/>
          </a:bodyPr>
          <a:lstStyle>
            <a:lvl1pPr marL="0" indent="0">
              <a:buNone/>
              <a:defRPr sz="788"/>
            </a:lvl1pPr>
            <a:lvl2pPr marL="85721" indent="-85721">
              <a:buClr>
                <a:schemeClr val="accent3"/>
              </a:buClr>
              <a:buFont typeface="Arial" panose="020B0604020202020204" pitchFamily="34" charset="0"/>
              <a:buChar char="•"/>
              <a:defRPr sz="788"/>
            </a:lvl2pPr>
            <a:lvl3pPr marL="171442" indent="-85721">
              <a:buClr>
                <a:schemeClr val="accent3"/>
              </a:buClr>
              <a:defRPr sz="788"/>
            </a:lvl3pPr>
            <a:lvl4pPr marL="300023" indent="-128582">
              <a:buClr>
                <a:schemeClr val="accent3"/>
              </a:buClr>
              <a:defRPr sz="788"/>
            </a:lvl4pPr>
            <a:lvl5pPr marL="428604" indent="-128582">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p:cNvSpPr>
            <a:spLocks noGrp="1"/>
          </p:cNvSpPr>
          <p:nvPr>
            <p:ph type="body" sz="quarter" idx="16"/>
          </p:nvPr>
        </p:nvSpPr>
        <p:spPr>
          <a:xfrm>
            <a:off x="4648200" y="4980570"/>
            <a:ext cx="1828800" cy="958851"/>
          </a:xfrm>
        </p:spPr>
        <p:txBody>
          <a:bodyPr>
            <a:noAutofit/>
          </a:bodyPr>
          <a:lstStyle>
            <a:lvl1pPr marL="0" indent="0">
              <a:buNone/>
              <a:defRPr sz="788"/>
            </a:lvl1pPr>
            <a:lvl2pPr marL="85721" indent="-85721">
              <a:buClr>
                <a:schemeClr val="accent2"/>
              </a:buClr>
              <a:buFont typeface="Arial" panose="020B0604020202020204" pitchFamily="34" charset="0"/>
              <a:buChar char="•"/>
              <a:defRPr sz="788"/>
            </a:lvl2pPr>
            <a:lvl3pPr marL="171442" indent="-85721">
              <a:buClr>
                <a:schemeClr val="accent2"/>
              </a:buClr>
              <a:defRPr sz="788"/>
            </a:lvl3pPr>
            <a:lvl4pPr marL="300023" indent="-128582">
              <a:buClr>
                <a:schemeClr val="accent2"/>
              </a:buClr>
              <a:defRPr sz="788"/>
            </a:lvl4pPr>
            <a:lvl5pPr marL="428604" indent="-128582">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p:cNvSpPr>
            <a:spLocks noGrp="1"/>
          </p:cNvSpPr>
          <p:nvPr>
            <p:ph type="body" sz="quarter" idx="17"/>
          </p:nvPr>
        </p:nvSpPr>
        <p:spPr>
          <a:xfrm>
            <a:off x="6629400" y="4980570"/>
            <a:ext cx="1828800" cy="958851"/>
          </a:xfrm>
        </p:spPr>
        <p:txBody>
          <a:bodyPr>
            <a:noAutofit/>
          </a:bodyPr>
          <a:lstStyle>
            <a:lvl1pPr marL="0" indent="0">
              <a:buNone/>
              <a:defRPr sz="788"/>
            </a:lvl1pPr>
            <a:lvl2pPr marL="85721" indent="-85721">
              <a:buClr>
                <a:schemeClr val="bg2"/>
              </a:buClr>
              <a:buFont typeface="Arial" panose="020B0604020202020204" pitchFamily="34" charset="0"/>
              <a:buChar char="•"/>
              <a:defRPr sz="788"/>
            </a:lvl2pPr>
            <a:lvl3pPr marL="171442" indent="-85721">
              <a:buClr>
                <a:schemeClr val="bg2"/>
              </a:buClr>
              <a:defRPr sz="788"/>
            </a:lvl3pPr>
            <a:lvl4pPr marL="300023" indent="-128582">
              <a:buClr>
                <a:schemeClr val="bg2"/>
              </a:buClr>
              <a:defRPr sz="788"/>
            </a:lvl4pPr>
            <a:lvl5pPr marL="428604" indent="-128582">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0829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10" name="Text Placeholder 9"/>
          <p:cNvSpPr>
            <a:spLocks noGrp="1"/>
          </p:cNvSpPr>
          <p:nvPr>
            <p:ph type="body" sz="quarter" idx="14"/>
          </p:nvPr>
        </p:nvSpPr>
        <p:spPr>
          <a:xfrm>
            <a:off x="685800" y="4980570"/>
            <a:ext cx="1828800"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5"/>
          </p:nvPr>
        </p:nvSpPr>
        <p:spPr>
          <a:xfrm>
            <a:off x="2667000" y="4980570"/>
            <a:ext cx="1828800" cy="958851"/>
          </a:xfrm>
        </p:spPr>
        <p:txBody>
          <a:bodyPr>
            <a:noAutofit/>
          </a:bodyPr>
          <a:lstStyle>
            <a:lvl1pPr marL="0" indent="0">
              <a:buNone/>
              <a:defRPr sz="788"/>
            </a:lvl1pPr>
            <a:lvl2pPr marL="85721" indent="-85721">
              <a:buClr>
                <a:schemeClr val="accent3"/>
              </a:buClr>
              <a:buFont typeface="Arial" panose="020B0604020202020204" pitchFamily="34" charset="0"/>
              <a:buChar char="•"/>
              <a:defRPr sz="788"/>
            </a:lvl2pPr>
            <a:lvl3pPr marL="171442" indent="-85721">
              <a:buClr>
                <a:schemeClr val="accent3"/>
              </a:buClr>
              <a:defRPr sz="788"/>
            </a:lvl3pPr>
            <a:lvl4pPr marL="300023" indent="-128582">
              <a:buClr>
                <a:schemeClr val="accent3"/>
              </a:buClr>
              <a:defRPr sz="788"/>
            </a:lvl4pPr>
            <a:lvl5pPr marL="428604" indent="-128582">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p:cNvSpPr>
            <a:spLocks noGrp="1"/>
          </p:cNvSpPr>
          <p:nvPr>
            <p:ph type="body" sz="quarter" idx="16"/>
          </p:nvPr>
        </p:nvSpPr>
        <p:spPr>
          <a:xfrm>
            <a:off x="4648200" y="4980570"/>
            <a:ext cx="1828800" cy="958851"/>
          </a:xfrm>
        </p:spPr>
        <p:txBody>
          <a:bodyPr>
            <a:noAutofit/>
          </a:bodyPr>
          <a:lstStyle>
            <a:lvl1pPr marL="0" indent="0">
              <a:buNone/>
              <a:defRPr sz="788"/>
            </a:lvl1pPr>
            <a:lvl2pPr marL="85721" indent="-85721">
              <a:buClr>
                <a:schemeClr val="accent2"/>
              </a:buClr>
              <a:buFont typeface="Arial" panose="020B0604020202020204" pitchFamily="34" charset="0"/>
              <a:buChar char="•"/>
              <a:defRPr sz="788"/>
            </a:lvl2pPr>
            <a:lvl3pPr marL="171442" indent="-85721">
              <a:buClr>
                <a:schemeClr val="accent2"/>
              </a:buClr>
              <a:defRPr sz="788"/>
            </a:lvl3pPr>
            <a:lvl4pPr marL="300023" indent="-128582">
              <a:buClr>
                <a:schemeClr val="accent2"/>
              </a:buClr>
              <a:defRPr sz="788"/>
            </a:lvl4pPr>
            <a:lvl5pPr marL="428604" indent="-128582">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p:cNvSpPr>
            <a:spLocks noGrp="1"/>
          </p:cNvSpPr>
          <p:nvPr>
            <p:ph type="body" sz="quarter" idx="17"/>
          </p:nvPr>
        </p:nvSpPr>
        <p:spPr>
          <a:xfrm>
            <a:off x="6629400" y="4980570"/>
            <a:ext cx="1828800" cy="958851"/>
          </a:xfrm>
        </p:spPr>
        <p:txBody>
          <a:bodyPr>
            <a:noAutofit/>
          </a:bodyPr>
          <a:lstStyle>
            <a:lvl1pPr marL="0" indent="0">
              <a:buNone/>
              <a:defRPr sz="788"/>
            </a:lvl1pPr>
            <a:lvl2pPr marL="85721" indent="-85721">
              <a:buClr>
                <a:schemeClr val="bg2"/>
              </a:buClr>
              <a:buFont typeface="Arial" panose="020B0604020202020204" pitchFamily="34" charset="0"/>
              <a:buChar char="•"/>
              <a:defRPr sz="788"/>
            </a:lvl2pPr>
            <a:lvl3pPr marL="171442" indent="-85721">
              <a:buClr>
                <a:schemeClr val="bg2"/>
              </a:buClr>
              <a:defRPr sz="788"/>
            </a:lvl3pPr>
            <a:lvl4pPr marL="300023" indent="-128582">
              <a:buClr>
                <a:schemeClr val="bg2"/>
              </a:buClr>
              <a:defRPr sz="788"/>
            </a:lvl4pPr>
            <a:lvl5pPr marL="428604" indent="-128582">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0159491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4"/>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3323844" y="1397004"/>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6" name="Picture Placeholder 3"/>
          <p:cNvSpPr>
            <a:spLocks noGrp="1"/>
          </p:cNvSpPr>
          <p:nvPr>
            <p:ph type="pic" sz="quarter" idx="12"/>
          </p:nvPr>
        </p:nvSpPr>
        <p:spPr>
          <a:xfrm>
            <a:off x="5969850" y="1397004"/>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8" name="Text Placeholder 9"/>
          <p:cNvSpPr>
            <a:spLocks noGrp="1"/>
          </p:cNvSpPr>
          <p:nvPr>
            <p:ph type="body" sz="quarter" idx="14"/>
          </p:nvPr>
        </p:nvSpPr>
        <p:spPr>
          <a:xfrm>
            <a:off x="685800" y="4980570"/>
            <a:ext cx="2496312"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3323844" y="4980570"/>
            <a:ext cx="2496312" cy="958851"/>
          </a:xfrm>
        </p:spPr>
        <p:txBody>
          <a:bodyPr>
            <a:noAutofit/>
          </a:bodyPr>
          <a:lstStyle>
            <a:lvl1pPr marL="0" indent="0">
              <a:buNone/>
              <a:defRPr sz="788"/>
            </a:lvl1pPr>
            <a:lvl2pPr marL="85721" indent="-85721">
              <a:buClr>
                <a:schemeClr val="accent4"/>
              </a:buClr>
              <a:buFont typeface="Arial" panose="020B0604020202020204" pitchFamily="34" charset="0"/>
              <a:buChar char="•"/>
              <a:defRPr sz="788"/>
            </a:lvl2pPr>
            <a:lvl3pPr marL="171442" indent="-85721">
              <a:buClr>
                <a:schemeClr val="accent4"/>
              </a:buClr>
              <a:defRPr sz="788"/>
            </a:lvl3pPr>
            <a:lvl4pPr marL="300023" indent="-128582">
              <a:buClr>
                <a:schemeClr val="accent4"/>
              </a:buClr>
              <a:defRPr sz="788"/>
            </a:lvl4pPr>
            <a:lvl5pPr marL="428604" indent="-128582">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961888" y="4980570"/>
            <a:ext cx="2496312" cy="958851"/>
          </a:xfrm>
        </p:spPr>
        <p:txBody>
          <a:bodyPr>
            <a:noAutofit/>
          </a:bodyPr>
          <a:lstStyle>
            <a:lvl1pPr marL="0" indent="0">
              <a:buNone/>
              <a:defRPr sz="788"/>
            </a:lvl1pPr>
            <a:lvl2pPr marL="85721" indent="-85721">
              <a:buClr>
                <a:schemeClr val="accent2"/>
              </a:buClr>
              <a:buFont typeface="Arial" panose="020B0604020202020204" pitchFamily="34" charset="0"/>
              <a:buChar char="•"/>
              <a:defRPr sz="788"/>
            </a:lvl2pPr>
            <a:lvl3pPr marL="171442" indent="-85721">
              <a:buClr>
                <a:schemeClr val="accent2"/>
              </a:buClr>
              <a:defRPr sz="788"/>
            </a:lvl3pPr>
            <a:lvl4pPr marL="300023" indent="-128582">
              <a:buClr>
                <a:schemeClr val="accent2"/>
              </a:buClr>
              <a:defRPr sz="788"/>
            </a:lvl4pPr>
            <a:lvl5pPr marL="428604" indent="-128582">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07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7"/>
            <a:ext cx="7772400" cy="498046"/>
          </a:xfrm>
        </p:spPr>
        <p:txBody>
          <a:bodyPr>
            <a:normAutofit/>
          </a:bodyPr>
          <a:lstStyle>
            <a:lvl1pPr algn="l">
              <a:defRPr sz="2000">
                <a:solidFill>
                  <a:schemeClr val="tx1">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85800" y="1452425"/>
            <a:ext cx="7772400" cy="4627563"/>
          </a:xfrm>
        </p:spPr>
        <p:txBody>
          <a:bodyPr>
            <a:normAutofit/>
          </a:bodyPr>
          <a:lstStyle>
            <a:lvl1pPr>
              <a:spcBef>
                <a:spcPts val="675"/>
              </a:spcBef>
              <a:defRPr sz="1400">
                <a:solidFill>
                  <a:schemeClr val="tx1">
                    <a:lumMod val="50000"/>
                  </a:schemeClr>
                </a:solidFill>
                <a:latin typeface="Arial" panose="020B0604020202020204" pitchFamily="34" charset="0"/>
                <a:cs typeface="Arial" panose="020B0604020202020204" pitchFamily="34" charset="0"/>
              </a:defRPr>
            </a:lvl1pPr>
            <a:lvl2pPr>
              <a:spcBef>
                <a:spcPts val="675"/>
              </a:spcBef>
              <a:defRPr sz="1400">
                <a:solidFill>
                  <a:schemeClr val="tx1">
                    <a:lumMod val="50000"/>
                  </a:schemeClr>
                </a:solidFill>
                <a:latin typeface="Arial" panose="020B0604020202020204" pitchFamily="34" charset="0"/>
                <a:cs typeface="Arial" panose="020B0604020202020204" pitchFamily="34" charset="0"/>
              </a:defRPr>
            </a:lvl2pPr>
            <a:lvl3pPr>
              <a:spcBef>
                <a:spcPts val="675"/>
              </a:spcBef>
              <a:defRPr sz="1400">
                <a:solidFill>
                  <a:schemeClr val="tx1">
                    <a:lumMod val="50000"/>
                  </a:schemeClr>
                </a:solidFill>
                <a:latin typeface="Arial" panose="020B0604020202020204" pitchFamily="34" charset="0"/>
                <a:cs typeface="Arial" panose="020B0604020202020204" pitchFamily="34" charset="0"/>
              </a:defRPr>
            </a:lvl3pPr>
            <a:lvl4pPr>
              <a:spcBef>
                <a:spcPts val="675"/>
              </a:spcBef>
              <a:defRPr sz="1400">
                <a:solidFill>
                  <a:schemeClr val="tx1">
                    <a:lumMod val="50000"/>
                  </a:schemeClr>
                </a:solidFill>
                <a:latin typeface="Arial" panose="020B0604020202020204" pitchFamily="34" charset="0"/>
                <a:cs typeface="Arial" panose="020B0604020202020204" pitchFamily="34" charset="0"/>
              </a:defRPr>
            </a:lvl4pPr>
            <a:lvl5pPr>
              <a:spcBef>
                <a:spcPts val="675"/>
              </a:spcBef>
              <a:defRPr sz="1400">
                <a:solidFill>
                  <a:schemeClr val="tx1">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685800" y="897060"/>
            <a:ext cx="7772400" cy="346346"/>
          </a:xfrm>
        </p:spPr>
        <p:txBody>
          <a:bodyPr anchor="t">
            <a:normAutofit/>
          </a:bodyPr>
          <a:lstStyle>
            <a:lvl1pPr marL="0" indent="0" algn="l">
              <a:lnSpc>
                <a:spcPct val="86000"/>
              </a:lnSpc>
              <a:spcBef>
                <a:spcPts val="0"/>
              </a:spcBef>
              <a:buNone/>
              <a:defRPr sz="1800" i="1" baseline="0">
                <a:solidFill>
                  <a:srgbClr val="ED7D31"/>
                </a:solidFill>
                <a:latin typeface="Arial" panose="020B0604020202020204" pitchFamily="34" charset="0"/>
                <a:cs typeface="Arial" panose="020B0604020202020204" pitchFamily="34" charset="0"/>
              </a:defRPr>
            </a:lvl1pPr>
          </a:lstStyle>
          <a:p>
            <a:pPr lvl="0"/>
            <a:r>
              <a:rPr lang="en-US" dirty="0"/>
              <a:t>Click here to edit subtitle</a:t>
            </a:r>
          </a:p>
        </p:txBody>
      </p:sp>
      <p:cxnSp>
        <p:nvCxnSpPr>
          <p:cNvPr id="11" name="Straight Connector 10">
            <a:extLst>
              <a:ext uri="{FF2B5EF4-FFF2-40B4-BE49-F238E27FC236}">
                <a16:creationId xmlns:a16="http://schemas.microsoft.com/office/drawing/2014/main" id="{A4B8B816-BC45-4DF6-8002-A96E48E9CDF8}"/>
              </a:ext>
            </a:extLst>
          </p:cNvPr>
          <p:cNvCxnSpPr/>
          <p:nvPr userDrawn="1"/>
        </p:nvCxnSpPr>
        <p:spPr>
          <a:xfrm flipV="1">
            <a:off x="685800" y="778012"/>
            <a:ext cx="7772400" cy="21921"/>
          </a:xfrm>
          <a:prstGeom prst="line">
            <a:avLst/>
          </a:prstGeom>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C48538F-EF70-4E7F-8E18-0045651F4F90}"/>
              </a:ext>
            </a:extLst>
          </p:cNvPr>
          <p:cNvSpPr/>
          <p:nvPr userDrawn="1"/>
        </p:nvSpPr>
        <p:spPr>
          <a:xfrm>
            <a:off x="0" y="5951512"/>
            <a:ext cx="9144000" cy="16963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descr="A screenshot of a cell phone&#10;&#10;Description automatically generated">
            <a:extLst>
              <a:ext uri="{FF2B5EF4-FFF2-40B4-BE49-F238E27FC236}">
                <a16:creationId xmlns:a16="http://schemas.microsoft.com/office/drawing/2014/main" id="{1736B3CC-CAB7-4F9A-8171-D9CB080C5421}"/>
              </a:ext>
            </a:extLst>
          </p:cNvPr>
          <p:cNvPicPr>
            <a:picLocks noChangeAspect="1"/>
          </p:cNvPicPr>
          <p:nvPr userDrawn="1"/>
        </p:nvPicPr>
        <p:blipFill rotWithShape="1">
          <a:blip r:embed="rId2"/>
          <a:srcRect l="26494" r="61946" b="82586"/>
          <a:stretch/>
        </p:blipFill>
        <p:spPr>
          <a:xfrm>
            <a:off x="0" y="6039223"/>
            <a:ext cx="9144000" cy="81876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912A909-11DD-4DC0-901F-CF0E21E80824}"/>
              </a:ext>
            </a:extLst>
          </p:cNvPr>
          <p:cNvPicPr>
            <a:picLocks noChangeAspect="1"/>
          </p:cNvPicPr>
          <p:nvPr userDrawn="1"/>
        </p:nvPicPr>
        <p:blipFill>
          <a:blip r:embed="rId3"/>
          <a:stretch>
            <a:fillRect/>
          </a:stretch>
        </p:blipFill>
        <p:spPr>
          <a:xfrm>
            <a:off x="0" y="6144301"/>
            <a:ext cx="1785668" cy="608615"/>
          </a:xfrm>
          <a:prstGeom prst="rect">
            <a:avLst/>
          </a:prstGeom>
        </p:spPr>
      </p:pic>
    </p:spTree>
    <p:extLst>
      <p:ext uri="{BB962C8B-B14F-4D97-AF65-F5344CB8AC3E}">
        <p14:creationId xmlns:p14="http://schemas.microsoft.com/office/powerpoint/2010/main" val="2843330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4"/>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3323844" y="1397004"/>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6" name="Picture Placeholder 3"/>
          <p:cNvSpPr>
            <a:spLocks noGrp="1"/>
          </p:cNvSpPr>
          <p:nvPr>
            <p:ph type="pic" sz="quarter" idx="12"/>
          </p:nvPr>
        </p:nvSpPr>
        <p:spPr>
          <a:xfrm>
            <a:off x="5961888" y="1397004"/>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8" name="Text Placeholder 9"/>
          <p:cNvSpPr>
            <a:spLocks noGrp="1"/>
          </p:cNvSpPr>
          <p:nvPr>
            <p:ph type="body" sz="quarter" idx="14"/>
          </p:nvPr>
        </p:nvSpPr>
        <p:spPr>
          <a:xfrm>
            <a:off x="685800" y="4980570"/>
            <a:ext cx="2496312"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3323844" y="4980570"/>
            <a:ext cx="2496312" cy="958851"/>
          </a:xfrm>
        </p:spPr>
        <p:txBody>
          <a:bodyPr>
            <a:noAutofit/>
          </a:bodyPr>
          <a:lstStyle>
            <a:lvl1pPr marL="0" indent="0">
              <a:buNone/>
              <a:defRPr sz="788"/>
            </a:lvl1pPr>
            <a:lvl2pPr marL="85721" indent="-85721">
              <a:buClr>
                <a:schemeClr val="accent4"/>
              </a:buClr>
              <a:buFont typeface="Arial" panose="020B0604020202020204" pitchFamily="34" charset="0"/>
              <a:buChar char="•"/>
              <a:defRPr sz="788"/>
            </a:lvl2pPr>
            <a:lvl3pPr marL="171442" indent="-85721">
              <a:buClr>
                <a:schemeClr val="accent4"/>
              </a:buClr>
              <a:defRPr sz="788"/>
            </a:lvl3pPr>
            <a:lvl4pPr marL="300023" indent="-128582">
              <a:buClr>
                <a:schemeClr val="accent4"/>
              </a:buClr>
              <a:defRPr sz="788"/>
            </a:lvl4pPr>
            <a:lvl5pPr marL="428604" indent="-128582">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961888" y="4980570"/>
            <a:ext cx="2496312" cy="958851"/>
          </a:xfrm>
        </p:spPr>
        <p:txBody>
          <a:bodyPr>
            <a:noAutofit/>
          </a:bodyPr>
          <a:lstStyle>
            <a:lvl1pPr marL="0" indent="0">
              <a:buNone/>
              <a:defRPr sz="788"/>
            </a:lvl1pPr>
            <a:lvl2pPr marL="85721" indent="-85721">
              <a:buClr>
                <a:schemeClr val="accent2"/>
              </a:buClr>
              <a:buFont typeface="Arial" panose="020B0604020202020204" pitchFamily="34" charset="0"/>
              <a:buChar char="•"/>
              <a:defRPr sz="788"/>
            </a:lvl2pPr>
            <a:lvl3pPr marL="171442" indent="-85721">
              <a:buClr>
                <a:schemeClr val="accent2"/>
              </a:buClr>
              <a:defRPr sz="788"/>
            </a:lvl3pPr>
            <a:lvl4pPr marL="300023" indent="-128582">
              <a:buClr>
                <a:schemeClr val="accent2"/>
              </a:buClr>
              <a:defRPr sz="788"/>
            </a:lvl4pPr>
            <a:lvl5pPr marL="428604" indent="-128582">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2501715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4"/>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4644009" y="1397004"/>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8" name="Text Placeholder 9"/>
          <p:cNvSpPr>
            <a:spLocks noGrp="1"/>
          </p:cNvSpPr>
          <p:nvPr>
            <p:ph type="body" sz="quarter" idx="14"/>
          </p:nvPr>
        </p:nvSpPr>
        <p:spPr>
          <a:xfrm>
            <a:off x="685800" y="4980570"/>
            <a:ext cx="3814192"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4644009" y="4980570"/>
            <a:ext cx="3814192" cy="958851"/>
          </a:xfrm>
        </p:spPr>
        <p:txBody>
          <a:bodyPr>
            <a:noAutofit/>
          </a:bodyPr>
          <a:lstStyle>
            <a:lvl1pPr marL="0" indent="0">
              <a:buNone/>
              <a:defRPr sz="788"/>
            </a:lvl1pPr>
            <a:lvl2pPr marL="85721" indent="-85721">
              <a:buClr>
                <a:schemeClr val="bg2"/>
              </a:buClr>
              <a:buFont typeface="Arial" panose="020B0604020202020204" pitchFamily="34" charset="0"/>
              <a:buChar char="•"/>
              <a:defRPr sz="788"/>
            </a:lvl2pPr>
            <a:lvl3pPr marL="171442" indent="-85721">
              <a:buClr>
                <a:schemeClr val="bg2"/>
              </a:buClr>
              <a:defRPr sz="788"/>
            </a:lvl3pPr>
            <a:lvl4pPr marL="300023" indent="-128582">
              <a:buClr>
                <a:schemeClr val="bg2"/>
              </a:buClr>
              <a:defRPr sz="788"/>
            </a:lvl4pPr>
            <a:lvl5pPr marL="428604" indent="-128582">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3899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4"/>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4644009" y="1397004"/>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8" name="Text Placeholder 9"/>
          <p:cNvSpPr>
            <a:spLocks noGrp="1"/>
          </p:cNvSpPr>
          <p:nvPr>
            <p:ph type="body" sz="quarter" idx="14"/>
          </p:nvPr>
        </p:nvSpPr>
        <p:spPr>
          <a:xfrm>
            <a:off x="685800" y="4980570"/>
            <a:ext cx="3814192"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4644009" y="4980570"/>
            <a:ext cx="3814192" cy="958851"/>
          </a:xfrm>
        </p:spPr>
        <p:txBody>
          <a:bodyPr>
            <a:noAutofit/>
          </a:bodyPr>
          <a:lstStyle>
            <a:lvl1pPr marL="0" indent="0">
              <a:buNone/>
              <a:defRPr sz="788"/>
            </a:lvl1pPr>
            <a:lvl2pPr marL="85721" indent="-85721">
              <a:buClr>
                <a:schemeClr val="bg2"/>
              </a:buClr>
              <a:buFont typeface="Arial" panose="020B0604020202020204" pitchFamily="34" charset="0"/>
              <a:buChar char="•"/>
              <a:defRPr sz="788"/>
            </a:lvl2pPr>
            <a:lvl3pPr marL="171442" indent="-85721">
              <a:buClr>
                <a:schemeClr val="bg2"/>
              </a:buClr>
              <a:defRPr sz="788"/>
            </a:lvl3pPr>
            <a:lvl4pPr marL="300023" indent="-128582">
              <a:buClr>
                <a:schemeClr val="bg2"/>
              </a:buClr>
              <a:defRPr sz="788"/>
            </a:lvl4pPr>
            <a:lvl5pPr marL="428604" indent="-128582">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1719579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788"/>
            </a:lvl1pPr>
          </a:lstStyle>
          <a:p>
            <a:r>
              <a:rPr lang="en-US"/>
              <a:t>Click icon to add picture</a:t>
            </a:r>
            <a:endParaRPr lang="en-US" dirty="0"/>
          </a:p>
        </p:txBody>
      </p:sp>
      <p:sp>
        <p:nvSpPr>
          <p:cNvPr id="5" name="Picture Placeholder 3"/>
          <p:cNvSpPr>
            <a:spLocks noGrp="1"/>
          </p:cNvSpPr>
          <p:nvPr>
            <p:ph type="pic" sz="quarter" idx="11"/>
          </p:nvPr>
        </p:nvSpPr>
        <p:spPr>
          <a:xfrm>
            <a:off x="26670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788"/>
            </a:lvl1pPr>
          </a:lstStyle>
          <a:p>
            <a:r>
              <a:rPr lang="en-US"/>
              <a:t>Click icon to add picture</a:t>
            </a:r>
          </a:p>
        </p:txBody>
      </p:sp>
      <p:sp>
        <p:nvSpPr>
          <p:cNvPr id="6" name="Picture Placeholder 3"/>
          <p:cNvSpPr>
            <a:spLocks noGrp="1"/>
          </p:cNvSpPr>
          <p:nvPr>
            <p:ph type="pic" sz="quarter" idx="12"/>
          </p:nvPr>
        </p:nvSpPr>
        <p:spPr>
          <a:xfrm>
            <a:off x="46482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788"/>
            </a:lvl1pPr>
          </a:lstStyle>
          <a:p>
            <a:r>
              <a:rPr lang="en-US"/>
              <a:t>Click icon to add picture</a:t>
            </a:r>
          </a:p>
        </p:txBody>
      </p:sp>
      <p:sp>
        <p:nvSpPr>
          <p:cNvPr id="7" name="Picture Placeholder 3"/>
          <p:cNvSpPr>
            <a:spLocks noGrp="1"/>
          </p:cNvSpPr>
          <p:nvPr>
            <p:ph type="pic" sz="quarter" idx="13"/>
          </p:nvPr>
        </p:nvSpPr>
        <p:spPr>
          <a:xfrm>
            <a:off x="66294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788"/>
            </a:lvl1pPr>
          </a:lstStyle>
          <a:p>
            <a:r>
              <a:rPr lang="en-US"/>
              <a:t>Click icon to add picture</a:t>
            </a:r>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181"/>
            </a:lvl1pPr>
            <a:lvl2pPr marL="96439" indent="-96439">
              <a:buClr>
                <a:schemeClr val="accent3"/>
              </a:buClr>
              <a:buFont typeface="Arial" panose="020B0604020202020204" pitchFamily="34" charset="0"/>
              <a:buChar char="•"/>
              <a:defRPr sz="788"/>
            </a:lvl2pPr>
            <a:lvl3pPr marL="192876" indent="-96439">
              <a:buClr>
                <a:schemeClr val="accent3"/>
              </a:buClr>
              <a:defRPr sz="788"/>
            </a:lvl3pPr>
            <a:lvl4pPr marL="289315" indent="-96439">
              <a:buClr>
                <a:schemeClr val="accent3"/>
              </a:buClr>
              <a:defRPr sz="788"/>
            </a:lvl4pPr>
            <a:lvl5pPr>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181"/>
            </a:lvl1pPr>
            <a:lvl2pPr marL="96439" indent="-96439">
              <a:buClr>
                <a:schemeClr val="accent2"/>
              </a:buClr>
              <a:buFont typeface="Arial" panose="020B0604020202020204" pitchFamily="34" charset="0"/>
              <a:buChar char="•"/>
              <a:defRPr sz="788"/>
            </a:lvl2pPr>
            <a:lvl3pPr marL="192876" indent="-96439">
              <a:buClr>
                <a:schemeClr val="accent2"/>
              </a:buClr>
              <a:defRPr sz="788"/>
            </a:lvl3pPr>
            <a:lvl4pPr marL="289315" indent="-96439">
              <a:buClr>
                <a:schemeClr val="accent2"/>
              </a:buClr>
              <a:defRPr sz="788"/>
            </a:lvl4pPr>
            <a:lvl5pPr>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181"/>
            </a:lvl1pPr>
            <a:lvl2pPr marL="96439" indent="-96439">
              <a:buClr>
                <a:schemeClr val="bg2"/>
              </a:buClr>
              <a:buFont typeface="Arial" panose="020B0604020202020204" pitchFamily="34" charset="0"/>
              <a:buChar char="•"/>
              <a:defRPr sz="788"/>
            </a:lvl2pPr>
            <a:lvl3pPr marL="192876" indent="-96439">
              <a:buClr>
                <a:schemeClr val="bg2"/>
              </a:buClr>
              <a:defRPr sz="788"/>
            </a:lvl3pPr>
            <a:lvl4pPr marL="289315" indent="-96439">
              <a:buClr>
                <a:schemeClr val="bg2"/>
              </a:buClr>
              <a:defRPr sz="788"/>
            </a:lvl4pPr>
            <a:lvl5pPr>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0469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788"/>
            </a:lvl1pPr>
          </a:lstStyle>
          <a:p>
            <a:r>
              <a:rPr lang="en-US"/>
              <a:t>Click icon to add picture</a:t>
            </a:r>
            <a:endParaRPr lang="en-US" dirty="0"/>
          </a:p>
        </p:txBody>
      </p:sp>
      <p:sp>
        <p:nvSpPr>
          <p:cNvPr id="5" name="Picture Placeholder 3"/>
          <p:cNvSpPr>
            <a:spLocks noGrp="1"/>
          </p:cNvSpPr>
          <p:nvPr>
            <p:ph type="pic" sz="quarter" idx="11"/>
          </p:nvPr>
        </p:nvSpPr>
        <p:spPr>
          <a:xfrm>
            <a:off x="26670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788"/>
            </a:lvl1pPr>
          </a:lstStyle>
          <a:p>
            <a:r>
              <a:rPr lang="en-US"/>
              <a:t>Click icon to add picture</a:t>
            </a:r>
          </a:p>
        </p:txBody>
      </p:sp>
      <p:sp>
        <p:nvSpPr>
          <p:cNvPr id="6" name="Picture Placeholder 3"/>
          <p:cNvSpPr>
            <a:spLocks noGrp="1"/>
          </p:cNvSpPr>
          <p:nvPr>
            <p:ph type="pic" sz="quarter" idx="12"/>
          </p:nvPr>
        </p:nvSpPr>
        <p:spPr>
          <a:xfrm>
            <a:off x="46482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788"/>
            </a:lvl1pPr>
          </a:lstStyle>
          <a:p>
            <a:r>
              <a:rPr lang="en-US"/>
              <a:t>Click icon to add picture</a:t>
            </a:r>
          </a:p>
        </p:txBody>
      </p:sp>
      <p:sp>
        <p:nvSpPr>
          <p:cNvPr id="7" name="Picture Placeholder 3"/>
          <p:cNvSpPr>
            <a:spLocks noGrp="1"/>
          </p:cNvSpPr>
          <p:nvPr>
            <p:ph type="pic" sz="quarter" idx="13"/>
          </p:nvPr>
        </p:nvSpPr>
        <p:spPr>
          <a:xfrm>
            <a:off x="6629400" y="1397005"/>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788"/>
            </a:lvl1pPr>
          </a:lstStyle>
          <a:p>
            <a:r>
              <a:rPr lang="en-US"/>
              <a:t>Click icon to add picture</a:t>
            </a:r>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181"/>
            </a:lvl1pPr>
            <a:lvl2pPr marL="96439" indent="-96439">
              <a:buClr>
                <a:schemeClr val="accent3"/>
              </a:buClr>
              <a:buFont typeface="Arial" panose="020B0604020202020204" pitchFamily="34" charset="0"/>
              <a:buChar char="•"/>
              <a:defRPr sz="788"/>
            </a:lvl2pPr>
            <a:lvl3pPr marL="192876" indent="-96439">
              <a:buClr>
                <a:schemeClr val="accent3"/>
              </a:buClr>
              <a:defRPr sz="788"/>
            </a:lvl3pPr>
            <a:lvl4pPr marL="289315" indent="-96439">
              <a:buClr>
                <a:schemeClr val="accent3"/>
              </a:buClr>
              <a:defRPr sz="788"/>
            </a:lvl4pPr>
            <a:lvl5pPr>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181"/>
            </a:lvl1pPr>
            <a:lvl2pPr marL="96439" indent="-96439">
              <a:buClr>
                <a:schemeClr val="accent2"/>
              </a:buClr>
              <a:buFont typeface="Arial" panose="020B0604020202020204" pitchFamily="34" charset="0"/>
              <a:buChar char="•"/>
              <a:defRPr sz="788"/>
            </a:lvl2pPr>
            <a:lvl3pPr marL="192876" indent="-96439">
              <a:buClr>
                <a:schemeClr val="accent2"/>
              </a:buClr>
              <a:defRPr sz="788"/>
            </a:lvl3pPr>
            <a:lvl4pPr marL="289315" indent="-96439">
              <a:buClr>
                <a:schemeClr val="accent2"/>
              </a:buClr>
              <a:defRPr sz="788"/>
            </a:lvl4pPr>
            <a:lvl5pPr>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181"/>
            </a:lvl1pPr>
            <a:lvl2pPr marL="96439" indent="-96439">
              <a:buClr>
                <a:schemeClr val="bg2"/>
              </a:buClr>
              <a:buFont typeface="Arial" panose="020B0604020202020204" pitchFamily="34" charset="0"/>
              <a:buChar char="•"/>
              <a:defRPr sz="788"/>
            </a:lvl2pPr>
            <a:lvl3pPr marL="192876" indent="-96439">
              <a:buClr>
                <a:schemeClr val="bg2"/>
              </a:buClr>
              <a:defRPr sz="788"/>
            </a:lvl3pPr>
            <a:lvl4pPr marL="289315" indent="-96439">
              <a:buClr>
                <a:schemeClr val="bg2"/>
              </a:buClr>
              <a:defRPr sz="788"/>
            </a:lvl4pPr>
            <a:lvl5pPr>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22"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243968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181"/>
            </a:lvl1pPr>
            <a:lvl2pPr marL="96439" indent="-96439">
              <a:buClr>
                <a:schemeClr val="accent4"/>
              </a:buClr>
              <a:buFont typeface="Arial" panose="020B0604020202020204" pitchFamily="34" charset="0"/>
              <a:buChar char="•"/>
              <a:defRPr sz="788"/>
            </a:lvl2pPr>
            <a:lvl3pPr marL="192876" indent="-96439">
              <a:buClr>
                <a:schemeClr val="accent4"/>
              </a:buClr>
              <a:defRPr sz="788"/>
            </a:lvl3pPr>
            <a:lvl4pPr marL="289315" indent="-96439">
              <a:buClr>
                <a:schemeClr val="accent4"/>
              </a:buClr>
              <a:defRPr sz="788"/>
            </a:lvl4pPr>
            <a:lvl5pPr>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181"/>
            </a:lvl1pPr>
            <a:lvl2pPr marL="96439" indent="-96439">
              <a:buClr>
                <a:schemeClr val="accent2"/>
              </a:buClr>
              <a:buSzPct val="100000"/>
              <a:buFont typeface="Arial" panose="020B0604020202020204" pitchFamily="34" charset="0"/>
              <a:buChar char="•"/>
              <a:defRPr sz="788"/>
            </a:lvl2pPr>
            <a:lvl3pPr marL="192876" indent="-96439">
              <a:buClr>
                <a:schemeClr val="accent2"/>
              </a:buClr>
              <a:buSzPct val="100000"/>
              <a:defRPr sz="788"/>
            </a:lvl3pPr>
            <a:lvl4pPr marL="289315" indent="-96439">
              <a:buClr>
                <a:schemeClr val="accent2"/>
              </a:buClr>
              <a:buSzPct val="100000"/>
              <a:defRPr sz="788"/>
            </a:lvl4pPr>
            <a:lvl5pPr>
              <a:buClr>
                <a:schemeClr val="accent2"/>
              </a:buClr>
              <a:buSzPct val="100000"/>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564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181"/>
            </a:lvl1pPr>
            <a:lvl2pPr marL="96439" indent="-96439">
              <a:buClr>
                <a:schemeClr val="accent4"/>
              </a:buClr>
              <a:buFont typeface="Arial" panose="020B0604020202020204" pitchFamily="34" charset="0"/>
              <a:buChar char="•"/>
              <a:defRPr sz="788"/>
            </a:lvl2pPr>
            <a:lvl3pPr marL="192876" indent="-96439">
              <a:buClr>
                <a:schemeClr val="accent4"/>
              </a:buClr>
              <a:defRPr sz="788"/>
            </a:lvl3pPr>
            <a:lvl4pPr marL="289315" indent="-96439">
              <a:buClr>
                <a:schemeClr val="accent4"/>
              </a:buClr>
              <a:defRPr sz="788"/>
            </a:lvl4pPr>
            <a:lvl5pPr>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181"/>
            </a:lvl1pPr>
            <a:lvl2pPr marL="96439" indent="-96439">
              <a:buClr>
                <a:schemeClr val="accent2"/>
              </a:buClr>
              <a:buFont typeface="Arial" panose="020B0604020202020204" pitchFamily="34" charset="0"/>
              <a:buChar char="•"/>
              <a:defRPr sz="788"/>
            </a:lvl2pPr>
            <a:lvl3pPr marL="192876" indent="-96439">
              <a:buClr>
                <a:schemeClr val="accent2"/>
              </a:buClr>
              <a:defRPr sz="788"/>
            </a:lvl3pPr>
            <a:lvl4pPr marL="289315" indent="-96439">
              <a:buClr>
                <a:schemeClr val="accent2"/>
              </a:buClr>
              <a:defRPr sz="788"/>
            </a:lvl4pPr>
            <a:lvl5pPr>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2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544663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7" name="Content Placeholder 13"/>
          <p:cNvSpPr>
            <a:spLocks noGrp="1"/>
          </p:cNvSpPr>
          <p:nvPr>
            <p:ph sz="quarter" idx="18"/>
          </p:nvPr>
        </p:nvSpPr>
        <p:spPr>
          <a:xfrm>
            <a:off x="685800" y="3055281"/>
            <a:ext cx="3813048" cy="298833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181"/>
            </a:lvl1pPr>
            <a:lvl2pPr marL="96439" indent="-96439">
              <a:buClr>
                <a:schemeClr val="bg2"/>
              </a:buClr>
              <a:buFont typeface="Arial" panose="020B0604020202020204" pitchFamily="34" charset="0"/>
              <a:buChar char="•"/>
              <a:defRPr sz="788"/>
            </a:lvl2pPr>
            <a:lvl3pPr marL="192876" indent="-96439">
              <a:buClr>
                <a:schemeClr val="bg2"/>
              </a:buClr>
              <a:defRPr sz="788"/>
            </a:lvl3pPr>
            <a:lvl4pPr marL="289315" indent="-96439">
              <a:buClr>
                <a:schemeClr val="bg2"/>
              </a:buClr>
              <a:defRPr sz="788"/>
            </a:lvl4pPr>
            <a:lvl5pPr>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2792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788"/>
            </a:lvl1pPr>
          </a:lstStyle>
          <a:p>
            <a:pPr lvl="0"/>
            <a:r>
              <a:rPr lang="en-US"/>
              <a:t>Click icon to add picture</a:t>
            </a:r>
          </a:p>
        </p:txBody>
      </p:sp>
      <p:sp>
        <p:nvSpPr>
          <p:cNvPr id="7" name="Content Placeholder 13"/>
          <p:cNvSpPr>
            <a:spLocks noGrp="1"/>
          </p:cNvSpPr>
          <p:nvPr>
            <p:ph sz="quarter" idx="18"/>
          </p:nvPr>
        </p:nvSpPr>
        <p:spPr>
          <a:xfrm>
            <a:off x="685800" y="3055281"/>
            <a:ext cx="3813048" cy="298833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181"/>
            </a:lvl1pPr>
            <a:lvl2pPr marL="96439" indent="-96439">
              <a:buClr>
                <a:schemeClr val="bg2"/>
              </a:buClr>
              <a:buFont typeface="Arial" panose="020B0604020202020204" pitchFamily="34" charset="0"/>
              <a:buChar char="•"/>
              <a:defRPr sz="788"/>
            </a:lvl2pPr>
            <a:lvl3pPr marL="192876" indent="-96439">
              <a:buClr>
                <a:schemeClr val="bg2"/>
              </a:buClr>
              <a:defRPr sz="788"/>
            </a:lvl3pPr>
            <a:lvl4pPr marL="289315" indent="-96439">
              <a:buClr>
                <a:schemeClr val="bg2"/>
              </a:buClr>
              <a:defRPr sz="788"/>
            </a:lvl4pPr>
            <a:lvl5pPr>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20"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757454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5"/>
            <a:ext cx="1828800" cy="1476165"/>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6238" y="1397005"/>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7438" y="1397005"/>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8638" y="1397005"/>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4" name="Content Placeholder 13"/>
          <p:cNvSpPr>
            <a:spLocks noGrp="1"/>
          </p:cNvSpPr>
          <p:nvPr>
            <p:ph sz="quarter" idx="18"/>
          </p:nvPr>
        </p:nvSpPr>
        <p:spPr>
          <a:xfrm>
            <a:off x="685038" y="4717012"/>
            <a:ext cx="1831086" cy="1326605"/>
          </a:xfrm>
        </p:spPr>
        <p:txBody>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2665476" y="4717012"/>
            <a:ext cx="1831086" cy="1326605"/>
          </a:xfrm>
        </p:spPr>
        <p:txBody>
          <a:bodyPr>
            <a:normAutofit/>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4645914" y="4717012"/>
            <a:ext cx="1831086" cy="1326605"/>
          </a:xfrm>
        </p:spPr>
        <p:txBody>
          <a:bodyPr>
            <a:normAutofit/>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6626352" y="4717012"/>
            <a:ext cx="1831086" cy="1326605"/>
          </a:xfrm>
        </p:spPr>
        <p:txBody>
          <a:bodyPr>
            <a:normAutofit/>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22"/>
          </p:nvPr>
        </p:nvSpPr>
        <p:spPr>
          <a:xfrm>
            <a:off x="685038" y="3057006"/>
            <a:ext cx="1828800" cy="1476165"/>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12" name="Picture Placeholder 3"/>
          <p:cNvSpPr>
            <a:spLocks noGrp="1"/>
          </p:cNvSpPr>
          <p:nvPr>
            <p:ph type="pic" sz="quarter" idx="23"/>
          </p:nvPr>
        </p:nvSpPr>
        <p:spPr>
          <a:xfrm>
            <a:off x="2666238" y="3057006"/>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3" name="Picture Placeholder 3"/>
          <p:cNvSpPr>
            <a:spLocks noGrp="1"/>
          </p:cNvSpPr>
          <p:nvPr>
            <p:ph type="pic" sz="quarter" idx="24"/>
          </p:nvPr>
        </p:nvSpPr>
        <p:spPr>
          <a:xfrm>
            <a:off x="4647438" y="3057006"/>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6628638" y="3057006"/>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Tree>
    <p:extLst>
      <p:ext uri="{BB962C8B-B14F-4D97-AF65-F5344CB8AC3E}">
        <p14:creationId xmlns:p14="http://schemas.microsoft.com/office/powerpoint/2010/main" val="2535598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normAutofit/>
          </a:bodyPr>
          <a:lstStyle>
            <a:lvl1pPr>
              <a:defRPr sz="2025"/>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4808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5"/>
            <a:ext cx="1828800" cy="1476165"/>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6238" y="1397005"/>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7438" y="1397005"/>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8638" y="1397005"/>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4" name="Content Placeholder 13"/>
          <p:cNvSpPr>
            <a:spLocks noGrp="1"/>
          </p:cNvSpPr>
          <p:nvPr>
            <p:ph sz="quarter" idx="18"/>
          </p:nvPr>
        </p:nvSpPr>
        <p:spPr>
          <a:xfrm>
            <a:off x="685038" y="4717012"/>
            <a:ext cx="1831086" cy="1326605"/>
          </a:xfrm>
        </p:spPr>
        <p:txBody>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2665476" y="4717012"/>
            <a:ext cx="1831086" cy="1326605"/>
          </a:xfrm>
        </p:spPr>
        <p:txBody>
          <a:bodyPr>
            <a:normAutofit/>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4645914" y="4717012"/>
            <a:ext cx="1831086" cy="1326605"/>
          </a:xfrm>
        </p:spPr>
        <p:txBody>
          <a:bodyPr>
            <a:normAutofit/>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6626352" y="4717012"/>
            <a:ext cx="1831086" cy="1326605"/>
          </a:xfrm>
        </p:spPr>
        <p:txBody>
          <a:bodyPr>
            <a:normAutofit/>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22"/>
          </p:nvPr>
        </p:nvSpPr>
        <p:spPr>
          <a:xfrm>
            <a:off x="685038" y="3057006"/>
            <a:ext cx="1828800" cy="1476165"/>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12" name="Picture Placeholder 3"/>
          <p:cNvSpPr>
            <a:spLocks noGrp="1"/>
          </p:cNvSpPr>
          <p:nvPr>
            <p:ph type="pic" sz="quarter" idx="23"/>
          </p:nvPr>
        </p:nvSpPr>
        <p:spPr>
          <a:xfrm>
            <a:off x="2666238" y="3057006"/>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3" name="Picture Placeholder 3"/>
          <p:cNvSpPr>
            <a:spLocks noGrp="1"/>
          </p:cNvSpPr>
          <p:nvPr>
            <p:ph type="pic" sz="quarter" idx="24"/>
          </p:nvPr>
        </p:nvSpPr>
        <p:spPr>
          <a:xfrm>
            <a:off x="4647438" y="3057006"/>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6628638" y="3057006"/>
            <a:ext cx="1828800" cy="1476165"/>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1709360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Tree>
    <p:extLst>
      <p:ext uri="{BB962C8B-B14F-4D97-AF65-F5344CB8AC3E}">
        <p14:creationId xmlns:p14="http://schemas.microsoft.com/office/powerpoint/2010/main" val="2879732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85457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6" y="1397000"/>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Content Placeholder 13"/>
          <p:cNvSpPr>
            <a:spLocks noGrp="1"/>
          </p:cNvSpPr>
          <p:nvPr>
            <p:ph sz="quarter" idx="18"/>
          </p:nvPr>
        </p:nvSpPr>
        <p:spPr>
          <a:xfrm>
            <a:off x="685800" y="4704410"/>
            <a:ext cx="3813048" cy="1339207"/>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4645152" y="4704410"/>
            <a:ext cx="3813048" cy="1339207"/>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3"/>
          <p:cNvSpPr>
            <a:spLocks noGrp="1"/>
          </p:cNvSpPr>
          <p:nvPr>
            <p:ph type="pic" sz="quarter" idx="24"/>
          </p:nvPr>
        </p:nvSpPr>
        <p:spPr>
          <a:xfrm>
            <a:off x="686946" y="3060985"/>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Tree>
    <p:extLst>
      <p:ext uri="{BB962C8B-B14F-4D97-AF65-F5344CB8AC3E}">
        <p14:creationId xmlns:p14="http://schemas.microsoft.com/office/powerpoint/2010/main" val="1445916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6" y="1397000"/>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Content Placeholder 13"/>
          <p:cNvSpPr>
            <a:spLocks noGrp="1"/>
          </p:cNvSpPr>
          <p:nvPr>
            <p:ph sz="quarter" idx="18"/>
          </p:nvPr>
        </p:nvSpPr>
        <p:spPr>
          <a:xfrm>
            <a:off x="685800" y="4704410"/>
            <a:ext cx="3813048" cy="1339207"/>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4645152" y="4704410"/>
            <a:ext cx="3813048" cy="1339207"/>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3"/>
          <p:cNvSpPr>
            <a:spLocks noGrp="1"/>
          </p:cNvSpPr>
          <p:nvPr>
            <p:ph type="pic" sz="quarter" idx="24"/>
          </p:nvPr>
        </p:nvSpPr>
        <p:spPr>
          <a:xfrm>
            <a:off x="686946" y="3060985"/>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12"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651683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685800" y="5159832"/>
            <a:ext cx="1831086"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2666238" y="5159832"/>
            <a:ext cx="1831086" cy="503279"/>
          </a:xfrm>
          <a:solidFill>
            <a:schemeClr val="accent3">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4646676" y="5159832"/>
            <a:ext cx="1831086" cy="503279"/>
          </a:xfrm>
          <a:solidFill>
            <a:schemeClr val="accent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6627114" y="5159832"/>
            <a:ext cx="1831086" cy="503279"/>
          </a:xfrm>
          <a:solidFill>
            <a:schemeClr val="bg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685805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685800" y="5159832"/>
            <a:ext cx="1831086"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2666238" y="5159832"/>
            <a:ext cx="1831086" cy="503279"/>
          </a:xfrm>
          <a:solidFill>
            <a:schemeClr val="accent3">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4646676" y="5159832"/>
            <a:ext cx="1831086" cy="503279"/>
          </a:xfrm>
          <a:solidFill>
            <a:schemeClr val="accent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6627114" y="5159832"/>
            <a:ext cx="1831086" cy="503279"/>
          </a:xfrm>
          <a:solidFill>
            <a:schemeClr val="bg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2555873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5159832"/>
            <a:ext cx="2496312"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5159832"/>
            <a:ext cx="2496312"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5159832"/>
            <a:ext cx="2496312" cy="503279"/>
          </a:xfrm>
          <a:solidFill>
            <a:schemeClr val="accent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945357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5159832"/>
            <a:ext cx="2496312"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5159832"/>
            <a:ext cx="2496312"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5159832"/>
            <a:ext cx="2496312" cy="503279"/>
          </a:xfrm>
          <a:solidFill>
            <a:schemeClr val="accent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2916585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685800" y="5159832"/>
            <a:ext cx="3813048"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4645152" y="5159832"/>
            <a:ext cx="3813048"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2583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675"/>
              </a:spcBef>
              <a:defRPr/>
            </a:lvl1pPr>
            <a:lvl2pPr>
              <a:spcBef>
                <a:spcPts val="675"/>
              </a:spcBef>
              <a:defRPr/>
            </a:lvl2pPr>
            <a:lvl3pPr>
              <a:spcBef>
                <a:spcPts val="675"/>
              </a:spcBef>
              <a:defRPr/>
            </a:lvl3pPr>
            <a:lvl4pPr>
              <a:spcBef>
                <a:spcPts val="675"/>
              </a:spcBef>
              <a:defRPr/>
            </a:lvl4pPr>
            <a:lvl5pPr>
              <a:spcBef>
                <a:spcPts val="675"/>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5352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685800" y="5159832"/>
            <a:ext cx="3813048"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4645152" y="5159832"/>
            <a:ext cx="3813048"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7470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685800" y="3537791"/>
            <a:ext cx="1831086"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2666238" y="3537791"/>
            <a:ext cx="1831086" cy="503279"/>
          </a:xfrm>
          <a:solidFill>
            <a:schemeClr val="accent3">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4646676" y="3537791"/>
            <a:ext cx="1831086" cy="503279"/>
          </a:xfrm>
          <a:solidFill>
            <a:schemeClr val="accent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6627114" y="3537791"/>
            <a:ext cx="1831086" cy="503279"/>
          </a:xfrm>
          <a:solidFill>
            <a:schemeClr val="bg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788"/>
            </a:lvl1pPr>
            <a:lvl2pPr marL="96439" indent="-96439">
              <a:buClr>
                <a:schemeClr val="accent3"/>
              </a:buClr>
              <a:buFont typeface="Arial" panose="020B0604020202020204" pitchFamily="34" charset="0"/>
              <a:buChar char="•"/>
              <a:defRPr sz="788"/>
            </a:lvl2pPr>
            <a:lvl3pPr marL="192876" indent="-96439">
              <a:buClr>
                <a:schemeClr val="accent3"/>
              </a:buClr>
              <a:defRPr sz="788"/>
            </a:lvl3pPr>
            <a:lvl4pPr marL="289315" indent="-96439">
              <a:buClr>
                <a:schemeClr val="accent3"/>
              </a:buClr>
              <a:defRPr sz="788"/>
            </a:lvl4pPr>
            <a:lvl5pPr>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788"/>
            </a:lvl1pPr>
            <a:lvl2pPr marL="96439" indent="-96439">
              <a:buClr>
                <a:schemeClr val="accent2"/>
              </a:buClr>
              <a:buFont typeface="Arial" panose="020B0604020202020204" pitchFamily="34" charset="0"/>
              <a:buChar char="•"/>
              <a:defRPr sz="788"/>
            </a:lvl2pPr>
            <a:lvl3pPr marL="192876" indent="-96439">
              <a:buClr>
                <a:schemeClr val="accent2"/>
              </a:buClr>
              <a:defRPr sz="788"/>
            </a:lvl3pPr>
            <a:lvl4pPr marL="289315" indent="-96439">
              <a:buClr>
                <a:schemeClr val="accent2"/>
              </a:buClr>
              <a:defRPr sz="788"/>
            </a:lvl4pPr>
            <a:lvl5pPr>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788"/>
            </a:lvl1pPr>
            <a:lvl2pPr marL="96439" indent="-96439">
              <a:buClr>
                <a:schemeClr val="bg2"/>
              </a:buClr>
              <a:buFont typeface="Arial" panose="020B0604020202020204" pitchFamily="34" charset="0"/>
              <a:buChar char="•"/>
              <a:defRPr sz="788"/>
            </a:lvl2pPr>
            <a:lvl3pPr marL="192876" indent="-96439">
              <a:buClr>
                <a:schemeClr val="bg2"/>
              </a:buClr>
              <a:defRPr sz="788"/>
            </a:lvl3pPr>
            <a:lvl4pPr marL="289315" indent="-96439">
              <a:buClr>
                <a:schemeClr val="bg2"/>
              </a:buClr>
              <a:defRPr sz="788"/>
            </a:lvl4pPr>
            <a:lvl5pPr>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2924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685800" y="3537791"/>
            <a:ext cx="1831086"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2666238" y="3537791"/>
            <a:ext cx="1831086" cy="503279"/>
          </a:xfrm>
          <a:solidFill>
            <a:schemeClr val="accent3">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4646676" y="3537791"/>
            <a:ext cx="1831086" cy="503279"/>
          </a:xfrm>
          <a:solidFill>
            <a:schemeClr val="accent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6627114" y="3537791"/>
            <a:ext cx="1831086" cy="503279"/>
          </a:xfrm>
          <a:solidFill>
            <a:schemeClr val="bg2">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788"/>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788"/>
            </a:lvl1pPr>
            <a:lvl2pPr marL="96439" indent="-96439">
              <a:buClr>
                <a:schemeClr val="accent3"/>
              </a:buClr>
              <a:buFont typeface="Arial" panose="020B0604020202020204" pitchFamily="34" charset="0"/>
              <a:buChar char="•"/>
              <a:defRPr sz="788"/>
            </a:lvl2pPr>
            <a:lvl3pPr marL="192876" indent="-96439">
              <a:buClr>
                <a:schemeClr val="accent3"/>
              </a:buClr>
              <a:defRPr sz="788"/>
            </a:lvl3pPr>
            <a:lvl4pPr marL="289315" indent="-96439">
              <a:buClr>
                <a:schemeClr val="accent3"/>
              </a:buClr>
              <a:defRPr sz="788"/>
            </a:lvl4pPr>
            <a:lvl5pPr>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788"/>
            </a:lvl1pPr>
            <a:lvl2pPr marL="96439" indent="-96439">
              <a:buClr>
                <a:schemeClr val="accent2"/>
              </a:buClr>
              <a:buFont typeface="Arial" panose="020B0604020202020204" pitchFamily="34" charset="0"/>
              <a:buChar char="•"/>
              <a:defRPr sz="788"/>
            </a:lvl2pPr>
            <a:lvl3pPr marL="192876" indent="-96439">
              <a:buClr>
                <a:schemeClr val="accent2"/>
              </a:buClr>
              <a:defRPr sz="788"/>
            </a:lvl3pPr>
            <a:lvl4pPr marL="289315" indent="-96439">
              <a:buClr>
                <a:schemeClr val="accent2"/>
              </a:buClr>
              <a:defRPr sz="788"/>
            </a:lvl4pPr>
            <a:lvl5pPr>
              <a:buClr>
                <a:schemeClr val="accent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788"/>
            </a:lvl1pPr>
            <a:lvl2pPr marL="96439" indent="-96439">
              <a:buClr>
                <a:schemeClr val="bg2"/>
              </a:buClr>
              <a:buFont typeface="Arial" panose="020B0604020202020204" pitchFamily="34" charset="0"/>
              <a:buChar char="•"/>
              <a:defRPr sz="788"/>
            </a:lvl2pPr>
            <a:lvl3pPr marL="192876" indent="-96439">
              <a:buClr>
                <a:schemeClr val="bg2"/>
              </a:buClr>
              <a:defRPr sz="788"/>
            </a:lvl3pPr>
            <a:lvl4pPr marL="289315" indent="-96439">
              <a:buClr>
                <a:schemeClr val="bg2"/>
              </a:buClr>
              <a:defRPr sz="788"/>
            </a:lvl4pPr>
            <a:lvl5pPr>
              <a:buClr>
                <a:schemeClr val="bg2"/>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27"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470621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3537791"/>
            <a:ext cx="2496312"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3537791"/>
            <a:ext cx="2496312"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3537791"/>
            <a:ext cx="2496312" cy="503279"/>
          </a:xfrm>
          <a:solidFill>
            <a:schemeClr val="accent3">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181"/>
            </a:lvl1pPr>
            <a:lvl2pPr marL="96439" indent="-96439">
              <a:buClr>
                <a:schemeClr val="accent4"/>
              </a:buClr>
              <a:buFont typeface="Arial" panose="020B0604020202020204" pitchFamily="34" charset="0"/>
              <a:buChar char="•"/>
              <a:defRPr sz="788"/>
            </a:lvl2pPr>
            <a:lvl3pPr marL="192876" indent="-96439">
              <a:buClr>
                <a:schemeClr val="accent4"/>
              </a:buClr>
              <a:defRPr sz="788"/>
            </a:lvl3pPr>
            <a:lvl4pPr marL="289315" indent="-96439">
              <a:buClr>
                <a:schemeClr val="accent4"/>
              </a:buClr>
              <a:defRPr sz="788"/>
            </a:lvl4pPr>
            <a:lvl5pPr>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181"/>
            </a:lvl1pPr>
            <a:lvl2pPr marL="96439" indent="-96439">
              <a:buClr>
                <a:schemeClr val="accent3"/>
              </a:buClr>
              <a:buFont typeface="Arial" panose="020B0604020202020204" pitchFamily="34" charset="0"/>
              <a:buChar char="•"/>
              <a:defRPr sz="788"/>
            </a:lvl2pPr>
            <a:lvl3pPr marL="192876" indent="-96439">
              <a:buClr>
                <a:schemeClr val="accent3"/>
              </a:buClr>
              <a:defRPr sz="788"/>
            </a:lvl3pPr>
            <a:lvl4pPr marL="289315" indent="-96439">
              <a:buClr>
                <a:schemeClr val="accent3"/>
              </a:buClr>
              <a:defRPr sz="788"/>
            </a:lvl4pPr>
            <a:lvl5pPr>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24"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2340322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788"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3537791"/>
            <a:ext cx="2496312"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3537791"/>
            <a:ext cx="2496312"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3537791"/>
            <a:ext cx="2496312" cy="503279"/>
          </a:xfrm>
          <a:solidFill>
            <a:schemeClr val="accent3">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181"/>
            </a:lvl1pPr>
            <a:lvl2pPr marL="96439" indent="-96439">
              <a:buClr>
                <a:schemeClr val="accent4"/>
              </a:buClr>
              <a:buFont typeface="Arial" panose="020B0604020202020204" pitchFamily="34" charset="0"/>
              <a:buChar char="•"/>
              <a:defRPr sz="788"/>
            </a:lvl2pPr>
            <a:lvl3pPr marL="192876" indent="-96439">
              <a:buClr>
                <a:schemeClr val="accent4"/>
              </a:buClr>
              <a:defRPr sz="788"/>
            </a:lvl3pPr>
            <a:lvl4pPr marL="289315" indent="-96439">
              <a:buClr>
                <a:schemeClr val="accent4"/>
              </a:buClr>
              <a:defRPr sz="788"/>
            </a:lvl4pPr>
            <a:lvl5pPr>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181"/>
            </a:lvl1pPr>
            <a:lvl2pPr marL="96439" indent="-96439">
              <a:buClr>
                <a:schemeClr val="accent3"/>
              </a:buClr>
              <a:buFont typeface="Arial" panose="020B0604020202020204" pitchFamily="34" charset="0"/>
              <a:buChar char="•"/>
              <a:defRPr sz="788"/>
            </a:lvl2pPr>
            <a:lvl3pPr marL="192876" indent="-96439">
              <a:buClr>
                <a:schemeClr val="accent3"/>
              </a:buClr>
              <a:defRPr sz="788"/>
            </a:lvl3pPr>
            <a:lvl4pPr marL="289315" indent="-96439">
              <a:buClr>
                <a:schemeClr val="accent3"/>
              </a:buClr>
              <a:defRPr sz="788"/>
            </a:lvl4pPr>
            <a:lvl5pPr>
              <a:buClr>
                <a:schemeClr val="accent3"/>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0978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685800" y="3537791"/>
            <a:ext cx="3813048"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4645152" y="3537791"/>
            <a:ext cx="3813048"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181"/>
            </a:lvl1pPr>
            <a:lvl2pPr marL="96439" indent="-96439">
              <a:buClr>
                <a:schemeClr val="accent4"/>
              </a:buClr>
              <a:buFont typeface="Arial" panose="020B0604020202020204" pitchFamily="34" charset="0"/>
              <a:buChar char="•"/>
              <a:defRPr sz="788"/>
            </a:lvl2pPr>
            <a:lvl3pPr marL="192876" indent="-96439">
              <a:buClr>
                <a:schemeClr val="accent4"/>
              </a:buClr>
              <a:defRPr sz="788"/>
            </a:lvl3pPr>
            <a:lvl4pPr marL="289315" indent="-96439">
              <a:buClr>
                <a:schemeClr val="accent4"/>
              </a:buClr>
              <a:defRPr sz="788"/>
            </a:lvl4pPr>
            <a:lvl5pPr>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2718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788"/>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685800" y="3537791"/>
            <a:ext cx="3813048" cy="503279"/>
          </a:xfrm>
          <a:solidFill>
            <a:schemeClr val="accent1">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4645152" y="3537791"/>
            <a:ext cx="3813048" cy="503279"/>
          </a:xfrm>
          <a:solidFill>
            <a:schemeClr val="accent4">
              <a:alpha val="80000"/>
            </a:schemeClr>
          </a:solidFill>
        </p:spPr>
        <p:txBody>
          <a:bodyPr lIns="182880" tIns="91440" rIns="182880" bIns="91440" anchor="b" anchorCtr="0">
            <a:spAutoFit/>
          </a:bodyPr>
          <a:lstStyle>
            <a:lvl1pPr marL="0" indent="0">
              <a:buNone/>
              <a:defRPr sz="1125">
                <a:solidFill>
                  <a:srgbClr val="FFFFFF"/>
                </a:solidFill>
              </a:defRPr>
            </a:lvl1pPr>
            <a:lvl2pPr marL="0" indent="0">
              <a:buFont typeface="Arial" panose="020B0604020202020204" pitchFamily="34" charset="0"/>
              <a:buNone/>
              <a:defRPr sz="788">
                <a:solidFill>
                  <a:srgbClr val="FFFFFF"/>
                </a:solidFill>
              </a:defRPr>
            </a:lvl2pPr>
            <a:lvl3pPr marL="192876" indent="-96439">
              <a:defRPr sz="788">
                <a:solidFill>
                  <a:srgbClr val="FFFFFF"/>
                </a:solidFill>
              </a:defRPr>
            </a:lvl3pPr>
            <a:lvl4pPr marL="289315" indent="-96439">
              <a:defRPr sz="788">
                <a:solidFill>
                  <a:srgbClr val="FFFFFF"/>
                </a:solidFill>
              </a:defRPr>
            </a:lvl4pPr>
            <a:lvl5pPr marL="417899" indent="-128585">
              <a:defRPr sz="788">
                <a:solidFill>
                  <a:srgbClr val="FFFFFF"/>
                </a:solidFill>
              </a:defRPr>
            </a:lvl5pPr>
          </a:lstStyle>
          <a:p>
            <a:pPr lvl="0"/>
            <a:r>
              <a:rPr lang="en-US"/>
              <a:t>Edit Master text styles</a:t>
            </a:r>
          </a:p>
          <a:p>
            <a:pPr lvl="1"/>
            <a:r>
              <a:rPr lang="en-US"/>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181"/>
            </a:lvl1pPr>
            <a:lvl2pPr marL="96439" indent="-96439">
              <a:buFont typeface="Arial" panose="020B0604020202020204" pitchFamily="34" charset="0"/>
              <a:buChar char="•"/>
              <a:defRPr sz="788"/>
            </a:lvl2pPr>
            <a:lvl3pPr marL="192876" indent="-96439">
              <a:defRPr sz="788"/>
            </a:lvl3pPr>
            <a:lvl4pPr marL="289315" indent="-96439">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181"/>
            </a:lvl1pPr>
            <a:lvl2pPr marL="96439" indent="-96439">
              <a:buClr>
                <a:schemeClr val="accent4"/>
              </a:buClr>
              <a:buFont typeface="Arial" panose="020B0604020202020204" pitchFamily="34" charset="0"/>
              <a:buChar char="•"/>
              <a:defRPr sz="788"/>
            </a:lvl2pPr>
            <a:lvl3pPr marL="192876" indent="-96439">
              <a:buClr>
                <a:schemeClr val="accent4"/>
              </a:buClr>
              <a:defRPr sz="788"/>
            </a:lvl3pPr>
            <a:lvl4pPr marL="289315" indent="-96439">
              <a:buClr>
                <a:schemeClr val="accent4"/>
              </a:buClr>
              <a:defRPr sz="788"/>
            </a:lvl4pPr>
            <a:lvl5pPr>
              <a:buClr>
                <a:schemeClr val="accent4"/>
              </a:buCl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23"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1257361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9"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0" name="Content Placeholder 13"/>
          <p:cNvSpPr>
            <a:spLocks noGrp="1"/>
          </p:cNvSpPr>
          <p:nvPr>
            <p:ph sz="quarter" idx="18" hasCustomPrompt="1"/>
          </p:nvPr>
        </p:nvSpPr>
        <p:spPr>
          <a:xfrm>
            <a:off x="1228439"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2"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4"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6" name="Content Placeholder 13"/>
          <p:cNvSpPr>
            <a:spLocks noGrp="1"/>
          </p:cNvSpPr>
          <p:nvPr>
            <p:ph sz="quarter" idx="24" hasCustomPrompt="1"/>
          </p:nvPr>
        </p:nvSpPr>
        <p:spPr>
          <a:xfrm>
            <a:off x="7772165"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7"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8" name="Content Placeholder 13"/>
          <p:cNvSpPr>
            <a:spLocks noGrp="1"/>
          </p:cNvSpPr>
          <p:nvPr>
            <p:ph sz="quarter" idx="26" hasCustomPrompt="1"/>
          </p:nvPr>
        </p:nvSpPr>
        <p:spPr>
          <a:xfrm>
            <a:off x="1228439"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9"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0"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1"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2"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3"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4" name="Content Placeholder 13"/>
          <p:cNvSpPr>
            <a:spLocks noGrp="1"/>
          </p:cNvSpPr>
          <p:nvPr>
            <p:ph sz="quarter" idx="32" hasCustomPrompt="1"/>
          </p:nvPr>
        </p:nvSpPr>
        <p:spPr>
          <a:xfrm>
            <a:off x="7772165"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5"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6" name="Content Placeholder 13"/>
          <p:cNvSpPr>
            <a:spLocks noGrp="1"/>
          </p:cNvSpPr>
          <p:nvPr>
            <p:ph sz="quarter" idx="34" hasCustomPrompt="1"/>
          </p:nvPr>
        </p:nvSpPr>
        <p:spPr>
          <a:xfrm>
            <a:off x="1228439"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7"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8"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9"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70"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1"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72" name="Content Placeholder 13"/>
          <p:cNvSpPr>
            <a:spLocks noGrp="1"/>
          </p:cNvSpPr>
          <p:nvPr>
            <p:ph sz="quarter" idx="40" hasCustomPrompt="1"/>
          </p:nvPr>
        </p:nvSpPr>
        <p:spPr>
          <a:xfrm>
            <a:off x="7772165"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355912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
        <p:nvSpPr>
          <p:cNvPr id="50"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1" name="Content Placeholder 13"/>
          <p:cNvSpPr>
            <a:spLocks noGrp="1"/>
          </p:cNvSpPr>
          <p:nvPr>
            <p:ph sz="quarter" idx="18" hasCustomPrompt="1"/>
          </p:nvPr>
        </p:nvSpPr>
        <p:spPr>
          <a:xfrm>
            <a:off x="1228439"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2"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3"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4"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5"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6"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7" name="Content Placeholder 13"/>
          <p:cNvSpPr>
            <a:spLocks noGrp="1"/>
          </p:cNvSpPr>
          <p:nvPr>
            <p:ph sz="quarter" idx="24" hasCustomPrompt="1"/>
          </p:nvPr>
        </p:nvSpPr>
        <p:spPr>
          <a:xfrm>
            <a:off x="7772165" y="1639789"/>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8"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9" name="Content Placeholder 13"/>
          <p:cNvSpPr>
            <a:spLocks noGrp="1"/>
          </p:cNvSpPr>
          <p:nvPr>
            <p:ph sz="quarter" idx="26" hasCustomPrompt="1"/>
          </p:nvPr>
        </p:nvSpPr>
        <p:spPr>
          <a:xfrm>
            <a:off x="1228439"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0"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1"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2"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3"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4"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5" name="Content Placeholder 13"/>
          <p:cNvSpPr>
            <a:spLocks noGrp="1"/>
          </p:cNvSpPr>
          <p:nvPr>
            <p:ph sz="quarter" idx="32" hasCustomPrompt="1"/>
          </p:nvPr>
        </p:nvSpPr>
        <p:spPr>
          <a:xfrm>
            <a:off x="7772165" y="3153547"/>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6"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7" name="Content Placeholder 13"/>
          <p:cNvSpPr>
            <a:spLocks noGrp="1"/>
          </p:cNvSpPr>
          <p:nvPr>
            <p:ph sz="quarter" idx="34" hasCustomPrompt="1"/>
          </p:nvPr>
        </p:nvSpPr>
        <p:spPr>
          <a:xfrm>
            <a:off x="1228439"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8"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69"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0"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71"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2"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73" name="Content Placeholder 13"/>
          <p:cNvSpPr>
            <a:spLocks noGrp="1"/>
          </p:cNvSpPr>
          <p:nvPr>
            <p:ph sz="quarter" idx="40" hasCustomPrompt="1"/>
          </p:nvPr>
        </p:nvSpPr>
        <p:spPr>
          <a:xfrm>
            <a:off x="7772165" y="4667304"/>
            <a:ext cx="1034421"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17653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
        <p:nvSpPr>
          <p:cNvPr id="22"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3"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4"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5"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6"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1"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2"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9"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0"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47"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8"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0"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2"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4"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6"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96758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675"/>
              </a:spcBef>
              <a:buNone/>
              <a:defRPr sz="900"/>
            </a:lvl1pPr>
            <a:lvl2pPr marL="128582" indent="-128582">
              <a:spcBef>
                <a:spcPts val="675"/>
              </a:spcBef>
              <a:buFont typeface="Arial" panose="020B0604020202020204" pitchFamily="34" charset="0"/>
              <a:buChar char="•"/>
              <a:defRPr sz="900"/>
            </a:lvl2pPr>
            <a:lvl3pPr marL="267878" indent="-139297">
              <a:spcBef>
                <a:spcPts val="675"/>
              </a:spcBef>
              <a:buFont typeface="Open Sans Light" panose="020B0306030504020204" pitchFamily="34" charset="0"/>
              <a:buChar char="–"/>
              <a:defRPr sz="900"/>
            </a:lvl3pPr>
            <a:lvl4pPr marL="385743" indent="-128582">
              <a:spcBef>
                <a:spcPts val="675"/>
              </a:spcBef>
              <a:buFont typeface="Arial" panose="020B0604020202020204" pitchFamily="34" charset="0"/>
              <a:buChar char="•"/>
              <a:defRPr sz="900"/>
            </a:lvl4pPr>
            <a:lvl5pPr marL="514325" indent="-128582">
              <a:spcBef>
                <a:spcPts val="675"/>
              </a:spcBef>
              <a:buFont typeface="Open Sans Light" panose="020B0306030504020204" pitchFamily="34" charset="0"/>
              <a:buChar cha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921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21"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2"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3"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4"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5"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6"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2"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40"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4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0"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2"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54"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677555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1228437" y="1639793"/>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4069975" y="1639793"/>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0" name="Content Placeholder 13"/>
          <p:cNvSpPr>
            <a:spLocks noGrp="1"/>
          </p:cNvSpPr>
          <p:nvPr>
            <p:ph sz="quarter" idx="22" hasCustomPrompt="1"/>
          </p:nvPr>
        </p:nvSpPr>
        <p:spPr>
          <a:xfrm>
            <a:off x="6911512" y="1639793"/>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4" name="Content Placeholder 13"/>
          <p:cNvSpPr>
            <a:spLocks noGrp="1"/>
          </p:cNvSpPr>
          <p:nvPr>
            <p:ph sz="quarter" idx="26" hasCustomPrompt="1"/>
          </p:nvPr>
        </p:nvSpPr>
        <p:spPr>
          <a:xfrm>
            <a:off x="1228437" y="3886580"/>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6" name="Content Placeholder 13"/>
          <p:cNvSpPr>
            <a:spLocks noGrp="1"/>
          </p:cNvSpPr>
          <p:nvPr>
            <p:ph sz="quarter" idx="28" hasCustomPrompt="1"/>
          </p:nvPr>
        </p:nvSpPr>
        <p:spPr>
          <a:xfrm>
            <a:off x="4069975" y="3886580"/>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8" name="Content Placeholder 13"/>
          <p:cNvSpPr>
            <a:spLocks noGrp="1"/>
          </p:cNvSpPr>
          <p:nvPr>
            <p:ph sz="quarter" idx="30" hasCustomPrompt="1"/>
          </p:nvPr>
        </p:nvSpPr>
        <p:spPr>
          <a:xfrm>
            <a:off x="6911512" y="3886580"/>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2479103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1228437" y="1639793"/>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4069975" y="1639793"/>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0" name="Content Placeholder 13"/>
          <p:cNvSpPr>
            <a:spLocks noGrp="1"/>
          </p:cNvSpPr>
          <p:nvPr>
            <p:ph sz="quarter" idx="22" hasCustomPrompt="1"/>
          </p:nvPr>
        </p:nvSpPr>
        <p:spPr>
          <a:xfrm>
            <a:off x="6911512" y="1639793"/>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4" name="Content Placeholder 13"/>
          <p:cNvSpPr>
            <a:spLocks noGrp="1"/>
          </p:cNvSpPr>
          <p:nvPr>
            <p:ph sz="quarter" idx="26" hasCustomPrompt="1"/>
          </p:nvPr>
        </p:nvSpPr>
        <p:spPr>
          <a:xfrm>
            <a:off x="1228437" y="3886580"/>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6" name="Content Placeholder 13"/>
          <p:cNvSpPr>
            <a:spLocks noGrp="1"/>
          </p:cNvSpPr>
          <p:nvPr>
            <p:ph sz="quarter" idx="28" hasCustomPrompt="1"/>
          </p:nvPr>
        </p:nvSpPr>
        <p:spPr>
          <a:xfrm>
            <a:off x="4069975" y="3886580"/>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8" name="Content Placeholder 13"/>
          <p:cNvSpPr>
            <a:spLocks noGrp="1"/>
          </p:cNvSpPr>
          <p:nvPr>
            <p:ph sz="quarter" idx="30" hasCustomPrompt="1"/>
          </p:nvPr>
        </p:nvSpPr>
        <p:spPr>
          <a:xfrm>
            <a:off x="6911512" y="3886580"/>
            <a:ext cx="1735806"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5449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1721532" y="1639793"/>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6002679" y="1639793"/>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4" name="Content Placeholder 13"/>
          <p:cNvSpPr>
            <a:spLocks noGrp="1"/>
          </p:cNvSpPr>
          <p:nvPr>
            <p:ph sz="quarter" idx="26" hasCustomPrompt="1"/>
          </p:nvPr>
        </p:nvSpPr>
        <p:spPr>
          <a:xfrm>
            <a:off x="1721532" y="3886580"/>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6" name="Content Placeholder 13"/>
          <p:cNvSpPr>
            <a:spLocks noGrp="1"/>
          </p:cNvSpPr>
          <p:nvPr>
            <p:ph sz="quarter" idx="28" hasCustomPrompt="1"/>
          </p:nvPr>
        </p:nvSpPr>
        <p:spPr>
          <a:xfrm>
            <a:off x="6002679" y="3886580"/>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1770688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1721532" y="1639793"/>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4"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6002679" y="1639793"/>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4" name="Content Placeholder 13"/>
          <p:cNvSpPr>
            <a:spLocks noGrp="1"/>
          </p:cNvSpPr>
          <p:nvPr>
            <p:ph sz="quarter" idx="26" hasCustomPrompt="1"/>
          </p:nvPr>
        </p:nvSpPr>
        <p:spPr>
          <a:xfrm>
            <a:off x="1721532" y="3886580"/>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4"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6" name="Content Placeholder 13"/>
          <p:cNvSpPr>
            <a:spLocks noGrp="1"/>
          </p:cNvSpPr>
          <p:nvPr>
            <p:ph sz="quarter" idx="28" hasCustomPrompt="1"/>
          </p:nvPr>
        </p:nvSpPr>
        <p:spPr>
          <a:xfrm>
            <a:off x="6002679" y="3886580"/>
            <a:ext cx="2669009" cy="1942241"/>
          </a:xfrm>
        </p:spPr>
        <p:txBody>
          <a:bodyPr/>
          <a:lstStyle>
            <a:lvl1pPr marL="0" indent="0">
              <a:lnSpc>
                <a:spcPct val="80000"/>
              </a:lnSpc>
              <a:buNone/>
              <a:defRPr sz="788">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450"/>
              </a:spcAft>
              <a:buFont typeface="Arial" panose="020B0604020202020204" pitchFamily="34" charset="0"/>
              <a:buNone/>
              <a:defRPr sz="675" i="1"/>
            </a:lvl2pPr>
            <a:lvl3pPr marL="0" indent="0">
              <a:buNone/>
              <a:defRPr sz="675"/>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84151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431543" y="3256997"/>
            <a:ext cx="2532703"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3270246" y="3256997"/>
            <a:ext cx="2532703"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0" name="Content Placeholder 13"/>
          <p:cNvSpPr>
            <a:spLocks noGrp="1"/>
          </p:cNvSpPr>
          <p:nvPr>
            <p:ph sz="quarter" idx="22" hasCustomPrompt="1"/>
          </p:nvPr>
        </p:nvSpPr>
        <p:spPr>
          <a:xfrm>
            <a:off x="6108949" y="3256997"/>
            <a:ext cx="2532703"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008933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431543" y="3256997"/>
            <a:ext cx="2532703"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3270246" y="3256997"/>
            <a:ext cx="2532703"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0" name="Content Placeholder 13"/>
          <p:cNvSpPr>
            <a:spLocks noGrp="1"/>
          </p:cNvSpPr>
          <p:nvPr>
            <p:ph sz="quarter" idx="22" hasCustomPrompt="1"/>
          </p:nvPr>
        </p:nvSpPr>
        <p:spPr>
          <a:xfrm>
            <a:off x="6108949" y="3256997"/>
            <a:ext cx="2532703"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19814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4" name="Content Placeholder 13"/>
          <p:cNvSpPr>
            <a:spLocks noGrp="1"/>
          </p:cNvSpPr>
          <p:nvPr>
            <p:ph sz="quarter" idx="18" hasCustomPrompt="1"/>
          </p:nvPr>
        </p:nvSpPr>
        <p:spPr>
          <a:xfrm>
            <a:off x="539441"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28" name="Content Placeholder 13"/>
          <p:cNvSpPr>
            <a:spLocks noGrp="1"/>
          </p:cNvSpPr>
          <p:nvPr>
            <p:ph sz="quarter" idx="20" hasCustomPrompt="1"/>
          </p:nvPr>
        </p:nvSpPr>
        <p:spPr>
          <a:xfrm>
            <a:off x="2642339"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30" name="Content Placeholder 13"/>
          <p:cNvSpPr>
            <a:spLocks noGrp="1"/>
          </p:cNvSpPr>
          <p:nvPr>
            <p:ph sz="quarter" idx="22" hasCustomPrompt="1"/>
          </p:nvPr>
        </p:nvSpPr>
        <p:spPr>
          <a:xfrm>
            <a:off x="4745234"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1" name="Content Placeholder 13"/>
          <p:cNvSpPr>
            <a:spLocks noGrp="1"/>
          </p:cNvSpPr>
          <p:nvPr>
            <p:ph sz="quarter" idx="43" hasCustomPrompt="1"/>
          </p:nvPr>
        </p:nvSpPr>
        <p:spPr>
          <a:xfrm>
            <a:off x="6848132"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10136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14" name="Content Placeholder 13"/>
          <p:cNvSpPr>
            <a:spLocks noGrp="1"/>
          </p:cNvSpPr>
          <p:nvPr>
            <p:ph sz="quarter" idx="18" hasCustomPrompt="1"/>
          </p:nvPr>
        </p:nvSpPr>
        <p:spPr>
          <a:xfrm>
            <a:off x="539441"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8" name="Content Placeholder 13"/>
          <p:cNvSpPr>
            <a:spLocks noGrp="1"/>
          </p:cNvSpPr>
          <p:nvPr>
            <p:ph sz="quarter" idx="20" hasCustomPrompt="1"/>
          </p:nvPr>
        </p:nvSpPr>
        <p:spPr>
          <a:xfrm>
            <a:off x="2642339"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0" name="Content Placeholder 13"/>
          <p:cNvSpPr>
            <a:spLocks noGrp="1"/>
          </p:cNvSpPr>
          <p:nvPr>
            <p:ph sz="quarter" idx="22" hasCustomPrompt="1"/>
          </p:nvPr>
        </p:nvSpPr>
        <p:spPr>
          <a:xfrm>
            <a:off x="4745234"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1" name="Content Placeholder 13"/>
          <p:cNvSpPr>
            <a:spLocks noGrp="1"/>
          </p:cNvSpPr>
          <p:nvPr>
            <p:ph sz="quarter" idx="43" hasCustomPrompt="1"/>
          </p:nvPr>
        </p:nvSpPr>
        <p:spPr>
          <a:xfrm>
            <a:off x="6848132" y="3256997"/>
            <a:ext cx="1802967" cy="2403219"/>
          </a:xfrm>
        </p:spPr>
        <p:txBody>
          <a:bodyPr>
            <a:normAutofit/>
          </a:bodyPr>
          <a:lstStyle>
            <a:lvl1pPr marL="0" indent="0" algn="ctr">
              <a:lnSpc>
                <a:spcPct val="80000"/>
              </a:lnSpc>
              <a:buNone/>
              <a:defRPr sz="112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450"/>
              </a:spcAft>
              <a:buFont typeface="Arial" panose="020B0604020202020204" pitchFamily="34" charset="0"/>
              <a:buNone/>
              <a:defRPr sz="788" i="1"/>
            </a:lvl2pPr>
            <a:lvl3pPr marL="0" indent="0" algn="ctr">
              <a:buNone/>
              <a:defRPr sz="788"/>
            </a:lvl3pPr>
            <a:lvl4pPr marL="289315" indent="-96439">
              <a:defRPr sz="675"/>
            </a:lvl4pPr>
            <a:lvl5pPr>
              <a:defRPr sz="675"/>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2"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3"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5"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591"/>
            </a:lvl1pPr>
          </a:lstStyle>
          <a:p>
            <a:r>
              <a:rPr lang="en-US"/>
              <a:t>Click icon to add picture</a:t>
            </a:r>
            <a:endParaRPr lang="en-US" dirty="0"/>
          </a:p>
        </p:txBody>
      </p:sp>
      <p:sp>
        <p:nvSpPr>
          <p:cNvPr id="16"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591"/>
            </a:lvl1pPr>
          </a:lstStyle>
          <a:p>
            <a:r>
              <a:rPr lang="en-US"/>
              <a:t>Click icon to add picture</a:t>
            </a:r>
            <a:endParaRPr lang="en-US" dirty="0"/>
          </a:p>
        </p:txBody>
      </p:sp>
    </p:spTree>
    <p:extLst>
      <p:ext uri="{BB962C8B-B14F-4D97-AF65-F5344CB8AC3E}">
        <p14:creationId xmlns:p14="http://schemas.microsoft.com/office/powerpoint/2010/main" val="1817089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6"/>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2" y="1268759"/>
            <a:ext cx="1764195" cy="3535680"/>
          </a:xfrm>
          <a:solidFill>
            <a:schemeClr val="bg1">
              <a:lumMod val="95000"/>
            </a:schemeClr>
          </a:solidFill>
        </p:spPr>
        <p:txBody>
          <a:bodyPr anchor="ctr">
            <a:normAutofit/>
          </a:bodyPr>
          <a:lstStyle>
            <a:lvl1pPr marL="0" indent="0" algn="ctr">
              <a:buNone/>
              <a:defRPr sz="788"/>
            </a:lvl1pPr>
          </a:lstStyle>
          <a:p>
            <a:r>
              <a:rPr lang="en-US"/>
              <a:t>Click icon to add picture</a:t>
            </a:r>
          </a:p>
        </p:txBody>
      </p:sp>
      <p:sp>
        <p:nvSpPr>
          <p:cNvPr id="5" name="Picture Placeholder 3"/>
          <p:cNvSpPr>
            <a:spLocks noGrp="1"/>
          </p:cNvSpPr>
          <p:nvPr>
            <p:ph type="pic" sz="quarter" idx="11"/>
          </p:nvPr>
        </p:nvSpPr>
        <p:spPr>
          <a:xfrm>
            <a:off x="4693478" y="1268759"/>
            <a:ext cx="1764195" cy="3535680"/>
          </a:xfrm>
          <a:solidFill>
            <a:schemeClr val="bg1">
              <a:lumMod val="95000"/>
            </a:schemeClr>
          </a:solidFill>
        </p:spPr>
        <p:txBody>
          <a:bodyPr anchor="ctr">
            <a:normAutofit/>
          </a:bodyPr>
          <a:lstStyle>
            <a:lvl1pPr marL="0" indent="0" algn="ctr">
              <a:buNone/>
              <a:defRPr sz="788"/>
            </a:lvl1pPr>
          </a:lstStyle>
          <a:p>
            <a:r>
              <a:rPr lang="en-US"/>
              <a:t>Click icon to add picture</a:t>
            </a:r>
          </a:p>
        </p:txBody>
      </p:sp>
      <p:sp>
        <p:nvSpPr>
          <p:cNvPr id="8" name="Text Placeholder 9"/>
          <p:cNvSpPr>
            <a:spLocks noGrp="1"/>
          </p:cNvSpPr>
          <p:nvPr>
            <p:ph type="body" sz="quarter" idx="14"/>
          </p:nvPr>
        </p:nvSpPr>
        <p:spPr>
          <a:xfrm>
            <a:off x="2600782" y="1268759"/>
            <a:ext cx="1859858" cy="3535680"/>
          </a:xfrm>
        </p:spPr>
        <p:txBody>
          <a:bodyPr>
            <a:noAutofit/>
          </a:bodyPr>
          <a:lstStyle>
            <a:lvl1pPr marL="0" indent="0">
              <a:buNone/>
              <a:defRPr sz="788"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788"/>
            </a:lvl2pPr>
            <a:lvl3pPr marL="84831" indent="-84831">
              <a:defRPr sz="788"/>
            </a:lvl3pPr>
            <a:lvl4pPr marL="225917" indent="-116976">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5"/>
          </p:nvPr>
        </p:nvSpPr>
        <p:spPr>
          <a:xfrm>
            <a:off x="6598342" y="1268759"/>
            <a:ext cx="1859858" cy="3535680"/>
          </a:xfrm>
        </p:spPr>
        <p:txBody>
          <a:bodyPr>
            <a:noAutofit/>
          </a:bodyPr>
          <a:lstStyle>
            <a:lvl1pPr marL="0" indent="0">
              <a:buNone/>
              <a:defRPr sz="788"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788"/>
            </a:lvl2pPr>
            <a:lvl3pPr marL="84831" indent="-84831">
              <a:defRPr sz="788"/>
            </a:lvl3pPr>
            <a:lvl4pPr marL="225917" indent="-116976">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6"/>
          </p:nvPr>
        </p:nvSpPr>
        <p:spPr>
          <a:xfrm>
            <a:off x="685803" y="4980570"/>
            <a:ext cx="3774839"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p:cNvSpPr>
            <a:spLocks noGrp="1"/>
          </p:cNvSpPr>
          <p:nvPr>
            <p:ph type="body" sz="quarter" idx="17"/>
          </p:nvPr>
        </p:nvSpPr>
        <p:spPr>
          <a:xfrm>
            <a:off x="4693479" y="4980570"/>
            <a:ext cx="3764722" cy="958851"/>
          </a:xfrm>
        </p:spPr>
        <p:txBody>
          <a:bodyPr>
            <a:noAutofit/>
          </a:bodyPr>
          <a:lstStyle>
            <a:lvl1pPr marL="0" indent="0">
              <a:buNone/>
              <a:defRPr sz="788"/>
            </a:lvl1pPr>
            <a:lvl2pPr marL="85721" indent="-85721">
              <a:buFont typeface="Arial" panose="020B0604020202020204" pitchFamily="34" charset="0"/>
              <a:buChar char="•"/>
              <a:defRPr sz="788"/>
            </a:lvl2pPr>
            <a:lvl3pPr marL="171442" indent="-85721">
              <a:defRPr sz="788"/>
            </a:lvl3pPr>
            <a:lvl4pPr marL="300023" indent="-128582">
              <a:defRPr sz="788"/>
            </a:lvl4pPr>
            <a:lvl5pPr marL="428604" indent="-128582">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647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5"/>
            <a:ext cx="7772400" cy="4627563"/>
          </a:xfrm>
        </p:spPr>
        <p:txBody>
          <a:bodyPr numCol="2" spcCol="274320">
            <a:normAutofit/>
          </a:bodyPr>
          <a:lstStyle>
            <a:lvl1pPr marL="0" indent="0">
              <a:spcBef>
                <a:spcPts val="675"/>
              </a:spcBef>
              <a:buNone/>
              <a:defRPr sz="900"/>
            </a:lvl1pPr>
            <a:lvl2pPr marL="128582" indent="-128582">
              <a:spcBef>
                <a:spcPts val="675"/>
              </a:spcBef>
              <a:buFont typeface="Arial" panose="020B0604020202020204" pitchFamily="34" charset="0"/>
              <a:buChar char="•"/>
              <a:defRPr sz="900"/>
            </a:lvl2pPr>
            <a:lvl3pPr marL="257162" indent="-128582">
              <a:spcBef>
                <a:spcPts val="675"/>
              </a:spcBef>
              <a:buFont typeface="Open Sans Light" panose="020B0306030504020204" pitchFamily="34" charset="0"/>
              <a:buChar char="–"/>
              <a:defRPr sz="900"/>
            </a:lvl3pPr>
            <a:lvl4pPr marL="385743" indent="-128582">
              <a:spcBef>
                <a:spcPts val="675"/>
              </a:spcBef>
              <a:buFont typeface="Arial" panose="020B0604020202020204" pitchFamily="34" charset="0"/>
              <a:buChar char="•"/>
              <a:defRPr sz="900"/>
            </a:lvl4pPr>
            <a:lvl5pPr marL="514325" indent="-128582">
              <a:spcBef>
                <a:spcPts val="675"/>
              </a:spcBef>
              <a:buFont typeface="Open Sans Light" panose="020B0306030504020204" pitchFamily="34" charset="0"/>
              <a:buChar cha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340042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5"/>
            <a:ext cx="3810000" cy="4525963"/>
          </a:xfrm>
        </p:spPr>
        <p:txBody>
          <a:bodyPr>
            <a:normAutofit/>
          </a:bodyPr>
          <a:lstStyle>
            <a:lvl1pPr>
              <a:defRPr sz="1125"/>
            </a:lvl1pPr>
            <a:lvl2pPr>
              <a:defRPr sz="900"/>
            </a:lvl2pPr>
            <a:lvl3pPr>
              <a:defRPr sz="90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52425"/>
            <a:ext cx="3810000" cy="4525963"/>
          </a:xfrm>
        </p:spPr>
        <p:txBody>
          <a:bodyPr>
            <a:normAutofit/>
          </a:bodyPr>
          <a:lstStyle>
            <a:lvl1pPr>
              <a:defRPr sz="1125"/>
            </a:lvl1pPr>
            <a:lvl2pPr>
              <a:defRPr sz="900"/>
            </a:lvl2pPr>
            <a:lvl3pPr>
              <a:defRPr sz="90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46323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4"/>
            <a:ext cx="3810000" cy="4525963"/>
          </a:xfrm>
        </p:spPr>
        <p:txBody>
          <a:bodyPr>
            <a:normAutofit/>
          </a:bodyPr>
          <a:lstStyle>
            <a:lvl1pPr>
              <a:defRPr sz="1125"/>
            </a:lvl1pPr>
            <a:lvl2pPr>
              <a:defRPr sz="900"/>
            </a:lvl2pPr>
            <a:lvl3pPr>
              <a:defRPr sz="90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19204"/>
            <a:ext cx="3810000" cy="4525963"/>
          </a:xfrm>
        </p:spPr>
        <p:txBody>
          <a:bodyPr>
            <a:normAutofit/>
          </a:bodyPr>
          <a:lstStyle>
            <a:lvl1pPr>
              <a:defRPr sz="1125"/>
            </a:lvl1pPr>
            <a:lvl2pPr>
              <a:defRPr sz="900"/>
            </a:lvl2pPr>
            <a:lvl3pPr>
              <a:defRPr sz="90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87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353852"/>
            <a:ext cx="3811588" cy="173124"/>
          </a:xfrm>
        </p:spPr>
        <p:txBody>
          <a:bodyPr wrap="square" anchor="b">
            <a:spAutoFit/>
          </a:bodyPr>
          <a:lstStyle>
            <a:lvl1pPr marL="0" indent="0">
              <a:spcBef>
                <a:spcPts val="0"/>
              </a:spcBef>
              <a:buNone/>
              <a:defRPr sz="1125"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7"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85800" y="1560285"/>
            <a:ext cx="3811588" cy="4565877"/>
          </a:xfrm>
        </p:spPr>
        <p:txBody>
          <a:bodyPr>
            <a:normAutofit/>
          </a:bodyPr>
          <a:lstStyle>
            <a:lvl1pPr>
              <a:defRPr sz="1125"/>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353852"/>
            <a:ext cx="3813174" cy="173124"/>
          </a:xfrm>
        </p:spPr>
        <p:txBody>
          <a:bodyPr wrap="square" anchor="b">
            <a:spAutoFit/>
          </a:bodyPr>
          <a:lstStyle>
            <a:lvl1pPr marL="0" indent="0">
              <a:spcBef>
                <a:spcPts val="0"/>
              </a:spcBef>
              <a:buNone/>
              <a:defRPr sz="1125"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7"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45027" y="1560285"/>
            <a:ext cx="3813174" cy="4565877"/>
          </a:xfrm>
        </p:spPr>
        <p:txBody>
          <a:bodyPr>
            <a:normAutofit/>
          </a:bodyPr>
          <a:lstStyle>
            <a:lvl1pPr>
              <a:defRPr sz="1125"/>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5181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9966"/>
            <a:ext cx="7772400" cy="817561"/>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219205"/>
            <a:ext cx="7772400" cy="462756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3444983"/>
      </p:ext>
    </p:extLst>
  </p:cSld>
  <p:clrMap bg1="lt1" tx1="dk1" bg2="lt2" tx2="dk2" accent1="accent1" accent2="accent2" accent3="accent3" accent4="accent4" accent5="accent5" accent6="accent6" hlink="hlink" folHlink="folHlink"/>
  <p:sldLayoutIdLst>
    <p:sldLayoutId id="2147483722" r:id="rId1"/>
    <p:sldLayoutId id="2147483663" r:id="rId2"/>
    <p:sldLayoutId id="2147483661"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Lst>
  <p:hf hdr="0" ftr="0" dt="0"/>
  <p:txStyles>
    <p:titleStyle>
      <a:lvl1pPr algn="ctr" defTabSz="685767" rtl="0" eaLnBrk="1" latinLnBrk="0" hangingPunct="1">
        <a:lnSpc>
          <a:spcPct val="86000"/>
        </a:lnSpc>
        <a:spcBef>
          <a:spcPct val="0"/>
        </a:spcBef>
        <a:buNone/>
        <a:defRPr sz="1575" kern="800" spc="-30">
          <a:solidFill>
            <a:schemeClr val="tx1"/>
          </a:solidFill>
          <a:latin typeface="+mj-lt"/>
          <a:ea typeface="+mj-ea"/>
          <a:cs typeface="+mj-cs"/>
        </a:defRPr>
      </a:lvl1pPr>
    </p:titleStyle>
    <p:bodyStyle>
      <a:lvl1pPr marL="128582" indent="-128582" algn="l" defTabSz="685767" rtl="0" eaLnBrk="1" latinLnBrk="0" hangingPunct="1">
        <a:spcBef>
          <a:spcPct val="20000"/>
        </a:spcBef>
        <a:buClr>
          <a:schemeClr val="accent1"/>
        </a:buClr>
        <a:buFont typeface="Arial" panose="020B0604020202020204" pitchFamily="34" charset="0"/>
        <a:buChar char="•"/>
        <a:defRPr sz="1125" kern="800" spc="-8">
          <a:solidFill>
            <a:schemeClr val="tx1"/>
          </a:solidFill>
          <a:latin typeface="+mn-lt"/>
          <a:ea typeface="+mn-ea"/>
          <a:cs typeface="+mn-cs"/>
        </a:defRPr>
      </a:lvl1pPr>
      <a:lvl2pPr marL="258353" indent="-129773" algn="l" defTabSz="685767"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2pPr>
      <a:lvl3pPr marL="386934" indent="-128582" algn="l" defTabSz="685767"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3pPr>
      <a:lvl4pPr marL="515515" indent="-128582" algn="l" defTabSz="685767"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4pPr>
      <a:lvl5pPr marL="644097" indent="-128582" algn="l" defTabSz="685767"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5pPr>
      <a:lvl6pPr marL="1885856" indent="-171442" algn="l" defTabSz="68576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39" indent="-171442" algn="l" defTabSz="68576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22" indent="-171442" algn="l" defTabSz="68576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05" indent="-171442" algn="l" defTabSz="68576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67" rtl="0" eaLnBrk="1" latinLnBrk="0" hangingPunct="1">
        <a:defRPr sz="1350" kern="1200">
          <a:solidFill>
            <a:schemeClr val="tx1"/>
          </a:solidFill>
          <a:latin typeface="+mn-lt"/>
          <a:ea typeface="+mn-ea"/>
          <a:cs typeface="+mn-cs"/>
        </a:defRPr>
      </a:lvl1pPr>
      <a:lvl2pPr marL="342884" algn="l" defTabSz="685767" rtl="0" eaLnBrk="1" latinLnBrk="0" hangingPunct="1">
        <a:defRPr sz="1350" kern="1200">
          <a:solidFill>
            <a:schemeClr val="tx1"/>
          </a:solidFill>
          <a:latin typeface="+mn-lt"/>
          <a:ea typeface="+mn-ea"/>
          <a:cs typeface="+mn-cs"/>
        </a:defRPr>
      </a:lvl2pPr>
      <a:lvl3pPr marL="685767" algn="l" defTabSz="685767" rtl="0" eaLnBrk="1" latinLnBrk="0" hangingPunct="1">
        <a:defRPr sz="1350" kern="1200">
          <a:solidFill>
            <a:schemeClr val="tx1"/>
          </a:solidFill>
          <a:latin typeface="+mn-lt"/>
          <a:ea typeface="+mn-ea"/>
          <a:cs typeface="+mn-cs"/>
        </a:defRPr>
      </a:lvl3pPr>
      <a:lvl4pPr marL="1028649" algn="l" defTabSz="685767" rtl="0" eaLnBrk="1" latinLnBrk="0" hangingPunct="1">
        <a:defRPr sz="1350" kern="1200">
          <a:solidFill>
            <a:schemeClr val="tx1"/>
          </a:solidFill>
          <a:latin typeface="+mn-lt"/>
          <a:ea typeface="+mn-ea"/>
          <a:cs typeface="+mn-cs"/>
        </a:defRPr>
      </a:lvl4pPr>
      <a:lvl5pPr marL="1371532" algn="l" defTabSz="685767" rtl="0" eaLnBrk="1" latinLnBrk="0" hangingPunct="1">
        <a:defRPr sz="1350" kern="1200">
          <a:solidFill>
            <a:schemeClr val="tx1"/>
          </a:solidFill>
          <a:latin typeface="+mn-lt"/>
          <a:ea typeface="+mn-ea"/>
          <a:cs typeface="+mn-cs"/>
        </a:defRPr>
      </a:lvl5pPr>
      <a:lvl6pPr marL="1714415" algn="l" defTabSz="685767" rtl="0" eaLnBrk="1" latinLnBrk="0" hangingPunct="1">
        <a:defRPr sz="1350" kern="1200">
          <a:solidFill>
            <a:schemeClr val="tx1"/>
          </a:solidFill>
          <a:latin typeface="+mn-lt"/>
          <a:ea typeface="+mn-ea"/>
          <a:cs typeface="+mn-cs"/>
        </a:defRPr>
      </a:lvl6pPr>
      <a:lvl7pPr marL="2057297" algn="l" defTabSz="685767" rtl="0" eaLnBrk="1" latinLnBrk="0" hangingPunct="1">
        <a:defRPr sz="1350" kern="1200">
          <a:solidFill>
            <a:schemeClr val="tx1"/>
          </a:solidFill>
          <a:latin typeface="+mn-lt"/>
          <a:ea typeface="+mn-ea"/>
          <a:cs typeface="+mn-cs"/>
        </a:defRPr>
      </a:lvl7pPr>
      <a:lvl8pPr marL="2400180" algn="l" defTabSz="685767" rtl="0" eaLnBrk="1" latinLnBrk="0" hangingPunct="1">
        <a:defRPr sz="1350" kern="1200">
          <a:solidFill>
            <a:schemeClr val="tx1"/>
          </a:solidFill>
          <a:latin typeface="+mn-lt"/>
          <a:ea typeface="+mn-ea"/>
          <a:cs typeface="+mn-cs"/>
        </a:defRPr>
      </a:lvl8pPr>
      <a:lvl9pPr marL="2743064" algn="l" defTabSz="68576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png"/><Relationship Id="rId12" Type="http://schemas.openxmlformats.org/officeDocument/2006/relationships/hyperlink" Target="https://www.rgsciences.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hyperlink" Target="https://www.rgsciences.com/" TargetMode="External"/><Relationship Id="rId3" Type="http://schemas.openxmlformats.org/officeDocument/2006/relationships/image" Target="../media/image39.png"/><Relationship Id="rId7" Type="http://schemas.openxmlformats.org/officeDocument/2006/relationships/image" Target="../media/image47.jpeg"/><Relationship Id="rId12"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25.png"/><Relationship Id="rId5" Type="http://schemas.openxmlformats.org/officeDocument/2006/relationships/image" Target="../media/image46.jpeg"/><Relationship Id="rId10" Type="http://schemas.openxmlformats.org/officeDocument/2006/relationships/image" Target="../media/image50.jpeg"/><Relationship Id="rId4" Type="http://schemas.openxmlformats.org/officeDocument/2006/relationships/image" Target="../media/image45.jpe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tiff"/><Relationship Id="rId7" Type="http://schemas.openxmlformats.org/officeDocument/2006/relationships/hyperlink" Target="https://www.rgscience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hart" Target="../charts/chart1.xml"/><Relationship Id="rId4" Type="http://schemas.openxmlformats.org/officeDocument/2006/relationships/image" Target="../media/image53.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hyperlink" Target="https://www.hbs.edu/impact-weighted-accounts/Pages/default.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hbs.edu/impact-weighted-accounts/Pages/default.aspx" TargetMode="Externa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159E1-C98F-4D49-9DE1-107E3BB89D69}"/>
              </a:ext>
            </a:extLst>
          </p:cNvPr>
          <p:cNvPicPr>
            <a:picLocks noChangeAspect="1"/>
          </p:cNvPicPr>
          <p:nvPr/>
        </p:nvPicPr>
        <p:blipFill rotWithShape="1">
          <a:blip r:embed="rId3"/>
          <a:srcRect r="4945" b="52484"/>
          <a:stretch/>
        </p:blipFill>
        <p:spPr>
          <a:xfrm>
            <a:off x="1" y="0"/>
            <a:ext cx="9144000" cy="6858001"/>
          </a:xfrm>
          <a:prstGeom prst="rect">
            <a:avLst/>
          </a:prstGeom>
        </p:spPr>
      </p:pic>
      <p:sp>
        <p:nvSpPr>
          <p:cNvPr id="12" name="Rectangle 11">
            <a:extLst>
              <a:ext uri="{FF2B5EF4-FFF2-40B4-BE49-F238E27FC236}">
                <a16:creationId xmlns:a16="http://schemas.microsoft.com/office/drawing/2014/main" id="{23DAA02E-1586-4367-A0B7-4B0B456C5DDF}"/>
              </a:ext>
            </a:extLst>
          </p:cNvPr>
          <p:cNvSpPr/>
          <p:nvPr/>
        </p:nvSpPr>
        <p:spPr>
          <a:xfrm>
            <a:off x="0" y="2478306"/>
            <a:ext cx="5531485" cy="2793072"/>
          </a:xfrm>
          <a:prstGeom prst="rect">
            <a:avLst/>
          </a:prstGeom>
          <a:solidFill>
            <a:schemeClr val="tx2">
              <a:lumMod val="50000"/>
              <a:alpha val="50196"/>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50" b="0" i="0" u="none" strike="noStrike" kern="0" cap="none" spc="0" normalizeH="0" baseline="0" noProof="0" dirty="0">
                <a:ln>
                  <a:noFill/>
                </a:ln>
                <a:solidFill>
                  <a:sysClr val="window" lastClr="FFFFFF"/>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9FF73324-3620-4F8F-83EC-D9B7AF1FB711}"/>
              </a:ext>
            </a:extLst>
          </p:cNvPr>
          <p:cNvSpPr txBox="1"/>
          <p:nvPr/>
        </p:nvSpPr>
        <p:spPr>
          <a:xfrm>
            <a:off x="135621" y="2651938"/>
            <a:ext cx="5065029" cy="2462213"/>
          </a:xfrm>
          <a:prstGeom prst="rect">
            <a:avLst/>
          </a:prstGeom>
          <a:noFill/>
        </p:spPr>
        <p:txBody>
          <a:bodyPr wrap="square" rtlCol="0">
            <a:spAutoFit/>
          </a:bodyPr>
          <a:lstStyle/>
          <a:p>
            <a:pPr defTabSz="685800"/>
            <a:r>
              <a:rPr lang="en-US" sz="2800" b="1" dirty="0">
                <a:solidFill>
                  <a:srgbClr val="FFFFFF"/>
                </a:solidFill>
                <a:latin typeface="Arial" panose="020B0604020202020204" pitchFamily="34" charset="0"/>
                <a:ea typeface="Montserrat Light" charset="0"/>
                <a:cs typeface="Arial" panose="020B0604020202020204" pitchFamily="34" charset="0"/>
              </a:rPr>
              <a:t>Redefining Profit, Value and Success -</a:t>
            </a:r>
          </a:p>
          <a:p>
            <a:pPr defTabSz="685800"/>
            <a:r>
              <a:rPr lang="en-US" sz="2800" b="1" dirty="0">
                <a:solidFill>
                  <a:srgbClr val="FFFFFF"/>
                </a:solidFill>
                <a:latin typeface="Arial" panose="020B0604020202020204" pitchFamily="34" charset="0"/>
                <a:ea typeface="Montserrat Light" charset="0"/>
                <a:cs typeface="Arial" panose="020B0604020202020204" pitchFamily="34" charset="0"/>
              </a:rPr>
              <a:t>ESG 2.0</a:t>
            </a:r>
          </a:p>
          <a:p>
            <a:pPr defTabSz="685800"/>
            <a:endParaRPr lang="en-US" sz="2800" b="1" dirty="0">
              <a:solidFill>
                <a:srgbClr val="FFFFFF"/>
              </a:solidFill>
              <a:latin typeface="Arial" panose="020B0604020202020204" pitchFamily="34" charset="0"/>
              <a:ea typeface="Montserrat" charset="0"/>
              <a:cs typeface="Arial" panose="020B0604020202020204" pitchFamily="34" charset="0"/>
            </a:endParaRPr>
          </a:p>
          <a:p>
            <a:pPr defTabSz="685800"/>
            <a:r>
              <a:rPr lang="en-US" sz="2400" b="1" dirty="0" err="1">
                <a:solidFill>
                  <a:srgbClr val="FFFFFF"/>
                </a:solidFill>
                <a:latin typeface="Arial" panose="020B0604020202020204" pitchFamily="34" charset="0"/>
                <a:ea typeface="Montserrat" charset="0"/>
                <a:cs typeface="Arial" panose="020B0604020202020204" pitchFamily="34" charset="0"/>
              </a:rPr>
              <a:t>Sakis</a:t>
            </a:r>
            <a:r>
              <a:rPr lang="en-US" sz="2400" b="1" dirty="0">
                <a:solidFill>
                  <a:srgbClr val="FFFFFF"/>
                </a:solidFill>
                <a:latin typeface="Arial" panose="020B0604020202020204" pitchFamily="34" charset="0"/>
                <a:ea typeface="Montserrat" charset="0"/>
                <a:cs typeface="Arial" panose="020B0604020202020204" pitchFamily="34" charset="0"/>
              </a:rPr>
              <a:t> </a:t>
            </a:r>
            <a:r>
              <a:rPr lang="en-US" sz="2400" b="1" dirty="0" err="1">
                <a:solidFill>
                  <a:srgbClr val="FFFFFF"/>
                </a:solidFill>
                <a:latin typeface="Arial" panose="020B0604020202020204" pitchFamily="34" charset="0"/>
                <a:ea typeface="Montserrat" charset="0"/>
                <a:cs typeface="Arial" panose="020B0604020202020204" pitchFamily="34" charset="0"/>
              </a:rPr>
              <a:t>Kotsantonis</a:t>
            </a:r>
            <a:endParaRPr lang="en-US" dirty="0">
              <a:solidFill>
                <a:srgbClr val="FF0000"/>
              </a:solidFill>
              <a:latin typeface="Arial" panose="020B0604020202020204" pitchFamily="34" charset="0"/>
              <a:ea typeface="Montserrat" charset="0"/>
              <a:cs typeface="Arial" panose="020B0604020202020204" pitchFamily="34" charset="0"/>
            </a:endParaRPr>
          </a:p>
          <a:p>
            <a:pPr defTabSz="685800"/>
            <a:r>
              <a:rPr lang="en-US" sz="1400" dirty="0">
                <a:solidFill>
                  <a:srgbClr val="FFFFFF"/>
                </a:solidFill>
                <a:latin typeface="Arial" panose="020B0604020202020204" pitchFamily="34" charset="0"/>
                <a:ea typeface="Montserrat" charset="0"/>
                <a:cs typeface="Arial" panose="020B0604020202020204" pitchFamily="34" charset="0"/>
              </a:rPr>
              <a:t>October 2020</a:t>
            </a:r>
            <a:endParaRPr lang="en-US" sz="1000" dirty="0">
              <a:solidFill>
                <a:srgbClr val="FFFFFF"/>
              </a:solidFill>
              <a:latin typeface="Arial" panose="020B0604020202020204" pitchFamily="34" charset="0"/>
              <a:ea typeface="Montserrat" charset="0"/>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C6A571EC-574D-499F-872D-BBA5739E0745}"/>
              </a:ext>
            </a:extLst>
          </p:cNvPr>
          <p:cNvPicPr>
            <a:picLocks noChangeAspect="1"/>
          </p:cNvPicPr>
          <p:nvPr/>
        </p:nvPicPr>
        <p:blipFill>
          <a:blip r:embed="rId4"/>
          <a:stretch>
            <a:fillRect/>
          </a:stretch>
        </p:blipFill>
        <p:spPr>
          <a:xfrm>
            <a:off x="6988683" y="127456"/>
            <a:ext cx="2155316" cy="734604"/>
          </a:xfrm>
          <a:prstGeom prst="rect">
            <a:avLst/>
          </a:prstGeom>
        </p:spPr>
      </p:pic>
    </p:spTree>
    <p:extLst>
      <p:ext uri="{BB962C8B-B14F-4D97-AF65-F5344CB8AC3E}">
        <p14:creationId xmlns:p14="http://schemas.microsoft.com/office/powerpoint/2010/main" val="106682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Product Impact</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354584"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10</a:t>
            </a:r>
          </a:p>
          <a:p>
            <a:endParaRPr lang="en-GB" sz="1200" dirty="0">
              <a:solidFill>
                <a:schemeClr val="bg1"/>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B5FDAEF8-C1A4-1B42-80F2-4A8BE9AB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923" y="0"/>
            <a:ext cx="819106" cy="748493"/>
          </a:xfrm>
          <a:prstGeom prst="rect">
            <a:avLst/>
          </a:prstGeom>
        </p:spPr>
      </p:pic>
      <p:sp>
        <p:nvSpPr>
          <p:cNvPr id="42" name="Rectangle 41">
            <a:extLst>
              <a:ext uri="{FF2B5EF4-FFF2-40B4-BE49-F238E27FC236}">
                <a16:creationId xmlns:a16="http://schemas.microsoft.com/office/drawing/2014/main" id="{E94A5681-8E99-F948-9B56-D7A5CDE94A24}"/>
              </a:ext>
            </a:extLst>
          </p:cNvPr>
          <p:cNvSpPr/>
          <p:nvPr/>
        </p:nvSpPr>
        <p:spPr>
          <a:xfrm>
            <a:off x="2366657" y="1136329"/>
            <a:ext cx="1291359" cy="1003407"/>
          </a:xfrm>
          <a:prstGeom prst="rect">
            <a:avLst/>
          </a:prstGeom>
          <a:solidFill>
            <a:schemeClr val="accent1">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219170"/>
            <a:r>
              <a:rPr lang="en-US" sz="1100" b="1" kern="0" dirty="0">
                <a:latin typeface="Arial" panose="020B0604020202020204" pitchFamily="34" charset="0"/>
                <a:cs typeface="Arial" panose="020B0604020202020204" pitchFamily="34" charset="0"/>
              </a:rPr>
              <a:t>Is the product accessible and affordable?</a:t>
            </a:r>
          </a:p>
        </p:txBody>
      </p:sp>
      <p:sp>
        <p:nvSpPr>
          <p:cNvPr id="43" name="Rectangle 42">
            <a:extLst>
              <a:ext uri="{FF2B5EF4-FFF2-40B4-BE49-F238E27FC236}">
                <a16:creationId xmlns:a16="http://schemas.microsoft.com/office/drawing/2014/main" id="{F991EB07-479A-1443-9119-30D34986FB80}"/>
              </a:ext>
            </a:extLst>
          </p:cNvPr>
          <p:cNvSpPr/>
          <p:nvPr/>
        </p:nvSpPr>
        <p:spPr>
          <a:xfrm>
            <a:off x="3700152" y="1136329"/>
            <a:ext cx="1291359" cy="1003407"/>
          </a:xfrm>
          <a:prstGeom prst="rect">
            <a:avLst/>
          </a:prstGeom>
          <a:solidFill>
            <a:schemeClr val="accent1">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219170"/>
            <a:r>
              <a:rPr lang="en-US" sz="1100" b="1" kern="0" dirty="0">
                <a:latin typeface="Arial" panose="020B0604020202020204" pitchFamily="34" charset="0"/>
                <a:cs typeface="Arial" panose="020B0604020202020204" pitchFamily="34" charset="0"/>
              </a:rPr>
              <a:t>Does the product work as it should? Does it pose health and safety concerns?</a:t>
            </a:r>
          </a:p>
        </p:txBody>
      </p:sp>
      <p:sp>
        <p:nvSpPr>
          <p:cNvPr id="44" name="Rectangle 43">
            <a:extLst>
              <a:ext uri="{FF2B5EF4-FFF2-40B4-BE49-F238E27FC236}">
                <a16:creationId xmlns:a16="http://schemas.microsoft.com/office/drawing/2014/main" id="{FAC707A9-67A0-B844-888B-9B885B7BA79E}"/>
              </a:ext>
            </a:extLst>
          </p:cNvPr>
          <p:cNvSpPr/>
          <p:nvPr/>
        </p:nvSpPr>
        <p:spPr>
          <a:xfrm>
            <a:off x="5040035" y="1136329"/>
            <a:ext cx="1291359" cy="1003407"/>
          </a:xfrm>
          <a:prstGeom prst="rect">
            <a:avLst/>
          </a:prstGeom>
          <a:solidFill>
            <a:schemeClr val="accent1">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latin typeface="Arial" panose="020B0604020202020204" pitchFamily="34" charset="0"/>
                <a:cs typeface="Arial" panose="020B0604020202020204" pitchFamily="34" charset="0"/>
              </a:rPr>
              <a:t>What are the emissions’  impacts resulting from product use? </a:t>
            </a:r>
          </a:p>
        </p:txBody>
      </p:sp>
      <p:sp>
        <p:nvSpPr>
          <p:cNvPr id="45" name="Rectangle 44">
            <a:extLst>
              <a:ext uri="{FF2B5EF4-FFF2-40B4-BE49-F238E27FC236}">
                <a16:creationId xmlns:a16="http://schemas.microsoft.com/office/drawing/2014/main" id="{3FD2E921-400A-3445-87EA-0094CAAD7AE8}"/>
              </a:ext>
            </a:extLst>
          </p:cNvPr>
          <p:cNvSpPr/>
          <p:nvPr/>
        </p:nvSpPr>
        <p:spPr>
          <a:xfrm>
            <a:off x="6373527" y="1136328"/>
            <a:ext cx="1291359" cy="1003407"/>
          </a:xfrm>
          <a:prstGeom prst="rect">
            <a:avLst/>
          </a:prstGeom>
          <a:solidFill>
            <a:schemeClr val="accent2">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latin typeface="Arial" panose="020B0604020202020204" pitchFamily="34" charset="0"/>
                <a:cs typeface="Arial" panose="020B0604020202020204" pitchFamily="34" charset="0"/>
              </a:rPr>
              <a:t>What happens to the product once it has been consumed?</a:t>
            </a:r>
          </a:p>
        </p:txBody>
      </p:sp>
      <p:graphicFrame>
        <p:nvGraphicFramePr>
          <p:cNvPr id="46" name="Table 45">
            <a:extLst>
              <a:ext uri="{FF2B5EF4-FFF2-40B4-BE49-F238E27FC236}">
                <a16:creationId xmlns:a16="http://schemas.microsoft.com/office/drawing/2014/main" id="{430E4E2E-0BC3-C84C-8891-A48A24C3BC4E}"/>
              </a:ext>
            </a:extLst>
          </p:cNvPr>
          <p:cNvGraphicFramePr>
            <a:graphicFrameLocks noGrp="1"/>
          </p:cNvGraphicFramePr>
          <p:nvPr>
            <p:extLst>
              <p:ext uri="{D42A27DB-BD31-4B8C-83A1-F6EECF244321}">
                <p14:modId xmlns:p14="http://schemas.microsoft.com/office/powerpoint/2010/main" val="2455982091"/>
              </p:ext>
            </p:extLst>
          </p:nvPr>
        </p:nvGraphicFramePr>
        <p:xfrm>
          <a:off x="685800" y="2228694"/>
          <a:ext cx="6972700" cy="2115527"/>
        </p:xfrm>
        <a:graphic>
          <a:graphicData uri="http://schemas.openxmlformats.org/drawingml/2006/table">
            <a:tbl>
              <a:tblPr firstRow="1" bandRow="1"/>
              <a:tblGrid>
                <a:gridCol w="1645920">
                  <a:extLst>
                    <a:ext uri="{9D8B030D-6E8A-4147-A177-3AD203B41FA5}">
                      <a16:colId xmlns:a16="http://schemas.microsoft.com/office/drawing/2014/main" val="1429929402"/>
                    </a:ext>
                  </a:extLst>
                </a:gridCol>
                <a:gridCol w="1331695">
                  <a:extLst>
                    <a:ext uri="{9D8B030D-6E8A-4147-A177-3AD203B41FA5}">
                      <a16:colId xmlns:a16="http://schemas.microsoft.com/office/drawing/2014/main" val="1169724718"/>
                    </a:ext>
                  </a:extLst>
                </a:gridCol>
                <a:gridCol w="1331695">
                  <a:extLst>
                    <a:ext uri="{9D8B030D-6E8A-4147-A177-3AD203B41FA5}">
                      <a16:colId xmlns:a16="http://schemas.microsoft.com/office/drawing/2014/main" val="189775516"/>
                    </a:ext>
                  </a:extLst>
                </a:gridCol>
                <a:gridCol w="1331695">
                  <a:extLst>
                    <a:ext uri="{9D8B030D-6E8A-4147-A177-3AD203B41FA5}">
                      <a16:colId xmlns:a16="http://schemas.microsoft.com/office/drawing/2014/main" val="207737848"/>
                    </a:ext>
                  </a:extLst>
                </a:gridCol>
                <a:gridCol w="1331695">
                  <a:extLst>
                    <a:ext uri="{9D8B030D-6E8A-4147-A177-3AD203B41FA5}">
                      <a16:colId xmlns:a16="http://schemas.microsoft.com/office/drawing/2014/main" val="3699768672"/>
                    </a:ext>
                  </a:extLst>
                </a:gridCol>
              </a:tblGrid>
              <a:tr h="82012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100" b="1" dirty="0">
                          <a:solidFill>
                            <a:schemeClr val="tx1"/>
                          </a:solidFill>
                          <a:latin typeface="Arial" panose="020B0604020202020204" pitchFamily="34" charset="0"/>
                          <a:cs typeface="Arial" panose="020B0604020202020204" pitchFamily="34" charset="0"/>
                        </a:rPr>
                        <a:t>Public</a:t>
                      </a:r>
                      <a:r>
                        <a:rPr lang="en-US" sz="1100" b="1" baseline="0" dirty="0">
                          <a:solidFill>
                            <a:schemeClr val="tx1"/>
                          </a:solidFill>
                          <a:latin typeface="Arial" panose="020B0604020202020204" pitchFamily="34" charset="0"/>
                          <a:cs typeface="Arial" panose="020B0604020202020204" pitchFamily="34" charset="0"/>
                        </a:rPr>
                        <a:t> company data</a:t>
                      </a:r>
                      <a:endParaRPr lang="en-US" sz="1100" b="1"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mpd="sng">
                      <a:solidFill>
                        <a:srgbClr val="FFFFFF"/>
                      </a:solidFill>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100" b="0" dirty="0">
                          <a:solidFill>
                            <a:schemeClr val="tx1"/>
                          </a:solidFill>
                          <a:latin typeface="Arial" panose="020B0604020202020204" pitchFamily="34" charset="0"/>
                          <a:cs typeface="Arial" panose="020B0604020202020204" pitchFamily="34" charset="0"/>
                        </a:rPr>
                        <a:t>Product price, Nutritional assistance (WIC) eligible products</a:t>
                      </a:r>
                    </a:p>
                  </a:txBody>
                  <a:tcPr marL="121920" marR="121920" marT="60960" marB="6096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100" b="0" dirty="0">
                          <a:solidFill>
                            <a:schemeClr val="tx1"/>
                          </a:solidFill>
                          <a:latin typeface="Arial" panose="020B0604020202020204" pitchFamily="34" charset="0"/>
                          <a:cs typeface="Arial" panose="020B0604020202020204" pitchFamily="34" charset="0"/>
                        </a:rPr>
                        <a:t>Units Recalled, Nutritional content of product</a:t>
                      </a:r>
                    </a:p>
                  </a:txBody>
                  <a:tcPr marL="121920" marR="121920" marT="60960" marB="60960" anchor="ctr">
                    <a:lnL w="12700" cmpd="sng">
                      <a:solidFill>
                        <a:srgbClr val="FFFFFF"/>
                      </a:solidFill>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100" b="0" dirty="0">
                          <a:solidFill>
                            <a:schemeClr val="tx1"/>
                          </a:solidFill>
                          <a:latin typeface="Arial" panose="020B0604020202020204" pitchFamily="34" charset="0"/>
                          <a:cs typeface="Arial" panose="020B0604020202020204" pitchFamily="34" charset="0"/>
                        </a:rPr>
                        <a:t>Emissions from cooking and storage</a:t>
                      </a:r>
                    </a:p>
                  </a:txBody>
                  <a:tcPr marL="121920" marR="121920" marT="60960" marB="6096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100" b="0" dirty="0">
                          <a:solidFill>
                            <a:schemeClr val="tx1"/>
                          </a:solidFill>
                          <a:latin typeface="Arial" panose="020B0604020202020204" pitchFamily="34" charset="0"/>
                          <a:cs typeface="Arial" panose="020B0604020202020204" pitchFamily="34" charset="0"/>
                        </a:rPr>
                        <a:t>Recyclability and recoverability</a:t>
                      </a:r>
                      <a:r>
                        <a:rPr lang="en-US" sz="1100" b="0" baseline="0" dirty="0">
                          <a:solidFill>
                            <a:schemeClr val="tx1"/>
                          </a:solidFill>
                          <a:latin typeface="Arial" panose="020B0604020202020204" pitchFamily="34" charset="0"/>
                          <a:cs typeface="Arial" panose="020B0604020202020204" pitchFamily="34" charset="0"/>
                        </a:rPr>
                        <a:t> of food packaging</a:t>
                      </a:r>
                      <a:endParaRPr lang="en-US" sz="1100" b="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mpd="sng">
                      <a:solidFill>
                        <a:srgbClr val="FFFFFF"/>
                      </a:solidFill>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45232613"/>
                  </a:ext>
                </a:extLst>
              </a:tr>
              <a:tr h="12876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100" b="1" dirty="0">
                          <a:solidFill>
                            <a:schemeClr val="tx1"/>
                          </a:solidFill>
                          <a:latin typeface="Arial" panose="020B0604020202020204" pitchFamily="34" charset="0"/>
                          <a:cs typeface="Arial" panose="020B0604020202020204" pitchFamily="34" charset="0"/>
                        </a:rPr>
                        <a:t>Industry assumptions</a:t>
                      </a:r>
                    </a:p>
                  </a:txBody>
                  <a:tcPr marL="121920" marR="121920" marT="60960" marB="60960" anchor="ctr">
                    <a:lnL w="12700" cmpd="sng">
                      <a:solidFill>
                        <a:srgbClr val="FFFFFF"/>
                      </a:solidFill>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b="0" kern="1200" dirty="0">
                          <a:solidFill>
                            <a:schemeClr val="tx1"/>
                          </a:solidFill>
                          <a:latin typeface="Arial" panose="020B0604020202020204" pitchFamily="34" charset="0"/>
                          <a:ea typeface="+mn-ea"/>
                          <a:cs typeface="Arial" panose="020B0604020202020204" pitchFamily="34" charset="0"/>
                        </a:rPr>
                        <a:t>Average</a:t>
                      </a:r>
                      <a:r>
                        <a:rPr lang="en-US" sz="1100" b="0" dirty="0">
                          <a:solidFill>
                            <a:schemeClr val="tx1"/>
                          </a:solidFill>
                          <a:latin typeface="Arial" panose="020B0604020202020204" pitchFamily="34" charset="0"/>
                          <a:cs typeface="Arial" panose="020B0604020202020204" pitchFamily="34" charset="0"/>
                        </a:rPr>
                        <a:t> product price, Share of population on nutritional assistance program</a:t>
                      </a:r>
                    </a:p>
                  </a:txBody>
                  <a:tcPr marL="121920" marR="121920" marT="60960" marB="6096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b="0" dirty="0">
                          <a:solidFill>
                            <a:schemeClr val="tx1"/>
                          </a:solidFill>
                          <a:latin typeface="Arial" panose="020B0604020202020204" pitchFamily="34" charset="0"/>
                          <a:cs typeface="Arial" panose="020B0604020202020204" pitchFamily="34" charset="0"/>
                        </a:rPr>
                        <a:t>Impact of nutrients on chronic disease risk reduction, Medical and indirect cost of chronic diseases</a:t>
                      </a:r>
                      <a:endParaRPr lang="en-GB" sz="10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121920" marR="121920" marT="60960" marB="60960" anchor="ctr">
                    <a:lnL w="12700" cmpd="sng">
                      <a:solidFill>
                        <a:srgbClr val="FFFFFF"/>
                      </a:solidFill>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latin typeface="Arial" panose="020B0604020202020204" pitchFamily="34" charset="0"/>
                          <a:cs typeface="Arial" panose="020B0604020202020204" pitchFamily="34" charset="0"/>
                        </a:rPr>
                        <a:t>Cost</a:t>
                      </a:r>
                      <a:r>
                        <a:rPr lang="en-US" sz="1100" baseline="0" dirty="0">
                          <a:solidFill>
                            <a:schemeClr val="tx1"/>
                          </a:solidFill>
                          <a:latin typeface="Arial" panose="020B0604020202020204" pitchFamily="34" charset="0"/>
                          <a:cs typeface="Arial" panose="020B0604020202020204" pitchFamily="34" charset="0"/>
                        </a:rPr>
                        <a:t> of emissions</a:t>
                      </a:r>
                      <a:endParaRPr lang="en-US" sz="110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latin typeface="Arial" panose="020B0604020202020204" pitchFamily="34" charset="0"/>
                          <a:cs typeface="Arial" panose="020B0604020202020204" pitchFamily="34" charset="0"/>
                        </a:rPr>
                        <a:t>Cost of</a:t>
                      </a:r>
                      <a:r>
                        <a:rPr lang="en-US" sz="1100" baseline="0" dirty="0">
                          <a:solidFill>
                            <a:schemeClr val="tx1"/>
                          </a:solidFill>
                          <a:latin typeface="Arial" panose="020B0604020202020204" pitchFamily="34" charset="0"/>
                          <a:cs typeface="Arial" panose="020B0604020202020204" pitchFamily="34" charset="0"/>
                        </a:rPr>
                        <a:t> recycled, recovered, and wasted materials</a:t>
                      </a:r>
                      <a:endParaRPr lang="en-US" sz="110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mpd="sng">
                      <a:solidFill>
                        <a:srgbClr val="FFFFFF"/>
                      </a:solidFill>
                    </a:lnL>
                    <a:lnR w="12700" cmpd="sng">
                      <a:solidFill>
                        <a:srgbClr val="FFFFFF"/>
                      </a:solidFill>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51883802"/>
                  </a:ext>
                </a:extLst>
              </a:tr>
            </a:tbl>
          </a:graphicData>
        </a:graphic>
      </p:graphicFrame>
      <p:pic>
        <p:nvPicPr>
          <p:cNvPr id="47" name="Graphic 46" descr="Shopping cart">
            <a:extLst>
              <a:ext uri="{FF2B5EF4-FFF2-40B4-BE49-F238E27FC236}">
                <a16:creationId xmlns:a16="http://schemas.microsoft.com/office/drawing/2014/main" id="{8F5CE573-E5B8-E142-81F5-AD46F3BDFA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8784" y="1203023"/>
            <a:ext cx="600660" cy="600660"/>
          </a:xfrm>
          <a:prstGeom prst="rect">
            <a:avLst/>
          </a:prstGeom>
        </p:spPr>
      </p:pic>
      <p:sp>
        <p:nvSpPr>
          <p:cNvPr id="48" name="TextBox 47">
            <a:extLst>
              <a:ext uri="{FF2B5EF4-FFF2-40B4-BE49-F238E27FC236}">
                <a16:creationId xmlns:a16="http://schemas.microsoft.com/office/drawing/2014/main" id="{53A9D04C-5D77-8B4F-B59D-CFA0FA4A6090}"/>
              </a:ext>
            </a:extLst>
          </p:cNvPr>
          <p:cNvSpPr txBox="1"/>
          <p:nvPr/>
        </p:nvSpPr>
        <p:spPr>
          <a:xfrm>
            <a:off x="7800133" y="5241316"/>
            <a:ext cx="732893"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$1,100m</a:t>
            </a:r>
          </a:p>
        </p:txBody>
      </p:sp>
      <p:sp>
        <p:nvSpPr>
          <p:cNvPr id="49" name="TextBox 48">
            <a:extLst>
              <a:ext uri="{FF2B5EF4-FFF2-40B4-BE49-F238E27FC236}">
                <a16:creationId xmlns:a16="http://schemas.microsoft.com/office/drawing/2014/main" id="{A3C22AC6-9A7F-8346-9D87-34062CFA5289}"/>
              </a:ext>
            </a:extLst>
          </p:cNvPr>
          <p:cNvSpPr txBox="1"/>
          <p:nvPr/>
        </p:nvSpPr>
        <p:spPr>
          <a:xfrm>
            <a:off x="6454254" y="5194846"/>
            <a:ext cx="615874"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$380m</a:t>
            </a:r>
          </a:p>
        </p:txBody>
      </p:sp>
      <p:sp>
        <p:nvSpPr>
          <p:cNvPr id="50" name="TextBox 49">
            <a:extLst>
              <a:ext uri="{FF2B5EF4-FFF2-40B4-BE49-F238E27FC236}">
                <a16:creationId xmlns:a16="http://schemas.microsoft.com/office/drawing/2014/main" id="{D0A20D43-8A0A-6048-8BCA-F8B152512A8C}"/>
              </a:ext>
            </a:extLst>
          </p:cNvPr>
          <p:cNvSpPr txBox="1"/>
          <p:nvPr/>
        </p:nvSpPr>
        <p:spPr>
          <a:xfrm>
            <a:off x="3703898" y="5282559"/>
            <a:ext cx="779381" cy="261610"/>
          </a:xfrm>
          <a:prstGeom prst="rect">
            <a:avLst/>
          </a:prstGeom>
          <a:noFill/>
        </p:spPr>
        <p:txBody>
          <a:bodyPr wrap="none" rtlCol="0">
            <a:spAutoFit/>
          </a:bodyPr>
          <a:lstStyle/>
          <a:p>
            <a:r>
              <a:rPr lang="en-US" sz="1100" dirty="0">
                <a:solidFill>
                  <a:srgbClr val="FF0000"/>
                </a:solidFill>
                <a:latin typeface="Arial" panose="020B0604020202020204" pitchFamily="34" charset="0"/>
                <a:cs typeface="Arial" panose="020B0604020202020204" pitchFamily="34" charset="0"/>
              </a:rPr>
              <a:t>-$1,700m</a:t>
            </a:r>
          </a:p>
        </p:txBody>
      </p:sp>
      <p:sp>
        <p:nvSpPr>
          <p:cNvPr id="51" name="TextBox 50">
            <a:extLst>
              <a:ext uri="{FF2B5EF4-FFF2-40B4-BE49-F238E27FC236}">
                <a16:creationId xmlns:a16="http://schemas.microsoft.com/office/drawing/2014/main" id="{D332902A-BF24-4F4A-8862-7D65456578E8}"/>
              </a:ext>
            </a:extLst>
          </p:cNvPr>
          <p:cNvSpPr txBox="1"/>
          <p:nvPr/>
        </p:nvSpPr>
        <p:spPr>
          <a:xfrm>
            <a:off x="2356010" y="5283165"/>
            <a:ext cx="779381" cy="261610"/>
          </a:xfrm>
          <a:prstGeom prst="rect">
            <a:avLst/>
          </a:prstGeom>
          <a:noFill/>
        </p:spPr>
        <p:txBody>
          <a:bodyPr wrap="none" rtlCol="0">
            <a:spAutoFit/>
          </a:bodyPr>
          <a:lstStyle/>
          <a:p>
            <a:r>
              <a:rPr lang="en-US" sz="1100" dirty="0">
                <a:solidFill>
                  <a:srgbClr val="FF0000"/>
                </a:solidFill>
                <a:latin typeface="Arial" panose="020B0604020202020204" pitchFamily="34" charset="0"/>
                <a:cs typeface="Arial" panose="020B0604020202020204" pitchFamily="34" charset="0"/>
              </a:rPr>
              <a:t>-$2,400m</a:t>
            </a:r>
          </a:p>
        </p:txBody>
      </p:sp>
      <p:sp>
        <p:nvSpPr>
          <p:cNvPr id="52" name="TextBox 51">
            <a:extLst>
              <a:ext uri="{FF2B5EF4-FFF2-40B4-BE49-F238E27FC236}">
                <a16:creationId xmlns:a16="http://schemas.microsoft.com/office/drawing/2014/main" id="{BD35111A-58F2-2445-8410-0AC1981ECE26}"/>
              </a:ext>
            </a:extLst>
          </p:cNvPr>
          <p:cNvSpPr txBox="1"/>
          <p:nvPr/>
        </p:nvSpPr>
        <p:spPr>
          <a:xfrm>
            <a:off x="857799" y="5153121"/>
            <a:ext cx="779381" cy="261610"/>
          </a:xfrm>
          <a:prstGeom prst="rect">
            <a:avLst/>
          </a:prstGeom>
          <a:noFill/>
        </p:spPr>
        <p:txBody>
          <a:bodyPr wrap="none" rtlCol="0">
            <a:spAutoFit/>
          </a:bodyPr>
          <a:lstStyle/>
          <a:p>
            <a:r>
              <a:rPr lang="en-US" sz="1100" dirty="0">
                <a:solidFill>
                  <a:srgbClr val="FF0000"/>
                </a:solidFill>
                <a:latin typeface="Arial" panose="020B0604020202020204" pitchFamily="34" charset="0"/>
                <a:cs typeface="Arial" panose="020B0604020202020204" pitchFamily="34" charset="0"/>
              </a:rPr>
              <a:t>-$3,500m</a:t>
            </a:r>
          </a:p>
        </p:txBody>
      </p:sp>
      <p:sp>
        <p:nvSpPr>
          <p:cNvPr id="53" name="TextBox 52">
            <a:extLst>
              <a:ext uri="{FF2B5EF4-FFF2-40B4-BE49-F238E27FC236}">
                <a16:creationId xmlns:a16="http://schemas.microsoft.com/office/drawing/2014/main" id="{4E6D4EA3-2E66-9144-B7F4-513F49FAADD3}"/>
              </a:ext>
            </a:extLst>
          </p:cNvPr>
          <p:cNvSpPr txBox="1"/>
          <p:nvPr/>
        </p:nvSpPr>
        <p:spPr>
          <a:xfrm>
            <a:off x="5093815" y="5241057"/>
            <a:ext cx="662361" cy="261610"/>
          </a:xfrm>
          <a:prstGeom prst="rect">
            <a:avLst/>
          </a:prstGeom>
          <a:noFill/>
        </p:spPr>
        <p:txBody>
          <a:bodyPr wrap="none" rtlCol="0">
            <a:spAutoFit/>
          </a:bodyPr>
          <a:lstStyle/>
          <a:p>
            <a:r>
              <a:rPr lang="en-US" sz="1100" dirty="0">
                <a:solidFill>
                  <a:srgbClr val="FF0000"/>
                </a:solidFill>
                <a:latin typeface="Arial" panose="020B0604020202020204" pitchFamily="34" charset="0"/>
                <a:cs typeface="Arial" panose="020B0604020202020204" pitchFamily="34" charset="0"/>
              </a:rPr>
              <a:t>-$865m</a:t>
            </a:r>
          </a:p>
        </p:txBody>
      </p:sp>
      <p:pic>
        <p:nvPicPr>
          <p:cNvPr id="54" name="Picture 53">
            <a:extLst>
              <a:ext uri="{FF2B5EF4-FFF2-40B4-BE49-F238E27FC236}">
                <a16:creationId xmlns:a16="http://schemas.microsoft.com/office/drawing/2014/main" id="{0C369350-BF2A-D144-8B03-E07FCEF85B16}"/>
              </a:ext>
            </a:extLst>
          </p:cNvPr>
          <p:cNvPicPr>
            <a:picLocks noChangeAspect="1"/>
          </p:cNvPicPr>
          <p:nvPr/>
        </p:nvPicPr>
        <p:blipFill>
          <a:blip r:embed="rId6"/>
          <a:stretch>
            <a:fillRect/>
          </a:stretch>
        </p:blipFill>
        <p:spPr>
          <a:xfrm>
            <a:off x="7637952" y="4769232"/>
            <a:ext cx="940236" cy="376094"/>
          </a:xfrm>
          <a:prstGeom prst="rect">
            <a:avLst/>
          </a:prstGeom>
        </p:spPr>
      </p:pic>
      <p:pic>
        <p:nvPicPr>
          <p:cNvPr id="55" name="Picture 54">
            <a:extLst>
              <a:ext uri="{FF2B5EF4-FFF2-40B4-BE49-F238E27FC236}">
                <a16:creationId xmlns:a16="http://schemas.microsoft.com/office/drawing/2014/main" id="{3F9A71C0-E79C-AB4E-A062-C8DBE76A3E08}"/>
              </a:ext>
            </a:extLst>
          </p:cNvPr>
          <p:cNvPicPr>
            <a:picLocks noChangeAspect="1"/>
          </p:cNvPicPr>
          <p:nvPr/>
        </p:nvPicPr>
        <p:blipFill>
          <a:blip r:embed="rId7"/>
          <a:stretch>
            <a:fillRect/>
          </a:stretch>
        </p:blipFill>
        <p:spPr>
          <a:xfrm>
            <a:off x="6297160" y="4810994"/>
            <a:ext cx="1047082" cy="366479"/>
          </a:xfrm>
          <a:prstGeom prst="rect">
            <a:avLst/>
          </a:prstGeom>
        </p:spPr>
      </p:pic>
      <p:pic>
        <p:nvPicPr>
          <p:cNvPr id="56" name="Picture 6" descr="Lindt &amp; Sprungli Logo PNG Transparent &amp; SVG Vector - Freebie Supply">
            <a:extLst>
              <a:ext uri="{FF2B5EF4-FFF2-40B4-BE49-F238E27FC236}">
                <a16:creationId xmlns:a16="http://schemas.microsoft.com/office/drawing/2014/main" id="{3C4F94C6-2291-6641-8769-EA32B4719A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9402"/>
          <a:stretch/>
        </p:blipFill>
        <p:spPr bwMode="auto">
          <a:xfrm>
            <a:off x="4830603" y="4410921"/>
            <a:ext cx="1203345" cy="84953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788B271-8665-EB41-8AE7-5490EE43F3D9}"/>
              </a:ext>
            </a:extLst>
          </p:cNvPr>
          <p:cNvPicPr>
            <a:picLocks noChangeAspect="1"/>
          </p:cNvPicPr>
          <p:nvPr/>
        </p:nvPicPr>
        <p:blipFill rotWithShape="1">
          <a:blip r:embed="rId9"/>
          <a:srcRect t="21821" r="4910" b="21735"/>
          <a:stretch/>
        </p:blipFill>
        <p:spPr>
          <a:xfrm>
            <a:off x="3458236" y="4746846"/>
            <a:ext cx="1153686" cy="513605"/>
          </a:xfrm>
          <a:prstGeom prst="rect">
            <a:avLst/>
          </a:prstGeom>
        </p:spPr>
      </p:pic>
      <p:pic>
        <p:nvPicPr>
          <p:cNvPr id="58" name="Picture 57">
            <a:extLst>
              <a:ext uri="{FF2B5EF4-FFF2-40B4-BE49-F238E27FC236}">
                <a16:creationId xmlns:a16="http://schemas.microsoft.com/office/drawing/2014/main" id="{D091CF35-C266-8844-A3F6-DA83B277A1A8}"/>
              </a:ext>
            </a:extLst>
          </p:cNvPr>
          <p:cNvPicPr>
            <a:picLocks noChangeAspect="1"/>
          </p:cNvPicPr>
          <p:nvPr/>
        </p:nvPicPr>
        <p:blipFill rotWithShape="1">
          <a:blip r:embed="rId10"/>
          <a:srcRect b="17770"/>
          <a:stretch/>
        </p:blipFill>
        <p:spPr>
          <a:xfrm>
            <a:off x="2029185" y="4628342"/>
            <a:ext cx="1158919" cy="622354"/>
          </a:xfrm>
          <a:prstGeom prst="rect">
            <a:avLst/>
          </a:prstGeom>
        </p:spPr>
      </p:pic>
      <p:pic>
        <p:nvPicPr>
          <p:cNvPr id="59" name="Picture 58">
            <a:extLst>
              <a:ext uri="{FF2B5EF4-FFF2-40B4-BE49-F238E27FC236}">
                <a16:creationId xmlns:a16="http://schemas.microsoft.com/office/drawing/2014/main" id="{CA128A92-8DC7-3840-A9E3-92946103EF1F}"/>
              </a:ext>
            </a:extLst>
          </p:cNvPr>
          <p:cNvPicPr>
            <a:picLocks noChangeAspect="1"/>
          </p:cNvPicPr>
          <p:nvPr/>
        </p:nvPicPr>
        <p:blipFill rotWithShape="1">
          <a:blip r:embed="rId11"/>
          <a:srcRect l="6129" t="30024" r="6160" b="31605"/>
          <a:stretch/>
        </p:blipFill>
        <p:spPr>
          <a:xfrm>
            <a:off x="642196" y="4810994"/>
            <a:ext cx="1093569" cy="287043"/>
          </a:xfrm>
          <a:prstGeom prst="rect">
            <a:avLst/>
          </a:prstGeom>
        </p:spPr>
      </p:pic>
      <p:sp>
        <p:nvSpPr>
          <p:cNvPr id="60" name="TextBox 59">
            <a:extLst>
              <a:ext uri="{FF2B5EF4-FFF2-40B4-BE49-F238E27FC236}">
                <a16:creationId xmlns:a16="http://schemas.microsoft.com/office/drawing/2014/main" id="{B759FAE9-FE3E-F14C-9AA1-3E3CDB426FE0}"/>
              </a:ext>
            </a:extLst>
          </p:cNvPr>
          <p:cNvSpPr txBox="1"/>
          <p:nvPr/>
        </p:nvSpPr>
        <p:spPr>
          <a:xfrm>
            <a:off x="0" y="5679486"/>
            <a:ext cx="2659881" cy="230832"/>
          </a:xfrm>
          <a:prstGeom prst="rect">
            <a:avLst/>
          </a:prstGeom>
          <a:noFill/>
        </p:spPr>
        <p:txBody>
          <a:bodyPr wrap="square" rtlCol="0">
            <a:spAutoFit/>
          </a:bodyPr>
          <a:lstStyle/>
          <a:p>
            <a:pPr defTabSz="914378"/>
            <a:r>
              <a:rPr lang="en-US" sz="900" dirty="0">
                <a:solidFill>
                  <a:srgbClr val="000000"/>
                </a:solidFill>
                <a:latin typeface="Arial"/>
              </a:rPr>
              <a:t>Source: </a:t>
            </a:r>
            <a:r>
              <a:rPr lang="en-US" sz="900" dirty="0">
                <a:solidFill>
                  <a:srgbClr val="000000"/>
                </a:solidFill>
                <a:latin typeface="Arial"/>
                <a:hlinkClick r:id="rId12"/>
              </a:rPr>
              <a:t>Richmond Global Sciences</a:t>
            </a:r>
            <a:endParaRPr lang="en-US" sz="900" dirty="0">
              <a:solidFill>
                <a:srgbClr val="000000"/>
              </a:solidFill>
              <a:latin typeface="Arial"/>
            </a:endParaRPr>
          </a:p>
        </p:txBody>
      </p:sp>
    </p:spTree>
    <p:extLst>
      <p:ext uri="{BB962C8B-B14F-4D97-AF65-F5344CB8AC3E}">
        <p14:creationId xmlns:p14="http://schemas.microsoft.com/office/powerpoint/2010/main" val="256168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GB" sz="1800" dirty="0">
                <a:solidFill>
                  <a:schemeClr val="tx1"/>
                </a:solidFill>
              </a:rPr>
              <a:t>Calculating the Dollar Impact of Packaged Foods companies</a:t>
            </a:r>
            <a:endParaRPr lang="en-GB" sz="1800" dirty="0">
              <a:solidFill>
                <a:srgbClr val="C00000"/>
              </a:solidFill>
            </a:endParaRP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343171"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11</a:t>
            </a:r>
          </a:p>
          <a:p>
            <a:endParaRPr lang="en-GB" sz="12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1E92A9-BB70-45AE-882B-81049FF43000}"/>
              </a:ext>
            </a:extLst>
          </p:cNvPr>
          <p:cNvSpPr txBox="1"/>
          <p:nvPr/>
        </p:nvSpPr>
        <p:spPr>
          <a:xfrm>
            <a:off x="685800" y="1434353"/>
            <a:ext cx="7772400"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Dietary habits are closely linked to cardiovascular disease, which is the leading cause of death in the US as well as its costliest disease, with an estimated price tag of over $555bn per year.</a:t>
            </a:r>
          </a:p>
        </p:txBody>
      </p:sp>
      <p:pic>
        <p:nvPicPr>
          <p:cNvPr id="48" name="Picture 47">
            <a:extLst>
              <a:ext uri="{FF2B5EF4-FFF2-40B4-BE49-F238E27FC236}">
                <a16:creationId xmlns:a16="http://schemas.microsoft.com/office/drawing/2014/main" id="{8B21E21D-0D71-4C67-B929-E7B227F39CDF}"/>
              </a:ext>
            </a:extLst>
          </p:cNvPr>
          <p:cNvPicPr>
            <a:picLocks noChangeAspect="1"/>
          </p:cNvPicPr>
          <p:nvPr/>
        </p:nvPicPr>
        <p:blipFill>
          <a:blip r:embed="rId3"/>
          <a:stretch>
            <a:fillRect/>
          </a:stretch>
        </p:blipFill>
        <p:spPr>
          <a:xfrm>
            <a:off x="7581315" y="2431783"/>
            <a:ext cx="657622" cy="263049"/>
          </a:xfrm>
          <a:prstGeom prst="rect">
            <a:avLst/>
          </a:prstGeom>
        </p:spPr>
      </p:pic>
      <p:pic>
        <p:nvPicPr>
          <p:cNvPr id="50" name="Picture 6" descr="Pepperidge Farm Whole Grain 100% Whole Wheat Bread, 24 oz. Bag ...">
            <a:extLst>
              <a:ext uri="{FF2B5EF4-FFF2-40B4-BE49-F238E27FC236}">
                <a16:creationId xmlns:a16="http://schemas.microsoft.com/office/drawing/2014/main" id="{BFC4963F-3F8A-4177-A548-DAE98CB61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690" y="2776923"/>
            <a:ext cx="1153908" cy="11539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Oscar Mayer Premium Jumbo Angus Beef Hot Dogs - 8ct/15oz : Target">
            <a:extLst>
              <a:ext uri="{FF2B5EF4-FFF2-40B4-BE49-F238E27FC236}">
                <a16:creationId xmlns:a16="http://schemas.microsoft.com/office/drawing/2014/main" id="{21167C94-73CB-4E93-9F7C-C9C23E4F7E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719" b="13152"/>
          <a:stretch/>
        </p:blipFill>
        <p:spPr bwMode="auto">
          <a:xfrm>
            <a:off x="761729" y="2676594"/>
            <a:ext cx="844637" cy="6514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D4FF42E-C59E-42A4-925F-A07E08895272}"/>
              </a:ext>
            </a:extLst>
          </p:cNvPr>
          <p:cNvPicPr>
            <a:picLocks noChangeAspect="1"/>
          </p:cNvPicPr>
          <p:nvPr/>
        </p:nvPicPr>
        <p:blipFill rotWithShape="1">
          <a:blip r:embed="rId6"/>
          <a:srcRect l="6129" t="30024" r="6160" b="31605"/>
          <a:stretch/>
        </p:blipFill>
        <p:spPr>
          <a:xfrm>
            <a:off x="792660" y="2417723"/>
            <a:ext cx="782776" cy="205465"/>
          </a:xfrm>
          <a:prstGeom prst="rect">
            <a:avLst/>
          </a:prstGeom>
        </p:spPr>
      </p:pic>
      <p:pic>
        <p:nvPicPr>
          <p:cNvPr id="56" name="Picture 2" descr="Amazon.com: Earth Balance Natural Peanut Butter and Flaxseed ...">
            <a:extLst>
              <a:ext uri="{FF2B5EF4-FFF2-40B4-BE49-F238E27FC236}">
                <a16:creationId xmlns:a16="http://schemas.microsoft.com/office/drawing/2014/main" id="{83B213B6-6A2F-4302-9273-A7A18DAC7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082" y="3304183"/>
            <a:ext cx="1070608" cy="10658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onagra Brands - Wikipedia">
            <a:extLst>
              <a:ext uri="{FF2B5EF4-FFF2-40B4-BE49-F238E27FC236}">
                <a16:creationId xmlns:a16="http://schemas.microsoft.com/office/drawing/2014/main" id="{923BCDBF-AA33-4211-B08E-4CD487749C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8694" y="2712764"/>
            <a:ext cx="711588" cy="52418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Hormel Foods Acquires Texas-Based Sadler's Smokehouse Business">
            <a:extLst>
              <a:ext uri="{FF2B5EF4-FFF2-40B4-BE49-F238E27FC236}">
                <a16:creationId xmlns:a16="http://schemas.microsoft.com/office/drawing/2014/main" id="{6365D867-3A6F-4777-92DE-112D899C3A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5790" y="2358980"/>
            <a:ext cx="849296" cy="56004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Toll House Chocolate Chip Edible Cookie Dough (15 oz) - Instacart">
            <a:extLst>
              <a:ext uri="{FF2B5EF4-FFF2-40B4-BE49-F238E27FC236}">
                <a16:creationId xmlns:a16="http://schemas.microsoft.com/office/drawing/2014/main" id="{D37F28F7-012D-43A4-892C-30A7E1A59FF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8555" y="3285952"/>
            <a:ext cx="748111" cy="74811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 picture containing food, drawing&#10;&#10;Description automatically generated">
            <a:extLst>
              <a:ext uri="{FF2B5EF4-FFF2-40B4-BE49-F238E27FC236}">
                <a16:creationId xmlns:a16="http://schemas.microsoft.com/office/drawing/2014/main" id="{2DBFBDBC-D833-4232-86D0-427D4EF38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6879" y="2623188"/>
            <a:ext cx="551461" cy="551461"/>
          </a:xfrm>
          <a:prstGeom prst="rect">
            <a:avLst/>
          </a:prstGeom>
        </p:spPr>
      </p:pic>
      <p:sp>
        <p:nvSpPr>
          <p:cNvPr id="66" name="TextBox 65">
            <a:extLst>
              <a:ext uri="{FF2B5EF4-FFF2-40B4-BE49-F238E27FC236}">
                <a16:creationId xmlns:a16="http://schemas.microsoft.com/office/drawing/2014/main" id="{E286A963-EB31-4C77-99FE-430EB7749077}"/>
              </a:ext>
            </a:extLst>
          </p:cNvPr>
          <p:cNvSpPr txBox="1"/>
          <p:nvPr/>
        </p:nvSpPr>
        <p:spPr>
          <a:xfrm>
            <a:off x="4956707" y="3982625"/>
            <a:ext cx="970899"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Wholly Guacamole</a:t>
            </a:r>
          </a:p>
          <a:p>
            <a:r>
              <a:rPr lang="en-GB" sz="1000" dirty="0">
                <a:latin typeface="Arial" panose="020B0604020202020204" pitchFamily="34" charset="0"/>
                <a:cs typeface="Arial" panose="020B0604020202020204" pitchFamily="34" charset="0"/>
              </a:rPr>
              <a:t>$0.17</a:t>
            </a:r>
            <a:r>
              <a:rPr lang="en-GB" sz="1000" baseline="300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27993989-3B11-49F6-8578-207A9DB366CD}"/>
              </a:ext>
            </a:extLst>
          </p:cNvPr>
          <p:cNvSpPr txBox="1"/>
          <p:nvPr/>
        </p:nvSpPr>
        <p:spPr>
          <a:xfrm>
            <a:off x="6430537" y="4343294"/>
            <a:ext cx="1070608"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Earth Balance Peanut Butter $0.27</a:t>
            </a:r>
            <a:r>
              <a:rPr lang="en-GB" sz="1000" baseline="300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pic>
        <p:nvPicPr>
          <p:cNvPr id="70" name="Picture 10" descr="Mariano's - Wholly Guacamole Spicy Guacamole, 15 oz">
            <a:extLst>
              <a:ext uri="{FF2B5EF4-FFF2-40B4-BE49-F238E27FC236}">
                <a16:creationId xmlns:a16="http://schemas.microsoft.com/office/drawing/2014/main" id="{8FE44BE1-F2B4-403A-8CEF-9CF367A659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8174" y="2956572"/>
            <a:ext cx="956292" cy="95629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100DC96F-A9BF-48FA-A416-DB68AE1F1044}"/>
              </a:ext>
            </a:extLst>
          </p:cNvPr>
          <p:cNvSpPr txBox="1"/>
          <p:nvPr/>
        </p:nvSpPr>
        <p:spPr>
          <a:xfrm>
            <a:off x="7501144" y="3975797"/>
            <a:ext cx="1191931"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Pepperidge Farm Whole Bread $0.24</a:t>
            </a:r>
            <a:r>
              <a:rPr lang="en-GB" sz="1000" baseline="300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F07227C7-B34C-4D20-BC5B-73EC7E928A56}"/>
              </a:ext>
            </a:extLst>
          </p:cNvPr>
          <p:cNvSpPr txBox="1"/>
          <p:nvPr/>
        </p:nvSpPr>
        <p:spPr>
          <a:xfrm>
            <a:off x="3635358" y="3120215"/>
            <a:ext cx="492443" cy="369332"/>
          </a:xfrm>
          <a:prstGeom prst="rect">
            <a:avLst/>
          </a:prstGeom>
          <a:noFill/>
        </p:spPr>
        <p:txBody>
          <a:bodyPr wrap="none" rtlCol="0">
            <a:spAutoFit/>
          </a:bodyPr>
          <a:lstStyle/>
          <a:p>
            <a:r>
              <a:rPr lang="en-GB" dirty="0"/>
              <a:t>VS</a:t>
            </a:r>
          </a:p>
        </p:txBody>
      </p:sp>
      <p:sp>
        <p:nvSpPr>
          <p:cNvPr id="76" name="TextBox 75">
            <a:extLst>
              <a:ext uri="{FF2B5EF4-FFF2-40B4-BE49-F238E27FC236}">
                <a16:creationId xmlns:a16="http://schemas.microsoft.com/office/drawing/2014/main" id="{59F2EEB2-15C0-4907-93C4-BC1680DE448C}"/>
              </a:ext>
            </a:extLst>
          </p:cNvPr>
          <p:cNvSpPr txBox="1"/>
          <p:nvPr/>
        </p:nvSpPr>
        <p:spPr>
          <a:xfrm>
            <a:off x="2125058" y="4093033"/>
            <a:ext cx="1371715"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Chocolate Chip Edible Cookie Dough</a:t>
            </a:r>
          </a:p>
          <a:p>
            <a:r>
              <a:rPr lang="en-GB" sz="1000" dirty="0">
                <a:latin typeface="Arial" panose="020B0604020202020204" pitchFamily="34" charset="0"/>
                <a:cs typeface="Arial" panose="020B0604020202020204" pitchFamily="34" charset="0"/>
              </a:rPr>
              <a:t>$-0.96</a:t>
            </a:r>
            <a:r>
              <a:rPr lang="en-GB" sz="1000" baseline="300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53237F73-B356-447D-A314-BCF38259E986}"/>
              </a:ext>
            </a:extLst>
          </p:cNvPr>
          <p:cNvSpPr txBox="1"/>
          <p:nvPr/>
        </p:nvSpPr>
        <p:spPr>
          <a:xfrm>
            <a:off x="685800" y="3460328"/>
            <a:ext cx="1335900"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Beef Uncured Franks</a:t>
            </a:r>
          </a:p>
          <a:p>
            <a:r>
              <a:rPr lang="en-GB" sz="1000" dirty="0">
                <a:latin typeface="Arial" panose="020B0604020202020204" pitchFamily="34" charset="0"/>
                <a:cs typeface="Arial" panose="020B0604020202020204" pitchFamily="34" charset="0"/>
              </a:rPr>
              <a:t>$-0.20</a:t>
            </a:r>
            <a:r>
              <a:rPr lang="en-GB" sz="1000" baseline="300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3DED79FD-971A-4834-A41E-DE076D0D5895}"/>
              </a:ext>
            </a:extLst>
          </p:cNvPr>
          <p:cNvSpPr txBox="1"/>
          <p:nvPr/>
        </p:nvSpPr>
        <p:spPr>
          <a:xfrm>
            <a:off x="636500" y="5170524"/>
            <a:ext cx="3464109" cy="215444"/>
          </a:xfrm>
          <a:prstGeom prst="rect">
            <a:avLst/>
          </a:prstGeom>
          <a:noFill/>
        </p:spPr>
        <p:txBody>
          <a:bodyPr wrap="square" rtlCol="0">
            <a:spAutoFit/>
          </a:bodyPr>
          <a:lstStyle/>
          <a:p>
            <a:r>
              <a:rPr lang="en-GB" sz="1000" baseline="30000" dirty="0">
                <a:solidFill>
                  <a:schemeClr val="tx2"/>
                </a:solidFill>
                <a:latin typeface="Arial" panose="020B0604020202020204" pitchFamily="34" charset="0"/>
                <a:cs typeface="Arial" panose="020B0604020202020204" pitchFamily="34" charset="0"/>
              </a:rPr>
              <a:t>*</a:t>
            </a:r>
            <a:r>
              <a:rPr lang="en-GB" sz="800" dirty="0">
                <a:solidFill>
                  <a:schemeClr val="tx2"/>
                </a:solidFill>
                <a:latin typeface="Arial" panose="020B0604020202020204" pitchFamily="34" charset="0"/>
                <a:cs typeface="Arial" panose="020B0604020202020204" pitchFamily="34" charset="0"/>
              </a:rPr>
              <a:t>2019 Impact related to cardiovascular diseases per 100g of product.</a:t>
            </a:r>
            <a:endParaRPr lang="en-GB" sz="1000" baseline="30000" dirty="0">
              <a:solidFill>
                <a:schemeClr val="tx2"/>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16034BF-63B6-694A-9468-0CC010AFA6A2}"/>
              </a:ext>
            </a:extLst>
          </p:cNvPr>
          <p:cNvSpPr txBox="1"/>
          <p:nvPr/>
        </p:nvSpPr>
        <p:spPr>
          <a:xfrm>
            <a:off x="23809" y="5665992"/>
            <a:ext cx="2659881" cy="230832"/>
          </a:xfrm>
          <a:prstGeom prst="rect">
            <a:avLst/>
          </a:prstGeom>
          <a:noFill/>
        </p:spPr>
        <p:txBody>
          <a:bodyPr wrap="square" rtlCol="0">
            <a:spAutoFit/>
          </a:bodyPr>
          <a:lstStyle/>
          <a:p>
            <a:pPr defTabSz="914378"/>
            <a:r>
              <a:rPr lang="en-US" sz="900" dirty="0">
                <a:solidFill>
                  <a:srgbClr val="000000"/>
                </a:solidFill>
                <a:latin typeface="Arial"/>
              </a:rPr>
              <a:t>Source: </a:t>
            </a:r>
            <a:r>
              <a:rPr lang="en-US" sz="900" dirty="0">
                <a:solidFill>
                  <a:srgbClr val="000000"/>
                </a:solidFill>
                <a:latin typeface="Arial"/>
                <a:hlinkClick r:id="rId13"/>
              </a:rPr>
              <a:t>Richmond Global Sciences</a:t>
            </a:r>
            <a:endParaRPr lang="en-US" sz="900" dirty="0">
              <a:solidFill>
                <a:srgbClr val="000000"/>
              </a:solidFill>
              <a:latin typeface="Arial"/>
            </a:endParaRPr>
          </a:p>
        </p:txBody>
      </p:sp>
    </p:spTree>
    <p:extLst>
      <p:ext uri="{BB962C8B-B14F-4D97-AF65-F5344CB8AC3E}">
        <p14:creationId xmlns:p14="http://schemas.microsoft.com/office/powerpoint/2010/main" val="104372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75AFF4-7FEE-264E-88C3-060D81EA4BF0}"/>
              </a:ext>
            </a:extLst>
          </p:cNvPr>
          <p:cNvPicPr>
            <a:picLocks noChangeAspect="1"/>
          </p:cNvPicPr>
          <p:nvPr/>
        </p:nvPicPr>
        <p:blipFill>
          <a:blip r:embed="rId3"/>
          <a:stretch>
            <a:fillRect/>
          </a:stretch>
        </p:blipFill>
        <p:spPr>
          <a:xfrm>
            <a:off x="4937325" y="3517988"/>
            <a:ext cx="4125651" cy="2425214"/>
          </a:xfrm>
          <a:prstGeom prst="rect">
            <a:avLst/>
          </a:prstGeom>
        </p:spPr>
      </p:pic>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Product Impact</a:t>
            </a:r>
          </a:p>
        </p:txBody>
      </p:sp>
      <p:pic>
        <p:nvPicPr>
          <p:cNvPr id="7" name="Picture 6">
            <a:extLst>
              <a:ext uri="{FF2B5EF4-FFF2-40B4-BE49-F238E27FC236}">
                <a16:creationId xmlns:a16="http://schemas.microsoft.com/office/drawing/2014/main" id="{AD0B28B5-1D3A-1640-A5B2-68DB0891B33D}"/>
              </a:ext>
            </a:extLst>
          </p:cNvPr>
          <p:cNvPicPr>
            <a:picLocks noChangeAspect="1"/>
          </p:cNvPicPr>
          <p:nvPr/>
        </p:nvPicPr>
        <p:blipFill rotWithShape="1">
          <a:blip r:embed="rId4"/>
          <a:srcRect l="1" t="20071" r="-2161" b="4664"/>
          <a:stretch/>
        </p:blipFill>
        <p:spPr>
          <a:xfrm>
            <a:off x="1560452" y="2510156"/>
            <a:ext cx="1215278" cy="911459"/>
          </a:xfrm>
          <a:prstGeom prst="rect">
            <a:avLst/>
          </a:prstGeom>
        </p:spPr>
      </p:pic>
      <p:cxnSp>
        <p:nvCxnSpPr>
          <p:cNvPr id="8" name="Straight Connector 7">
            <a:extLst>
              <a:ext uri="{FF2B5EF4-FFF2-40B4-BE49-F238E27FC236}">
                <a16:creationId xmlns:a16="http://schemas.microsoft.com/office/drawing/2014/main" id="{B284DDD7-8F64-1846-B8B4-69F1803BE98D}"/>
              </a:ext>
            </a:extLst>
          </p:cNvPr>
          <p:cNvCxnSpPr>
            <a:cxnSpLocks/>
          </p:cNvCxnSpPr>
          <p:nvPr/>
        </p:nvCxnSpPr>
        <p:spPr>
          <a:xfrm flipH="1" flipV="1">
            <a:off x="1164128" y="2710260"/>
            <a:ext cx="315426" cy="69759"/>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E4C927-C151-054D-B021-FAFB3F698799}"/>
              </a:ext>
            </a:extLst>
          </p:cNvPr>
          <p:cNvSpPr txBox="1"/>
          <p:nvPr/>
        </p:nvSpPr>
        <p:spPr>
          <a:xfrm>
            <a:off x="223674" y="1588549"/>
            <a:ext cx="1601348" cy="707870"/>
          </a:xfrm>
          <a:prstGeom prst="rect">
            <a:avLst/>
          </a:prstGeom>
          <a:noFill/>
        </p:spPr>
        <p:txBody>
          <a:bodyPr wrap="square" lIns="91423" tIns="45712" rIns="91423" bIns="45712" rtlCol="0">
            <a:spAutoFit/>
          </a:bodyPr>
          <a:lstStyle/>
          <a:p>
            <a:pPr defTabSz="914378"/>
            <a:r>
              <a:rPr lang="en-GB" sz="1000" b="1" dirty="0">
                <a:latin typeface="Arial" panose="020B0604020202020204" pitchFamily="34" charset="0"/>
                <a:cs typeface="Arial" panose="020B0604020202020204" pitchFamily="34" charset="0"/>
              </a:rPr>
              <a:t>Quantity and duration</a:t>
            </a:r>
          </a:p>
          <a:p>
            <a:pPr defTabSz="914378"/>
            <a:r>
              <a:rPr lang="en-GB" sz="1000" dirty="0">
                <a:latin typeface="Arial" panose="020B0604020202020204" pitchFamily="34" charset="0"/>
                <a:cs typeface="Arial" panose="020B0604020202020204" pitchFamily="34" charset="0"/>
              </a:rPr>
              <a:t>How many products are sold and what is the average product life?</a:t>
            </a:r>
          </a:p>
        </p:txBody>
      </p:sp>
      <p:sp>
        <p:nvSpPr>
          <p:cNvPr id="10" name="TextBox 9">
            <a:extLst>
              <a:ext uri="{FF2B5EF4-FFF2-40B4-BE49-F238E27FC236}">
                <a16:creationId xmlns:a16="http://schemas.microsoft.com/office/drawing/2014/main" id="{A82DEFCD-4632-0741-A9A4-AC8B678EA7B9}"/>
              </a:ext>
            </a:extLst>
          </p:cNvPr>
          <p:cNvSpPr txBox="1"/>
          <p:nvPr/>
        </p:nvSpPr>
        <p:spPr>
          <a:xfrm>
            <a:off x="2559717" y="3624620"/>
            <a:ext cx="1646959" cy="553982"/>
          </a:xfrm>
          <a:prstGeom prst="rect">
            <a:avLst/>
          </a:prstGeom>
          <a:noFill/>
        </p:spPr>
        <p:txBody>
          <a:bodyPr wrap="square" lIns="91423" tIns="45712" rIns="91423" bIns="45712" rtlCol="0">
            <a:spAutoFit/>
          </a:bodyPr>
          <a:lstStyle/>
          <a:p>
            <a:pPr algn="just" defTabSz="914378"/>
            <a:r>
              <a:rPr lang="en-GB" sz="1000" b="1" dirty="0">
                <a:latin typeface="Arial" panose="020B0604020202020204" pitchFamily="34" charset="0"/>
                <a:cs typeface="Arial" panose="020B0604020202020204" pitchFamily="34" charset="0"/>
              </a:rPr>
              <a:t>Access</a:t>
            </a:r>
          </a:p>
          <a:p>
            <a:pPr defTabSz="914378"/>
            <a:r>
              <a:rPr lang="en-GB" sz="1000" dirty="0">
                <a:latin typeface="Arial" panose="020B0604020202020204" pitchFamily="34" charset="0"/>
                <a:cs typeface="Arial" panose="020B0604020202020204" pitchFamily="34" charset="0"/>
              </a:rPr>
              <a:t>Is the product accessible and affordable?</a:t>
            </a:r>
          </a:p>
        </p:txBody>
      </p:sp>
      <p:sp>
        <p:nvSpPr>
          <p:cNvPr id="11" name="TextBox 10">
            <a:extLst>
              <a:ext uri="{FF2B5EF4-FFF2-40B4-BE49-F238E27FC236}">
                <a16:creationId xmlns:a16="http://schemas.microsoft.com/office/drawing/2014/main" id="{53A79270-3308-3442-8365-70B1F484D1F3}"/>
              </a:ext>
            </a:extLst>
          </p:cNvPr>
          <p:cNvSpPr txBox="1"/>
          <p:nvPr/>
        </p:nvSpPr>
        <p:spPr>
          <a:xfrm>
            <a:off x="89642" y="2531610"/>
            <a:ext cx="1232199" cy="1015647"/>
          </a:xfrm>
          <a:prstGeom prst="rect">
            <a:avLst/>
          </a:prstGeom>
          <a:noFill/>
        </p:spPr>
        <p:txBody>
          <a:bodyPr wrap="square" lIns="91423" tIns="45712" rIns="91423" bIns="45712" rtlCol="0">
            <a:spAutoFit/>
          </a:bodyPr>
          <a:lstStyle/>
          <a:p>
            <a:pPr algn="just" defTabSz="914378"/>
            <a:r>
              <a:rPr lang="en-GB" sz="1000" b="1" dirty="0">
                <a:latin typeface="Arial" panose="020B0604020202020204" pitchFamily="34" charset="0"/>
                <a:cs typeface="Arial" panose="020B0604020202020204" pitchFamily="34" charset="0"/>
              </a:rPr>
              <a:t>Quality</a:t>
            </a:r>
          </a:p>
          <a:p>
            <a:pPr defTabSz="914378"/>
            <a:r>
              <a:rPr lang="en-GB" sz="1000" dirty="0">
                <a:latin typeface="Arial" panose="020B0604020202020204" pitchFamily="34" charset="0"/>
                <a:cs typeface="Arial" panose="020B0604020202020204" pitchFamily="34" charset="0"/>
              </a:rPr>
              <a:t>Does the product work as it should? Does it pose health and safety concerns?</a:t>
            </a:r>
          </a:p>
        </p:txBody>
      </p:sp>
      <p:sp>
        <p:nvSpPr>
          <p:cNvPr id="12" name="TextBox 11">
            <a:extLst>
              <a:ext uri="{FF2B5EF4-FFF2-40B4-BE49-F238E27FC236}">
                <a16:creationId xmlns:a16="http://schemas.microsoft.com/office/drawing/2014/main" id="{2E5B02C4-1C6F-5C43-9452-D8E325B43460}"/>
              </a:ext>
            </a:extLst>
          </p:cNvPr>
          <p:cNvSpPr txBox="1"/>
          <p:nvPr/>
        </p:nvSpPr>
        <p:spPr>
          <a:xfrm>
            <a:off x="739317" y="3861921"/>
            <a:ext cx="1646959" cy="707870"/>
          </a:xfrm>
          <a:prstGeom prst="rect">
            <a:avLst/>
          </a:prstGeom>
          <a:noFill/>
        </p:spPr>
        <p:txBody>
          <a:bodyPr wrap="square" lIns="91423" tIns="45712" rIns="91423" bIns="45712" rtlCol="0">
            <a:spAutoFit/>
          </a:bodyPr>
          <a:lstStyle/>
          <a:p>
            <a:pPr algn="just" defTabSz="914378"/>
            <a:r>
              <a:rPr lang="en-GB" sz="1000" b="1" dirty="0">
                <a:latin typeface="Arial" panose="020B0604020202020204" pitchFamily="34" charset="0"/>
                <a:cs typeface="Arial" panose="020B0604020202020204" pitchFamily="34" charset="0"/>
              </a:rPr>
              <a:t>Emissions</a:t>
            </a:r>
          </a:p>
          <a:p>
            <a:pPr defTabSz="914378"/>
            <a:r>
              <a:rPr lang="en-GB" sz="1000" dirty="0">
                <a:latin typeface="Arial" panose="020B0604020202020204" pitchFamily="34" charset="0"/>
                <a:cs typeface="Arial" panose="020B0604020202020204" pitchFamily="34" charset="0"/>
              </a:rPr>
              <a:t>What are the emissions’ impacts resulting from product use?</a:t>
            </a:r>
          </a:p>
        </p:txBody>
      </p:sp>
      <p:sp>
        <p:nvSpPr>
          <p:cNvPr id="13" name="TextBox 12">
            <a:extLst>
              <a:ext uri="{FF2B5EF4-FFF2-40B4-BE49-F238E27FC236}">
                <a16:creationId xmlns:a16="http://schemas.microsoft.com/office/drawing/2014/main" id="{B90662D7-5CE6-4E4F-8563-AD61532EF7E7}"/>
              </a:ext>
            </a:extLst>
          </p:cNvPr>
          <p:cNvSpPr txBox="1"/>
          <p:nvPr/>
        </p:nvSpPr>
        <p:spPr>
          <a:xfrm>
            <a:off x="2448979" y="1599281"/>
            <a:ext cx="1420623" cy="707870"/>
          </a:xfrm>
          <a:prstGeom prst="rect">
            <a:avLst/>
          </a:prstGeom>
          <a:noFill/>
        </p:spPr>
        <p:txBody>
          <a:bodyPr wrap="square" lIns="91423" tIns="45712" rIns="91423" bIns="45712" rtlCol="0">
            <a:spAutoFit/>
          </a:bodyPr>
          <a:lstStyle/>
          <a:p>
            <a:pPr algn="just" defTabSz="914378"/>
            <a:r>
              <a:rPr lang="en-GB" sz="1000" b="1" dirty="0">
                <a:latin typeface="Arial" panose="020B0604020202020204" pitchFamily="34" charset="0"/>
                <a:cs typeface="Arial" panose="020B0604020202020204" pitchFamily="34" charset="0"/>
              </a:rPr>
              <a:t>Recyclability</a:t>
            </a:r>
          </a:p>
          <a:p>
            <a:pPr defTabSz="914378"/>
            <a:r>
              <a:rPr lang="en-GB" sz="1000" dirty="0">
                <a:latin typeface="Arial" panose="020B0604020202020204" pitchFamily="34" charset="0"/>
                <a:cs typeface="Arial" panose="020B0604020202020204" pitchFamily="34" charset="0"/>
              </a:rPr>
              <a:t>What happens to the product once it has been consumed?</a:t>
            </a:r>
          </a:p>
        </p:txBody>
      </p:sp>
      <p:cxnSp>
        <p:nvCxnSpPr>
          <p:cNvPr id="14" name="Straight Connector 13">
            <a:extLst>
              <a:ext uri="{FF2B5EF4-FFF2-40B4-BE49-F238E27FC236}">
                <a16:creationId xmlns:a16="http://schemas.microsoft.com/office/drawing/2014/main" id="{37CD9282-2FB8-3942-AC2C-5626DC08629F}"/>
              </a:ext>
            </a:extLst>
          </p:cNvPr>
          <p:cNvCxnSpPr>
            <a:cxnSpLocks/>
          </p:cNvCxnSpPr>
          <p:nvPr/>
        </p:nvCxnSpPr>
        <p:spPr>
          <a:xfrm flipH="1" flipV="1">
            <a:off x="1623222" y="2157913"/>
            <a:ext cx="337652" cy="35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B9702A-C2BA-014B-96CA-83FC4653D47D}"/>
              </a:ext>
            </a:extLst>
          </p:cNvPr>
          <p:cNvCxnSpPr>
            <a:cxnSpLocks/>
          </p:cNvCxnSpPr>
          <p:nvPr/>
        </p:nvCxnSpPr>
        <p:spPr>
          <a:xfrm flipV="1">
            <a:off x="2550110" y="2275775"/>
            <a:ext cx="112326" cy="329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138E44-E6E8-6040-B9A2-31FD95FD7567}"/>
              </a:ext>
            </a:extLst>
          </p:cNvPr>
          <p:cNvCxnSpPr>
            <a:cxnSpLocks/>
          </p:cNvCxnSpPr>
          <p:nvPr/>
        </p:nvCxnSpPr>
        <p:spPr>
          <a:xfrm flipH="1">
            <a:off x="1749621" y="3448883"/>
            <a:ext cx="25454" cy="351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CF07AB-F84A-F547-A0BE-7F48B45CF177}"/>
              </a:ext>
            </a:extLst>
          </p:cNvPr>
          <p:cNvCxnSpPr>
            <a:cxnSpLocks/>
          </p:cNvCxnSpPr>
          <p:nvPr/>
        </p:nvCxnSpPr>
        <p:spPr>
          <a:xfrm flipH="1" flipV="1">
            <a:off x="2505564" y="3307864"/>
            <a:ext cx="270166" cy="239393"/>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3D763A8-856C-7F4C-8DD8-594E88762535}"/>
              </a:ext>
            </a:extLst>
          </p:cNvPr>
          <p:cNvSpPr/>
          <p:nvPr/>
        </p:nvSpPr>
        <p:spPr>
          <a:xfrm>
            <a:off x="5025560" y="970697"/>
            <a:ext cx="3782290" cy="2114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8"/>
            <a:r>
              <a:rPr lang="en-US" sz="1000" dirty="0">
                <a:solidFill>
                  <a:srgbClr val="FFFFFF"/>
                </a:solidFill>
                <a:latin typeface="Arial"/>
              </a:rPr>
              <a:t>2019 Company Product Impact in USD bn</a:t>
            </a:r>
          </a:p>
        </p:txBody>
      </p:sp>
      <p:graphicFrame>
        <p:nvGraphicFramePr>
          <p:cNvPr id="19" name="Chart 18">
            <a:extLst>
              <a:ext uri="{FF2B5EF4-FFF2-40B4-BE49-F238E27FC236}">
                <a16:creationId xmlns:a16="http://schemas.microsoft.com/office/drawing/2014/main" id="{04626334-C923-454A-BC3E-30FA03705B7B}"/>
              </a:ext>
            </a:extLst>
          </p:cNvPr>
          <p:cNvGraphicFramePr>
            <a:graphicFrameLocks/>
          </p:cNvGraphicFramePr>
          <p:nvPr>
            <p:extLst>
              <p:ext uri="{D42A27DB-BD31-4B8C-83A1-F6EECF244321}">
                <p14:modId xmlns:p14="http://schemas.microsoft.com/office/powerpoint/2010/main" val="3492443307"/>
              </p:ext>
            </p:extLst>
          </p:nvPr>
        </p:nvGraphicFramePr>
        <p:xfrm>
          <a:off x="5018349" y="1238330"/>
          <a:ext cx="3789500" cy="1819341"/>
        </p:xfrm>
        <a:graphic>
          <a:graphicData uri="http://schemas.openxmlformats.org/drawingml/2006/chart">
            <c:chart xmlns:c="http://schemas.openxmlformats.org/drawingml/2006/chart" xmlns:r="http://schemas.openxmlformats.org/officeDocument/2006/relationships" r:id="rId5"/>
          </a:graphicData>
        </a:graphic>
      </p:graphicFrame>
      <p:pic>
        <p:nvPicPr>
          <p:cNvPr id="41" name="Picture 40">
            <a:extLst>
              <a:ext uri="{FF2B5EF4-FFF2-40B4-BE49-F238E27FC236}">
                <a16:creationId xmlns:a16="http://schemas.microsoft.com/office/drawing/2014/main" id="{B5FDAEF8-C1A4-1B42-80F2-4A8BE9AB9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7923" y="0"/>
            <a:ext cx="819106" cy="748493"/>
          </a:xfrm>
          <a:prstGeom prst="rect">
            <a:avLst/>
          </a:prstGeom>
        </p:spPr>
      </p:pic>
      <p:sp>
        <p:nvSpPr>
          <p:cNvPr id="42" name="Rectangle 41">
            <a:extLst>
              <a:ext uri="{FF2B5EF4-FFF2-40B4-BE49-F238E27FC236}">
                <a16:creationId xmlns:a16="http://schemas.microsoft.com/office/drawing/2014/main" id="{174BBE07-D865-B842-A79C-139A428565A6}"/>
              </a:ext>
            </a:extLst>
          </p:cNvPr>
          <p:cNvSpPr/>
          <p:nvPr/>
        </p:nvSpPr>
        <p:spPr>
          <a:xfrm>
            <a:off x="5025560" y="3277695"/>
            <a:ext cx="3745124" cy="240293"/>
          </a:xfrm>
          <a:prstGeom prst="rect">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FFFFFF"/>
                </a:solidFill>
                <a:latin typeface="Arial"/>
              </a:rPr>
              <a:t>2019 Product Impact in USD</a:t>
            </a:r>
          </a:p>
        </p:txBody>
      </p:sp>
      <p:sp>
        <p:nvSpPr>
          <p:cNvPr id="62" name="TextBox 61">
            <a:extLst>
              <a:ext uri="{FF2B5EF4-FFF2-40B4-BE49-F238E27FC236}">
                <a16:creationId xmlns:a16="http://schemas.microsoft.com/office/drawing/2014/main" id="{D8BF71D1-5ED2-FF47-97CC-12A06A8BD29C}"/>
              </a:ext>
            </a:extLst>
          </p:cNvPr>
          <p:cNvSpPr txBox="1"/>
          <p:nvPr/>
        </p:nvSpPr>
        <p:spPr>
          <a:xfrm>
            <a:off x="391312" y="5452928"/>
            <a:ext cx="2659881" cy="230832"/>
          </a:xfrm>
          <a:prstGeom prst="rect">
            <a:avLst/>
          </a:prstGeom>
          <a:noFill/>
        </p:spPr>
        <p:txBody>
          <a:bodyPr wrap="square" rtlCol="0">
            <a:spAutoFit/>
          </a:bodyPr>
          <a:lstStyle/>
          <a:p>
            <a:pPr defTabSz="914378"/>
            <a:r>
              <a:rPr lang="en-US" sz="900" dirty="0">
                <a:solidFill>
                  <a:srgbClr val="000000"/>
                </a:solidFill>
                <a:latin typeface="Arial"/>
              </a:rPr>
              <a:t>Source: </a:t>
            </a:r>
            <a:r>
              <a:rPr lang="en-US" sz="900" dirty="0">
                <a:solidFill>
                  <a:srgbClr val="000000"/>
                </a:solidFill>
                <a:latin typeface="Arial"/>
                <a:hlinkClick r:id="rId7"/>
              </a:rPr>
              <a:t>Richmond Global Sciences</a:t>
            </a:r>
            <a:endParaRPr lang="en-US" sz="900" dirty="0">
              <a:solidFill>
                <a:srgbClr val="000000"/>
              </a:solidFill>
              <a:latin typeface="Arial"/>
            </a:endParaRPr>
          </a:p>
        </p:txBody>
      </p:sp>
      <p:sp>
        <p:nvSpPr>
          <p:cNvPr id="20" name="TextBox 19">
            <a:extLst>
              <a:ext uri="{FF2B5EF4-FFF2-40B4-BE49-F238E27FC236}">
                <a16:creationId xmlns:a16="http://schemas.microsoft.com/office/drawing/2014/main" id="{06E7273E-2909-A043-9DFD-CBA95E998EB9}"/>
              </a:ext>
            </a:extLst>
          </p:cNvPr>
          <p:cNvSpPr txBox="1"/>
          <p:nvPr/>
        </p:nvSpPr>
        <p:spPr>
          <a:xfrm>
            <a:off x="8641183" y="6323429"/>
            <a:ext cx="354584"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12</a:t>
            </a:r>
          </a:p>
          <a:p>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248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Implications for Accountants?</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354584"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13</a:t>
            </a:r>
          </a:p>
          <a:p>
            <a:endParaRPr lang="en-GB" sz="1200" dirty="0">
              <a:solidFill>
                <a:schemeClr val="bg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4D8C4B2-19AA-974F-987D-DD3F29F6C51E}"/>
              </a:ext>
            </a:extLst>
          </p:cNvPr>
          <p:cNvSpPr>
            <a:spLocks noGrp="1"/>
          </p:cNvSpPr>
          <p:nvPr>
            <p:ph idx="1"/>
          </p:nvPr>
        </p:nvSpPr>
        <p:spPr>
          <a:xfrm>
            <a:off x="438912" y="4792254"/>
            <a:ext cx="8266176" cy="849292"/>
          </a:xfrm>
        </p:spPr>
        <p:txBody>
          <a:bodyPr anchor="ctr"/>
          <a:lstStyle/>
          <a:p>
            <a:pPr marL="0" indent="0" algn="ctr">
              <a:buNone/>
            </a:pPr>
            <a:r>
              <a:rPr lang="en-US" sz="1800" b="0" i="0" u="none" strike="noStrike" baseline="0" dirty="0">
                <a:solidFill>
                  <a:schemeClr val="tx2"/>
                </a:solidFill>
              </a:rPr>
              <a:t>“It is better to be roughly right than precisely wrong”</a:t>
            </a:r>
          </a:p>
          <a:p>
            <a:pPr marL="0" indent="0" algn="ctr">
              <a:buNone/>
            </a:pPr>
            <a:r>
              <a:rPr lang="en-US" sz="1800" b="1" i="0" u="none" strike="noStrike" baseline="0" dirty="0">
                <a:solidFill>
                  <a:srgbClr val="211D1E"/>
                </a:solidFill>
              </a:rPr>
              <a:t>John Maynard Keynes </a:t>
            </a:r>
            <a:endParaRPr lang="en-US" dirty="0">
              <a:solidFill>
                <a:schemeClr val="tx2"/>
              </a:solidFill>
            </a:endParaRPr>
          </a:p>
        </p:txBody>
      </p:sp>
      <p:sp>
        <p:nvSpPr>
          <p:cNvPr id="8" name="TextBox 7">
            <a:extLst>
              <a:ext uri="{FF2B5EF4-FFF2-40B4-BE49-F238E27FC236}">
                <a16:creationId xmlns:a16="http://schemas.microsoft.com/office/drawing/2014/main" id="{5BC9CE5D-18B2-B044-AD19-20666125832B}"/>
              </a:ext>
            </a:extLst>
          </p:cNvPr>
          <p:cNvSpPr txBox="1"/>
          <p:nvPr/>
        </p:nvSpPr>
        <p:spPr>
          <a:xfrm>
            <a:off x="767684" y="1705115"/>
            <a:ext cx="7690516" cy="1893323"/>
          </a:xfrm>
          <a:prstGeom prst="rect">
            <a:avLst/>
          </a:prstGeom>
          <a:noFill/>
        </p:spPr>
        <p:txBody>
          <a:bodyPr wrap="square" lIns="91423" tIns="45712" rIns="91423" bIns="45712" rtlCol="0">
            <a:spAutoFit/>
          </a:bodyPr>
          <a:lstStyle/>
          <a:p>
            <a:pPr marL="171450" indent="-171450" defTabSz="914378">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Impact Weighted </a:t>
            </a:r>
            <a:r>
              <a:rPr lang="en-GB" sz="1600" b="1" dirty="0">
                <a:latin typeface="Arial" panose="020B0604020202020204" pitchFamily="34" charset="0"/>
                <a:cs typeface="Arial" panose="020B0604020202020204" pitchFamily="34" charset="0"/>
              </a:rPr>
              <a:t>Accounting</a:t>
            </a:r>
            <a:r>
              <a:rPr lang="en-GB" sz="1600" dirty="0">
                <a:latin typeface="Arial" panose="020B0604020202020204" pitchFamily="34" charset="0"/>
                <a:cs typeface="Arial" panose="020B0604020202020204" pitchFamily="34" charset="0"/>
              </a:rPr>
              <a:t> – New generation of accounting statements</a:t>
            </a:r>
          </a:p>
          <a:p>
            <a:pPr marL="171450" indent="-171450" defTabSz="914378">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Change our intuition about what creates impact</a:t>
            </a:r>
          </a:p>
          <a:p>
            <a:pPr marL="171450" indent="-171450" defTabSz="914378">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Allow corporate managers to make better informed decisions</a:t>
            </a:r>
          </a:p>
          <a:p>
            <a:pPr marL="171450" indent="-171450" defTabSz="914378">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Strengthen initiatives</a:t>
            </a:r>
          </a:p>
          <a:p>
            <a:pPr marL="171450" indent="-171450" defTabSz="914378">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Bring impact to the ESG investing market</a:t>
            </a:r>
          </a:p>
        </p:txBody>
      </p:sp>
    </p:spTree>
    <p:extLst>
      <p:ext uri="{BB962C8B-B14F-4D97-AF65-F5344CB8AC3E}">
        <p14:creationId xmlns:p14="http://schemas.microsoft.com/office/powerpoint/2010/main" val="397178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Profit</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2</a:t>
            </a:r>
          </a:p>
          <a:p>
            <a:endParaRPr lang="en-GB" sz="1200" dirty="0">
              <a:solidFill>
                <a:schemeClr val="bg1"/>
              </a:solidFill>
              <a:latin typeface="Arial" panose="020B0604020202020204" pitchFamily="34" charset="0"/>
              <a:cs typeface="Arial" panose="020B0604020202020204" pitchFamily="34" charset="0"/>
            </a:endParaRPr>
          </a:p>
        </p:txBody>
      </p:sp>
      <p:pic>
        <p:nvPicPr>
          <p:cNvPr id="21" name="Content Placeholder 5" descr="A picture containing device, meter&#10;&#10;Description automatically generated">
            <a:extLst>
              <a:ext uri="{FF2B5EF4-FFF2-40B4-BE49-F238E27FC236}">
                <a16:creationId xmlns:a16="http://schemas.microsoft.com/office/drawing/2014/main" id="{9E5D66EA-04F5-254E-9C89-EC38D714BE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8870" y="1018786"/>
            <a:ext cx="7070763" cy="4417016"/>
          </a:xfrm>
        </p:spPr>
      </p:pic>
    </p:spTree>
    <p:extLst>
      <p:ext uri="{BB962C8B-B14F-4D97-AF65-F5344CB8AC3E}">
        <p14:creationId xmlns:p14="http://schemas.microsoft.com/office/powerpoint/2010/main" val="198237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Success</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3</a:t>
            </a:r>
          </a:p>
          <a:p>
            <a:endParaRPr lang="en-GB" sz="1200" dirty="0">
              <a:solidFill>
                <a:schemeClr val="bg1"/>
              </a:solidFill>
              <a:latin typeface="Arial" panose="020B0604020202020204" pitchFamily="34" charset="0"/>
              <a:cs typeface="Arial" panose="020B0604020202020204" pitchFamily="34" charset="0"/>
            </a:endParaRPr>
          </a:p>
        </p:txBody>
      </p:sp>
      <p:pic>
        <p:nvPicPr>
          <p:cNvPr id="7" name="Content Placeholder 5" descr="A close up of a stereo&#10;&#10;Description automatically generated">
            <a:extLst>
              <a:ext uri="{FF2B5EF4-FFF2-40B4-BE49-F238E27FC236}">
                <a16:creationId xmlns:a16="http://schemas.microsoft.com/office/drawing/2014/main" id="{EA79DA63-8BA0-D043-84B5-A16CD5BBBAA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01332" y="3327348"/>
            <a:ext cx="2209477" cy="2209477"/>
          </a:xfrm>
        </p:spPr>
      </p:pic>
      <p:pic>
        <p:nvPicPr>
          <p:cNvPr id="8" name="Picture 7" descr="A close up of a map&#10;&#10;Description automatically generated">
            <a:extLst>
              <a:ext uri="{FF2B5EF4-FFF2-40B4-BE49-F238E27FC236}">
                <a16:creationId xmlns:a16="http://schemas.microsoft.com/office/drawing/2014/main" id="{FAAF2F1B-7C31-C746-BEE2-AD91FFBAF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946" y="3722433"/>
            <a:ext cx="3683182" cy="2131360"/>
          </a:xfrm>
          <a:prstGeom prst="rect">
            <a:avLst/>
          </a:prstGeom>
        </p:spPr>
      </p:pic>
      <p:pic>
        <p:nvPicPr>
          <p:cNvPr id="9" name="Picture 8" descr="A close up of many different types of food on a table&#10;&#10;Description automatically generated">
            <a:extLst>
              <a:ext uri="{FF2B5EF4-FFF2-40B4-BE49-F238E27FC236}">
                <a16:creationId xmlns:a16="http://schemas.microsoft.com/office/drawing/2014/main" id="{7279D6A6-14F8-7544-A079-3119EE4A7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2102" y="1110482"/>
            <a:ext cx="3205091" cy="2136727"/>
          </a:xfrm>
          <a:prstGeom prst="rect">
            <a:avLst/>
          </a:prstGeom>
        </p:spPr>
      </p:pic>
      <p:pic>
        <p:nvPicPr>
          <p:cNvPr id="10" name="Picture 9" descr="A picture containing truck, sitting, plane, air&#10;&#10;Description automatically generated">
            <a:extLst>
              <a:ext uri="{FF2B5EF4-FFF2-40B4-BE49-F238E27FC236}">
                <a16:creationId xmlns:a16="http://schemas.microsoft.com/office/drawing/2014/main" id="{748069A0-9D30-5A4B-9EC8-7E086C52E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089" y="1914559"/>
            <a:ext cx="2026598" cy="1770012"/>
          </a:xfrm>
          <a:prstGeom prst="rect">
            <a:avLst/>
          </a:prstGeom>
        </p:spPr>
      </p:pic>
    </p:spTree>
    <p:extLst>
      <p:ext uri="{BB962C8B-B14F-4D97-AF65-F5344CB8AC3E}">
        <p14:creationId xmlns:p14="http://schemas.microsoft.com/office/powerpoint/2010/main" val="388925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Success?</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4</a:t>
            </a:r>
          </a:p>
          <a:p>
            <a:endParaRPr lang="en-GB" sz="1200" dirty="0">
              <a:solidFill>
                <a:schemeClr val="bg1"/>
              </a:solidFill>
              <a:latin typeface="Arial" panose="020B0604020202020204" pitchFamily="34" charset="0"/>
              <a:cs typeface="Arial" panose="020B0604020202020204" pitchFamily="34" charset="0"/>
            </a:endParaRPr>
          </a:p>
        </p:txBody>
      </p:sp>
      <p:pic>
        <p:nvPicPr>
          <p:cNvPr id="7" name="Content Placeholder 5" descr="A person with a sunset in the background&#10;&#10;Description automatically generated">
            <a:extLst>
              <a:ext uri="{FF2B5EF4-FFF2-40B4-BE49-F238E27FC236}">
                <a16:creationId xmlns:a16="http://schemas.microsoft.com/office/drawing/2014/main" id="{C002211A-98DF-7140-8DE8-FD49DB4CBD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131" y="1912789"/>
            <a:ext cx="4286537" cy="2110110"/>
          </a:xfrm>
        </p:spPr>
      </p:pic>
      <p:pic>
        <p:nvPicPr>
          <p:cNvPr id="8" name="Picture 7" descr="A close up of a logo&#10;&#10;Description automatically generated">
            <a:extLst>
              <a:ext uri="{FF2B5EF4-FFF2-40B4-BE49-F238E27FC236}">
                <a16:creationId xmlns:a16="http://schemas.microsoft.com/office/drawing/2014/main" id="{10DC98B8-91C5-9E4E-831A-8C191E021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498" y="4135703"/>
            <a:ext cx="2467645" cy="174402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126BD85-6922-3041-A969-3E2AA9517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780" y="963423"/>
            <a:ext cx="3840480" cy="2162556"/>
          </a:xfrm>
          <a:prstGeom prst="rect">
            <a:avLst/>
          </a:prstGeom>
        </p:spPr>
      </p:pic>
      <p:pic>
        <p:nvPicPr>
          <p:cNvPr id="10" name="Picture 9" descr="A doughnut sitting on top of a table&#10;&#10;Description automatically generated">
            <a:extLst>
              <a:ext uri="{FF2B5EF4-FFF2-40B4-BE49-F238E27FC236}">
                <a16:creationId xmlns:a16="http://schemas.microsoft.com/office/drawing/2014/main" id="{C15A8765-99FB-7C46-8853-50BC09638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721" y="3425268"/>
            <a:ext cx="4133088" cy="2036064"/>
          </a:xfrm>
          <a:prstGeom prst="rect">
            <a:avLst/>
          </a:prstGeom>
        </p:spPr>
      </p:pic>
    </p:spTree>
    <p:extLst>
      <p:ext uri="{BB962C8B-B14F-4D97-AF65-F5344CB8AC3E}">
        <p14:creationId xmlns:p14="http://schemas.microsoft.com/office/powerpoint/2010/main" val="245628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Accounting for Impact – Possible?</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5</a:t>
            </a:r>
          </a:p>
          <a:p>
            <a:endParaRPr lang="en-GB" sz="1200" dirty="0">
              <a:solidFill>
                <a:schemeClr val="bg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BADC43C-9A2D-624C-B366-3E27880C0CC0}"/>
              </a:ext>
            </a:extLst>
          </p:cNvPr>
          <p:cNvSpPr>
            <a:spLocks noGrp="1"/>
          </p:cNvSpPr>
          <p:nvPr>
            <p:ph idx="1"/>
          </p:nvPr>
        </p:nvSpPr>
        <p:spPr>
          <a:xfrm>
            <a:off x="644633" y="5043982"/>
            <a:ext cx="8266176" cy="1092574"/>
          </a:xfrm>
        </p:spPr>
        <p:txBody>
          <a:bodyPr>
            <a:normAutofit/>
          </a:bodyPr>
          <a:lstStyle/>
          <a:p>
            <a:pPr marL="0" indent="0" algn="ctr">
              <a:buNone/>
            </a:pPr>
            <a:r>
              <a:rPr lang="en-US" sz="1600" dirty="0"/>
              <a:t>“Most of the things worth doing in the world had been declared impossible before they were done”</a:t>
            </a:r>
            <a:endParaRPr lang="en-US" sz="2000" b="0" i="0" u="none" strike="noStrike" baseline="0" dirty="0">
              <a:solidFill>
                <a:srgbClr val="000000"/>
              </a:solidFill>
              <a:latin typeface="TradeGothic"/>
            </a:endParaRPr>
          </a:p>
          <a:p>
            <a:pPr algn="ctr"/>
            <a:r>
              <a:rPr lang="en-US" b="1" i="0" u="none" strike="noStrike" baseline="0" dirty="0">
                <a:solidFill>
                  <a:srgbClr val="211D1E"/>
                </a:solidFill>
                <a:latin typeface="TradeGothic"/>
              </a:rPr>
              <a:t>U.S. Supreme Court Justice Louis D. Brandeis (1913)</a:t>
            </a:r>
            <a:endParaRPr lang="en-US" sz="1100" dirty="0"/>
          </a:p>
        </p:txBody>
      </p:sp>
      <p:pic>
        <p:nvPicPr>
          <p:cNvPr id="8" name="Picture 7">
            <a:extLst>
              <a:ext uri="{FF2B5EF4-FFF2-40B4-BE49-F238E27FC236}">
                <a16:creationId xmlns:a16="http://schemas.microsoft.com/office/drawing/2014/main" id="{5DA1B755-1183-164F-88A2-F537BD578287}"/>
              </a:ext>
            </a:extLst>
          </p:cNvPr>
          <p:cNvPicPr>
            <a:picLocks noChangeAspect="1"/>
          </p:cNvPicPr>
          <p:nvPr/>
        </p:nvPicPr>
        <p:blipFill>
          <a:blip r:embed="rId3"/>
          <a:stretch>
            <a:fillRect/>
          </a:stretch>
        </p:blipFill>
        <p:spPr>
          <a:xfrm>
            <a:off x="2936682" y="1291637"/>
            <a:ext cx="922579" cy="1194227"/>
          </a:xfrm>
          <a:prstGeom prst="rect">
            <a:avLst/>
          </a:prstGeom>
          <a:ln w="6350">
            <a:solidFill>
              <a:schemeClr val="tx1"/>
            </a:solidFill>
          </a:ln>
        </p:spPr>
      </p:pic>
      <p:pic>
        <p:nvPicPr>
          <p:cNvPr id="9" name="Picture 8">
            <a:extLst>
              <a:ext uri="{FF2B5EF4-FFF2-40B4-BE49-F238E27FC236}">
                <a16:creationId xmlns:a16="http://schemas.microsoft.com/office/drawing/2014/main" id="{3FC08970-960D-3443-997F-C3D6FD84E754}"/>
              </a:ext>
            </a:extLst>
          </p:cNvPr>
          <p:cNvPicPr>
            <a:picLocks noChangeAspect="1"/>
          </p:cNvPicPr>
          <p:nvPr/>
        </p:nvPicPr>
        <p:blipFill>
          <a:blip r:embed="rId4"/>
          <a:stretch>
            <a:fillRect/>
          </a:stretch>
        </p:blipFill>
        <p:spPr>
          <a:xfrm>
            <a:off x="905256" y="1274428"/>
            <a:ext cx="1712290" cy="498046"/>
          </a:xfrm>
          <a:prstGeom prst="rect">
            <a:avLst/>
          </a:prstGeom>
        </p:spPr>
      </p:pic>
      <p:pic>
        <p:nvPicPr>
          <p:cNvPr id="10" name="Picture 9">
            <a:extLst>
              <a:ext uri="{FF2B5EF4-FFF2-40B4-BE49-F238E27FC236}">
                <a16:creationId xmlns:a16="http://schemas.microsoft.com/office/drawing/2014/main" id="{CBD10CEA-BA9B-1946-B6BE-49EBAD8CE754}"/>
              </a:ext>
            </a:extLst>
          </p:cNvPr>
          <p:cNvPicPr>
            <a:picLocks noChangeAspect="1"/>
          </p:cNvPicPr>
          <p:nvPr/>
        </p:nvPicPr>
        <p:blipFill>
          <a:blip r:embed="rId5"/>
          <a:stretch>
            <a:fillRect/>
          </a:stretch>
        </p:blipFill>
        <p:spPr>
          <a:xfrm>
            <a:off x="6657169" y="1523451"/>
            <a:ext cx="1376951" cy="498046"/>
          </a:xfrm>
          <a:prstGeom prst="rect">
            <a:avLst/>
          </a:prstGeom>
        </p:spPr>
      </p:pic>
      <p:sp>
        <p:nvSpPr>
          <p:cNvPr id="11" name="Arrow: Left-Right 16">
            <a:extLst>
              <a:ext uri="{FF2B5EF4-FFF2-40B4-BE49-F238E27FC236}">
                <a16:creationId xmlns:a16="http://schemas.microsoft.com/office/drawing/2014/main" id="{FAFAD8E4-3842-7B45-82E5-F90ED75B5439}"/>
              </a:ext>
            </a:extLst>
          </p:cNvPr>
          <p:cNvSpPr/>
          <p:nvPr/>
        </p:nvSpPr>
        <p:spPr>
          <a:xfrm>
            <a:off x="4642048" y="1746312"/>
            <a:ext cx="1232333" cy="142438"/>
          </a:xfrm>
          <a:prstGeom prst="leftRightArrow">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4" name="Table 13">
            <a:extLst>
              <a:ext uri="{FF2B5EF4-FFF2-40B4-BE49-F238E27FC236}">
                <a16:creationId xmlns:a16="http://schemas.microsoft.com/office/drawing/2014/main" id="{27C2DFDF-5221-7040-84EC-45536D2DA58D}"/>
              </a:ext>
            </a:extLst>
          </p:cNvPr>
          <p:cNvGraphicFramePr>
            <a:graphicFrameLocks noGrp="1"/>
          </p:cNvGraphicFramePr>
          <p:nvPr>
            <p:extLst>
              <p:ext uri="{D42A27DB-BD31-4B8C-83A1-F6EECF244321}">
                <p14:modId xmlns:p14="http://schemas.microsoft.com/office/powerpoint/2010/main" val="2871885564"/>
              </p:ext>
            </p:extLst>
          </p:nvPr>
        </p:nvGraphicFramePr>
        <p:xfrm>
          <a:off x="638800" y="3842099"/>
          <a:ext cx="7772400" cy="589782"/>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763942232"/>
                    </a:ext>
                  </a:extLst>
                </a:gridCol>
                <a:gridCol w="2590800">
                  <a:extLst>
                    <a:ext uri="{9D8B030D-6E8A-4147-A177-3AD203B41FA5}">
                      <a16:colId xmlns:a16="http://schemas.microsoft.com/office/drawing/2014/main" val="3479448096"/>
                    </a:ext>
                  </a:extLst>
                </a:gridCol>
                <a:gridCol w="2590800">
                  <a:extLst>
                    <a:ext uri="{9D8B030D-6E8A-4147-A177-3AD203B41FA5}">
                      <a16:colId xmlns:a16="http://schemas.microsoft.com/office/drawing/2014/main" val="1003659235"/>
                    </a:ext>
                  </a:extLst>
                </a:gridCol>
              </a:tblGrid>
              <a:tr h="182584">
                <a:tc>
                  <a:txBody>
                    <a:bodyPr/>
                    <a:lstStyle/>
                    <a:p>
                      <a:pPr algn="ctr"/>
                      <a:r>
                        <a:rPr lang="en-US" sz="1200" b="1" i="0" dirty="0">
                          <a:solidFill>
                            <a:schemeClr val="tx1"/>
                          </a:solidFill>
                          <a:latin typeface="Arial" panose="020B0604020202020204" pitchFamily="34" charset="0"/>
                          <a:cs typeface="Arial" panose="020B0604020202020204" pitchFamily="34" charset="0"/>
                        </a:rPr>
                        <a:t>Intuitive</a:t>
                      </a:r>
                      <a:r>
                        <a:rPr lang="en-US" sz="1200" b="1" i="0" baseline="0" dirty="0">
                          <a:solidFill>
                            <a:schemeClr val="tx1"/>
                          </a:solidFill>
                          <a:latin typeface="Arial" panose="020B0604020202020204" pitchFamily="34" charset="0"/>
                          <a:cs typeface="Arial" panose="020B0604020202020204" pitchFamily="34" charset="0"/>
                        </a:rPr>
                        <a:t> Measurement Unit</a:t>
                      </a:r>
                      <a:endParaRPr lang="en-US" sz="1200" b="1" i="0" dirty="0">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200" b="1" i="0" dirty="0">
                          <a:solidFill>
                            <a:schemeClr val="tx1"/>
                          </a:solidFill>
                          <a:latin typeface="Arial" panose="020B0604020202020204" pitchFamily="34" charset="0"/>
                          <a:cs typeface="Arial" panose="020B0604020202020204" pitchFamily="34" charset="0"/>
                        </a:rPr>
                        <a:t>Comparable &amp; Aggregated</a:t>
                      </a:r>
                    </a:p>
                  </a:txBody>
                  <a:tcPr>
                    <a:noFill/>
                  </a:tcPr>
                </a:tc>
                <a:tc>
                  <a:txBody>
                    <a:bodyPr/>
                    <a:lstStyle/>
                    <a:p>
                      <a:pPr algn="ctr"/>
                      <a:r>
                        <a:rPr lang="en-US" sz="1200" b="1" i="0" dirty="0">
                          <a:solidFill>
                            <a:schemeClr val="tx1"/>
                          </a:solidFill>
                          <a:latin typeface="Arial" panose="020B0604020202020204" pitchFamily="34" charset="0"/>
                          <a:cs typeface="Arial" panose="020B0604020202020204" pitchFamily="34" charset="0"/>
                        </a:rPr>
                        <a:t>Existing Assessment Tools</a:t>
                      </a:r>
                    </a:p>
                  </a:txBody>
                  <a:tcPr>
                    <a:noFill/>
                  </a:tcPr>
                </a:tc>
                <a:extLst>
                  <a:ext uri="{0D108BD9-81ED-4DB2-BD59-A6C34878D82A}">
                    <a16:rowId xmlns:a16="http://schemas.microsoft.com/office/drawing/2014/main" val="2644280536"/>
                  </a:ext>
                </a:extLst>
              </a:tr>
              <a:tr h="315462">
                <a:tc>
                  <a:txBody>
                    <a:bodyPr/>
                    <a:lstStyle/>
                    <a:p>
                      <a:pPr algn="ctr"/>
                      <a:endParaRPr lang="en-US" sz="1200" b="0" i="1" dirty="0">
                        <a:solidFill>
                          <a:srgbClr val="8996A5"/>
                        </a:solidFill>
                        <a:latin typeface="Arial" panose="020B0604020202020204" pitchFamily="34" charset="0"/>
                        <a:cs typeface="Arial" panose="020B0604020202020204" pitchFamily="34" charset="0"/>
                      </a:endParaRPr>
                    </a:p>
                  </a:txBody>
                  <a:tcPr>
                    <a:noFill/>
                  </a:tcPr>
                </a:tc>
                <a:tc>
                  <a:txBody>
                    <a:bodyPr/>
                    <a:lstStyle/>
                    <a:p>
                      <a:pPr algn="ctr"/>
                      <a:endParaRPr lang="en-US" sz="1200" b="0" i="1" dirty="0">
                        <a:solidFill>
                          <a:srgbClr val="8996A5"/>
                        </a:solidFill>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1" dirty="0">
                        <a:solidFill>
                          <a:srgbClr val="8996A5"/>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232405526"/>
                  </a:ext>
                </a:extLst>
              </a:tr>
            </a:tbl>
          </a:graphicData>
        </a:graphic>
      </p:graphicFrame>
      <p:pic>
        <p:nvPicPr>
          <p:cNvPr id="15" name="Picture 14">
            <a:extLst>
              <a:ext uri="{FF2B5EF4-FFF2-40B4-BE49-F238E27FC236}">
                <a16:creationId xmlns:a16="http://schemas.microsoft.com/office/drawing/2014/main" id="{01D9BD5A-9296-3E40-8F32-6B6A1E540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279" y="3000115"/>
            <a:ext cx="630004" cy="630004"/>
          </a:xfrm>
          <a:prstGeom prst="rect">
            <a:avLst/>
          </a:prstGeom>
        </p:spPr>
      </p:pic>
      <p:pic>
        <p:nvPicPr>
          <p:cNvPr id="16" name="Picture 15">
            <a:extLst>
              <a:ext uri="{FF2B5EF4-FFF2-40B4-BE49-F238E27FC236}">
                <a16:creationId xmlns:a16="http://schemas.microsoft.com/office/drawing/2014/main" id="{49D8663E-57F2-834F-A6BC-85A6F6D55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350" y="3000115"/>
            <a:ext cx="648229" cy="648229"/>
          </a:xfrm>
          <a:prstGeom prst="rect">
            <a:avLst/>
          </a:prstGeom>
        </p:spPr>
      </p:pic>
      <p:pic>
        <p:nvPicPr>
          <p:cNvPr id="17" name="Picture 16">
            <a:extLst>
              <a:ext uri="{FF2B5EF4-FFF2-40B4-BE49-F238E27FC236}">
                <a16:creationId xmlns:a16="http://schemas.microsoft.com/office/drawing/2014/main" id="{CEB35F3E-7B43-2043-A714-7D69EC7160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0101" y="2973761"/>
            <a:ext cx="650633" cy="650633"/>
          </a:xfrm>
          <a:prstGeom prst="rect">
            <a:avLst/>
          </a:prstGeom>
        </p:spPr>
      </p:pic>
    </p:spTree>
    <p:extLst>
      <p:ext uri="{BB962C8B-B14F-4D97-AF65-F5344CB8AC3E}">
        <p14:creationId xmlns:p14="http://schemas.microsoft.com/office/powerpoint/2010/main" val="2311656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Where to start?</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6</a:t>
            </a:r>
          </a:p>
          <a:p>
            <a:endParaRPr lang="en-GB" sz="12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391C597-9F98-AC4F-B944-94E0D9E60A5D}"/>
              </a:ext>
            </a:extLst>
          </p:cNvPr>
          <p:cNvPicPr>
            <a:picLocks noChangeAspect="1"/>
          </p:cNvPicPr>
          <p:nvPr/>
        </p:nvPicPr>
        <p:blipFill rotWithShape="1">
          <a:blip r:embed="rId3">
            <a:extLst>
              <a:ext uri="{28A0092B-C50C-407E-A947-70E740481C1C}">
                <a14:useLocalDpi xmlns:a14="http://schemas.microsoft.com/office/drawing/2010/main" val="0"/>
              </a:ext>
            </a:extLst>
          </a:blip>
          <a:srcRect l="18737" r="15769"/>
          <a:stretch/>
        </p:blipFill>
        <p:spPr>
          <a:xfrm>
            <a:off x="3671858" y="2410654"/>
            <a:ext cx="1979281" cy="1948939"/>
          </a:xfrm>
          <a:prstGeom prst="rect">
            <a:avLst/>
          </a:prstGeom>
        </p:spPr>
      </p:pic>
      <p:pic>
        <p:nvPicPr>
          <p:cNvPr id="8" name="Picture 7">
            <a:extLst>
              <a:ext uri="{FF2B5EF4-FFF2-40B4-BE49-F238E27FC236}">
                <a16:creationId xmlns:a16="http://schemas.microsoft.com/office/drawing/2014/main" id="{60B06F2D-C253-BA4B-9B98-0C5DB9D8B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030" y="2545470"/>
            <a:ext cx="2101732" cy="1920548"/>
          </a:xfrm>
          <a:prstGeom prst="rect">
            <a:avLst/>
          </a:prstGeom>
        </p:spPr>
      </p:pic>
      <p:graphicFrame>
        <p:nvGraphicFramePr>
          <p:cNvPr id="9" name="Table 8">
            <a:extLst>
              <a:ext uri="{FF2B5EF4-FFF2-40B4-BE49-F238E27FC236}">
                <a16:creationId xmlns:a16="http://schemas.microsoft.com/office/drawing/2014/main" id="{83367476-88AF-FB43-AE4E-301FA6DB6BFE}"/>
              </a:ext>
            </a:extLst>
          </p:cNvPr>
          <p:cNvGraphicFramePr>
            <a:graphicFrameLocks noGrp="1"/>
          </p:cNvGraphicFramePr>
          <p:nvPr>
            <p:extLst>
              <p:ext uri="{D42A27DB-BD31-4B8C-83A1-F6EECF244321}">
                <p14:modId xmlns:p14="http://schemas.microsoft.com/office/powerpoint/2010/main" val="1216451902"/>
              </p:ext>
            </p:extLst>
          </p:nvPr>
        </p:nvGraphicFramePr>
        <p:xfrm>
          <a:off x="558676" y="1646599"/>
          <a:ext cx="8026647" cy="478087"/>
        </p:xfrm>
        <a:graphic>
          <a:graphicData uri="http://schemas.openxmlformats.org/drawingml/2006/table">
            <a:tbl>
              <a:tblPr firstRow="1" bandRow="1">
                <a:tableStyleId>{5C22544A-7EE6-4342-B048-85BDC9FD1C3A}</a:tableStyleId>
              </a:tblPr>
              <a:tblGrid>
                <a:gridCol w="2675549">
                  <a:extLst>
                    <a:ext uri="{9D8B030D-6E8A-4147-A177-3AD203B41FA5}">
                      <a16:colId xmlns:a16="http://schemas.microsoft.com/office/drawing/2014/main" val="3763942232"/>
                    </a:ext>
                  </a:extLst>
                </a:gridCol>
                <a:gridCol w="2675549">
                  <a:extLst>
                    <a:ext uri="{9D8B030D-6E8A-4147-A177-3AD203B41FA5}">
                      <a16:colId xmlns:a16="http://schemas.microsoft.com/office/drawing/2014/main" val="3479448096"/>
                    </a:ext>
                  </a:extLst>
                </a:gridCol>
                <a:gridCol w="2675549">
                  <a:extLst>
                    <a:ext uri="{9D8B030D-6E8A-4147-A177-3AD203B41FA5}">
                      <a16:colId xmlns:a16="http://schemas.microsoft.com/office/drawing/2014/main" val="1003659235"/>
                    </a:ext>
                  </a:extLst>
                </a:gridCol>
              </a:tblGrid>
              <a:tr h="478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panose="020B0604020202020204" pitchFamily="34" charset="0"/>
                          <a:cs typeface="Arial" panose="020B0604020202020204" pitchFamily="34" charset="0"/>
                        </a:rPr>
                        <a:t>Environment</a:t>
                      </a:r>
                      <a:endParaRPr lang="en-US" sz="2000" b="0" i="0" dirty="0">
                        <a:solidFill>
                          <a:schemeClr val="bg1">
                            <a:lumMod val="50000"/>
                          </a:schemeClr>
                        </a:solidFill>
                        <a:latin typeface="Arial" panose="020B0604020202020204" pitchFamily="34" charset="0"/>
                        <a:cs typeface="Arial" panose="020B0604020202020204" pitchFamily="34" charset="0"/>
                      </a:endParaRPr>
                    </a:p>
                  </a:txBody>
                  <a:tcPr marL="121920" marR="121920" marT="60960" marB="6096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panose="020B0604020202020204" pitchFamily="34" charset="0"/>
                          <a:cs typeface="Arial" panose="020B0604020202020204" pitchFamily="34" charset="0"/>
                        </a:rPr>
                        <a:t>Employees</a:t>
                      </a:r>
                      <a:endParaRPr lang="en-US" sz="2000" b="0" i="0" dirty="0">
                        <a:solidFill>
                          <a:schemeClr val="bg1">
                            <a:lumMod val="50000"/>
                          </a:schemeClr>
                        </a:solidFill>
                        <a:latin typeface="Arial" panose="020B0604020202020204" pitchFamily="34" charset="0"/>
                        <a:cs typeface="Arial" panose="020B0604020202020204" pitchFamily="34" charset="0"/>
                      </a:endParaRPr>
                    </a:p>
                  </a:txBody>
                  <a:tcPr marL="121920" marR="121920" marT="60960" marB="60960">
                    <a:lnR w="12700" cmpd="sng">
                      <a:noFill/>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panose="020B0604020202020204" pitchFamily="34" charset="0"/>
                          <a:cs typeface="Arial" panose="020B0604020202020204" pitchFamily="34" charset="0"/>
                        </a:rPr>
                        <a:t>Customers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2405526"/>
                  </a:ext>
                </a:extLst>
              </a:tr>
            </a:tbl>
          </a:graphicData>
        </a:graphic>
      </p:graphicFrame>
      <p:pic>
        <p:nvPicPr>
          <p:cNvPr id="10" name="Picture 9">
            <a:extLst>
              <a:ext uri="{FF2B5EF4-FFF2-40B4-BE49-F238E27FC236}">
                <a16:creationId xmlns:a16="http://schemas.microsoft.com/office/drawing/2014/main" id="{E6722049-D9D2-9941-B27E-B04E95642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706" y="2545470"/>
            <a:ext cx="2217262" cy="1814123"/>
          </a:xfrm>
          <a:prstGeom prst="rect">
            <a:avLst/>
          </a:prstGeom>
        </p:spPr>
      </p:pic>
    </p:spTree>
    <p:extLst>
      <p:ext uri="{BB962C8B-B14F-4D97-AF65-F5344CB8AC3E}">
        <p14:creationId xmlns:p14="http://schemas.microsoft.com/office/powerpoint/2010/main" val="130460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Food Products and Retailing </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7</a:t>
            </a:r>
          </a:p>
          <a:p>
            <a:endParaRPr lang="en-GB" sz="1200" dirty="0">
              <a:solidFill>
                <a:schemeClr val="bg1"/>
              </a:solidFill>
              <a:latin typeface="Arial" panose="020B0604020202020204" pitchFamily="34" charset="0"/>
              <a:cs typeface="Arial" panose="020B0604020202020204" pitchFamily="34" charset="0"/>
            </a:endParaRPr>
          </a:p>
        </p:txBody>
      </p:sp>
      <p:pic>
        <p:nvPicPr>
          <p:cNvPr id="7" name="Picture 6" descr="A picture containing food&#10;&#10;Description automatically generated">
            <a:extLst>
              <a:ext uri="{FF2B5EF4-FFF2-40B4-BE49-F238E27FC236}">
                <a16:creationId xmlns:a16="http://schemas.microsoft.com/office/drawing/2014/main" id="{62E589DA-6740-8D4B-B251-D2EEDFBC4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968" y="1394925"/>
            <a:ext cx="980961" cy="980961"/>
          </a:xfrm>
          <a:prstGeom prst="rect">
            <a:avLst/>
          </a:prstGeom>
        </p:spPr>
      </p:pic>
      <p:sp>
        <p:nvSpPr>
          <p:cNvPr id="8" name="TextBox 7">
            <a:extLst>
              <a:ext uri="{FF2B5EF4-FFF2-40B4-BE49-F238E27FC236}">
                <a16:creationId xmlns:a16="http://schemas.microsoft.com/office/drawing/2014/main" id="{6B0F8C9B-4A3E-CA40-9AF4-B242CA9873C5}"/>
              </a:ext>
            </a:extLst>
          </p:cNvPr>
          <p:cNvSpPr txBox="1"/>
          <p:nvPr/>
        </p:nvSpPr>
        <p:spPr>
          <a:xfrm>
            <a:off x="2972968" y="2180812"/>
            <a:ext cx="1091821"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35%</a:t>
            </a:r>
          </a:p>
          <a:p>
            <a:r>
              <a:rPr lang="en-US" sz="1200" dirty="0">
                <a:solidFill>
                  <a:schemeClr val="tx2"/>
                </a:solidFill>
                <a:latin typeface="Arial" panose="020B0604020202020204" pitchFamily="34" charset="0"/>
                <a:cs typeface="Arial" panose="020B0604020202020204" pitchFamily="34" charset="0"/>
              </a:rPr>
              <a:t>$1,06 Billion</a:t>
            </a:r>
          </a:p>
        </p:txBody>
      </p:sp>
      <p:pic>
        <p:nvPicPr>
          <p:cNvPr id="9" name="Picture 8" descr="A picture containing drawing, food&#10;&#10;Description automatically generated">
            <a:extLst>
              <a:ext uri="{FF2B5EF4-FFF2-40B4-BE49-F238E27FC236}">
                <a16:creationId xmlns:a16="http://schemas.microsoft.com/office/drawing/2014/main" id="{96842836-F1F3-E747-93C0-3CD73FAFE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57" y="2227628"/>
            <a:ext cx="1068748" cy="600637"/>
          </a:xfrm>
          <a:prstGeom prst="rect">
            <a:avLst/>
          </a:prstGeom>
        </p:spPr>
      </p:pic>
      <p:sp>
        <p:nvSpPr>
          <p:cNvPr id="10" name="TextBox 9">
            <a:extLst>
              <a:ext uri="{FF2B5EF4-FFF2-40B4-BE49-F238E27FC236}">
                <a16:creationId xmlns:a16="http://schemas.microsoft.com/office/drawing/2014/main" id="{63598392-F59E-5540-B8C3-3A0C7BF260EB}"/>
              </a:ext>
            </a:extLst>
          </p:cNvPr>
          <p:cNvSpPr txBox="1"/>
          <p:nvPr/>
        </p:nvSpPr>
        <p:spPr>
          <a:xfrm>
            <a:off x="1935990" y="2272623"/>
            <a:ext cx="1330657"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13%</a:t>
            </a:r>
          </a:p>
          <a:p>
            <a:r>
              <a:rPr lang="en-US" sz="1200" dirty="0">
                <a:solidFill>
                  <a:schemeClr val="tx2"/>
                </a:solidFill>
                <a:latin typeface="Arial" panose="020B0604020202020204" pitchFamily="34" charset="0"/>
                <a:cs typeface="Arial" panose="020B0604020202020204" pitchFamily="34" charset="0"/>
              </a:rPr>
              <a:t>$180 Million</a:t>
            </a:r>
          </a:p>
        </p:txBody>
      </p:sp>
      <p:pic>
        <p:nvPicPr>
          <p:cNvPr id="11" name="Picture 10" descr="A picture containing drawing&#10;&#10;Description automatically generated">
            <a:extLst>
              <a:ext uri="{FF2B5EF4-FFF2-40B4-BE49-F238E27FC236}">
                <a16:creationId xmlns:a16="http://schemas.microsoft.com/office/drawing/2014/main" id="{3C5674F9-B8FB-1945-BFFD-59CF0D49C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76" y="1287237"/>
            <a:ext cx="1076232" cy="548879"/>
          </a:xfrm>
          <a:prstGeom prst="rect">
            <a:avLst/>
          </a:prstGeom>
        </p:spPr>
      </p:pic>
      <p:sp>
        <p:nvSpPr>
          <p:cNvPr id="12" name="TextBox 11">
            <a:extLst>
              <a:ext uri="{FF2B5EF4-FFF2-40B4-BE49-F238E27FC236}">
                <a16:creationId xmlns:a16="http://schemas.microsoft.com/office/drawing/2014/main" id="{A6D67461-9224-8541-BA9E-47610A8B9F60}"/>
              </a:ext>
            </a:extLst>
          </p:cNvPr>
          <p:cNvSpPr txBox="1"/>
          <p:nvPr/>
        </p:nvSpPr>
        <p:spPr>
          <a:xfrm>
            <a:off x="1930298" y="1297811"/>
            <a:ext cx="1330657"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62%</a:t>
            </a:r>
          </a:p>
          <a:p>
            <a:r>
              <a:rPr lang="en-US" sz="1200" dirty="0">
                <a:solidFill>
                  <a:schemeClr val="tx2"/>
                </a:solidFill>
                <a:latin typeface="Arial" panose="020B0604020202020204" pitchFamily="34" charset="0"/>
                <a:cs typeface="Arial" panose="020B0604020202020204" pitchFamily="34" charset="0"/>
              </a:rPr>
              <a:t>$1,01 Billion</a:t>
            </a:r>
          </a:p>
        </p:txBody>
      </p:sp>
      <p:pic>
        <p:nvPicPr>
          <p:cNvPr id="13" name="Picture 12" descr="A picture containing food, drawing&#10;&#10;Description automatically generated">
            <a:extLst>
              <a:ext uri="{FF2B5EF4-FFF2-40B4-BE49-F238E27FC236}">
                <a16:creationId xmlns:a16="http://schemas.microsoft.com/office/drawing/2014/main" id="{E9C9BC2F-D252-D942-8720-796DC20687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388" y="4186609"/>
            <a:ext cx="688865" cy="688865"/>
          </a:xfrm>
          <a:prstGeom prst="rect">
            <a:avLst/>
          </a:prstGeom>
        </p:spPr>
      </p:pic>
      <p:sp>
        <p:nvSpPr>
          <p:cNvPr id="14" name="TextBox 13">
            <a:extLst>
              <a:ext uri="{FF2B5EF4-FFF2-40B4-BE49-F238E27FC236}">
                <a16:creationId xmlns:a16="http://schemas.microsoft.com/office/drawing/2014/main" id="{5725FE79-DA12-F749-AAF1-83A29E78F839}"/>
              </a:ext>
            </a:extLst>
          </p:cNvPr>
          <p:cNvSpPr txBox="1"/>
          <p:nvPr/>
        </p:nvSpPr>
        <p:spPr>
          <a:xfrm>
            <a:off x="1930298" y="4310708"/>
            <a:ext cx="1330657"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5%</a:t>
            </a:r>
          </a:p>
          <a:p>
            <a:r>
              <a:rPr lang="en-US" sz="1200" dirty="0">
                <a:solidFill>
                  <a:schemeClr val="tx2"/>
                </a:solidFill>
                <a:latin typeface="Arial" panose="020B0604020202020204" pitchFamily="34" charset="0"/>
                <a:cs typeface="Arial" panose="020B0604020202020204" pitchFamily="34" charset="0"/>
              </a:rPr>
              <a:t>$669 million</a:t>
            </a:r>
          </a:p>
        </p:txBody>
      </p:sp>
      <p:pic>
        <p:nvPicPr>
          <p:cNvPr id="15" name="Picture 14" descr="A picture containing object, clock, drawing&#10;&#10;Description automatically generated">
            <a:extLst>
              <a:ext uri="{FF2B5EF4-FFF2-40B4-BE49-F238E27FC236}">
                <a16:creationId xmlns:a16="http://schemas.microsoft.com/office/drawing/2014/main" id="{5E83DFA1-A53A-7641-B214-334D0672AF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7080" y="2812609"/>
            <a:ext cx="1179600" cy="393200"/>
          </a:xfrm>
          <a:prstGeom prst="rect">
            <a:avLst/>
          </a:prstGeom>
        </p:spPr>
      </p:pic>
      <p:sp>
        <p:nvSpPr>
          <p:cNvPr id="16" name="TextBox 15">
            <a:extLst>
              <a:ext uri="{FF2B5EF4-FFF2-40B4-BE49-F238E27FC236}">
                <a16:creationId xmlns:a16="http://schemas.microsoft.com/office/drawing/2014/main" id="{6EC1F9F0-AE65-0A4C-95DF-D948CC8DB471}"/>
              </a:ext>
            </a:extLst>
          </p:cNvPr>
          <p:cNvSpPr txBox="1"/>
          <p:nvPr/>
        </p:nvSpPr>
        <p:spPr>
          <a:xfrm>
            <a:off x="3047079" y="3252706"/>
            <a:ext cx="1091821"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7%</a:t>
            </a:r>
          </a:p>
          <a:p>
            <a:r>
              <a:rPr lang="en-US" sz="1200" dirty="0">
                <a:solidFill>
                  <a:schemeClr val="tx2"/>
                </a:solidFill>
                <a:latin typeface="Arial" panose="020B0604020202020204" pitchFamily="34" charset="0"/>
                <a:cs typeface="Arial" panose="020B0604020202020204" pitchFamily="34" charset="0"/>
              </a:rPr>
              <a:t>$282 Million</a:t>
            </a:r>
          </a:p>
        </p:txBody>
      </p:sp>
      <p:sp>
        <p:nvSpPr>
          <p:cNvPr id="17" name="TextBox 16">
            <a:extLst>
              <a:ext uri="{FF2B5EF4-FFF2-40B4-BE49-F238E27FC236}">
                <a16:creationId xmlns:a16="http://schemas.microsoft.com/office/drawing/2014/main" id="{47A4CAB6-DA63-EA49-99BE-5848BC876B2E}"/>
              </a:ext>
            </a:extLst>
          </p:cNvPr>
          <p:cNvSpPr txBox="1"/>
          <p:nvPr/>
        </p:nvSpPr>
        <p:spPr>
          <a:xfrm>
            <a:off x="1955258" y="3299604"/>
            <a:ext cx="1091821"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5%</a:t>
            </a:r>
          </a:p>
          <a:p>
            <a:r>
              <a:rPr lang="en-US" sz="1200" dirty="0">
                <a:solidFill>
                  <a:schemeClr val="tx2"/>
                </a:solidFill>
                <a:latin typeface="Arial" panose="020B0604020202020204" pitchFamily="34" charset="0"/>
                <a:cs typeface="Arial" panose="020B0604020202020204" pitchFamily="34" charset="0"/>
              </a:rPr>
              <a:t>$136 Million</a:t>
            </a:r>
          </a:p>
        </p:txBody>
      </p:sp>
      <p:pic>
        <p:nvPicPr>
          <p:cNvPr id="18" name="Picture 17" descr="A picture containing drawing&#10;&#10;Description automatically generated">
            <a:extLst>
              <a:ext uri="{FF2B5EF4-FFF2-40B4-BE49-F238E27FC236}">
                <a16:creationId xmlns:a16="http://schemas.microsoft.com/office/drawing/2014/main" id="{1B9776DD-5018-9B40-A036-7E628186A7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676" y="3126528"/>
            <a:ext cx="1071028" cy="714019"/>
          </a:xfrm>
          <a:prstGeom prst="rect">
            <a:avLst/>
          </a:prstGeom>
        </p:spPr>
      </p:pic>
      <p:sp>
        <p:nvSpPr>
          <p:cNvPr id="19" name="Arrow: Right 28">
            <a:extLst>
              <a:ext uri="{FF2B5EF4-FFF2-40B4-BE49-F238E27FC236}">
                <a16:creationId xmlns:a16="http://schemas.microsoft.com/office/drawing/2014/main" id="{8F391108-0278-A446-853C-9D2E934FBE28}"/>
              </a:ext>
            </a:extLst>
          </p:cNvPr>
          <p:cNvSpPr/>
          <p:nvPr/>
        </p:nvSpPr>
        <p:spPr>
          <a:xfrm>
            <a:off x="4451319" y="2200971"/>
            <a:ext cx="594431" cy="11329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20" name="Picture 19" descr="A close up of a logo&#10;&#10;Description automatically generated">
            <a:extLst>
              <a:ext uri="{FF2B5EF4-FFF2-40B4-BE49-F238E27FC236}">
                <a16:creationId xmlns:a16="http://schemas.microsoft.com/office/drawing/2014/main" id="{51FEB5D1-37CD-3949-B82F-B054D01D23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8915" b="24944"/>
          <a:stretch/>
        </p:blipFill>
        <p:spPr>
          <a:xfrm>
            <a:off x="5295123" y="3252706"/>
            <a:ext cx="1096430" cy="461665"/>
          </a:xfrm>
          <a:prstGeom prst="rect">
            <a:avLst/>
          </a:prstGeom>
        </p:spPr>
      </p:pic>
      <p:sp>
        <p:nvSpPr>
          <p:cNvPr id="22" name="TextBox 21">
            <a:extLst>
              <a:ext uri="{FF2B5EF4-FFF2-40B4-BE49-F238E27FC236}">
                <a16:creationId xmlns:a16="http://schemas.microsoft.com/office/drawing/2014/main" id="{63833847-B777-394E-BB89-D89E2EA3A056}"/>
              </a:ext>
            </a:extLst>
          </p:cNvPr>
          <p:cNvSpPr txBox="1"/>
          <p:nvPr/>
        </p:nvSpPr>
        <p:spPr>
          <a:xfrm>
            <a:off x="6424440" y="3304959"/>
            <a:ext cx="1168116"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9%</a:t>
            </a:r>
          </a:p>
          <a:p>
            <a:r>
              <a:rPr lang="en-US" sz="1200" dirty="0">
                <a:solidFill>
                  <a:schemeClr val="tx2"/>
                </a:solidFill>
                <a:latin typeface="Arial" panose="020B0604020202020204" pitchFamily="34" charset="0"/>
                <a:cs typeface="Arial" panose="020B0604020202020204" pitchFamily="34" charset="0"/>
              </a:rPr>
              <a:t>$2 Billion</a:t>
            </a:r>
          </a:p>
        </p:txBody>
      </p:sp>
      <p:pic>
        <p:nvPicPr>
          <p:cNvPr id="23" name="Picture 22" descr="A picture containing drawing&#10;&#10;Description automatically generated">
            <a:extLst>
              <a:ext uri="{FF2B5EF4-FFF2-40B4-BE49-F238E27FC236}">
                <a16:creationId xmlns:a16="http://schemas.microsoft.com/office/drawing/2014/main" id="{916CBD84-30CD-E34F-A352-29672E2885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6637" y="4388681"/>
            <a:ext cx="1061644" cy="305720"/>
          </a:xfrm>
          <a:prstGeom prst="rect">
            <a:avLst/>
          </a:prstGeom>
        </p:spPr>
      </p:pic>
      <p:sp>
        <p:nvSpPr>
          <p:cNvPr id="24" name="TextBox 23">
            <a:extLst>
              <a:ext uri="{FF2B5EF4-FFF2-40B4-BE49-F238E27FC236}">
                <a16:creationId xmlns:a16="http://schemas.microsoft.com/office/drawing/2014/main" id="{9A336FB2-226F-C04E-8041-2DC1C8AC904E}"/>
              </a:ext>
            </a:extLst>
          </p:cNvPr>
          <p:cNvSpPr txBox="1"/>
          <p:nvPr/>
        </p:nvSpPr>
        <p:spPr>
          <a:xfrm>
            <a:off x="6391553" y="4310708"/>
            <a:ext cx="1168116"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6%</a:t>
            </a:r>
          </a:p>
          <a:p>
            <a:r>
              <a:rPr lang="en-US" sz="1200" dirty="0">
                <a:solidFill>
                  <a:schemeClr val="tx2"/>
                </a:solidFill>
                <a:latin typeface="Arial" panose="020B0604020202020204" pitchFamily="34" charset="0"/>
                <a:cs typeface="Arial" panose="020B0604020202020204" pitchFamily="34" charset="0"/>
              </a:rPr>
              <a:t>$269 Million</a:t>
            </a:r>
          </a:p>
        </p:txBody>
      </p:sp>
      <p:pic>
        <p:nvPicPr>
          <p:cNvPr id="25" name="Picture 2" descr="tesco-logo - White Rose Centre">
            <a:extLst>
              <a:ext uri="{FF2B5EF4-FFF2-40B4-BE49-F238E27FC236}">
                <a16:creationId xmlns:a16="http://schemas.microsoft.com/office/drawing/2014/main" id="{D575615D-A1C6-5F45-AC61-08CF5742D78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7584" b="19550"/>
          <a:stretch/>
        </p:blipFill>
        <p:spPr bwMode="auto">
          <a:xfrm>
            <a:off x="5258362" y="1296721"/>
            <a:ext cx="930662" cy="5850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C4E4659-048A-344F-A061-A506698DF736}"/>
              </a:ext>
            </a:extLst>
          </p:cNvPr>
          <p:cNvSpPr txBox="1"/>
          <p:nvPr/>
        </p:nvSpPr>
        <p:spPr>
          <a:xfrm>
            <a:off x="6358171" y="1374451"/>
            <a:ext cx="1168116"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21%</a:t>
            </a:r>
          </a:p>
          <a:p>
            <a:r>
              <a:rPr lang="en-US" sz="1200" dirty="0">
                <a:solidFill>
                  <a:schemeClr val="tx2"/>
                </a:solidFill>
                <a:latin typeface="Arial" panose="020B0604020202020204" pitchFamily="34" charset="0"/>
                <a:cs typeface="Arial" panose="020B0604020202020204" pitchFamily="34" charset="0"/>
              </a:rPr>
              <a:t>$396 Million</a:t>
            </a:r>
          </a:p>
        </p:txBody>
      </p:sp>
      <p:pic>
        <p:nvPicPr>
          <p:cNvPr id="27" name="Picture 26" descr="A close up of a sign&#10;&#10;Description automatically generated">
            <a:extLst>
              <a:ext uri="{FF2B5EF4-FFF2-40B4-BE49-F238E27FC236}">
                <a16:creationId xmlns:a16="http://schemas.microsoft.com/office/drawing/2014/main" id="{CBACCB58-B9F5-0142-B892-2803B2BA0B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27116" y="2005022"/>
            <a:ext cx="833592" cy="833592"/>
          </a:xfrm>
          <a:prstGeom prst="rect">
            <a:avLst/>
          </a:prstGeom>
        </p:spPr>
      </p:pic>
      <p:sp>
        <p:nvSpPr>
          <p:cNvPr id="28" name="TextBox 27">
            <a:extLst>
              <a:ext uri="{FF2B5EF4-FFF2-40B4-BE49-F238E27FC236}">
                <a16:creationId xmlns:a16="http://schemas.microsoft.com/office/drawing/2014/main" id="{13A5ED91-CB8D-F946-BFA8-96195BB5850C}"/>
              </a:ext>
            </a:extLst>
          </p:cNvPr>
          <p:cNvSpPr txBox="1"/>
          <p:nvPr/>
        </p:nvSpPr>
        <p:spPr>
          <a:xfrm>
            <a:off x="6348281" y="2194704"/>
            <a:ext cx="1168116"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15%</a:t>
            </a:r>
          </a:p>
          <a:p>
            <a:r>
              <a:rPr lang="en-US" sz="1200" dirty="0">
                <a:solidFill>
                  <a:schemeClr val="tx2"/>
                </a:solidFill>
                <a:latin typeface="Arial" panose="020B0604020202020204" pitchFamily="34" charset="0"/>
                <a:cs typeface="Arial" panose="020B0604020202020204" pitchFamily="34" charset="0"/>
              </a:rPr>
              <a:t>$324 Million</a:t>
            </a:r>
          </a:p>
        </p:txBody>
      </p:sp>
      <p:pic>
        <p:nvPicPr>
          <p:cNvPr id="29" name="Picture 28" descr="A picture containing drawing&#10;&#10;Description automatically generated">
            <a:extLst>
              <a:ext uri="{FF2B5EF4-FFF2-40B4-BE49-F238E27FC236}">
                <a16:creationId xmlns:a16="http://schemas.microsoft.com/office/drawing/2014/main" id="{5889B30C-2E08-8844-8B07-4400260221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1290" y="3333959"/>
            <a:ext cx="1579519" cy="436342"/>
          </a:xfrm>
          <a:prstGeom prst="rect">
            <a:avLst/>
          </a:prstGeom>
        </p:spPr>
      </p:pic>
      <p:sp>
        <p:nvSpPr>
          <p:cNvPr id="30" name="TextBox 29">
            <a:extLst>
              <a:ext uri="{FF2B5EF4-FFF2-40B4-BE49-F238E27FC236}">
                <a16:creationId xmlns:a16="http://schemas.microsoft.com/office/drawing/2014/main" id="{25FD7544-EEC3-D44E-A0DA-EC0EA8BB1015}"/>
              </a:ext>
            </a:extLst>
          </p:cNvPr>
          <p:cNvSpPr txBox="1"/>
          <p:nvPr/>
        </p:nvSpPr>
        <p:spPr>
          <a:xfrm>
            <a:off x="7625443" y="3770301"/>
            <a:ext cx="1168116"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9%</a:t>
            </a:r>
          </a:p>
          <a:p>
            <a:r>
              <a:rPr lang="en-US" sz="1200" dirty="0">
                <a:solidFill>
                  <a:schemeClr val="tx2"/>
                </a:solidFill>
                <a:latin typeface="Arial" panose="020B0604020202020204" pitchFamily="34" charset="0"/>
                <a:cs typeface="Arial" panose="020B0604020202020204" pitchFamily="34" charset="0"/>
              </a:rPr>
              <a:t>$1,1 Billion</a:t>
            </a:r>
          </a:p>
        </p:txBody>
      </p:sp>
      <p:sp>
        <p:nvSpPr>
          <p:cNvPr id="31" name="TextBox 30">
            <a:extLst>
              <a:ext uri="{FF2B5EF4-FFF2-40B4-BE49-F238E27FC236}">
                <a16:creationId xmlns:a16="http://schemas.microsoft.com/office/drawing/2014/main" id="{B4097F77-01CB-0F4C-B944-6C5DDB9FD79B}"/>
              </a:ext>
            </a:extLst>
          </p:cNvPr>
          <p:cNvSpPr txBox="1"/>
          <p:nvPr/>
        </p:nvSpPr>
        <p:spPr>
          <a:xfrm>
            <a:off x="177073" y="5306638"/>
            <a:ext cx="4428698" cy="369332"/>
          </a:xfrm>
          <a:prstGeom prst="rect">
            <a:avLst/>
          </a:prstGeom>
          <a:noFill/>
        </p:spPr>
        <p:txBody>
          <a:bodyPr wrap="square" rtlCol="0">
            <a:spAutoFit/>
          </a:bodyPr>
          <a:lstStyle/>
          <a:p>
            <a:r>
              <a:rPr lang="en-US" sz="900" dirty="0">
                <a:solidFill>
                  <a:schemeClr val="tx2"/>
                </a:solidFill>
                <a:latin typeface="Arial" panose="020B0604020202020204" pitchFamily="34" charset="0"/>
                <a:cs typeface="Arial" panose="020B0604020202020204" pitchFamily="34" charset="0"/>
              </a:rPr>
              <a:t>Source: Freiberg, Park, Serafeim, and Zochowski. </a:t>
            </a:r>
          </a:p>
          <a:p>
            <a:r>
              <a:rPr lang="en-US" sz="900" dirty="0">
                <a:solidFill>
                  <a:schemeClr val="tx2"/>
                </a:solidFill>
                <a:latin typeface="Arial" panose="020B0604020202020204" pitchFamily="34" charset="0"/>
                <a:cs typeface="Arial" panose="020B0604020202020204" pitchFamily="34" charset="0"/>
              </a:rPr>
              <a:t>“</a:t>
            </a:r>
            <a:r>
              <a:rPr lang="en-US" sz="900" dirty="0">
                <a:solidFill>
                  <a:schemeClr val="tx2"/>
                </a:solidFill>
                <a:latin typeface="Arial" panose="020B0604020202020204" pitchFamily="34" charset="0"/>
                <a:cs typeface="Arial" panose="020B0604020202020204" pitchFamily="34" charset="0"/>
                <a:hlinkClick r:id="rId14"/>
              </a:rPr>
              <a:t>Corporate Environmental Impact: Measurement, Data and Information</a:t>
            </a:r>
            <a:r>
              <a:rPr lang="en-US" sz="900" dirty="0">
                <a:solidFill>
                  <a:schemeClr val="tx2"/>
                </a:solidFill>
                <a:latin typeface="Arial" panose="020B0604020202020204" pitchFamily="34" charset="0"/>
                <a:cs typeface="Arial" panose="020B0604020202020204" pitchFamily="34" charset="0"/>
              </a:rPr>
              <a:t>”</a:t>
            </a:r>
          </a:p>
        </p:txBody>
      </p:sp>
      <p:pic>
        <p:nvPicPr>
          <p:cNvPr id="32" name="Picture 31">
            <a:extLst>
              <a:ext uri="{FF2B5EF4-FFF2-40B4-BE49-F238E27FC236}">
                <a16:creationId xmlns:a16="http://schemas.microsoft.com/office/drawing/2014/main" id="{8E07C36F-CDF9-7042-9177-13D2E1B1A7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09450" y="23997"/>
            <a:ext cx="834550" cy="682813"/>
          </a:xfrm>
          <a:prstGeom prst="rect">
            <a:avLst/>
          </a:prstGeom>
        </p:spPr>
      </p:pic>
    </p:spTree>
    <p:extLst>
      <p:ext uri="{BB962C8B-B14F-4D97-AF65-F5344CB8AC3E}">
        <p14:creationId xmlns:p14="http://schemas.microsoft.com/office/powerpoint/2010/main" val="104439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No Profits</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8</a:t>
            </a:r>
          </a:p>
          <a:p>
            <a:endParaRPr lang="en-GB" sz="1200" dirty="0">
              <a:solidFill>
                <a:schemeClr val="bg1"/>
              </a:solidFill>
              <a:latin typeface="Arial" panose="020B0604020202020204" pitchFamily="34" charset="0"/>
              <a:cs typeface="Arial" panose="020B0604020202020204" pitchFamily="34" charset="0"/>
            </a:endParaRPr>
          </a:p>
        </p:txBody>
      </p:sp>
      <p:pic>
        <p:nvPicPr>
          <p:cNvPr id="7" name="Picture 6" descr="A picture containing outdoor, building, sitting, table&#10;&#10;Description automatically generated">
            <a:extLst>
              <a:ext uri="{FF2B5EF4-FFF2-40B4-BE49-F238E27FC236}">
                <a16:creationId xmlns:a16="http://schemas.microsoft.com/office/drawing/2014/main" id="{9EAC69ED-D8AF-764C-AC1F-AC29F8C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07" y="1973050"/>
            <a:ext cx="3865993" cy="2000953"/>
          </a:xfrm>
          <a:prstGeom prst="rect">
            <a:avLst/>
          </a:prstGeom>
        </p:spPr>
      </p:pic>
      <p:pic>
        <p:nvPicPr>
          <p:cNvPr id="8" name="Picture 7" descr="A picture containing outdoor, pylon, object, water&#10;&#10;Description automatically generated">
            <a:extLst>
              <a:ext uri="{FF2B5EF4-FFF2-40B4-BE49-F238E27FC236}">
                <a16:creationId xmlns:a16="http://schemas.microsoft.com/office/drawing/2014/main" id="{E684D738-D6B8-7648-BE29-FDEA298A85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854" y="1169486"/>
            <a:ext cx="3119082" cy="2034184"/>
          </a:xfrm>
          <a:prstGeom prst="rect">
            <a:avLst/>
          </a:prstGeom>
        </p:spPr>
      </p:pic>
      <p:pic>
        <p:nvPicPr>
          <p:cNvPr id="9" name="Picture 8" descr="A large passenger jet sitting on top of a runway&#10;&#10;Description automatically generated">
            <a:extLst>
              <a:ext uri="{FF2B5EF4-FFF2-40B4-BE49-F238E27FC236}">
                <a16:creationId xmlns:a16="http://schemas.microsoft.com/office/drawing/2014/main" id="{98A89730-6430-034F-8D00-BBF26E79F4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848" y="3526491"/>
            <a:ext cx="3616327" cy="2034184"/>
          </a:xfrm>
          <a:prstGeom prst="rect">
            <a:avLst/>
          </a:prstGeom>
        </p:spPr>
      </p:pic>
      <p:pic>
        <p:nvPicPr>
          <p:cNvPr id="10" name="Picture 9">
            <a:extLst>
              <a:ext uri="{FF2B5EF4-FFF2-40B4-BE49-F238E27FC236}">
                <a16:creationId xmlns:a16="http://schemas.microsoft.com/office/drawing/2014/main" id="{A8884900-1274-0B43-9DD6-CEC5C150A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450" y="23997"/>
            <a:ext cx="834550" cy="682813"/>
          </a:xfrm>
          <a:prstGeom prst="rect">
            <a:avLst/>
          </a:prstGeom>
        </p:spPr>
      </p:pic>
    </p:spTree>
    <p:extLst>
      <p:ext uri="{BB962C8B-B14F-4D97-AF65-F5344CB8AC3E}">
        <p14:creationId xmlns:p14="http://schemas.microsoft.com/office/powerpoint/2010/main" val="286979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DC9A-0C52-4BF0-8041-183064379198}"/>
              </a:ext>
            </a:extLst>
          </p:cNvPr>
          <p:cNvSpPr>
            <a:spLocks noGrp="1"/>
          </p:cNvSpPr>
          <p:nvPr>
            <p:ph type="title"/>
          </p:nvPr>
        </p:nvSpPr>
        <p:spPr/>
        <p:txBody>
          <a:bodyPr>
            <a:normAutofit/>
          </a:bodyPr>
          <a:lstStyle/>
          <a:p>
            <a:r>
              <a:rPr lang="en-US" sz="1800" dirty="0">
                <a:solidFill>
                  <a:schemeClr val="tx1"/>
                </a:solidFill>
              </a:rPr>
              <a:t>Value</a:t>
            </a:r>
          </a:p>
        </p:txBody>
      </p:sp>
      <p:sp>
        <p:nvSpPr>
          <p:cNvPr id="3" name="TextBox 2">
            <a:extLst>
              <a:ext uri="{FF2B5EF4-FFF2-40B4-BE49-F238E27FC236}">
                <a16:creationId xmlns:a16="http://schemas.microsoft.com/office/drawing/2014/main" id="{FA40FC47-D3A8-4C1A-9E05-BE24449C10DD}"/>
              </a:ext>
            </a:extLst>
          </p:cNvPr>
          <p:cNvSpPr txBox="1"/>
          <p:nvPr/>
        </p:nvSpPr>
        <p:spPr>
          <a:xfrm>
            <a:off x="8641183" y="6323429"/>
            <a:ext cx="269626" cy="461665"/>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9</a:t>
            </a:r>
          </a:p>
          <a:p>
            <a:endParaRPr lang="en-GB" sz="12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8BE0FAC-794E-1B4F-9666-07B8E4D313E7}"/>
              </a:ext>
            </a:extLst>
          </p:cNvPr>
          <p:cNvPicPr>
            <a:picLocks noChangeAspect="1"/>
          </p:cNvPicPr>
          <p:nvPr/>
        </p:nvPicPr>
        <p:blipFill>
          <a:blip r:embed="rId3"/>
          <a:stretch>
            <a:fillRect/>
          </a:stretch>
        </p:blipFill>
        <p:spPr>
          <a:xfrm>
            <a:off x="1784445" y="1083646"/>
            <a:ext cx="5575109" cy="4132018"/>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B5BF6FA-E5D7-E74A-A1A8-1CD582A67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9450" y="23997"/>
            <a:ext cx="834550" cy="682813"/>
          </a:xfrm>
          <a:prstGeom prst="rect">
            <a:avLst/>
          </a:prstGeom>
        </p:spPr>
      </p:pic>
      <p:sp>
        <p:nvSpPr>
          <p:cNvPr id="9" name="TextBox 8">
            <a:extLst>
              <a:ext uri="{FF2B5EF4-FFF2-40B4-BE49-F238E27FC236}">
                <a16:creationId xmlns:a16="http://schemas.microsoft.com/office/drawing/2014/main" id="{DBC30323-CD61-B543-A11A-63AE853653A4}"/>
              </a:ext>
            </a:extLst>
          </p:cNvPr>
          <p:cNvSpPr txBox="1"/>
          <p:nvPr/>
        </p:nvSpPr>
        <p:spPr>
          <a:xfrm>
            <a:off x="0" y="5521297"/>
            <a:ext cx="4428698" cy="369332"/>
          </a:xfrm>
          <a:prstGeom prst="rect">
            <a:avLst/>
          </a:prstGeom>
          <a:noFill/>
        </p:spPr>
        <p:txBody>
          <a:bodyPr wrap="square" rtlCol="0">
            <a:spAutoFit/>
          </a:bodyPr>
          <a:lstStyle/>
          <a:p>
            <a:r>
              <a:rPr lang="en-US" sz="900" dirty="0">
                <a:solidFill>
                  <a:schemeClr val="tx2"/>
                </a:solidFill>
                <a:latin typeface="Arial" panose="020B0604020202020204" pitchFamily="34" charset="0"/>
                <a:cs typeface="Arial" panose="020B0604020202020204" pitchFamily="34" charset="0"/>
              </a:rPr>
              <a:t>Source: Freiberg, Park, Serafeim, and Zochowski. </a:t>
            </a:r>
          </a:p>
          <a:p>
            <a:r>
              <a:rPr lang="en-US" sz="900" dirty="0">
                <a:solidFill>
                  <a:schemeClr val="tx2"/>
                </a:solidFill>
                <a:latin typeface="Arial" panose="020B0604020202020204" pitchFamily="34" charset="0"/>
                <a:cs typeface="Arial" panose="020B0604020202020204" pitchFamily="34" charset="0"/>
              </a:rPr>
              <a:t>“</a:t>
            </a:r>
            <a:r>
              <a:rPr lang="en-US" sz="900" dirty="0">
                <a:solidFill>
                  <a:schemeClr val="tx2"/>
                </a:solidFill>
                <a:latin typeface="Arial" panose="020B0604020202020204" pitchFamily="34" charset="0"/>
                <a:cs typeface="Arial" panose="020B0604020202020204" pitchFamily="34" charset="0"/>
                <a:hlinkClick r:id="rId5"/>
              </a:rPr>
              <a:t>Corporate Environmental Impact: Measurement, Data and Information</a:t>
            </a:r>
            <a:r>
              <a:rPr lang="en-US" sz="9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69463313"/>
      </p:ext>
    </p:extLst>
  </p:cSld>
  <p:clrMapOvr>
    <a:masterClrMapping/>
  </p:clrMapOvr>
</p:sld>
</file>

<file path=ppt/theme/theme1.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2">
      <a:majorFont>
        <a:latin typeface="Lao UI"/>
        <a:ea typeface=""/>
        <a:cs typeface=""/>
      </a:majorFont>
      <a:minorFont>
        <a:latin typeface="Lao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1034</TotalTime>
  <Words>574</Words>
  <Application>Microsoft Office PowerPoint</Application>
  <PresentationFormat>On-screen Show (4:3)</PresentationFormat>
  <Paragraphs>131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Lao UI</vt:lpstr>
      <vt:lpstr>Montserrat</vt:lpstr>
      <vt:lpstr>Open Sans</vt:lpstr>
      <vt:lpstr>Open Sans Light</vt:lpstr>
      <vt:lpstr>TradeGothic</vt:lpstr>
      <vt:lpstr>2_Office Theme</vt:lpstr>
      <vt:lpstr>PowerPoint Presentation</vt:lpstr>
      <vt:lpstr>Profit</vt:lpstr>
      <vt:lpstr>Success</vt:lpstr>
      <vt:lpstr>Success?</vt:lpstr>
      <vt:lpstr>Accounting for Impact – Possible?</vt:lpstr>
      <vt:lpstr>Where to start?</vt:lpstr>
      <vt:lpstr>Food Products and Retailing </vt:lpstr>
      <vt:lpstr>No Profits</vt:lpstr>
      <vt:lpstr>Value</vt:lpstr>
      <vt:lpstr>Product Impact</vt:lpstr>
      <vt:lpstr>Calculating the Dollar Impact of Packaged Foods companies</vt:lpstr>
      <vt:lpstr>Product Impact</vt:lpstr>
      <vt:lpstr>Implications for Accountants?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Ferrow</dc:creator>
  <cp:lastModifiedBy>Leonard Brooks</cp:lastModifiedBy>
  <cp:revision>1087</cp:revision>
  <dcterms:created xsi:type="dcterms:W3CDTF">2017-06-19T08:09:11Z</dcterms:created>
  <dcterms:modified xsi:type="dcterms:W3CDTF">2020-10-21T22:44:04Z</dcterms:modified>
</cp:coreProperties>
</file>