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9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0" autoAdjust="0"/>
    <p:restoredTop sz="96233" autoAdjust="0"/>
  </p:normalViewPr>
  <p:slideViewPr>
    <p:cSldViewPr snapToGrid="0">
      <p:cViewPr varScale="1">
        <p:scale>
          <a:sx n="77" d="100"/>
          <a:sy n="77" d="100"/>
        </p:scale>
        <p:origin x="72" y="139"/>
      </p:cViewPr>
      <p:guideLst/>
    </p:cSldViewPr>
  </p:slideViewPr>
  <p:outlineViewPr>
    <p:cViewPr>
      <p:scale>
        <a:sx n="33" d="100"/>
        <a:sy n="33" d="100"/>
      </p:scale>
      <p:origin x="0" y="-55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6C6C5-CC49-4D61-8FEB-8C10C08E4D95}" type="datetimeFigureOut">
              <a:rPr lang="fr-CA" smtClean="0"/>
              <a:t>2020-10-21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BB9E3-791C-4BF8-BAF6-BA7FA9E268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31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C6439-8240-4868-9AA6-72E09C6D23EF}" type="datetimeFigureOut">
              <a:rPr lang="en-CA" smtClean="0"/>
              <a:t>2020-10-21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06F74-46FC-47F1-AFF1-69B93D5109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080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105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3538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6094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840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145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5761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6F74-46FC-47F1-AFF1-69B93D510948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868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2333396-753D-0D41-93F3-10A6825B5E1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435968" y="1172309"/>
            <a:ext cx="5756031" cy="568569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95144" y="1536192"/>
            <a:ext cx="8641080" cy="1783080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fr-CA" noProof="0"/>
              <a:t>Modifiez</a:t>
            </a:r>
            <a:r>
              <a:rPr lang="fr-CA"/>
              <a:t>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5144" y="3529584"/>
            <a:ext cx="8641080" cy="512064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noProof="0"/>
              <a:t>Modifier le style des sous-titres du masque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FE01E8-B56A-A645-9542-483E8B160E80}"/>
              </a:ext>
            </a:extLst>
          </p:cNvPr>
          <p:cNvSpPr/>
          <p:nvPr userDrawn="1"/>
        </p:nvSpPr>
        <p:spPr>
          <a:xfrm flipH="1">
            <a:off x="0" y="6781800"/>
            <a:ext cx="12192000" cy="76200"/>
          </a:xfrm>
          <a:prstGeom prst="rect">
            <a:avLst/>
          </a:prstGeom>
          <a:gradFill>
            <a:gsLst>
              <a:gs pos="0">
                <a:srgbClr val="FF5029"/>
              </a:gs>
              <a:gs pos="100000">
                <a:srgbClr val="F8BF0E"/>
              </a:gs>
              <a:gs pos="75000">
                <a:srgbClr val="F6881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noProof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2295143" y="4242816"/>
            <a:ext cx="8641080" cy="512064"/>
          </a:xfrm>
        </p:spPr>
        <p:txBody>
          <a:bodyPr/>
          <a:lstStyle>
            <a:lvl1pPr marL="18288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  <a:buClrTx/>
              <a:buSzTx/>
              <a:buFontTx/>
              <a:buNone/>
              <a:defRPr sz="1600">
                <a:solidFill>
                  <a:schemeClr val="accent4"/>
                </a:solidFill>
              </a:defRPr>
            </a:lvl1pPr>
          </a:lstStyle>
          <a:p>
            <a:pPr marL="18288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  <a:buClrTx/>
              <a:buSzTx/>
              <a:buFontTx/>
              <a:buNone/>
              <a:defRPr/>
            </a:pPr>
            <a:r>
              <a:rPr lang="fr-CA" noProof="0"/>
              <a:t>STRICTEMENT CONFIDENTIEL </a:t>
            </a:r>
            <a:r>
              <a:rPr lang="fr-CA" cap="all" noProof="0"/>
              <a:t>ET ZONE DE TEXTE RÉSERVÉE POUR LA 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29950A-9D93-664A-94D1-02BF738A34BE}"/>
              </a:ext>
            </a:extLst>
          </p:cNvPr>
          <p:cNvSpPr/>
          <p:nvPr userDrawn="1"/>
        </p:nvSpPr>
        <p:spPr>
          <a:xfrm>
            <a:off x="8963411" y="6528286"/>
            <a:ext cx="2908168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l"/>
            <a:r>
              <a:rPr lang="fr-CA" sz="880" b="1" noProof="0">
                <a:solidFill>
                  <a:srgbClr val="FF5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mccarthy.ca</a:t>
            </a:r>
            <a:r>
              <a:rPr lang="fr-CA" sz="880" b="1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A" sz="880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McCarthy Tétrault </a:t>
            </a:r>
            <a:r>
              <a:rPr lang="fr-CA" sz="880" baseline="0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LLP</a:t>
            </a:r>
            <a:endParaRPr lang="fr-CA" sz="880" noProof="0">
              <a:solidFill>
                <a:srgbClr val="666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9188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resses des bureaux M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2333396-753D-0D41-93F3-10A6825B5E15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435968" y="1172309"/>
            <a:ext cx="5756031" cy="5685692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graphicFrame>
        <p:nvGraphicFramePr>
          <p:cNvPr id="12" name="Table 5"/>
          <p:cNvGraphicFramePr>
            <a:graphicFrameLocks noGrp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80183470"/>
              </p:ext>
            </p:extLst>
          </p:nvPr>
        </p:nvGraphicFramePr>
        <p:xfrm>
          <a:off x="1638300" y="1295401"/>
          <a:ext cx="10083800" cy="3911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80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VANCOUVER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Bureau 2400, 745 Thurlow Street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Vancouver (C.-B.)  V6E 0C5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604-643-7100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604-643-7900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Sans frais : 1-877-244-7711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CALGARY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Bureau 4000, 421 7</a:t>
                      </a:r>
                      <a:r>
                        <a:rPr kumimoji="0" lang="fr-CA" altLang="en-US" sz="11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Avenue SW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Calgary (Alberta)  T2P 4K9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403-260-3500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403-260-3501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Sans frais : 1-877-244-7711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TORONTO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Bureau 5300, Tour de la Banque TD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C. P. 48, 66, rue Wellington Ouest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Toronto (Ontario)  M5K 1E6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416-362-1812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416-868-0673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Sans frais : 1-877-244-7711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MONTRÉAL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Bureau 2500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1000, rue De La Gauchetière Ouest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Montréal (Québec)  H3B 0A2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514-397-4100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514-875-6246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Sans frais : 1-877-244-7711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CA" alt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E282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CA" alt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E282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CA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E282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CA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E282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6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QUÉBEC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500, rue Grande Allée Est, 9</a:t>
                      </a:r>
                      <a:r>
                        <a:rPr kumimoji="0" lang="fr-CA" sz="11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étage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Québec (Québec)  G1R 2J7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418-521-3000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418-521-3099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Sans frais : 1-877-244-7711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YORK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55 West 46</a:t>
                      </a:r>
                      <a:r>
                        <a:rPr kumimoji="0" lang="fr-CA" sz="11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Street, Suite 2804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NEW YORK  NY  10036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ÉTATS-UNIS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</a:t>
                      </a: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646-940-8970</a:t>
                      </a:r>
                      <a:endParaRPr kumimoji="0" lang="fr-CA" alt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3C464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</a:t>
                      </a: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646-940-8972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CA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50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LONDRES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 Angel Court, 18</a:t>
                      </a:r>
                      <a:r>
                        <a:rPr kumimoji="0" lang="fr-CA" sz="11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London  EC2R 7HJ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ROYAUME-UNI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Tél. : +44 (0)20 7786 5700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252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defRPr/>
                      </a:pPr>
                      <a:r>
                        <a:rPr kumimoji="0" lang="fr-C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C464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Fax : +44 (0)20 7786 5702</a:t>
                      </a:r>
                      <a:endParaRPr kumimoji="0" lang="fr-CA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E282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CA" alt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E282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4A29950A-9D93-664A-94D1-02BF738A34BE}"/>
              </a:ext>
            </a:extLst>
          </p:cNvPr>
          <p:cNvSpPr/>
          <p:nvPr userDrawn="1"/>
        </p:nvSpPr>
        <p:spPr>
          <a:xfrm>
            <a:off x="8963411" y="6528286"/>
            <a:ext cx="2908168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l"/>
            <a:r>
              <a:rPr lang="fr-CA" sz="880" b="1" noProof="0">
                <a:solidFill>
                  <a:srgbClr val="FF5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mccarthy.ca</a:t>
            </a:r>
            <a:r>
              <a:rPr lang="fr-CA" sz="880" b="1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A" sz="880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McCarthy Tétrault LLP</a:t>
            </a:r>
          </a:p>
        </p:txBody>
      </p:sp>
    </p:spTree>
    <p:extLst>
      <p:ext uri="{BB962C8B-B14F-4D97-AF65-F5344CB8AC3E}">
        <p14:creationId xmlns:p14="http://schemas.microsoft.com/office/powerpoint/2010/main" val="28614670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-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noProof="0"/>
              <a:t>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sp>
        <p:nvSpPr>
          <p:cNvPr id="11" name="Sous-titre 2"/>
          <p:cNvSpPr>
            <a:spLocks noGrp="1"/>
          </p:cNvSpPr>
          <p:nvPr>
            <p:ph type="subTitle" idx="13"/>
          </p:nvPr>
        </p:nvSpPr>
        <p:spPr>
          <a:xfrm>
            <a:off x="2295144" y="1499616"/>
            <a:ext cx="9564624" cy="512064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noProof="0"/>
              <a:t>Modifier le style des sous-titres du masque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29950A-9D93-664A-94D1-02BF738A34BE}"/>
              </a:ext>
            </a:extLst>
          </p:cNvPr>
          <p:cNvSpPr/>
          <p:nvPr userDrawn="1"/>
        </p:nvSpPr>
        <p:spPr>
          <a:xfrm>
            <a:off x="8963411" y="6528286"/>
            <a:ext cx="2908168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l"/>
            <a:r>
              <a:rPr lang="fr-CA" sz="880" b="1" noProof="0">
                <a:solidFill>
                  <a:srgbClr val="FF5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mccarthy.ca</a:t>
            </a:r>
            <a:r>
              <a:rPr lang="fr-CA" sz="880" b="1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A" sz="880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McCarthy Tétrault LLP</a:t>
            </a:r>
          </a:p>
        </p:txBody>
      </p:sp>
    </p:spTree>
    <p:extLst>
      <p:ext uri="{BB962C8B-B14F-4D97-AF65-F5344CB8AC3E}">
        <p14:creationId xmlns:p14="http://schemas.microsoft.com/office/powerpoint/2010/main" val="40311225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-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2" spcCol="356616"/>
          <a:lstStyle/>
          <a:p>
            <a:pPr lvl="0"/>
            <a:r>
              <a:rPr lang="fr-CA" noProof="0"/>
              <a:t>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5BF2E288-6EB2-C54A-89CF-CACFCF026EA8}"/>
              </a:ext>
            </a:extLst>
          </p:cNvPr>
          <p:cNvCxnSpPr/>
          <p:nvPr userDrawn="1"/>
        </p:nvCxnSpPr>
        <p:spPr>
          <a:xfrm>
            <a:off x="338327" y="3212976"/>
            <a:ext cx="60971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91DD1867-C3CA-1845-8466-7A2FEE8EA849}"/>
              </a:ext>
            </a:extLst>
          </p:cNvPr>
          <p:cNvCxnSpPr/>
          <p:nvPr userDrawn="1"/>
        </p:nvCxnSpPr>
        <p:spPr>
          <a:xfrm>
            <a:off x="338327" y="3351521"/>
            <a:ext cx="403038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/>
          <p:cNvSpPr>
            <a:spLocks noGrp="1"/>
          </p:cNvSpPr>
          <p:nvPr>
            <p:ph type="subTitle" idx="13"/>
          </p:nvPr>
        </p:nvSpPr>
        <p:spPr>
          <a:xfrm>
            <a:off x="2295144" y="1499616"/>
            <a:ext cx="9564624" cy="512064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noProof="0"/>
              <a:t>Modifier le style des sous-titres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9950A-9D93-664A-94D1-02BF738A34BE}"/>
              </a:ext>
            </a:extLst>
          </p:cNvPr>
          <p:cNvSpPr/>
          <p:nvPr userDrawn="1"/>
        </p:nvSpPr>
        <p:spPr>
          <a:xfrm>
            <a:off x="8963411" y="6528286"/>
            <a:ext cx="2908168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l"/>
            <a:r>
              <a:rPr lang="fr-CA" sz="880" b="1" noProof="0">
                <a:solidFill>
                  <a:srgbClr val="FF5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mccarthy.ca</a:t>
            </a:r>
            <a:r>
              <a:rPr lang="fr-CA" sz="880" b="1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A" sz="880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McCarthy Tétrault S.E.N.C.R.L., s.r.l.</a:t>
            </a:r>
          </a:p>
        </p:txBody>
      </p:sp>
    </p:spTree>
    <p:extLst>
      <p:ext uri="{BB962C8B-B14F-4D97-AF65-F5344CB8AC3E}">
        <p14:creationId xmlns:p14="http://schemas.microsoft.com/office/powerpoint/2010/main" val="14448446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-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3" spcCol="356616"/>
          <a:lstStyle/>
          <a:p>
            <a:pPr lvl="0"/>
            <a:r>
              <a:rPr lang="fr-CA" noProof="0"/>
              <a:t>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5BF2E288-6EB2-C54A-89CF-CACFCF026EA8}"/>
              </a:ext>
            </a:extLst>
          </p:cNvPr>
          <p:cNvCxnSpPr/>
          <p:nvPr userDrawn="1"/>
        </p:nvCxnSpPr>
        <p:spPr>
          <a:xfrm>
            <a:off x="338327" y="3212976"/>
            <a:ext cx="60971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91DD1867-C3CA-1845-8466-7A2FEE8EA849}"/>
              </a:ext>
            </a:extLst>
          </p:cNvPr>
          <p:cNvCxnSpPr/>
          <p:nvPr userDrawn="1"/>
        </p:nvCxnSpPr>
        <p:spPr>
          <a:xfrm>
            <a:off x="338327" y="3351521"/>
            <a:ext cx="403038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/>
          <p:cNvSpPr>
            <a:spLocks noGrp="1"/>
          </p:cNvSpPr>
          <p:nvPr>
            <p:ph type="subTitle" idx="13"/>
          </p:nvPr>
        </p:nvSpPr>
        <p:spPr>
          <a:xfrm>
            <a:off x="2295144" y="1499616"/>
            <a:ext cx="9564624" cy="512064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noProof="0"/>
              <a:t>Modifier le style des sous-titres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9950A-9D93-664A-94D1-02BF738A34BE}"/>
              </a:ext>
            </a:extLst>
          </p:cNvPr>
          <p:cNvSpPr/>
          <p:nvPr userDrawn="1"/>
        </p:nvSpPr>
        <p:spPr>
          <a:xfrm>
            <a:off x="8963411" y="6528286"/>
            <a:ext cx="2908168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l"/>
            <a:r>
              <a:rPr lang="fr-CA" sz="880" b="1" noProof="0">
                <a:solidFill>
                  <a:srgbClr val="FF5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mccarthy.ca</a:t>
            </a:r>
            <a:r>
              <a:rPr lang="fr-CA" sz="880" b="1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A" sz="880" noProof="0">
                <a:solidFill>
                  <a:srgbClr val="666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McCarthy Tétrault S.E.N.C.R.L., s.r.l.</a:t>
            </a:r>
          </a:p>
        </p:txBody>
      </p:sp>
    </p:spTree>
    <p:extLst>
      <p:ext uri="{BB962C8B-B14F-4D97-AF65-F5344CB8AC3E}">
        <p14:creationId xmlns:p14="http://schemas.microsoft.com/office/powerpoint/2010/main" val="81586563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56FB89A-8100-4447-884A-F4BECA932C9A}"/>
              </a:ext>
            </a:extLst>
          </p:cNvPr>
          <p:cNvGrpSpPr/>
          <p:nvPr userDrawn="1"/>
        </p:nvGrpSpPr>
        <p:grpSpPr>
          <a:xfrm>
            <a:off x="1929873" y="0"/>
            <a:ext cx="10262127" cy="6858000"/>
            <a:chOff x="3606095" y="1135007"/>
            <a:chExt cx="9685119" cy="6472396"/>
          </a:xfrm>
        </p:grpSpPr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66C0BF5B-3B25-6742-A0C7-F0FCACC88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36193" y="4409891"/>
              <a:ext cx="3655021" cy="3197512"/>
            </a:xfrm>
            <a:prstGeom prst="rect">
              <a:avLst/>
            </a:prstGeom>
          </p:spPr>
        </p:pic>
        <p:pic>
          <p:nvPicPr>
            <p:cNvPr id="9" name="Picture 8" descr="A close up of a logo&#10;&#10;Description automatically generated">
              <a:extLst>
                <a:ext uri="{FF2B5EF4-FFF2-40B4-BE49-F238E27FC236}">
                  <a16:creationId xmlns:a16="http://schemas.microsoft.com/office/drawing/2014/main" id="{E905A8A5-FFC4-B848-8D62-FBD529ED6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5060" r="10396"/>
            <a:stretch>
              <a:fillRect/>
            </a:stretch>
          </p:blipFill>
          <p:spPr>
            <a:xfrm>
              <a:off x="3606095" y="1135007"/>
              <a:ext cx="6123718" cy="3433724"/>
            </a:xfrm>
            <a:prstGeom prst="rect">
              <a:avLst/>
            </a:prstGeom>
          </p:spPr>
        </p:pic>
        <p:pic>
          <p:nvPicPr>
            <p:cNvPr id="10" name="Picture 9" descr="A close up of a logo&#10;&#10;Description automatically generated">
              <a:extLst>
                <a:ext uri="{FF2B5EF4-FFF2-40B4-BE49-F238E27FC236}">
                  <a16:creationId xmlns:a16="http://schemas.microsoft.com/office/drawing/2014/main" id="{145BE7C7-2FD3-7B4C-B39D-91B0D047CA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36193" y="1135007"/>
              <a:ext cx="3655021" cy="3431720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2C3B0922-AD7C-AB42-A54D-F7AA26E402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10396" b="10963"/>
            <a:stretch>
              <a:fillRect/>
            </a:stretch>
          </p:blipFill>
          <p:spPr>
            <a:xfrm>
              <a:off x="3606095" y="4387180"/>
              <a:ext cx="6123718" cy="3220223"/>
            </a:xfrm>
            <a:prstGeom prst="rect">
              <a:avLst/>
            </a:prstGeom>
          </p:spPr>
        </p:pic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848" y="2359152"/>
            <a:ext cx="10369296" cy="2926080"/>
          </a:xfrm>
        </p:spPr>
        <p:txBody>
          <a:bodyPr anchor="t" anchorCtr="0"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fr-CA" noProof="0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51CA2-49F9-CC40-8DE6-DE3EE5FFFE86}"/>
              </a:ext>
            </a:extLst>
          </p:cNvPr>
          <p:cNvSpPr/>
          <p:nvPr userDrawn="1"/>
        </p:nvSpPr>
        <p:spPr>
          <a:xfrm flipH="1">
            <a:off x="0" y="6781800"/>
            <a:ext cx="12192000" cy="76200"/>
          </a:xfrm>
          <a:prstGeom prst="rect">
            <a:avLst/>
          </a:prstGeom>
          <a:gradFill>
            <a:gsLst>
              <a:gs pos="0">
                <a:srgbClr val="FF5029"/>
              </a:gs>
              <a:gs pos="100000">
                <a:srgbClr val="F8BF0E"/>
              </a:gs>
              <a:gs pos="75000">
                <a:srgbClr val="F6881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01819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noProof="0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5BF2E288-6EB2-C54A-89CF-CACFCF026EA8}"/>
              </a:ext>
            </a:extLst>
          </p:cNvPr>
          <p:cNvCxnSpPr/>
          <p:nvPr userDrawn="1"/>
        </p:nvCxnSpPr>
        <p:spPr>
          <a:xfrm>
            <a:off x="338327" y="3212976"/>
            <a:ext cx="60971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91DD1867-C3CA-1845-8466-7A2FEE8EA849}"/>
              </a:ext>
            </a:extLst>
          </p:cNvPr>
          <p:cNvCxnSpPr/>
          <p:nvPr userDrawn="1"/>
        </p:nvCxnSpPr>
        <p:spPr>
          <a:xfrm>
            <a:off x="338327" y="3351521"/>
            <a:ext cx="403038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16205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7571495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image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5144" y="2011680"/>
            <a:ext cx="4636800" cy="3941064"/>
          </a:xfrm>
        </p:spPr>
        <p:txBody>
          <a:bodyPr/>
          <a:lstStyle/>
          <a:p>
            <a:pPr lvl="0"/>
            <a:r>
              <a:rPr lang="fr-CA" noProof="0"/>
              <a:t>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5BF2E288-6EB2-C54A-89CF-CACFCF026EA8}"/>
              </a:ext>
            </a:extLst>
          </p:cNvPr>
          <p:cNvCxnSpPr/>
          <p:nvPr userDrawn="1"/>
        </p:nvCxnSpPr>
        <p:spPr>
          <a:xfrm>
            <a:off x="338327" y="3212976"/>
            <a:ext cx="60971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91DD1867-C3CA-1845-8466-7A2FEE8EA849}"/>
              </a:ext>
            </a:extLst>
          </p:cNvPr>
          <p:cNvCxnSpPr/>
          <p:nvPr userDrawn="1"/>
        </p:nvCxnSpPr>
        <p:spPr>
          <a:xfrm>
            <a:off x="338327" y="3351521"/>
            <a:ext cx="403038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295144" y="813816"/>
            <a:ext cx="4636008" cy="1033272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r-CA" noProof="0"/>
              <a:t>Modifiez le style du titre</a:t>
            </a:r>
          </a:p>
        </p:txBody>
      </p:sp>
      <p:grpSp>
        <p:nvGrpSpPr>
          <p:cNvPr id="13" name="Group 113">
            <a:extLst>
              <a:ext uri="{FF2B5EF4-FFF2-40B4-BE49-F238E27FC236}">
                <a16:creationId xmlns:a16="http://schemas.microsoft.com/office/drawing/2014/main" id="{5AD14783-2BFF-664F-88A4-21AFEA6009F7}"/>
              </a:ext>
            </a:extLst>
          </p:cNvPr>
          <p:cNvGrpSpPr/>
          <p:nvPr userDrawn="1"/>
        </p:nvGrpSpPr>
        <p:grpSpPr>
          <a:xfrm>
            <a:off x="7439880" y="0"/>
            <a:ext cx="228600" cy="5795231"/>
            <a:chOff x="8105778" y="0"/>
            <a:chExt cx="228600" cy="5795231"/>
          </a:xfrm>
        </p:grpSpPr>
        <p:cxnSp>
          <p:nvCxnSpPr>
            <p:cNvPr id="14" name="Straight Connector 114">
              <a:extLst>
                <a:ext uri="{FF2B5EF4-FFF2-40B4-BE49-F238E27FC236}">
                  <a16:creationId xmlns:a16="http://schemas.microsoft.com/office/drawing/2014/main" id="{C9F4CBB2-494B-8549-B14A-96C2BC3C41C7}"/>
                </a:ext>
              </a:extLst>
            </p:cNvPr>
            <p:cNvCxnSpPr/>
            <p:nvPr/>
          </p:nvCxnSpPr>
          <p:spPr>
            <a:xfrm rot="5400000" flipH="1" flipV="1">
              <a:off x="8105778" y="556663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15">
              <a:extLst>
                <a:ext uri="{FF2B5EF4-FFF2-40B4-BE49-F238E27FC236}">
                  <a16:creationId xmlns:a16="http://schemas.microsoft.com/office/drawing/2014/main" id="{AD199A99-DC1D-8742-8E1D-3C79F9DA4147}"/>
                </a:ext>
              </a:extLst>
            </p:cNvPr>
            <p:cNvCxnSpPr/>
            <p:nvPr/>
          </p:nvCxnSpPr>
          <p:spPr>
            <a:xfrm rot="5400000" flipH="1" flipV="1">
              <a:off x="8105778" y="548803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16">
              <a:extLst>
                <a:ext uri="{FF2B5EF4-FFF2-40B4-BE49-F238E27FC236}">
                  <a16:creationId xmlns:a16="http://schemas.microsoft.com/office/drawing/2014/main" id="{E50D99E9-6A32-9D42-A0C6-1D7E3136BC5C}"/>
                </a:ext>
              </a:extLst>
            </p:cNvPr>
            <p:cNvCxnSpPr/>
            <p:nvPr/>
          </p:nvCxnSpPr>
          <p:spPr>
            <a:xfrm rot="5400000" flipH="1" flipV="1">
              <a:off x="8105778" y="533083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17">
              <a:extLst>
                <a:ext uri="{FF2B5EF4-FFF2-40B4-BE49-F238E27FC236}">
                  <a16:creationId xmlns:a16="http://schemas.microsoft.com/office/drawing/2014/main" id="{F726961F-23EF-BB42-80A2-E680CD764AA1}"/>
                </a:ext>
              </a:extLst>
            </p:cNvPr>
            <p:cNvCxnSpPr/>
            <p:nvPr/>
          </p:nvCxnSpPr>
          <p:spPr>
            <a:xfrm rot="5400000" flipH="1" flipV="1">
              <a:off x="8105778" y="525223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18">
              <a:extLst>
                <a:ext uri="{FF2B5EF4-FFF2-40B4-BE49-F238E27FC236}">
                  <a16:creationId xmlns:a16="http://schemas.microsoft.com/office/drawing/2014/main" id="{52DF86BA-9B0C-0845-85EA-569D496D2604}"/>
                </a:ext>
              </a:extLst>
            </p:cNvPr>
            <p:cNvCxnSpPr/>
            <p:nvPr/>
          </p:nvCxnSpPr>
          <p:spPr>
            <a:xfrm rot="5400000" flipH="1" flipV="1">
              <a:off x="8105778" y="517363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19">
              <a:extLst>
                <a:ext uri="{FF2B5EF4-FFF2-40B4-BE49-F238E27FC236}">
                  <a16:creationId xmlns:a16="http://schemas.microsoft.com/office/drawing/2014/main" id="{11CDE708-1713-2244-AC4E-F8541659381A}"/>
                </a:ext>
              </a:extLst>
            </p:cNvPr>
            <p:cNvCxnSpPr/>
            <p:nvPr/>
          </p:nvCxnSpPr>
          <p:spPr>
            <a:xfrm rot="5400000" flipH="1" flipV="1">
              <a:off x="8105778" y="509503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20">
              <a:extLst>
                <a:ext uri="{FF2B5EF4-FFF2-40B4-BE49-F238E27FC236}">
                  <a16:creationId xmlns:a16="http://schemas.microsoft.com/office/drawing/2014/main" id="{C4A182C6-27E5-B947-8091-DB7A88DC0587}"/>
                </a:ext>
              </a:extLst>
            </p:cNvPr>
            <p:cNvCxnSpPr/>
            <p:nvPr/>
          </p:nvCxnSpPr>
          <p:spPr>
            <a:xfrm rot="5400000" flipH="1" flipV="1">
              <a:off x="8105778" y="501643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21">
              <a:extLst>
                <a:ext uri="{FF2B5EF4-FFF2-40B4-BE49-F238E27FC236}">
                  <a16:creationId xmlns:a16="http://schemas.microsoft.com/office/drawing/2014/main" id="{6CA76059-B743-6347-82C4-BF7788B15BB7}"/>
                </a:ext>
              </a:extLst>
            </p:cNvPr>
            <p:cNvCxnSpPr/>
            <p:nvPr/>
          </p:nvCxnSpPr>
          <p:spPr>
            <a:xfrm rot="5400000" flipH="1" flipV="1">
              <a:off x="8105778" y="493783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2">
              <a:extLst>
                <a:ext uri="{FF2B5EF4-FFF2-40B4-BE49-F238E27FC236}">
                  <a16:creationId xmlns:a16="http://schemas.microsoft.com/office/drawing/2014/main" id="{07C59D0D-0578-F049-AD40-E562BE045C0F}"/>
                </a:ext>
              </a:extLst>
            </p:cNvPr>
            <p:cNvCxnSpPr/>
            <p:nvPr/>
          </p:nvCxnSpPr>
          <p:spPr>
            <a:xfrm rot="5400000" flipH="1" flipV="1">
              <a:off x="8105778" y="470204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23">
              <a:extLst>
                <a:ext uri="{FF2B5EF4-FFF2-40B4-BE49-F238E27FC236}">
                  <a16:creationId xmlns:a16="http://schemas.microsoft.com/office/drawing/2014/main" id="{8836D4C1-7566-DB4E-9A5C-76E55ED5C733}"/>
                </a:ext>
              </a:extLst>
            </p:cNvPr>
            <p:cNvCxnSpPr/>
            <p:nvPr/>
          </p:nvCxnSpPr>
          <p:spPr>
            <a:xfrm rot="5400000" flipH="1" flipV="1">
              <a:off x="8105778" y="454484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24">
              <a:extLst>
                <a:ext uri="{FF2B5EF4-FFF2-40B4-BE49-F238E27FC236}">
                  <a16:creationId xmlns:a16="http://schemas.microsoft.com/office/drawing/2014/main" id="{9022BDBA-E53D-3B4B-B47F-2BBE3634C4C3}"/>
                </a:ext>
              </a:extLst>
            </p:cNvPr>
            <p:cNvCxnSpPr/>
            <p:nvPr/>
          </p:nvCxnSpPr>
          <p:spPr>
            <a:xfrm rot="5400000" flipH="1" flipV="1">
              <a:off x="8105778" y="446624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25">
              <a:extLst>
                <a:ext uri="{FF2B5EF4-FFF2-40B4-BE49-F238E27FC236}">
                  <a16:creationId xmlns:a16="http://schemas.microsoft.com/office/drawing/2014/main" id="{00CAD256-242A-6147-A97F-452E5CD940F4}"/>
                </a:ext>
              </a:extLst>
            </p:cNvPr>
            <p:cNvCxnSpPr/>
            <p:nvPr/>
          </p:nvCxnSpPr>
          <p:spPr>
            <a:xfrm rot="5400000" flipH="1" flipV="1">
              <a:off x="8105778" y="438764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126">
              <a:extLst>
                <a:ext uri="{FF2B5EF4-FFF2-40B4-BE49-F238E27FC236}">
                  <a16:creationId xmlns:a16="http://schemas.microsoft.com/office/drawing/2014/main" id="{FF27AEB3-0AF8-674D-BC17-31A4FD5EC982}"/>
                </a:ext>
              </a:extLst>
            </p:cNvPr>
            <p:cNvCxnSpPr/>
            <p:nvPr/>
          </p:nvCxnSpPr>
          <p:spPr>
            <a:xfrm rot="5400000" flipH="1" flipV="1">
              <a:off x="8105778" y="478064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127">
              <a:extLst>
                <a:ext uri="{FF2B5EF4-FFF2-40B4-BE49-F238E27FC236}">
                  <a16:creationId xmlns:a16="http://schemas.microsoft.com/office/drawing/2014/main" id="{329E6BA1-0AE0-CC48-A9FE-D47D2823C884}"/>
                </a:ext>
              </a:extLst>
            </p:cNvPr>
            <p:cNvCxnSpPr/>
            <p:nvPr/>
          </p:nvCxnSpPr>
          <p:spPr>
            <a:xfrm rot="5400000" flipH="1" flipV="1">
              <a:off x="8105778" y="540943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128">
              <a:extLst>
                <a:ext uri="{FF2B5EF4-FFF2-40B4-BE49-F238E27FC236}">
                  <a16:creationId xmlns:a16="http://schemas.microsoft.com/office/drawing/2014/main" id="{3EA2A256-9AA3-AA46-84F3-DBE9B156622E}"/>
                </a:ext>
              </a:extLst>
            </p:cNvPr>
            <p:cNvCxnSpPr/>
            <p:nvPr/>
          </p:nvCxnSpPr>
          <p:spPr>
            <a:xfrm rot="5400000" flipH="1" flipV="1">
              <a:off x="8105778" y="485924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129">
              <a:extLst>
                <a:ext uri="{FF2B5EF4-FFF2-40B4-BE49-F238E27FC236}">
                  <a16:creationId xmlns:a16="http://schemas.microsoft.com/office/drawing/2014/main" id="{5C4DEDE4-1925-7649-8328-8458500AB725}"/>
                </a:ext>
              </a:extLst>
            </p:cNvPr>
            <p:cNvCxnSpPr/>
            <p:nvPr/>
          </p:nvCxnSpPr>
          <p:spPr>
            <a:xfrm rot="5400000" flipH="1" flipV="1">
              <a:off x="8105778" y="462344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130">
              <a:extLst>
                <a:ext uri="{FF2B5EF4-FFF2-40B4-BE49-F238E27FC236}">
                  <a16:creationId xmlns:a16="http://schemas.microsoft.com/office/drawing/2014/main" id="{52D0F3EC-4AB6-AD4E-BC7F-F051EC17C9EA}"/>
                </a:ext>
              </a:extLst>
            </p:cNvPr>
            <p:cNvCxnSpPr/>
            <p:nvPr/>
          </p:nvCxnSpPr>
          <p:spPr>
            <a:xfrm rot="5400000" flipH="1" flipV="1">
              <a:off x="8105778" y="430904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131">
              <a:extLst>
                <a:ext uri="{FF2B5EF4-FFF2-40B4-BE49-F238E27FC236}">
                  <a16:creationId xmlns:a16="http://schemas.microsoft.com/office/drawing/2014/main" id="{876A6C8A-1BD6-C04C-8002-74BF5BF9A0DF}"/>
                </a:ext>
              </a:extLst>
            </p:cNvPr>
            <p:cNvCxnSpPr/>
            <p:nvPr/>
          </p:nvCxnSpPr>
          <p:spPr>
            <a:xfrm rot="5400000" flipH="1" flipV="1">
              <a:off x="8105778" y="423044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132">
              <a:extLst>
                <a:ext uri="{FF2B5EF4-FFF2-40B4-BE49-F238E27FC236}">
                  <a16:creationId xmlns:a16="http://schemas.microsoft.com/office/drawing/2014/main" id="{B9A11931-97EF-8A40-9277-5F8763EFEDF5}"/>
                </a:ext>
              </a:extLst>
            </p:cNvPr>
            <p:cNvCxnSpPr/>
            <p:nvPr/>
          </p:nvCxnSpPr>
          <p:spPr>
            <a:xfrm rot="5400000" flipH="1" flipV="1">
              <a:off x="8105778" y="415184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133">
              <a:extLst>
                <a:ext uri="{FF2B5EF4-FFF2-40B4-BE49-F238E27FC236}">
                  <a16:creationId xmlns:a16="http://schemas.microsoft.com/office/drawing/2014/main" id="{C9D56ABD-AFEE-FF4D-95B7-D5F1C955512F}"/>
                </a:ext>
              </a:extLst>
            </p:cNvPr>
            <p:cNvCxnSpPr/>
            <p:nvPr/>
          </p:nvCxnSpPr>
          <p:spPr>
            <a:xfrm rot="5400000" flipH="1" flipV="1">
              <a:off x="8105778" y="399465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134">
              <a:extLst>
                <a:ext uri="{FF2B5EF4-FFF2-40B4-BE49-F238E27FC236}">
                  <a16:creationId xmlns:a16="http://schemas.microsoft.com/office/drawing/2014/main" id="{29766F0C-EF88-2049-B406-4C0365BA3A6F}"/>
                </a:ext>
              </a:extLst>
            </p:cNvPr>
            <p:cNvCxnSpPr/>
            <p:nvPr/>
          </p:nvCxnSpPr>
          <p:spPr>
            <a:xfrm rot="5400000" flipH="1" flipV="1">
              <a:off x="8105778" y="391605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135">
              <a:extLst>
                <a:ext uri="{FF2B5EF4-FFF2-40B4-BE49-F238E27FC236}">
                  <a16:creationId xmlns:a16="http://schemas.microsoft.com/office/drawing/2014/main" id="{56B70DF9-3821-954E-8E66-28EC1B279E10}"/>
                </a:ext>
              </a:extLst>
            </p:cNvPr>
            <p:cNvCxnSpPr/>
            <p:nvPr/>
          </p:nvCxnSpPr>
          <p:spPr>
            <a:xfrm rot="5400000" flipH="1" flipV="1">
              <a:off x="8105778" y="383745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136">
              <a:extLst>
                <a:ext uri="{FF2B5EF4-FFF2-40B4-BE49-F238E27FC236}">
                  <a16:creationId xmlns:a16="http://schemas.microsoft.com/office/drawing/2014/main" id="{764A65A9-DEAF-C84E-964B-E414148313C7}"/>
                </a:ext>
              </a:extLst>
            </p:cNvPr>
            <p:cNvCxnSpPr/>
            <p:nvPr/>
          </p:nvCxnSpPr>
          <p:spPr>
            <a:xfrm rot="5400000" flipH="1" flipV="1">
              <a:off x="8105778" y="375885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137">
              <a:extLst>
                <a:ext uri="{FF2B5EF4-FFF2-40B4-BE49-F238E27FC236}">
                  <a16:creationId xmlns:a16="http://schemas.microsoft.com/office/drawing/2014/main" id="{946D06B8-ADED-FA46-B02C-CA1303092751}"/>
                </a:ext>
              </a:extLst>
            </p:cNvPr>
            <p:cNvCxnSpPr/>
            <p:nvPr/>
          </p:nvCxnSpPr>
          <p:spPr>
            <a:xfrm rot="5400000" flipH="1" flipV="1">
              <a:off x="8105778" y="368025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138">
              <a:extLst>
                <a:ext uri="{FF2B5EF4-FFF2-40B4-BE49-F238E27FC236}">
                  <a16:creationId xmlns:a16="http://schemas.microsoft.com/office/drawing/2014/main" id="{4BFFACEA-32CA-FC49-AA96-F52A35020E4F}"/>
                </a:ext>
              </a:extLst>
            </p:cNvPr>
            <p:cNvCxnSpPr/>
            <p:nvPr/>
          </p:nvCxnSpPr>
          <p:spPr>
            <a:xfrm rot="5400000" flipH="1" flipV="1">
              <a:off x="8105778" y="360165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139">
              <a:extLst>
                <a:ext uri="{FF2B5EF4-FFF2-40B4-BE49-F238E27FC236}">
                  <a16:creationId xmlns:a16="http://schemas.microsoft.com/office/drawing/2014/main" id="{66AC7825-0858-304D-BE3C-AD6C8FB077A7}"/>
                </a:ext>
              </a:extLst>
            </p:cNvPr>
            <p:cNvCxnSpPr/>
            <p:nvPr/>
          </p:nvCxnSpPr>
          <p:spPr>
            <a:xfrm rot="5400000" flipH="1" flipV="1">
              <a:off x="8105778" y="336585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40">
              <a:extLst>
                <a:ext uri="{FF2B5EF4-FFF2-40B4-BE49-F238E27FC236}">
                  <a16:creationId xmlns:a16="http://schemas.microsoft.com/office/drawing/2014/main" id="{AE630C8F-C950-0049-805E-DC6BF7999C41}"/>
                </a:ext>
              </a:extLst>
            </p:cNvPr>
            <p:cNvCxnSpPr/>
            <p:nvPr/>
          </p:nvCxnSpPr>
          <p:spPr>
            <a:xfrm rot="5400000" flipH="1" flipV="1">
              <a:off x="8105778" y="320866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141">
              <a:extLst>
                <a:ext uri="{FF2B5EF4-FFF2-40B4-BE49-F238E27FC236}">
                  <a16:creationId xmlns:a16="http://schemas.microsoft.com/office/drawing/2014/main" id="{AF97E716-8D02-0C41-8CE5-A1D534A3D50C}"/>
                </a:ext>
              </a:extLst>
            </p:cNvPr>
            <p:cNvCxnSpPr/>
            <p:nvPr/>
          </p:nvCxnSpPr>
          <p:spPr>
            <a:xfrm rot="5400000" flipH="1" flipV="1">
              <a:off x="8105778" y="313006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42">
              <a:extLst>
                <a:ext uri="{FF2B5EF4-FFF2-40B4-BE49-F238E27FC236}">
                  <a16:creationId xmlns:a16="http://schemas.microsoft.com/office/drawing/2014/main" id="{452C1B8C-3F3E-A84A-9E06-E66D2BEC773C}"/>
                </a:ext>
              </a:extLst>
            </p:cNvPr>
            <p:cNvCxnSpPr/>
            <p:nvPr/>
          </p:nvCxnSpPr>
          <p:spPr>
            <a:xfrm rot="5400000" flipH="1" flipV="1">
              <a:off x="8105778" y="305146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43">
              <a:extLst>
                <a:ext uri="{FF2B5EF4-FFF2-40B4-BE49-F238E27FC236}">
                  <a16:creationId xmlns:a16="http://schemas.microsoft.com/office/drawing/2014/main" id="{D9D410BE-0BA0-6E4C-98A9-E6207E74F00D}"/>
                </a:ext>
              </a:extLst>
            </p:cNvPr>
            <p:cNvCxnSpPr/>
            <p:nvPr/>
          </p:nvCxnSpPr>
          <p:spPr>
            <a:xfrm rot="5400000" flipH="1" flipV="1">
              <a:off x="8105778" y="344445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144">
              <a:extLst>
                <a:ext uri="{FF2B5EF4-FFF2-40B4-BE49-F238E27FC236}">
                  <a16:creationId xmlns:a16="http://schemas.microsoft.com/office/drawing/2014/main" id="{C276B608-D217-4748-B8FC-C3765137761A}"/>
                </a:ext>
              </a:extLst>
            </p:cNvPr>
            <p:cNvCxnSpPr/>
            <p:nvPr/>
          </p:nvCxnSpPr>
          <p:spPr>
            <a:xfrm rot="5400000" flipH="1" flipV="1">
              <a:off x="8105778" y="407325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145">
              <a:extLst>
                <a:ext uri="{FF2B5EF4-FFF2-40B4-BE49-F238E27FC236}">
                  <a16:creationId xmlns:a16="http://schemas.microsoft.com/office/drawing/2014/main" id="{0D2BA067-687E-C242-81AD-F87683BA22D5}"/>
                </a:ext>
              </a:extLst>
            </p:cNvPr>
            <p:cNvCxnSpPr/>
            <p:nvPr/>
          </p:nvCxnSpPr>
          <p:spPr>
            <a:xfrm rot="5400000" flipH="1" flipV="1">
              <a:off x="8105778" y="352305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46">
              <a:extLst>
                <a:ext uri="{FF2B5EF4-FFF2-40B4-BE49-F238E27FC236}">
                  <a16:creationId xmlns:a16="http://schemas.microsoft.com/office/drawing/2014/main" id="{2784EC81-4254-C342-9EB0-421E729CF073}"/>
                </a:ext>
              </a:extLst>
            </p:cNvPr>
            <p:cNvCxnSpPr/>
            <p:nvPr/>
          </p:nvCxnSpPr>
          <p:spPr>
            <a:xfrm rot="5400000" flipH="1" flipV="1">
              <a:off x="8105778" y="328726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47">
              <a:extLst>
                <a:ext uri="{FF2B5EF4-FFF2-40B4-BE49-F238E27FC236}">
                  <a16:creationId xmlns:a16="http://schemas.microsoft.com/office/drawing/2014/main" id="{C87E0D55-743E-DF4A-8E3E-392801836D1B}"/>
                </a:ext>
              </a:extLst>
            </p:cNvPr>
            <p:cNvCxnSpPr/>
            <p:nvPr/>
          </p:nvCxnSpPr>
          <p:spPr>
            <a:xfrm rot="5400000" flipH="1" flipV="1">
              <a:off x="8105778" y="297286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48">
              <a:extLst>
                <a:ext uri="{FF2B5EF4-FFF2-40B4-BE49-F238E27FC236}">
                  <a16:creationId xmlns:a16="http://schemas.microsoft.com/office/drawing/2014/main" id="{F10BCFCE-15D6-5E48-B1B5-F28A8ACF1BAE}"/>
                </a:ext>
              </a:extLst>
            </p:cNvPr>
            <p:cNvCxnSpPr/>
            <p:nvPr/>
          </p:nvCxnSpPr>
          <p:spPr>
            <a:xfrm rot="5400000" flipH="1" flipV="1">
              <a:off x="8105778" y="289426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49">
              <a:extLst>
                <a:ext uri="{FF2B5EF4-FFF2-40B4-BE49-F238E27FC236}">
                  <a16:creationId xmlns:a16="http://schemas.microsoft.com/office/drawing/2014/main" id="{1FA76D47-DFF8-9D41-9733-5178FA5A556F}"/>
                </a:ext>
              </a:extLst>
            </p:cNvPr>
            <p:cNvCxnSpPr/>
            <p:nvPr/>
          </p:nvCxnSpPr>
          <p:spPr>
            <a:xfrm rot="5400000" flipH="1" flipV="1">
              <a:off x="8105778" y="281566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50">
              <a:extLst>
                <a:ext uri="{FF2B5EF4-FFF2-40B4-BE49-F238E27FC236}">
                  <a16:creationId xmlns:a16="http://schemas.microsoft.com/office/drawing/2014/main" id="{68213C91-57AB-D347-8442-AB184D6F5A64}"/>
                </a:ext>
              </a:extLst>
            </p:cNvPr>
            <p:cNvCxnSpPr/>
            <p:nvPr/>
          </p:nvCxnSpPr>
          <p:spPr>
            <a:xfrm rot="5400000" flipH="1" flipV="1">
              <a:off x="8105778" y="265846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151">
              <a:extLst>
                <a:ext uri="{FF2B5EF4-FFF2-40B4-BE49-F238E27FC236}">
                  <a16:creationId xmlns:a16="http://schemas.microsoft.com/office/drawing/2014/main" id="{B6C6DF6D-FE67-7642-9AC4-46BC9230CDDA}"/>
                </a:ext>
              </a:extLst>
            </p:cNvPr>
            <p:cNvCxnSpPr/>
            <p:nvPr/>
          </p:nvCxnSpPr>
          <p:spPr>
            <a:xfrm rot="5400000" flipH="1" flipV="1">
              <a:off x="8105778" y="257986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152">
              <a:extLst>
                <a:ext uri="{FF2B5EF4-FFF2-40B4-BE49-F238E27FC236}">
                  <a16:creationId xmlns:a16="http://schemas.microsoft.com/office/drawing/2014/main" id="{61024A6D-5DA3-AB45-8833-324557B07C8B}"/>
                </a:ext>
              </a:extLst>
            </p:cNvPr>
            <p:cNvCxnSpPr/>
            <p:nvPr/>
          </p:nvCxnSpPr>
          <p:spPr>
            <a:xfrm rot="5400000" flipH="1" flipV="1">
              <a:off x="8105778" y="250127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53">
              <a:extLst>
                <a:ext uri="{FF2B5EF4-FFF2-40B4-BE49-F238E27FC236}">
                  <a16:creationId xmlns:a16="http://schemas.microsoft.com/office/drawing/2014/main" id="{804E2963-5DE9-A149-B101-5650DE8DB961}"/>
                </a:ext>
              </a:extLst>
            </p:cNvPr>
            <p:cNvCxnSpPr/>
            <p:nvPr/>
          </p:nvCxnSpPr>
          <p:spPr>
            <a:xfrm rot="5400000" flipH="1" flipV="1">
              <a:off x="8105778" y="242267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154">
              <a:extLst>
                <a:ext uri="{FF2B5EF4-FFF2-40B4-BE49-F238E27FC236}">
                  <a16:creationId xmlns:a16="http://schemas.microsoft.com/office/drawing/2014/main" id="{44EBDCFB-792D-2649-8F11-A0E7297FAA32}"/>
                </a:ext>
              </a:extLst>
            </p:cNvPr>
            <p:cNvCxnSpPr/>
            <p:nvPr/>
          </p:nvCxnSpPr>
          <p:spPr>
            <a:xfrm rot="5400000" flipH="1" flipV="1">
              <a:off x="8105778" y="234407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155">
              <a:extLst>
                <a:ext uri="{FF2B5EF4-FFF2-40B4-BE49-F238E27FC236}">
                  <a16:creationId xmlns:a16="http://schemas.microsoft.com/office/drawing/2014/main" id="{3F5CAEEA-48C4-8F46-8D85-EF4579C4F30F}"/>
                </a:ext>
              </a:extLst>
            </p:cNvPr>
            <p:cNvCxnSpPr/>
            <p:nvPr/>
          </p:nvCxnSpPr>
          <p:spPr>
            <a:xfrm rot="5400000" flipH="1" flipV="1">
              <a:off x="8105778" y="226547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156">
              <a:extLst>
                <a:ext uri="{FF2B5EF4-FFF2-40B4-BE49-F238E27FC236}">
                  <a16:creationId xmlns:a16="http://schemas.microsoft.com/office/drawing/2014/main" id="{8E2A72E5-0E40-6048-A29C-0A7E9B9B8FB5}"/>
                </a:ext>
              </a:extLst>
            </p:cNvPr>
            <p:cNvCxnSpPr/>
            <p:nvPr/>
          </p:nvCxnSpPr>
          <p:spPr>
            <a:xfrm rot="5400000" flipH="1" flipV="1">
              <a:off x="8105778" y="202967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157">
              <a:extLst>
                <a:ext uri="{FF2B5EF4-FFF2-40B4-BE49-F238E27FC236}">
                  <a16:creationId xmlns:a16="http://schemas.microsoft.com/office/drawing/2014/main" id="{5D804098-96D6-1F4E-9BDB-C4739506224F}"/>
                </a:ext>
              </a:extLst>
            </p:cNvPr>
            <p:cNvCxnSpPr/>
            <p:nvPr/>
          </p:nvCxnSpPr>
          <p:spPr>
            <a:xfrm rot="5400000" flipH="1" flipV="1">
              <a:off x="8105778" y="187247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158">
              <a:extLst>
                <a:ext uri="{FF2B5EF4-FFF2-40B4-BE49-F238E27FC236}">
                  <a16:creationId xmlns:a16="http://schemas.microsoft.com/office/drawing/2014/main" id="{1AFA7E08-0C21-AB4F-BBA2-FDA2FBBACC36}"/>
                </a:ext>
              </a:extLst>
            </p:cNvPr>
            <p:cNvCxnSpPr/>
            <p:nvPr/>
          </p:nvCxnSpPr>
          <p:spPr>
            <a:xfrm rot="5400000" flipH="1" flipV="1">
              <a:off x="8105778" y="179387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159">
              <a:extLst>
                <a:ext uri="{FF2B5EF4-FFF2-40B4-BE49-F238E27FC236}">
                  <a16:creationId xmlns:a16="http://schemas.microsoft.com/office/drawing/2014/main" id="{FCF3C41A-EC13-1643-8FCC-89DF43206DEB}"/>
                </a:ext>
              </a:extLst>
            </p:cNvPr>
            <p:cNvCxnSpPr/>
            <p:nvPr/>
          </p:nvCxnSpPr>
          <p:spPr>
            <a:xfrm rot="5400000" flipH="1" flipV="1">
              <a:off x="8105778" y="171528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160">
              <a:extLst>
                <a:ext uri="{FF2B5EF4-FFF2-40B4-BE49-F238E27FC236}">
                  <a16:creationId xmlns:a16="http://schemas.microsoft.com/office/drawing/2014/main" id="{AC84660C-E3DD-3D48-BBB6-BE3F9892F67E}"/>
                </a:ext>
              </a:extLst>
            </p:cNvPr>
            <p:cNvCxnSpPr/>
            <p:nvPr/>
          </p:nvCxnSpPr>
          <p:spPr>
            <a:xfrm rot="5400000" flipH="1" flipV="1">
              <a:off x="8105778" y="210827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161">
              <a:extLst>
                <a:ext uri="{FF2B5EF4-FFF2-40B4-BE49-F238E27FC236}">
                  <a16:creationId xmlns:a16="http://schemas.microsoft.com/office/drawing/2014/main" id="{43687D36-18E0-6F4D-8639-53E9469CCF46}"/>
                </a:ext>
              </a:extLst>
            </p:cNvPr>
            <p:cNvCxnSpPr/>
            <p:nvPr/>
          </p:nvCxnSpPr>
          <p:spPr>
            <a:xfrm rot="5400000" flipH="1" flipV="1">
              <a:off x="8105778" y="273706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162">
              <a:extLst>
                <a:ext uri="{FF2B5EF4-FFF2-40B4-BE49-F238E27FC236}">
                  <a16:creationId xmlns:a16="http://schemas.microsoft.com/office/drawing/2014/main" id="{1011700E-3FDC-874D-87A5-D79D65F4EDC9}"/>
                </a:ext>
              </a:extLst>
            </p:cNvPr>
            <p:cNvCxnSpPr/>
            <p:nvPr/>
          </p:nvCxnSpPr>
          <p:spPr>
            <a:xfrm rot="5400000" flipH="1" flipV="1">
              <a:off x="8105778" y="218687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63">
              <a:extLst>
                <a:ext uri="{FF2B5EF4-FFF2-40B4-BE49-F238E27FC236}">
                  <a16:creationId xmlns:a16="http://schemas.microsoft.com/office/drawing/2014/main" id="{BE19AADD-E5AB-1E47-85BB-1244F9AFA53A}"/>
                </a:ext>
              </a:extLst>
            </p:cNvPr>
            <p:cNvCxnSpPr/>
            <p:nvPr/>
          </p:nvCxnSpPr>
          <p:spPr>
            <a:xfrm rot="5400000" flipH="1" flipV="1">
              <a:off x="8105778" y="195107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164">
              <a:extLst>
                <a:ext uri="{FF2B5EF4-FFF2-40B4-BE49-F238E27FC236}">
                  <a16:creationId xmlns:a16="http://schemas.microsoft.com/office/drawing/2014/main" id="{8D02CBF3-FBFB-6146-BF30-FF240E140C0B}"/>
                </a:ext>
              </a:extLst>
            </p:cNvPr>
            <p:cNvCxnSpPr/>
            <p:nvPr/>
          </p:nvCxnSpPr>
          <p:spPr>
            <a:xfrm rot="5400000" flipH="1" flipV="1">
              <a:off x="8105778" y="163668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165">
              <a:extLst>
                <a:ext uri="{FF2B5EF4-FFF2-40B4-BE49-F238E27FC236}">
                  <a16:creationId xmlns:a16="http://schemas.microsoft.com/office/drawing/2014/main" id="{74E6F17C-02D2-DD49-AA42-565FA2D32110}"/>
                </a:ext>
              </a:extLst>
            </p:cNvPr>
            <p:cNvCxnSpPr/>
            <p:nvPr/>
          </p:nvCxnSpPr>
          <p:spPr>
            <a:xfrm rot="5400000" flipH="1" flipV="1">
              <a:off x="8105778" y="155808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66">
              <a:extLst>
                <a:ext uri="{FF2B5EF4-FFF2-40B4-BE49-F238E27FC236}">
                  <a16:creationId xmlns:a16="http://schemas.microsoft.com/office/drawing/2014/main" id="{16F3CCC9-6E08-3148-8867-5B716C529E6D}"/>
                </a:ext>
              </a:extLst>
            </p:cNvPr>
            <p:cNvCxnSpPr/>
            <p:nvPr/>
          </p:nvCxnSpPr>
          <p:spPr>
            <a:xfrm rot="5400000" flipH="1" flipV="1">
              <a:off x="8105778" y="147948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167">
              <a:extLst>
                <a:ext uri="{FF2B5EF4-FFF2-40B4-BE49-F238E27FC236}">
                  <a16:creationId xmlns:a16="http://schemas.microsoft.com/office/drawing/2014/main" id="{B270C461-ED67-934C-95AB-8142B20EAAFC}"/>
                </a:ext>
              </a:extLst>
            </p:cNvPr>
            <p:cNvCxnSpPr/>
            <p:nvPr/>
          </p:nvCxnSpPr>
          <p:spPr>
            <a:xfrm rot="5400000" flipH="1" flipV="1">
              <a:off x="8105778" y="132228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168">
              <a:extLst>
                <a:ext uri="{FF2B5EF4-FFF2-40B4-BE49-F238E27FC236}">
                  <a16:creationId xmlns:a16="http://schemas.microsoft.com/office/drawing/2014/main" id="{7FDD65C5-5351-DF4C-BC77-2152EFCD7F73}"/>
                </a:ext>
              </a:extLst>
            </p:cNvPr>
            <p:cNvCxnSpPr/>
            <p:nvPr/>
          </p:nvCxnSpPr>
          <p:spPr>
            <a:xfrm rot="5400000" flipH="1" flipV="1">
              <a:off x="8105778" y="124368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169">
              <a:extLst>
                <a:ext uri="{FF2B5EF4-FFF2-40B4-BE49-F238E27FC236}">
                  <a16:creationId xmlns:a16="http://schemas.microsoft.com/office/drawing/2014/main" id="{02681F95-55C6-DC43-9196-3EB507593D8B}"/>
                </a:ext>
              </a:extLst>
            </p:cNvPr>
            <p:cNvCxnSpPr/>
            <p:nvPr/>
          </p:nvCxnSpPr>
          <p:spPr>
            <a:xfrm rot="5400000" flipH="1" flipV="1">
              <a:off x="8105778" y="116508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170">
              <a:extLst>
                <a:ext uri="{FF2B5EF4-FFF2-40B4-BE49-F238E27FC236}">
                  <a16:creationId xmlns:a16="http://schemas.microsoft.com/office/drawing/2014/main" id="{894488A6-2024-2944-A8B5-CDF35E5D83D4}"/>
                </a:ext>
              </a:extLst>
            </p:cNvPr>
            <p:cNvCxnSpPr/>
            <p:nvPr/>
          </p:nvCxnSpPr>
          <p:spPr>
            <a:xfrm rot="5400000" flipH="1" flipV="1">
              <a:off x="8105778" y="108648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171">
              <a:extLst>
                <a:ext uri="{FF2B5EF4-FFF2-40B4-BE49-F238E27FC236}">
                  <a16:creationId xmlns:a16="http://schemas.microsoft.com/office/drawing/2014/main" id="{E521759C-4960-F342-B8CF-2C49D0E55228}"/>
                </a:ext>
              </a:extLst>
            </p:cNvPr>
            <p:cNvCxnSpPr/>
            <p:nvPr/>
          </p:nvCxnSpPr>
          <p:spPr>
            <a:xfrm rot="5400000" flipH="1" flipV="1">
              <a:off x="8105778" y="100788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172">
              <a:extLst>
                <a:ext uri="{FF2B5EF4-FFF2-40B4-BE49-F238E27FC236}">
                  <a16:creationId xmlns:a16="http://schemas.microsoft.com/office/drawing/2014/main" id="{F42D6578-9AAD-AA4A-BFF9-58B197829B98}"/>
                </a:ext>
              </a:extLst>
            </p:cNvPr>
            <p:cNvCxnSpPr/>
            <p:nvPr/>
          </p:nvCxnSpPr>
          <p:spPr>
            <a:xfrm rot="5400000" flipH="1" flipV="1">
              <a:off x="8105778" y="92929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173">
              <a:extLst>
                <a:ext uri="{FF2B5EF4-FFF2-40B4-BE49-F238E27FC236}">
                  <a16:creationId xmlns:a16="http://schemas.microsoft.com/office/drawing/2014/main" id="{910E9394-21AD-8D49-B781-F5439F6E8AB6}"/>
                </a:ext>
              </a:extLst>
            </p:cNvPr>
            <p:cNvCxnSpPr/>
            <p:nvPr/>
          </p:nvCxnSpPr>
          <p:spPr>
            <a:xfrm rot="5400000" flipH="1" flipV="1">
              <a:off x="8105778" y="693493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174">
              <a:extLst>
                <a:ext uri="{FF2B5EF4-FFF2-40B4-BE49-F238E27FC236}">
                  <a16:creationId xmlns:a16="http://schemas.microsoft.com/office/drawing/2014/main" id="{44C58BB5-140C-CC44-9BD4-A8D14295E657}"/>
                </a:ext>
              </a:extLst>
            </p:cNvPr>
            <p:cNvCxnSpPr/>
            <p:nvPr/>
          </p:nvCxnSpPr>
          <p:spPr>
            <a:xfrm rot="5400000" flipH="1" flipV="1">
              <a:off x="8105778" y="536295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175">
              <a:extLst>
                <a:ext uri="{FF2B5EF4-FFF2-40B4-BE49-F238E27FC236}">
                  <a16:creationId xmlns:a16="http://schemas.microsoft.com/office/drawing/2014/main" id="{C8DADDB8-BEEB-D440-97F7-A00B98E0B3B0}"/>
                </a:ext>
              </a:extLst>
            </p:cNvPr>
            <p:cNvCxnSpPr/>
            <p:nvPr/>
          </p:nvCxnSpPr>
          <p:spPr>
            <a:xfrm rot="5400000" flipH="1" flipV="1">
              <a:off x="8105778" y="457696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176">
              <a:extLst>
                <a:ext uri="{FF2B5EF4-FFF2-40B4-BE49-F238E27FC236}">
                  <a16:creationId xmlns:a16="http://schemas.microsoft.com/office/drawing/2014/main" id="{92370E47-2886-374D-9D3D-04A167AE36A4}"/>
                </a:ext>
              </a:extLst>
            </p:cNvPr>
            <p:cNvCxnSpPr/>
            <p:nvPr/>
          </p:nvCxnSpPr>
          <p:spPr>
            <a:xfrm rot="5400000" flipH="1" flipV="1">
              <a:off x="8105778" y="379097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177">
              <a:extLst>
                <a:ext uri="{FF2B5EF4-FFF2-40B4-BE49-F238E27FC236}">
                  <a16:creationId xmlns:a16="http://schemas.microsoft.com/office/drawing/2014/main" id="{06CCCB04-82E8-F24F-948D-AD81D40F58CE}"/>
                </a:ext>
              </a:extLst>
            </p:cNvPr>
            <p:cNvCxnSpPr/>
            <p:nvPr/>
          </p:nvCxnSpPr>
          <p:spPr>
            <a:xfrm rot="5400000" flipH="1" flipV="1">
              <a:off x="8105778" y="772092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178">
              <a:extLst>
                <a:ext uri="{FF2B5EF4-FFF2-40B4-BE49-F238E27FC236}">
                  <a16:creationId xmlns:a16="http://schemas.microsoft.com/office/drawing/2014/main" id="{93CE6FF2-5EC3-A242-AC4D-73D6871BCF9F}"/>
                </a:ext>
              </a:extLst>
            </p:cNvPr>
            <p:cNvCxnSpPr/>
            <p:nvPr/>
          </p:nvCxnSpPr>
          <p:spPr>
            <a:xfrm rot="5400000" flipH="1" flipV="1">
              <a:off x="8105778" y="140088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179">
              <a:extLst>
                <a:ext uri="{FF2B5EF4-FFF2-40B4-BE49-F238E27FC236}">
                  <a16:creationId xmlns:a16="http://schemas.microsoft.com/office/drawing/2014/main" id="{ABB74BDD-F537-8140-A66B-84B91332E586}"/>
                </a:ext>
              </a:extLst>
            </p:cNvPr>
            <p:cNvCxnSpPr/>
            <p:nvPr/>
          </p:nvCxnSpPr>
          <p:spPr>
            <a:xfrm rot="5400000" flipH="1" flipV="1">
              <a:off x="8105778" y="85069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180">
              <a:extLst>
                <a:ext uri="{FF2B5EF4-FFF2-40B4-BE49-F238E27FC236}">
                  <a16:creationId xmlns:a16="http://schemas.microsoft.com/office/drawing/2014/main" id="{67AD0254-F6F1-2B4D-BDBF-3C4E03CC81C4}"/>
                </a:ext>
              </a:extLst>
            </p:cNvPr>
            <p:cNvCxnSpPr/>
            <p:nvPr/>
          </p:nvCxnSpPr>
          <p:spPr>
            <a:xfrm rot="5400000" flipH="1" flipV="1">
              <a:off x="8105778" y="614894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181">
              <a:extLst>
                <a:ext uri="{FF2B5EF4-FFF2-40B4-BE49-F238E27FC236}">
                  <a16:creationId xmlns:a16="http://schemas.microsoft.com/office/drawing/2014/main" id="{35FFADA0-1984-8B4C-BBEB-FD9537657719}"/>
                </a:ext>
              </a:extLst>
            </p:cNvPr>
            <p:cNvCxnSpPr/>
            <p:nvPr/>
          </p:nvCxnSpPr>
          <p:spPr>
            <a:xfrm rot="5400000" flipH="1" flipV="1">
              <a:off x="8105778" y="300498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182">
              <a:extLst>
                <a:ext uri="{FF2B5EF4-FFF2-40B4-BE49-F238E27FC236}">
                  <a16:creationId xmlns:a16="http://schemas.microsoft.com/office/drawing/2014/main" id="{1A85D755-2D4A-2642-9BA2-7C9AA84521F9}"/>
                </a:ext>
              </a:extLst>
            </p:cNvPr>
            <p:cNvCxnSpPr/>
            <p:nvPr/>
          </p:nvCxnSpPr>
          <p:spPr>
            <a:xfrm rot="5400000" flipH="1" flipV="1">
              <a:off x="8105778" y="221899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183">
              <a:extLst>
                <a:ext uri="{FF2B5EF4-FFF2-40B4-BE49-F238E27FC236}">
                  <a16:creationId xmlns:a16="http://schemas.microsoft.com/office/drawing/2014/main" id="{E55E8BD8-0AF1-8346-B050-01B34BD32CAF}"/>
                </a:ext>
              </a:extLst>
            </p:cNvPr>
            <p:cNvCxnSpPr/>
            <p:nvPr/>
          </p:nvCxnSpPr>
          <p:spPr>
            <a:xfrm rot="5400000" flipH="1" flipV="1">
              <a:off x="8105778" y="1433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184">
              <a:extLst>
                <a:ext uri="{FF2B5EF4-FFF2-40B4-BE49-F238E27FC236}">
                  <a16:creationId xmlns:a16="http://schemas.microsoft.com/office/drawing/2014/main" id="{1D6F7FE1-9292-A14E-98ED-00B5973F6AFB}"/>
                </a:ext>
              </a:extLst>
            </p:cNvPr>
            <p:cNvCxnSpPr/>
            <p:nvPr/>
          </p:nvCxnSpPr>
          <p:spPr>
            <a:xfrm flipV="1">
              <a:off x="8105778" y="0"/>
              <a:ext cx="228600" cy="214702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185">
              <a:extLst>
                <a:ext uri="{FF2B5EF4-FFF2-40B4-BE49-F238E27FC236}">
                  <a16:creationId xmlns:a16="http://schemas.microsoft.com/office/drawing/2014/main" id="{8BFEF837-E78A-F649-9863-FCFA211E31BC}"/>
                </a:ext>
              </a:extLst>
            </p:cNvPr>
            <p:cNvCxnSpPr/>
            <p:nvPr/>
          </p:nvCxnSpPr>
          <p:spPr>
            <a:xfrm flipV="1">
              <a:off x="8105778" y="0"/>
              <a:ext cx="154644" cy="136103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186">
              <a:extLst>
                <a:ext uri="{FF2B5EF4-FFF2-40B4-BE49-F238E27FC236}">
                  <a16:creationId xmlns:a16="http://schemas.microsoft.com/office/drawing/2014/main" id="{B65372CB-572D-2F47-BAD3-FF07E0B2AF8F}"/>
                </a:ext>
              </a:extLst>
            </p:cNvPr>
            <p:cNvCxnSpPr/>
            <p:nvPr/>
          </p:nvCxnSpPr>
          <p:spPr>
            <a:xfrm rot="5400000" flipH="1" flipV="1">
              <a:off x="8105778" y="64701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A6BCBC4A-5C36-FC46-A2B8-2859801B69DB}"/>
              </a:ext>
            </a:extLst>
          </p:cNvPr>
          <p:cNvSpPr/>
          <p:nvPr userDrawn="1"/>
        </p:nvSpPr>
        <p:spPr>
          <a:xfrm>
            <a:off x="7558001" y="6803999"/>
            <a:ext cx="4633999" cy="63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noProof="0"/>
          </a:p>
        </p:txBody>
      </p:sp>
      <p:sp>
        <p:nvSpPr>
          <p:cNvPr id="8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62088" y="0"/>
            <a:ext cx="4629912" cy="68031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fr-CA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32826925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image horizonta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18C231B-4796-C24E-9614-BBE6D8E92EE5}"/>
              </a:ext>
            </a:extLst>
          </p:cNvPr>
          <p:cNvGrpSpPr/>
          <p:nvPr userDrawn="1"/>
        </p:nvGrpSpPr>
        <p:grpSpPr>
          <a:xfrm>
            <a:off x="4248402" y="4419807"/>
            <a:ext cx="7943598" cy="228600"/>
            <a:chOff x="2021200" y="4724400"/>
            <a:chExt cx="7943598" cy="228600"/>
          </a:xfrm>
        </p:grpSpPr>
        <p:cxnSp>
          <p:nvCxnSpPr>
            <p:cNvPr id="13" name="Straight Connector 11">
              <a:extLst>
                <a:ext uri="{FF2B5EF4-FFF2-40B4-BE49-F238E27FC236}">
                  <a16:creationId xmlns:a16="http://schemas.microsoft.com/office/drawing/2014/main" id="{4D091AF9-C5D1-F04C-A676-60ADC5DEB105}"/>
                </a:ext>
              </a:extLst>
            </p:cNvPr>
            <p:cNvCxnSpPr/>
            <p:nvPr/>
          </p:nvCxnSpPr>
          <p:spPr>
            <a:xfrm flipV="1">
              <a:off x="202120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>
              <a:extLst>
                <a:ext uri="{FF2B5EF4-FFF2-40B4-BE49-F238E27FC236}">
                  <a16:creationId xmlns:a16="http://schemas.microsoft.com/office/drawing/2014/main" id="{52B17632-4A70-594C-8FA3-639C8319C785}"/>
                </a:ext>
              </a:extLst>
            </p:cNvPr>
            <p:cNvCxnSpPr/>
            <p:nvPr/>
          </p:nvCxnSpPr>
          <p:spPr>
            <a:xfrm flipV="1">
              <a:off x="209979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3">
              <a:extLst>
                <a:ext uri="{FF2B5EF4-FFF2-40B4-BE49-F238E27FC236}">
                  <a16:creationId xmlns:a16="http://schemas.microsoft.com/office/drawing/2014/main" id="{A26B46EF-0D3E-F047-8752-31CEAD2407D1}"/>
                </a:ext>
              </a:extLst>
            </p:cNvPr>
            <p:cNvCxnSpPr/>
            <p:nvPr/>
          </p:nvCxnSpPr>
          <p:spPr>
            <a:xfrm flipV="1">
              <a:off x="225699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4">
              <a:extLst>
                <a:ext uri="{FF2B5EF4-FFF2-40B4-BE49-F238E27FC236}">
                  <a16:creationId xmlns:a16="http://schemas.microsoft.com/office/drawing/2014/main" id="{E031C87A-A52F-044C-B511-FA202993753D}"/>
                </a:ext>
              </a:extLst>
            </p:cNvPr>
            <p:cNvCxnSpPr/>
            <p:nvPr/>
          </p:nvCxnSpPr>
          <p:spPr>
            <a:xfrm flipV="1">
              <a:off x="233559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5">
              <a:extLst>
                <a:ext uri="{FF2B5EF4-FFF2-40B4-BE49-F238E27FC236}">
                  <a16:creationId xmlns:a16="http://schemas.microsoft.com/office/drawing/2014/main" id="{2CFD704A-20A1-0A49-BAA0-C5201A679636}"/>
                </a:ext>
              </a:extLst>
            </p:cNvPr>
            <p:cNvCxnSpPr/>
            <p:nvPr/>
          </p:nvCxnSpPr>
          <p:spPr>
            <a:xfrm flipV="1">
              <a:off x="241419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">
              <a:extLst>
                <a:ext uri="{FF2B5EF4-FFF2-40B4-BE49-F238E27FC236}">
                  <a16:creationId xmlns:a16="http://schemas.microsoft.com/office/drawing/2014/main" id="{810861BA-4DC9-BB4A-BA33-FBE0C66F65D9}"/>
                </a:ext>
              </a:extLst>
            </p:cNvPr>
            <p:cNvCxnSpPr/>
            <p:nvPr/>
          </p:nvCxnSpPr>
          <p:spPr>
            <a:xfrm flipV="1">
              <a:off x="249279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7">
              <a:extLst>
                <a:ext uri="{FF2B5EF4-FFF2-40B4-BE49-F238E27FC236}">
                  <a16:creationId xmlns:a16="http://schemas.microsoft.com/office/drawing/2014/main" id="{ADD00E6E-81F9-2543-9F35-6CCE6CB8C889}"/>
                </a:ext>
              </a:extLst>
            </p:cNvPr>
            <p:cNvCxnSpPr/>
            <p:nvPr/>
          </p:nvCxnSpPr>
          <p:spPr>
            <a:xfrm flipV="1">
              <a:off x="257139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8">
              <a:extLst>
                <a:ext uri="{FF2B5EF4-FFF2-40B4-BE49-F238E27FC236}">
                  <a16:creationId xmlns:a16="http://schemas.microsoft.com/office/drawing/2014/main" id="{BA0AFD11-0707-DC40-8790-3D7868557391}"/>
                </a:ext>
              </a:extLst>
            </p:cNvPr>
            <p:cNvCxnSpPr/>
            <p:nvPr/>
          </p:nvCxnSpPr>
          <p:spPr>
            <a:xfrm flipV="1">
              <a:off x="264999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9">
              <a:extLst>
                <a:ext uri="{FF2B5EF4-FFF2-40B4-BE49-F238E27FC236}">
                  <a16:creationId xmlns:a16="http://schemas.microsoft.com/office/drawing/2014/main" id="{C8594292-010F-0E4F-A294-1C49C434CEA5}"/>
                </a:ext>
              </a:extLst>
            </p:cNvPr>
            <p:cNvCxnSpPr/>
            <p:nvPr/>
          </p:nvCxnSpPr>
          <p:spPr>
            <a:xfrm flipV="1">
              <a:off x="288578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0">
              <a:extLst>
                <a:ext uri="{FF2B5EF4-FFF2-40B4-BE49-F238E27FC236}">
                  <a16:creationId xmlns:a16="http://schemas.microsoft.com/office/drawing/2014/main" id="{58B3FDE0-5FCE-E649-AD66-840E378B1190}"/>
                </a:ext>
              </a:extLst>
            </p:cNvPr>
            <p:cNvCxnSpPr/>
            <p:nvPr/>
          </p:nvCxnSpPr>
          <p:spPr>
            <a:xfrm flipV="1">
              <a:off x="304298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1">
              <a:extLst>
                <a:ext uri="{FF2B5EF4-FFF2-40B4-BE49-F238E27FC236}">
                  <a16:creationId xmlns:a16="http://schemas.microsoft.com/office/drawing/2014/main" id="{7753BB81-39F2-3546-8296-67F9D4362AEC}"/>
                </a:ext>
              </a:extLst>
            </p:cNvPr>
            <p:cNvCxnSpPr/>
            <p:nvPr/>
          </p:nvCxnSpPr>
          <p:spPr>
            <a:xfrm flipV="1">
              <a:off x="312158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2">
              <a:extLst>
                <a:ext uri="{FF2B5EF4-FFF2-40B4-BE49-F238E27FC236}">
                  <a16:creationId xmlns:a16="http://schemas.microsoft.com/office/drawing/2014/main" id="{7818E891-FC09-AE4C-AA3D-9B8EDA7DE7CC}"/>
                </a:ext>
              </a:extLst>
            </p:cNvPr>
            <p:cNvCxnSpPr/>
            <p:nvPr/>
          </p:nvCxnSpPr>
          <p:spPr>
            <a:xfrm flipV="1">
              <a:off x="320018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3">
              <a:extLst>
                <a:ext uri="{FF2B5EF4-FFF2-40B4-BE49-F238E27FC236}">
                  <a16:creationId xmlns:a16="http://schemas.microsoft.com/office/drawing/2014/main" id="{25CAF049-9249-8949-A775-28CBC554941F}"/>
                </a:ext>
              </a:extLst>
            </p:cNvPr>
            <p:cNvCxnSpPr/>
            <p:nvPr/>
          </p:nvCxnSpPr>
          <p:spPr>
            <a:xfrm flipV="1">
              <a:off x="280719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4">
              <a:extLst>
                <a:ext uri="{FF2B5EF4-FFF2-40B4-BE49-F238E27FC236}">
                  <a16:creationId xmlns:a16="http://schemas.microsoft.com/office/drawing/2014/main" id="{5CFA1C38-6C4F-3645-BDCD-CD90CBCCFE8C}"/>
                </a:ext>
              </a:extLst>
            </p:cNvPr>
            <p:cNvCxnSpPr/>
            <p:nvPr/>
          </p:nvCxnSpPr>
          <p:spPr>
            <a:xfrm flipV="1">
              <a:off x="217839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5">
              <a:extLst>
                <a:ext uri="{FF2B5EF4-FFF2-40B4-BE49-F238E27FC236}">
                  <a16:creationId xmlns:a16="http://schemas.microsoft.com/office/drawing/2014/main" id="{99550E20-DC6E-C24A-B1E5-6452E913A294}"/>
                </a:ext>
              </a:extLst>
            </p:cNvPr>
            <p:cNvCxnSpPr/>
            <p:nvPr/>
          </p:nvCxnSpPr>
          <p:spPr>
            <a:xfrm flipV="1">
              <a:off x="272859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6">
              <a:extLst>
                <a:ext uri="{FF2B5EF4-FFF2-40B4-BE49-F238E27FC236}">
                  <a16:creationId xmlns:a16="http://schemas.microsoft.com/office/drawing/2014/main" id="{B62634C7-745F-F147-AC46-EF1D0342F7BA}"/>
                </a:ext>
              </a:extLst>
            </p:cNvPr>
            <p:cNvCxnSpPr/>
            <p:nvPr/>
          </p:nvCxnSpPr>
          <p:spPr>
            <a:xfrm flipV="1">
              <a:off x="296438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7">
              <a:extLst>
                <a:ext uri="{FF2B5EF4-FFF2-40B4-BE49-F238E27FC236}">
                  <a16:creationId xmlns:a16="http://schemas.microsoft.com/office/drawing/2014/main" id="{796EBB2E-762E-CD4F-B547-CB6FC24632A8}"/>
                </a:ext>
              </a:extLst>
            </p:cNvPr>
            <p:cNvCxnSpPr/>
            <p:nvPr/>
          </p:nvCxnSpPr>
          <p:spPr>
            <a:xfrm flipV="1">
              <a:off x="327878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8">
              <a:extLst>
                <a:ext uri="{FF2B5EF4-FFF2-40B4-BE49-F238E27FC236}">
                  <a16:creationId xmlns:a16="http://schemas.microsoft.com/office/drawing/2014/main" id="{D7C59886-D635-4E4F-B7FD-50820DBAADC8}"/>
                </a:ext>
              </a:extLst>
            </p:cNvPr>
            <p:cNvCxnSpPr/>
            <p:nvPr/>
          </p:nvCxnSpPr>
          <p:spPr>
            <a:xfrm flipV="1">
              <a:off x="335738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9">
              <a:extLst>
                <a:ext uri="{FF2B5EF4-FFF2-40B4-BE49-F238E27FC236}">
                  <a16:creationId xmlns:a16="http://schemas.microsoft.com/office/drawing/2014/main" id="{901E0EE2-A685-A845-A5B3-707E561CE5E8}"/>
                </a:ext>
              </a:extLst>
            </p:cNvPr>
            <p:cNvCxnSpPr/>
            <p:nvPr/>
          </p:nvCxnSpPr>
          <p:spPr>
            <a:xfrm flipV="1">
              <a:off x="343598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0">
              <a:extLst>
                <a:ext uri="{FF2B5EF4-FFF2-40B4-BE49-F238E27FC236}">
                  <a16:creationId xmlns:a16="http://schemas.microsoft.com/office/drawing/2014/main" id="{0540E2C4-3958-434F-8448-54B62EA02C52}"/>
                </a:ext>
              </a:extLst>
            </p:cNvPr>
            <p:cNvCxnSpPr/>
            <p:nvPr/>
          </p:nvCxnSpPr>
          <p:spPr>
            <a:xfrm flipV="1">
              <a:off x="359318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1">
              <a:extLst>
                <a:ext uri="{FF2B5EF4-FFF2-40B4-BE49-F238E27FC236}">
                  <a16:creationId xmlns:a16="http://schemas.microsoft.com/office/drawing/2014/main" id="{71E6F005-2A3E-B247-A4B6-2975AC6D543A}"/>
                </a:ext>
              </a:extLst>
            </p:cNvPr>
            <p:cNvCxnSpPr/>
            <p:nvPr/>
          </p:nvCxnSpPr>
          <p:spPr>
            <a:xfrm flipV="1">
              <a:off x="367177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2">
              <a:extLst>
                <a:ext uri="{FF2B5EF4-FFF2-40B4-BE49-F238E27FC236}">
                  <a16:creationId xmlns:a16="http://schemas.microsoft.com/office/drawing/2014/main" id="{6C5A5D30-24B4-2848-B76A-33E16B839A7E}"/>
                </a:ext>
              </a:extLst>
            </p:cNvPr>
            <p:cNvCxnSpPr/>
            <p:nvPr/>
          </p:nvCxnSpPr>
          <p:spPr>
            <a:xfrm flipV="1">
              <a:off x="375037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3">
              <a:extLst>
                <a:ext uri="{FF2B5EF4-FFF2-40B4-BE49-F238E27FC236}">
                  <a16:creationId xmlns:a16="http://schemas.microsoft.com/office/drawing/2014/main" id="{95149803-AE9B-B447-AF1F-97C3B48F476F}"/>
                </a:ext>
              </a:extLst>
            </p:cNvPr>
            <p:cNvCxnSpPr/>
            <p:nvPr/>
          </p:nvCxnSpPr>
          <p:spPr>
            <a:xfrm flipV="1">
              <a:off x="382897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4">
              <a:extLst>
                <a:ext uri="{FF2B5EF4-FFF2-40B4-BE49-F238E27FC236}">
                  <a16:creationId xmlns:a16="http://schemas.microsoft.com/office/drawing/2014/main" id="{38BDF8D7-33E5-7748-A4CB-EE8084288820}"/>
                </a:ext>
              </a:extLst>
            </p:cNvPr>
            <p:cNvCxnSpPr/>
            <p:nvPr/>
          </p:nvCxnSpPr>
          <p:spPr>
            <a:xfrm flipV="1">
              <a:off x="390757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5">
              <a:extLst>
                <a:ext uri="{FF2B5EF4-FFF2-40B4-BE49-F238E27FC236}">
                  <a16:creationId xmlns:a16="http://schemas.microsoft.com/office/drawing/2014/main" id="{0300FD14-C55C-A640-9090-19F77E90726A}"/>
                </a:ext>
              </a:extLst>
            </p:cNvPr>
            <p:cNvCxnSpPr/>
            <p:nvPr/>
          </p:nvCxnSpPr>
          <p:spPr>
            <a:xfrm flipV="1">
              <a:off x="398617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6">
              <a:extLst>
                <a:ext uri="{FF2B5EF4-FFF2-40B4-BE49-F238E27FC236}">
                  <a16:creationId xmlns:a16="http://schemas.microsoft.com/office/drawing/2014/main" id="{E1E41B2F-6B42-2446-9C60-08BEE3B671AE}"/>
                </a:ext>
              </a:extLst>
            </p:cNvPr>
            <p:cNvCxnSpPr/>
            <p:nvPr/>
          </p:nvCxnSpPr>
          <p:spPr>
            <a:xfrm flipV="1">
              <a:off x="422197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7">
              <a:extLst>
                <a:ext uri="{FF2B5EF4-FFF2-40B4-BE49-F238E27FC236}">
                  <a16:creationId xmlns:a16="http://schemas.microsoft.com/office/drawing/2014/main" id="{1939FB3E-385E-DB4A-927E-6E9C7FFE2255}"/>
                </a:ext>
              </a:extLst>
            </p:cNvPr>
            <p:cNvCxnSpPr/>
            <p:nvPr/>
          </p:nvCxnSpPr>
          <p:spPr>
            <a:xfrm flipV="1">
              <a:off x="437917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8">
              <a:extLst>
                <a:ext uri="{FF2B5EF4-FFF2-40B4-BE49-F238E27FC236}">
                  <a16:creationId xmlns:a16="http://schemas.microsoft.com/office/drawing/2014/main" id="{DA15BD84-53CC-EF4D-BA38-EDF8215B3CB7}"/>
                </a:ext>
              </a:extLst>
            </p:cNvPr>
            <p:cNvCxnSpPr/>
            <p:nvPr/>
          </p:nvCxnSpPr>
          <p:spPr>
            <a:xfrm flipV="1">
              <a:off x="445776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39">
              <a:extLst>
                <a:ext uri="{FF2B5EF4-FFF2-40B4-BE49-F238E27FC236}">
                  <a16:creationId xmlns:a16="http://schemas.microsoft.com/office/drawing/2014/main" id="{F40F1852-6E99-4A44-9BA8-BE3D2D731311}"/>
                </a:ext>
              </a:extLst>
            </p:cNvPr>
            <p:cNvCxnSpPr/>
            <p:nvPr/>
          </p:nvCxnSpPr>
          <p:spPr>
            <a:xfrm flipV="1">
              <a:off x="453636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0">
              <a:extLst>
                <a:ext uri="{FF2B5EF4-FFF2-40B4-BE49-F238E27FC236}">
                  <a16:creationId xmlns:a16="http://schemas.microsoft.com/office/drawing/2014/main" id="{E71DBCA5-05CF-CA4F-A007-511A82459901}"/>
                </a:ext>
              </a:extLst>
            </p:cNvPr>
            <p:cNvCxnSpPr/>
            <p:nvPr/>
          </p:nvCxnSpPr>
          <p:spPr>
            <a:xfrm flipV="1">
              <a:off x="414337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1">
              <a:extLst>
                <a:ext uri="{FF2B5EF4-FFF2-40B4-BE49-F238E27FC236}">
                  <a16:creationId xmlns:a16="http://schemas.microsoft.com/office/drawing/2014/main" id="{206700F8-25F3-734C-A2A3-E4A611B925B6}"/>
                </a:ext>
              </a:extLst>
            </p:cNvPr>
            <p:cNvCxnSpPr/>
            <p:nvPr/>
          </p:nvCxnSpPr>
          <p:spPr>
            <a:xfrm flipV="1">
              <a:off x="351458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2">
              <a:extLst>
                <a:ext uri="{FF2B5EF4-FFF2-40B4-BE49-F238E27FC236}">
                  <a16:creationId xmlns:a16="http://schemas.microsoft.com/office/drawing/2014/main" id="{153DF69F-1701-1A4C-B8AE-5BE475C946B9}"/>
                </a:ext>
              </a:extLst>
            </p:cNvPr>
            <p:cNvCxnSpPr/>
            <p:nvPr/>
          </p:nvCxnSpPr>
          <p:spPr>
            <a:xfrm flipV="1">
              <a:off x="406477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3">
              <a:extLst>
                <a:ext uri="{FF2B5EF4-FFF2-40B4-BE49-F238E27FC236}">
                  <a16:creationId xmlns:a16="http://schemas.microsoft.com/office/drawing/2014/main" id="{37B2246D-7D67-3E4C-A997-BD9E5A03C517}"/>
                </a:ext>
              </a:extLst>
            </p:cNvPr>
            <p:cNvCxnSpPr/>
            <p:nvPr/>
          </p:nvCxnSpPr>
          <p:spPr>
            <a:xfrm flipV="1">
              <a:off x="430057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4">
              <a:extLst>
                <a:ext uri="{FF2B5EF4-FFF2-40B4-BE49-F238E27FC236}">
                  <a16:creationId xmlns:a16="http://schemas.microsoft.com/office/drawing/2014/main" id="{2CF3B082-03C0-144C-A3C7-562B078CF598}"/>
                </a:ext>
              </a:extLst>
            </p:cNvPr>
            <p:cNvCxnSpPr/>
            <p:nvPr/>
          </p:nvCxnSpPr>
          <p:spPr>
            <a:xfrm flipV="1">
              <a:off x="461496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5">
              <a:extLst>
                <a:ext uri="{FF2B5EF4-FFF2-40B4-BE49-F238E27FC236}">
                  <a16:creationId xmlns:a16="http://schemas.microsoft.com/office/drawing/2014/main" id="{C0EBE61E-6EDC-3345-A096-1C4B6077D15B}"/>
                </a:ext>
              </a:extLst>
            </p:cNvPr>
            <p:cNvCxnSpPr/>
            <p:nvPr/>
          </p:nvCxnSpPr>
          <p:spPr>
            <a:xfrm flipV="1">
              <a:off x="469356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6">
              <a:extLst>
                <a:ext uri="{FF2B5EF4-FFF2-40B4-BE49-F238E27FC236}">
                  <a16:creationId xmlns:a16="http://schemas.microsoft.com/office/drawing/2014/main" id="{CAB68CBB-7C33-2B49-8EE3-238A5B6E352F}"/>
                </a:ext>
              </a:extLst>
            </p:cNvPr>
            <p:cNvCxnSpPr/>
            <p:nvPr/>
          </p:nvCxnSpPr>
          <p:spPr>
            <a:xfrm flipV="1">
              <a:off x="477216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7">
              <a:extLst>
                <a:ext uri="{FF2B5EF4-FFF2-40B4-BE49-F238E27FC236}">
                  <a16:creationId xmlns:a16="http://schemas.microsoft.com/office/drawing/2014/main" id="{22281373-A601-B14E-B9B1-95EE8C64A3D2}"/>
                </a:ext>
              </a:extLst>
            </p:cNvPr>
            <p:cNvCxnSpPr/>
            <p:nvPr/>
          </p:nvCxnSpPr>
          <p:spPr>
            <a:xfrm flipV="1">
              <a:off x="492936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8">
              <a:extLst>
                <a:ext uri="{FF2B5EF4-FFF2-40B4-BE49-F238E27FC236}">
                  <a16:creationId xmlns:a16="http://schemas.microsoft.com/office/drawing/2014/main" id="{965D775B-A972-B949-9722-97A0A00C1232}"/>
                </a:ext>
              </a:extLst>
            </p:cNvPr>
            <p:cNvCxnSpPr/>
            <p:nvPr/>
          </p:nvCxnSpPr>
          <p:spPr>
            <a:xfrm flipV="1">
              <a:off x="500796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49">
              <a:extLst>
                <a:ext uri="{FF2B5EF4-FFF2-40B4-BE49-F238E27FC236}">
                  <a16:creationId xmlns:a16="http://schemas.microsoft.com/office/drawing/2014/main" id="{19AB18A0-CC35-0849-9DF6-610A25C9C747}"/>
                </a:ext>
              </a:extLst>
            </p:cNvPr>
            <p:cNvCxnSpPr/>
            <p:nvPr/>
          </p:nvCxnSpPr>
          <p:spPr>
            <a:xfrm flipV="1">
              <a:off x="508656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0">
              <a:extLst>
                <a:ext uri="{FF2B5EF4-FFF2-40B4-BE49-F238E27FC236}">
                  <a16:creationId xmlns:a16="http://schemas.microsoft.com/office/drawing/2014/main" id="{6EB04EFD-8461-E146-BEFF-9A055D6E904A}"/>
                </a:ext>
              </a:extLst>
            </p:cNvPr>
            <p:cNvCxnSpPr/>
            <p:nvPr/>
          </p:nvCxnSpPr>
          <p:spPr>
            <a:xfrm flipV="1">
              <a:off x="516516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1">
              <a:extLst>
                <a:ext uri="{FF2B5EF4-FFF2-40B4-BE49-F238E27FC236}">
                  <a16:creationId xmlns:a16="http://schemas.microsoft.com/office/drawing/2014/main" id="{B4BD7100-DF39-7B41-8E3D-644FA21FD0E5}"/>
                </a:ext>
              </a:extLst>
            </p:cNvPr>
            <p:cNvCxnSpPr/>
            <p:nvPr/>
          </p:nvCxnSpPr>
          <p:spPr>
            <a:xfrm flipV="1">
              <a:off x="524375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2">
              <a:extLst>
                <a:ext uri="{FF2B5EF4-FFF2-40B4-BE49-F238E27FC236}">
                  <a16:creationId xmlns:a16="http://schemas.microsoft.com/office/drawing/2014/main" id="{B6E49973-C91D-ED48-84EA-002EF2B1E867}"/>
                </a:ext>
              </a:extLst>
            </p:cNvPr>
            <p:cNvCxnSpPr/>
            <p:nvPr/>
          </p:nvCxnSpPr>
          <p:spPr>
            <a:xfrm flipV="1">
              <a:off x="532235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3">
              <a:extLst>
                <a:ext uri="{FF2B5EF4-FFF2-40B4-BE49-F238E27FC236}">
                  <a16:creationId xmlns:a16="http://schemas.microsoft.com/office/drawing/2014/main" id="{4CAE4D6A-000A-744A-B388-A3B4148B30AF}"/>
                </a:ext>
              </a:extLst>
            </p:cNvPr>
            <p:cNvCxnSpPr/>
            <p:nvPr/>
          </p:nvCxnSpPr>
          <p:spPr>
            <a:xfrm flipV="1">
              <a:off x="555815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4">
              <a:extLst>
                <a:ext uri="{FF2B5EF4-FFF2-40B4-BE49-F238E27FC236}">
                  <a16:creationId xmlns:a16="http://schemas.microsoft.com/office/drawing/2014/main" id="{C47C8F42-6362-9A4A-9A3F-74C01562F4AB}"/>
                </a:ext>
              </a:extLst>
            </p:cNvPr>
            <p:cNvCxnSpPr/>
            <p:nvPr/>
          </p:nvCxnSpPr>
          <p:spPr>
            <a:xfrm flipV="1">
              <a:off x="571535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5">
              <a:extLst>
                <a:ext uri="{FF2B5EF4-FFF2-40B4-BE49-F238E27FC236}">
                  <a16:creationId xmlns:a16="http://schemas.microsoft.com/office/drawing/2014/main" id="{7054F4F4-9EF0-C041-B2F7-EA019F4159A3}"/>
                </a:ext>
              </a:extLst>
            </p:cNvPr>
            <p:cNvCxnSpPr/>
            <p:nvPr/>
          </p:nvCxnSpPr>
          <p:spPr>
            <a:xfrm flipV="1">
              <a:off x="579395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6">
              <a:extLst>
                <a:ext uri="{FF2B5EF4-FFF2-40B4-BE49-F238E27FC236}">
                  <a16:creationId xmlns:a16="http://schemas.microsoft.com/office/drawing/2014/main" id="{209EA01E-8118-FC47-AEEF-5958E457B025}"/>
                </a:ext>
              </a:extLst>
            </p:cNvPr>
            <p:cNvCxnSpPr/>
            <p:nvPr/>
          </p:nvCxnSpPr>
          <p:spPr>
            <a:xfrm flipV="1">
              <a:off x="587255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7">
              <a:extLst>
                <a:ext uri="{FF2B5EF4-FFF2-40B4-BE49-F238E27FC236}">
                  <a16:creationId xmlns:a16="http://schemas.microsoft.com/office/drawing/2014/main" id="{76622235-00D6-DA49-85C1-88E1648BC167}"/>
                </a:ext>
              </a:extLst>
            </p:cNvPr>
            <p:cNvCxnSpPr/>
            <p:nvPr/>
          </p:nvCxnSpPr>
          <p:spPr>
            <a:xfrm flipV="1">
              <a:off x="547955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8">
              <a:extLst>
                <a:ext uri="{FF2B5EF4-FFF2-40B4-BE49-F238E27FC236}">
                  <a16:creationId xmlns:a16="http://schemas.microsoft.com/office/drawing/2014/main" id="{B08CAF16-EF4B-9344-A660-93EF06D9F98B}"/>
                </a:ext>
              </a:extLst>
            </p:cNvPr>
            <p:cNvCxnSpPr/>
            <p:nvPr/>
          </p:nvCxnSpPr>
          <p:spPr>
            <a:xfrm flipV="1">
              <a:off x="485076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59">
              <a:extLst>
                <a:ext uri="{FF2B5EF4-FFF2-40B4-BE49-F238E27FC236}">
                  <a16:creationId xmlns:a16="http://schemas.microsoft.com/office/drawing/2014/main" id="{EDCF567F-B765-7447-90AC-1E4EE360119D}"/>
                </a:ext>
              </a:extLst>
            </p:cNvPr>
            <p:cNvCxnSpPr/>
            <p:nvPr/>
          </p:nvCxnSpPr>
          <p:spPr>
            <a:xfrm flipV="1">
              <a:off x="540095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0">
              <a:extLst>
                <a:ext uri="{FF2B5EF4-FFF2-40B4-BE49-F238E27FC236}">
                  <a16:creationId xmlns:a16="http://schemas.microsoft.com/office/drawing/2014/main" id="{C4451F8B-0D96-EB44-AA5E-4C43F469C454}"/>
                </a:ext>
              </a:extLst>
            </p:cNvPr>
            <p:cNvCxnSpPr/>
            <p:nvPr/>
          </p:nvCxnSpPr>
          <p:spPr>
            <a:xfrm flipV="1">
              <a:off x="563675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1">
              <a:extLst>
                <a:ext uri="{FF2B5EF4-FFF2-40B4-BE49-F238E27FC236}">
                  <a16:creationId xmlns:a16="http://schemas.microsoft.com/office/drawing/2014/main" id="{5D23E828-E264-2A4C-9C04-676FB073E307}"/>
                </a:ext>
              </a:extLst>
            </p:cNvPr>
            <p:cNvCxnSpPr/>
            <p:nvPr/>
          </p:nvCxnSpPr>
          <p:spPr>
            <a:xfrm flipV="1">
              <a:off x="595115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2">
              <a:extLst>
                <a:ext uri="{FF2B5EF4-FFF2-40B4-BE49-F238E27FC236}">
                  <a16:creationId xmlns:a16="http://schemas.microsoft.com/office/drawing/2014/main" id="{0D3FD4E9-1202-0846-ADFF-BFFD48A15973}"/>
                </a:ext>
              </a:extLst>
            </p:cNvPr>
            <p:cNvCxnSpPr/>
            <p:nvPr/>
          </p:nvCxnSpPr>
          <p:spPr>
            <a:xfrm flipV="1">
              <a:off x="602974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3">
              <a:extLst>
                <a:ext uri="{FF2B5EF4-FFF2-40B4-BE49-F238E27FC236}">
                  <a16:creationId xmlns:a16="http://schemas.microsoft.com/office/drawing/2014/main" id="{AD14B7BE-A408-0649-8D9C-59223197548F}"/>
                </a:ext>
              </a:extLst>
            </p:cNvPr>
            <p:cNvCxnSpPr/>
            <p:nvPr/>
          </p:nvCxnSpPr>
          <p:spPr>
            <a:xfrm flipV="1">
              <a:off x="610834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4">
              <a:extLst>
                <a:ext uri="{FF2B5EF4-FFF2-40B4-BE49-F238E27FC236}">
                  <a16:creationId xmlns:a16="http://schemas.microsoft.com/office/drawing/2014/main" id="{A9CFFCE1-A62D-F843-A4A5-8F670E0C6B5A}"/>
                </a:ext>
              </a:extLst>
            </p:cNvPr>
            <p:cNvCxnSpPr/>
            <p:nvPr/>
          </p:nvCxnSpPr>
          <p:spPr>
            <a:xfrm flipV="1">
              <a:off x="626554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5">
              <a:extLst>
                <a:ext uri="{FF2B5EF4-FFF2-40B4-BE49-F238E27FC236}">
                  <a16:creationId xmlns:a16="http://schemas.microsoft.com/office/drawing/2014/main" id="{FFD7D054-8DE9-5A40-BAD0-EEDB554A86F0}"/>
                </a:ext>
              </a:extLst>
            </p:cNvPr>
            <p:cNvCxnSpPr/>
            <p:nvPr/>
          </p:nvCxnSpPr>
          <p:spPr>
            <a:xfrm flipV="1">
              <a:off x="634414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6">
              <a:extLst>
                <a:ext uri="{FF2B5EF4-FFF2-40B4-BE49-F238E27FC236}">
                  <a16:creationId xmlns:a16="http://schemas.microsoft.com/office/drawing/2014/main" id="{9561C151-DB18-0E46-B589-7979A3422629}"/>
                </a:ext>
              </a:extLst>
            </p:cNvPr>
            <p:cNvCxnSpPr/>
            <p:nvPr/>
          </p:nvCxnSpPr>
          <p:spPr>
            <a:xfrm flipV="1">
              <a:off x="642274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7">
              <a:extLst>
                <a:ext uri="{FF2B5EF4-FFF2-40B4-BE49-F238E27FC236}">
                  <a16:creationId xmlns:a16="http://schemas.microsoft.com/office/drawing/2014/main" id="{A8F81F97-A116-5E4B-B58A-584FBB57916E}"/>
                </a:ext>
              </a:extLst>
            </p:cNvPr>
            <p:cNvCxnSpPr/>
            <p:nvPr/>
          </p:nvCxnSpPr>
          <p:spPr>
            <a:xfrm flipV="1">
              <a:off x="650134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8">
              <a:extLst>
                <a:ext uri="{FF2B5EF4-FFF2-40B4-BE49-F238E27FC236}">
                  <a16:creationId xmlns:a16="http://schemas.microsoft.com/office/drawing/2014/main" id="{D377D95A-2DE2-5E4A-9777-69DB1C34232E}"/>
                </a:ext>
              </a:extLst>
            </p:cNvPr>
            <p:cNvCxnSpPr/>
            <p:nvPr/>
          </p:nvCxnSpPr>
          <p:spPr>
            <a:xfrm flipV="1">
              <a:off x="657994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69">
              <a:extLst>
                <a:ext uri="{FF2B5EF4-FFF2-40B4-BE49-F238E27FC236}">
                  <a16:creationId xmlns:a16="http://schemas.microsoft.com/office/drawing/2014/main" id="{D3C73A92-C0DA-AB46-AEC6-54CC63B02BA5}"/>
                </a:ext>
              </a:extLst>
            </p:cNvPr>
            <p:cNvCxnSpPr/>
            <p:nvPr/>
          </p:nvCxnSpPr>
          <p:spPr>
            <a:xfrm flipV="1">
              <a:off x="665854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0">
              <a:extLst>
                <a:ext uri="{FF2B5EF4-FFF2-40B4-BE49-F238E27FC236}">
                  <a16:creationId xmlns:a16="http://schemas.microsoft.com/office/drawing/2014/main" id="{F9D9A7E4-1FD2-FD41-8941-ACACF0C659F3}"/>
                </a:ext>
              </a:extLst>
            </p:cNvPr>
            <p:cNvCxnSpPr/>
            <p:nvPr/>
          </p:nvCxnSpPr>
          <p:spPr>
            <a:xfrm flipV="1">
              <a:off x="689433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1">
              <a:extLst>
                <a:ext uri="{FF2B5EF4-FFF2-40B4-BE49-F238E27FC236}">
                  <a16:creationId xmlns:a16="http://schemas.microsoft.com/office/drawing/2014/main" id="{7F55900F-0CCA-774A-A57E-3F0BEBD683C4}"/>
                </a:ext>
              </a:extLst>
            </p:cNvPr>
            <p:cNvCxnSpPr/>
            <p:nvPr/>
          </p:nvCxnSpPr>
          <p:spPr>
            <a:xfrm flipV="1">
              <a:off x="705153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2">
              <a:extLst>
                <a:ext uri="{FF2B5EF4-FFF2-40B4-BE49-F238E27FC236}">
                  <a16:creationId xmlns:a16="http://schemas.microsoft.com/office/drawing/2014/main" id="{C813BF9E-8282-F24D-86DC-3D6B2B53B08D}"/>
                </a:ext>
              </a:extLst>
            </p:cNvPr>
            <p:cNvCxnSpPr/>
            <p:nvPr/>
          </p:nvCxnSpPr>
          <p:spPr>
            <a:xfrm flipV="1">
              <a:off x="713013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3">
              <a:extLst>
                <a:ext uri="{FF2B5EF4-FFF2-40B4-BE49-F238E27FC236}">
                  <a16:creationId xmlns:a16="http://schemas.microsoft.com/office/drawing/2014/main" id="{32B9D6C1-91BE-6D4E-8E3D-2FF61EB7C7CB}"/>
                </a:ext>
              </a:extLst>
            </p:cNvPr>
            <p:cNvCxnSpPr/>
            <p:nvPr/>
          </p:nvCxnSpPr>
          <p:spPr>
            <a:xfrm flipV="1">
              <a:off x="720873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4">
              <a:extLst>
                <a:ext uri="{FF2B5EF4-FFF2-40B4-BE49-F238E27FC236}">
                  <a16:creationId xmlns:a16="http://schemas.microsoft.com/office/drawing/2014/main" id="{8FB53FB2-3B3E-5D4F-AABA-381BDDB51574}"/>
                </a:ext>
              </a:extLst>
            </p:cNvPr>
            <p:cNvCxnSpPr/>
            <p:nvPr/>
          </p:nvCxnSpPr>
          <p:spPr>
            <a:xfrm flipV="1">
              <a:off x="681573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5">
              <a:extLst>
                <a:ext uri="{FF2B5EF4-FFF2-40B4-BE49-F238E27FC236}">
                  <a16:creationId xmlns:a16="http://schemas.microsoft.com/office/drawing/2014/main" id="{19928C33-1F9F-C14A-855A-DA3AE2D26529}"/>
                </a:ext>
              </a:extLst>
            </p:cNvPr>
            <p:cNvCxnSpPr/>
            <p:nvPr/>
          </p:nvCxnSpPr>
          <p:spPr>
            <a:xfrm flipV="1">
              <a:off x="618694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6">
              <a:extLst>
                <a:ext uri="{FF2B5EF4-FFF2-40B4-BE49-F238E27FC236}">
                  <a16:creationId xmlns:a16="http://schemas.microsoft.com/office/drawing/2014/main" id="{1E74A737-376E-4744-B2E6-3B2B71FFC002}"/>
                </a:ext>
              </a:extLst>
            </p:cNvPr>
            <p:cNvCxnSpPr/>
            <p:nvPr/>
          </p:nvCxnSpPr>
          <p:spPr>
            <a:xfrm flipV="1">
              <a:off x="673714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7">
              <a:extLst>
                <a:ext uri="{FF2B5EF4-FFF2-40B4-BE49-F238E27FC236}">
                  <a16:creationId xmlns:a16="http://schemas.microsoft.com/office/drawing/2014/main" id="{91C266CE-FEFA-0A44-8FF5-869A4D308313}"/>
                </a:ext>
              </a:extLst>
            </p:cNvPr>
            <p:cNvCxnSpPr/>
            <p:nvPr/>
          </p:nvCxnSpPr>
          <p:spPr>
            <a:xfrm flipV="1">
              <a:off x="697293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8">
              <a:extLst>
                <a:ext uri="{FF2B5EF4-FFF2-40B4-BE49-F238E27FC236}">
                  <a16:creationId xmlns:a16="http://schemas.microsoft.com/office/drawing/2014/main" id="{AAF2A1E6-3CA7-3740-A189-8D19B70A5B39}"/>
                </a:ext>
              </a:extLst>
            </p:cNvPr>
            <p:cNvCxnSpPr/>
            <p:nvPr/>
          </p:nvCxnSpPr>
          <p:spPr>
            <a:xfrm flipV="1">
              <a:off x="728733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79">
              <a:extLst>
                <a:ext uri="{FF2B5EF4-FFF2-40B4-BE49-F238E27FC236}">
                  <a16:creationId xmlns:a16="http://schemas.microsoft.com/office/drawing/2014/main" id="{AF5F35C8-2197-7749-826C-D49AE157EDA5}"/>
                </a:ext>
              </a:extLst>
            </p:cNvPr>
            <p:cNvCxnSpPr/>
            <p:nvPr/>
          </p:nvCxnSpPr>
          <p:spPr>
            <a:xfrm flipV="1">
              <a:off x="736593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0">
              <a:extLst>
                <a:ext uri="{FF2B5EF4-FFF2-40B4-BE49-F238E27FC236}">
                  <a16:creationId xmlns:a16="http://schemas.microsoft.com/office/drawing/2014/main" id="{A6635C8B-6DAC-BA46-9B5A-20B8773C96ED}"/>
                </a:ext>
              </a:extLst>
            </p:cNvPr>
            <p:cNvCxnSpPr/>
            <p:nvPr/>
          </p:nvCxnSpPr>
          <p:spPr>
            <a:xfrm flipV="1">
              <a:off x="744453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1">
              <a:extLst>
                <a:ext uri="{FF2B5EF4-FFF2-40B4-BE49-F238E27FC236}">
                  <a16:creationId xmlns:a16="http://schemas.microsoft.com/office/drawing/2014/main" id="{05FF8D43-4644-FC46-9367-E0FB7FC55F7F}"/>
                </a:ext>
              </a:extLst>
            </p:cNvPr>
            <p:cNvCxnSpPr/>
            <p:nvPr/>
          </p:nvCxnSpPr>
          <p:spPr>
            <a:xfrm flipV="1">
              <a:off x="760172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2">
              <a:extLst>
                <a:ext uri="{FF2B5EF4-FFF2-40B4-BE49-F238E27FC236}">
                  <a16:creationId xmlns:a16="http://schemas.microsoft.com/office/drawing/2014/main" id="{4911DD02-5B42-974E-ABEC-BC1205AEF710}"/>
                </a:ext>
              </a:extLst>
            </p:cNvPr>
            <p:cNvCxnSpPr/>
            <p:nvPr/>
          </p:nvCxnSpPr>
          <p:spPr>
            <a:xfrm flipV="1">
              <a:off x="768032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3">
              <a:extLst>
                <a:ext uri="{FF2B5EF4-FFF2-40B4-BE49-F238E27FC236}">
                  <a16:creationId xmlns:a16="http://schemas.microsoft.com/office/drawing/2014/main" id="{34CA35A4-97BD-7D44-B6C3-5E8E4A5156D3}"/>
                </a:ext>
              </a:extLst>
            </p:cNvPr>
            <p:cNvCxnSpPr/>
            <p:nvPr/>
          </p:nvCxnSpPr>
          <p:spPr>
            <a:xfrm flipV="1">
              <a:off x="775892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4">
              <a:extLst>
                <a:ext uri="{FF2B5EF4-FFF2-40B4-BE49-F238E27FC236}">
                  <a16:creationId xmlns:a16="http://schemas.microsoft.com/office/drawing/2014/main" id="{4158548A-3E6B-EF4E-B4F1-7C83498B49A1}"/>
                </a:ext>
              </a:extLst>
            </p:cNvPr>
            <p:cNvCxnSpPr/>
            <p:nvPr/>
          </p:nvCxnSpPr>
          <p:spPr>
            <a:xfrm flipV="1">
              <a:off x="783752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5">
              <a:extLst>
                <a:ext uri="{FF2B5EF4-FFF2-40B4-BE49-F238E27FC236}">
                  <a16:creationId xmlns:a16="http://schemas.microsoft.com/office/drawing/2014/main" id="{B1FD9805-8F40-6345-BF90-DA784A772CDE}"/>
                </a:ext>
              </a:extLst>
            </p:cNvPr>
            <p:cNvCxnSpPr/>
            <p:nvPr/>
          </p:nvCxnSpPr>
          <p:spPr>
            <a:xfrm flipV="1">
              <a:off x="791612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6">
              <a:extLst>
                <a:ext uri="{FF2B5EF4-FFF2-40B4-BE49-F238E27FC236}">
                  <a16:creationId xmlns:a16="http://schemas.microsoft.com/office/drawing/2014/main" id="{DBD2AD0B-966E-B443-A7CA-85BB1FF85B1E}"/>
                </a:ext>
              </a:extLst>
            </p:cNvPr>
            <p:cNvCxnSpPr/>
            <p:nvPr/>
          </p:nvCxnSpPr>
          <p:spPr>
            <a:xfrm flipV="1">
              <a:off x="799472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7">
              <a:extLst>
                <a:ext uri="{FF2B5EF4-FFF2-40B4-BE49-F238E27FC236}">
                  <a16:creationId xmlns:a16="http://schemas.microsoft.com/office/drawing/2014/main" id="{2B25D89F-CE67-7445-AEB9-06F01B5FE973}"/>
                </a:ext>
              </a:extLst>
            </p:cNvPr>
            <p:cNvCxnSpPr/>
            <p:nvPr/>
          </p:nvCxnSpPr>
          <p:spPr>
            <a:xfrm flipV="1">
              <a:off x="823052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8">
              <a:extLst>
                <a:ext uri="{FF2B5EF4-FFF2-40B4-BE49-F238E27FC236}">
                  <a16:creationId xmlns:a16="http://schemas.microsoft.com/office/drawing/2014/main" id="{C72DFDE7-F592-A342-AE84-E3D77868CE7A}"/>
                </a:ext>
              </a:extLst>
            </p:cNvPr>
            <p:cNvCxnSpPr/>
            <p:nvPr/>
          </p:nvCxnSpPr>
          <p:spPr>
            <a:xfrm flipV="1">
              <a:off x="838771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89">
              <a:extLst>
                <a:ext uri="{FF2B5EF4-FFF2-40B4-BE49-F238E27FC236}">
                  <a16:creationId xmlns:a16="http://schemas.microsoft.com/office/drawing/2014/main" id="{C5C8D5C9-1BC3-6D40-B62F-AEF08BEE91AF}"/>
                </a:ext>
              </a:extLst>
            </p:cNvPr>
            <p:cNvCxnSpPr/>
            <p:nvPr/>
          </p:nvCxnSpPr>
          <p:spPr>
            <a:xfrm flipV="1">
              <a:off x="846631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0">
              <a:extLst>
                <a:ext uri="{FF2B5EF4-FFF2-40B4-BE49-F238E27FC236}">
                  <a16:creationId xmlns:a16="http://schemas.microsoft.com/office/drawing/2014/main" id="{6C35850D-6DC3-5443-BCEB-3EBC8AEA46F3}"/>
                </a:ext>
              </a:extLst>
            </p:cNvPr>
            <p:cNvCxnSpPr/>
            <p:nvPr/>
          </p:nvCxnSpPr>
          <p:spPr>
            <a:xfrm flipV="1">
              <a:off x="854491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1">
              <a:extLst>
                <a:ext uri="{FF2B5EF4-FFF2-40B4-BE49-F238E27FC236}">
                  <a16:creationId xmlns:a16="http://schemas.microsoft.com/office/drawing/2014/main" id="{9F77A956-69CF-2147-B7AA-B88CB932E821}"/>
                </a:ext>
              </a:extLst>
            </p:cNvPr>
            <p:cNvCxnSpPr/>
            <p:nvPr/>
          </p:nvCxnSpPr>
          <p:spPr>
            <a:xfrm flipV="1">
              <a:off x="815192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2">
              <a:extLst>
                <a:ext uri="{FF2B5EF4-FFF2-40B4-BE49-F238E27FC236}">
                  <a16:creationId xmlns:a16="http://schemas.microsoft.com/office/drawing/2014/main" id="{AB3C9026-79E1-B74B-B81B-9D372477D412}"/>
                </a:ext>
              </a:extLst>
            </p:cNvPr>
            <p:cNvCxnSpPr/>
            <p:nvPr/>
          </p:nvCxnSpPr>
          <p:spPr>
            <a:xfrm flipV="1">
              <a:off x="752313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3">
              <a:extLst>
                <a:ext uri="{FF2B5EF4-FFF2-40B4-BE49-F238E27FC236}">
                  <a16:creationId xmlns:a16="http://schemas.microsoft.com/office/drawing/2014/main" id="{1E1EF0A8-96AC-1245-BEAA-C73DE3BFD86A}"/>
                </a:ext>
              </a:extLst>
            </p:cNvPr>
            <p:cNvCxnSpPr/>
            <p:nvPr/>
          </p:nvCxnSpPr>
          <p:spPr>
            <a:xfrm flipV="1">
              <a:off x="807332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4">
              <a:extLst>
                <a:ext uri="{FF2B5EF4-FFF2-40B4-BE49-F238E27FC236}">
                  <a16:creationId xmlns:a16="http://schemas.microsoft.com/office/drawing/2014/main" id="{074B46E9-5E4F-BC4B-9EDE-FB3F7218B659}"/>
                </a:ext>
              </a:extLst>
            </p:cNvPr>
            <p:cNvCxnSpPr/>
            <p:nvPr/>
          </p:nvCxnSpPr>
          <p:spPr>
            <a:xfrm flipV="1">
              <a:off x="830912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5">
              <a:extLst>
                <a:ext uri="{FF2B5EF4-FFF2-40B4-BE49-F238E27FC236}">
                  <a16:creationId xmlns:a16="http://schemas.microsoft.com/office/drawing/2014/main" id="{77292A25-1ED2-3F4A-8098-FBB42211F4C5}"/>
                </a:ext>
              </a:extLst>
            </p:cNvPr>
            <p:cNvCxnSpPr/>
            <p:nvPr/>
          </p:nvCxnSpPr>
          <p:spPr>
            <a:xfrm flipV="1">
              <a:off x="862351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6">
              <a:extLst>
                <a:ext uri="{FF2B5EF4-FFF2-40B4-BE49-F238E27FC236}">
                  <a16:creationId xmlns:a16="http://schemas.microsoft.com/office/drawing/2014/main" id="{61D1A966-BB82-D142-8F24-1807F8D5AE3C}"/>
                </a:ext>
              </a:extLst>
            </p:cNvPr>
            <p:cNvCxnSpPr/>
            <p:nvPr/>
          </p:nvCxnSpPr>
          <p:spPr>
            <a:xfrm flipV="1">
              <a:off x="870211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7">
              <a:extLst>
                <a:ext uri="{FF2B5EF4-FFF2-40B4-BE49-F238E27FC236}">
                  <a16:creationId xmlns:a16="http://schemas.microsoft.com/office/drawing/2014/main" id="{D6041B45-F4D4-A14F-BBEF-847D22A51425}"/>
                </a:ext>
              </a:extLst>
            </p:cNvPr>
            <p:cNvCxnSpPr/>
            <p:nvPr/>
          </p:nvCxnSpPr>
          <p:spPr>
            <a:xfrm flipV="1">
              <a:off x="878071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8">
              <a:extLst>
                <a:ext uri="{FF2B5EF4-FFF2-40B4-BE49-F238E27FC236}">
                  <a16:creationId xmlns:a16="http://schemas.microsoft.com/office/drawing/2014/main" id="{58496258-A62A-ED47-A9A4-4361FDFBBDF9}"/>
                </a:ext>
              </a:extLst>
            </p:cNvPr>
            <p:cNvCxnSpPr/>
            <p:nvPr/>
          </p:nvCxnSpPr>
          <p:spPr>
            <a:xfrm flipV="1">
              <a:off x="893791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99">
              <a:extLst>
                <a:ext uri="{FF2B5EF4-FFF2-40B4-BE49-F238E27FC236}">
                  <a16:creationId xmlns:a16="http://schemas.microsoft.com/office/drawing/2014/main" id="{24B7D97F-FD0F-904B-B166-4865F40167DC}"/>
                </a:ext>
              </a:extLst>
            </p:cNvPr>
            <p:cNvCxnSpPr/>
            <p:nvPr/>
          </p:nvCxnSpPr>
          <p:spPr>
            <a:xfrm flipV="1">
              <a:off x="9016511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0">
              <a:extLst>
                <a:ext uri="{FF2B5EF4-FFF2-40B4-BE49-F238E27FC236}">
                  <a16:creationId xmlns:a16="http://schemas.microsoft.com/office/drawing/2014/main" id="{9A3F6EBA-AC47-ED46-8BF2-CFDDE021F03E}"/>
                </a:ext>
              </a:extLst>
            </p:cNvPr>
            <p:cNvCxnSpPr/>
            <p:nvPr/>
          </p:nvCxnSpPr>
          <p:spPr>
            <a:xfrm flipV="1">
              <a:off x="9095110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1">
              <a:extLst>
                <a:ext uri="{FF2B5EF4-FFF2-40B4-BE49-F238E27FC236}">
                  <a16:creationId xmlns:a16="http://schemas.microsoft.com/office/drawing/2014/main" id="{EFAEC1DB-449C-E142-8198-D4120A113306}"/>
                </a:ext>
              </a:extLst>
            </p:cNvPr>
            <p:cNvCxnSpPr/>
            <p:nvPr/>
          </p:nvCxnSpPr>
          <p:spPr>
            <a:xfrm flipV="1">
              <a:off x="9173709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2">
              <a:extLst>
                <a:ext uri="{FF2B5EF4-FFF2-40B4-BE49-F238E27FC236}">
                  <a16:creationId xmlns:a16="http://schemas.microsoft.com/office/drawing/2014/main" id="{56B20269-883E-EF43-8DD5-777FF1D70F96}"/>
                </a:ext>
              </a:extLst>
            </p:cNvPr>
            <p:cNvCxnSpPr/>
            <p:nvPr/>
          </p:nvCxnSpPr>
          <p:spPr>
            <a:xfrm flipV="1">
              <a:off x="9252308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3">
              <a:extLst>
                <a:ext uri="{FF2B5EF4-FFF2-40B4-BE49-F238E27FC236}">
                  <a16:creationId xmlns:a16="http://schemas.microsoft.com/office/drawing/2014/main" id="{95D5F5CE-1598-0B48-929F-5CB06C2C6A3E}"/>
                </a:ext>
              </a:extLst>
            </p:cNvPr>
            <p:cNvCxnSpPr/>
            <p:nvPr/>
          </p:nvCxnSpPr>
          <p:spPr>
            <a:xfrm flipV="1">
              <a:off x="9330907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4">
              <a:extLst>
                <a:ext uri="{FF2B5EF4-FFF2-40B4-BE49-F238E27FC236}">
                  <a16:creationId xmlns:a16="http://schemas.microsoft.com/office/drawing/2014/main" id="{0CC3E67E-1F86-4D4D-856B-38D34BDD6513}"/>
                </a:ext>
              </a:extLst>
            </p:cNvPr>
            <p:cNvCxnSpPr/>
            <p:nvPr/>
          </p:nvCxnSpPr>
          <p:spPr>
            <a:xfrm flipV="1">
              <a:off x="9566704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5">
              <a:extLst>
                <a:ext uri="{FF2B5EF4-FFF2-40B4-BE49-F238E27FC236}">
                  <a16:creationId xmlns:a16="http://schemas.microsoft.com/office/drawing/2014/main" id="{19A17461-7326-B240-B0A6-BE20E7353843}"/>
                </a:ext>
              </a:extLst>
            </p:cNvPr>
            <p:cNvCxnSpPr/>
            <p:nvPr/>
          </p:nvCxnSpPr>
          <p:spPr>
            <a:xfrm flipV="1">
              <a:off x="9723902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6">
              <a:extLst>
                <a:ext uri="{FF2B5EF4-FFF2-40B4-BE49-F238E27FC236}">
                  <a16:creationId xmlns:a16="http://schemas.microsoft.com/office/drawing/2014/main" id="{96A5A8A4-500D-1D4B-8D52-E1139F119F38}"/>
                </a:ext>
              </a:extLst>
            </p:cNvPr>
            <p:cNvCxnSpPr/>
            <p:nvPr/>
          </p:nvCxnSpPr>
          <p:spPr>
            <a:xfrm flipV="1">
              <a:off x="9802501" y="4787383"/>
              <a:ext cx="162297" cy="165617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7">
              <a:extLst>
                <a:ext uri="{FF2B5EF4-FFF2-40B4-BE49-F238E27FC236}">
                  <a16:creationId xmlns:a16="http://schemas.microsoft.com/office/drawing/2014/main" id="{B7E45734-A083-4645-A683-1D2F8800A37B}"/>
                </a:ext>
              </a:extLst>
            </p:cNvPr>
            <p:cNvCxnSpPr/>
            <p:nvPr/>
          </p:nvCxnSpPr>
          <p:spPr>
            <a:xfrm flipV="1">
              <a:off x="9488105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8">
              <a:extLst>
                <a:ext uri="{FF2B5EF4-FFF2-40B4-BE49-F238E27FC236}">
                  <a16:creationId xmlns:a16="http://schemas.microsoft.com/office/drawing/2014/main" id="{141814E3-820A-664C-A589-3B25AA814E2C}"/>
                </a:ext>
              </a:extLst>
            </p:cNvPr>
            <p:cNvCxnSpPr/>
            <p:nvPr/>
          </p:nvCxnSpPr>
          <p:spPr>
            <a:xfrm flipV="1">
              <a:off x="885931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09">
              <a:extLst>
                <a:ext uri="{FF2B5EF4-FFF2-40B4-BE49-F238E27FC236}">
                  <a16:creationId xmlns:a16="http://schemas.microsoft.com/office/drawing/2014/main" id="{520C1E0D-DDA6-0847-BE9B-C6D2408CF222}"/>
                </a:ext>
              </a:extLst>
            </p:cNvPr>
            <p:cNvCxnSpPr/>
            <p:nvPr/>
          </p:nvCxnSpPr>
          <p:spPr>
            <a:xfrm flipV="1">
              <a:off x="9409506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0">
              <a:extLst>
                <a:ext uri="{FF2B5EF4-FFF2-40B4-BE49-F238E27FC236}">
                  <a16:creationId xmlns:a16="http://schemas.microsoft.com/office/drawing/2014/main" id="{47A15A43-37C0-C446-B9C4-41EFB4BC1E90}"/>
                </a:ext>
              </a:extLst>
            </p:cNvPr>
            <p:cNvCxnSpPr/>
            <p:nvPr/>
          </p:nvCxnSpPr>
          <p:spPr>
            <a:xfrm flipV="1">
              <a:off x="9645303" y="4724400"/>
              <a:ext cx="228600" cy="22860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4571017"/>
            <a:ext cx="12191999" cy="228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fr-CA" noProof="0"/>
              <a:t>Cliquez sur l'icône pour ajouter une image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33AE0BA-D5E5-354E-B216-B6EBCAAD1F82}"/>
              </a:ext>
            </a:extLst>
          </p:cNvPr>
          <p:cNvSpPr/>
          <p:nvPr userDrawn="1"/>
        </p:nvSpPr>
        <p:spPr>
          <a:xfrm>
            <a:off x="7169858" y="4514418"/>
            <a:ext cx="5022142" cy="115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5144" y="2011680"/>
            <a:ext cx="9564624" cy="2282400"/>
          </a:xfrm>
        </p:spPr>
        <p:txBody>
          <a:bodyPr/>
          <a:lstStyle/>
          <a:p>
            <a:pPr lvl="0"/>
            <a:r>
              <a:rPr lang="fr-CA" noProof="0"/>
              <a:t>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‹#›</a:t>
            </a:fld>
            <a:endParaRPr lang="fr-CA" noProof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5BF2E288-6EB2-C54A-89CF-CACFCF026EA8}"/>
              </a:ext>
            </a:extLst>
          </p:cNvPr>
          <p:cNvCxnSpPr/>
          <p:nvPr userDrawn="1"/>
        </p:nvCxnSpPr>
        <p:spPr>
          <a:xfrm>
            <a:off x="338327" y="3212976"/>
            <a:ext cx="60971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91DD1867-C3CA-1845-8466-7A2FEE8EA849}"/>
              </a:ext>
            </a:extLst>
          </p:cNvPr>
          <p:cNvCxnSpPr/>
          <p:nvPr userDrawn="1"/>
        </p:nvCxnSpPr>
        <p:spPr>
          <a:xfrm>
            <a:off x="338327" y="3351521"/>
            <a:ext cx="403038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/>
          <p:cNvSpPr>
            <a:spLocks noGrp="1"/>
          </p:cNvSpPr>
          <p:nvPr>
            <p:ph type="subTitle" idx="13"/>
          </p:nvPr>
        </p:nvSpPr>
        <p:spPr>
          <a:xfrm>
            <a:off x="2295144" y="1499616"/>
            <a:ext cx="9564624" cy="512064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noProof="0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6424637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295144" y="813816"/>
            <a:ext cx="9555480" cy="5486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CA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95144" y="2011680"/>
            <a:ext cx="9564624" cy="3941064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fr-CA" noProof="0"/>
              <a:t>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94560" y="6437376"/>
            <a:ext cx="2167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accent3"/>
                </a:solidFill>
              </a:defRPr>
            </a:lvl1pPr>
          </a:lstStyle>
          <a:p>
            <a:r>
              <a:rPr lang="fr-CA"/>
              <a:t># DOCS78910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382512"/>
            <a:ext cx="2029968" cy="475488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fld id="{6DD6CFDC-51F6-4704-B7EB-278C59873A14}" type="slidenum">
              <a:rPr lang="fr-CA" smtClean="0"/>
              <a:t>‹#›</a:t>
            </a:fld>
            <a:endParaRPr lang="fr-CA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32C994DC-BDE6-A84E-9BB4-E32B4BE9210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13943" y="394572"/>
            <a:ext cx="1160639" cy="420530"/>
            <a:chOff x="2574" y="1711"/>
            <a:chExt cx="2150" cy="779"/>
          </a:xfrm>
          <a:solidFill>
            <a:srgbClr val="969BA0"/>
          </a:solidFill>
          <a:effectLst/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659536E2-BF95-BD48-A395-965943CA2165}"/>
                </a:ext>
              </a:extLst>
            </p:cNvPr>
            <p:cNvSpPr/>
            <p:nvPr/>
          </p:nvSpPr>
          <p:spPr bwMode="auto">
            <a:xfrm>
              <a:off x="4438" y="1819"/>
              <a:ext cx="286" cy="383"/>
            </a:xfrm>
            <a:custGeom>
              <a:avLst/>
              <a:gdLst>
                <a:gd name="T0" fmla="*/ 215 w 286"/>
                <a:gd name="T1" fmla="*/ 0 h 383"/>
                <a:gd name="T2" fmla="*/ 142 w 286"/>
                <a:gd name="T3" fmla="*/ 182 h 383"/>
                <a:gd name="T4" fmla="*/ 71 w 286"/>
                <a:gd name="T5" fmla="*/ 0 h 383"/>
                <a:gd name="T6" fmla="*/ 0 w 286"/>
                <a:gd name="T7" fmla="*/ 0 h 383"/>
                <a:gd name="T8" fmla="*/ 109 w 286"/>
                <a:gd name="T9" fmla="*/ 265 h 383"/>
                <a:gd name="T10" fmla="*/ 62 w 286"/>
                <a:gd name="T11" fmla="*/ 383 h 383"/>
                <a:gd name="T12" fmla="*/ 133 w 286"/>
                <a:gd name="T13" fmla="*/ 383 h 383"/>
                <a:gd name="T14" fmla="*/ 286 w 286"/>
                <a:gd name="T15" fmla="*/ 0 h 383"/>
                <a:gd name="T16" fmla="*/ 215 w 286"/>
                <a:gd name="T17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6" h="383">
                  <a:moveTo>
                    <a:pt x="215" y="0"/>
                  </a:moveTo>
                  <a:lnTo>
                    <a:pt x="142" y="182"/>
                  </a:lnTo>
                  <a:lnTo>
                    <a:pt x="71" y="0"/>
                  </a:lnTo>
                  <a:lnTo>
                    <a:pt x="0" y="0"/>
                  </a:lnTo>
                  <a:lnTo>
                    <a:pt x="109" y="265"/>
                  </a:lnTo>
                  <a:lnTo>
                    <a:pt x="62" y="383"/>
                  </a:lnTo>
                  <a:lnTo>
                    <a:pt x="133" y="383"/>
                  </a:lnTo>
                  <a:lnTo>
                    <a:pt x="286" y="0"/>
                  </a:lnTo>
                  <a:lnTo>
                    <a:pt x="2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DF129D5-E8BC-A44B-A792-9BB466C4EB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5" y="2197"/>
              <a:ext cx="236" cy="293"/>
            </a:xfrm>
            <a:custGeom>
              <a:avLst/>
              <a:gdLst>
                <a:gd name="T0" fmla="*/ 76 w 100"/>
                <a:gd name="T1" fmla="*/ 120 h 124"/>
                <a:gd name="T2" fmla="*/ 75 w 100"/>
                <a:gd name="T3" fmla="*/ 107 h 124"/>
                <a:gd name="T4" fmla="*/ 39 w 100"/>
                <a:gd name="T5" fmla="*/ 124 h 124"/>
                <a:gd name="T6" fmla="*/ 0 w 100"/>
                <a:gd name="T7" fmla="*/ 86 h 124"/>
                <a:gd name="T8" fmla="*/ 9 w 100"/>
                <a:gd name="T9" fmla="*/ 62 h 124"/>
                <a:gd name="T10" fmla="*/ 48 w 100"/>
                <a:gd name="T11" fmla="*/ 47 h 124"/>
                <a:gd name="T12" fmla="*/ 74 w 100"/>
                <a:gd name="T13" fmla="*/ 47 h 124"/>
                <a:gd name="T14" fmla="*/ 74 w 100"/>
                <a:gd name="T15" fmla="*/ 46 h 124"/>
                <a:gd name="T16" fmla="*/ 50 w 100"/>
                <a:gd name="T17" fmla="*/ 23 h 124"/>
                <a:gd name="T18" fmla="*/ 19 w 100"/>
                <a:gd name="T19" fmla="*/ 38 h 124"/>
                <a:gd name="T20" fmla="*/ 4 w 100"/>
                <a:gd name="T21" fmla="*/ 21 h 124"/>
                <a:gd name="T22" fmla="*/ 51 w 100"/>
                <a:gd name="T23" fmla="*/ 0 h 124"/>
                <a:gd name="T24" fmla="*/ 89 w 100"/>
                <a:gd name="T25" fmla="*/ 13 h 124"/>
                <a:gd name="T26" fmla="*/ 100 w 100"/>
                <a:gd name="T27" fmla="*/ 59 h 124"/>
                <a:gd name="T28" fmla="*/ 100 w 100"/>
                <a:gd name="T29" fmla="*/ 120 h 124"/>
                <a:gd name="T30" fmla="*/ 76 w 100"/>
                <a:gd name="T31" fmla="*/ 120 h 124"/>
                <a:gd name="T32" fmla="*/ 58 w 100"/>
                <a:gd name="T33" fmla="*/ 67 h 124"/>
                <a:gd name="T34" fmla="*/ 27 w 100"/>
                <a:gd name="T35" fmla="*/ 85 h 124"/>
                <a:gd name="T36" fmla="*/ 45 w 100"/>
                <a:gd name="T37" fmla="*/ 102 h 124"/>
                <a:gd name="T38" fmla="*/ 66 w 100"/>
                <a:gd name="T39" fmla="*/ 93 h 124"/>
                <a:gd name="T40" fmla="*/ 74 w 100"/>
                <a:gd name="T41" fmla="*/ 75 h 124"/>
                <a:gd name="T42" fmla="*/ 74 w 100"/>
                <a:gd name="T43" fmla="*/ 67 h 124"/>
                <a:gd name="T44" fmla="*/ 58 w 100"/>
                <a:gd name="T45" fmla="*/ 6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0" h="124">
                  <a:moveTo>
                    <a:pt x="76" y="120"/>
                  </a:moveTo>
                  <a:cubicBezTo>
                    <a:pt x="75" y="107"/>
                    <a:pt x="75" y="107"/>
                    <a:pt x="75" y="107"/>
                  </a:cubicBezTo>
                  <a:cubicBezTo>
                    <a:pt x="72" y="111"/>
                    <a:pt x="61" y="124"/>
                    <a:pt x="39" y="124"/>
                  </a:cubicBezTo>
                  <a:cubicBezTo>
                    <a:pt x="19" y="124"/>
                    <a:pt x="0" y="112"/>
                    <a:pt x="0" y="86"/>
                  </a:cubicBezTo>
                  <a:cubicBezTo>
                    <a:pt x="0" y="75"/>
                    <a:pt x="4" y="67"/>
                    <a:pt x="9" y="62"/>
                  </a:cubicBezTo>
                  <a:cubicBezTo>
                    <a:pt x="20" y="50"/>
                    <a:pt x="35" y="47"/>
                    <a:pt x="48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29"/>
                    <a:pt x="64" y="23"/>
                    <a:pt x="50" y="23"/>
                  </a:cubicBezTo>
                  <a:cubicBezTo>
                    <a:pt x="32" y="23"/>
                    <a:pt x="20" y="36"/>
                    <a:pt x="19" y="38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0"/>
                    <a:pt x="20" y="0"/>
                    <a:pt x="51" y="0"/>
                  </a:cubicBezTo>
                  <a:cubicBezTo>
                    <a:pt x="68" y="0"/>
                    <a:pt x="80" y="4"/>
                    <a:pt x="89" y="13"/>
                  </a:cubicBezTo>
                  <a:cubicBezTo>
                    <a:pt x="100" y="25"/>
                    <a:pt x="100" y="39"/>
                    <a:pt x="100" y="59"/>
                  </a:cubicBezTo>
                  <a:cubicBezTo>
                    <a:pt x="100" y="120"/>
                    <a:pt x="100" y="120"/>
                    <a:pt x="100" y="120"/>
                  </a:cubicBezTo>
                  <a:lnTo>
                    <a:pt x="76" y="120"/>
                  </a:lnTo>
                  <a:close/>
                  <a:moveTo>
                    <a:pt x="58" y="67"/>
                  </a:moveTo>
                  <a:cubicBezTo>
                    <a:pt x="45" y="67"/>
                    <a:pt x="27" y="68"/>
                    <a:pt x="27" y="85"/>
                  </a:cubicBezTo>
                  <a:cubicBezTo>
                    <a:pt x="27" y="96"/>
                    <a:pt x="35" y="102"/>
                    <a:pt x="45" y="102"/>
                  </a:cubicBezTo>
                  <a:cubicBezTo>
                    <a:pt x="55" y="102"/>
                    <a:pt x="62" y="98"/>
                    <a:pt x="66" y="93"/>
                  </a:cubicBezTo>
                  <a:cubicBezTo>
                    <a:pt x="71" y="89"/>
                    <a:pt x="73" y="82"/>
                    <a:pt x="74" y="75"/>
                  </a:cubicBezTo>
                  <a:cubicBezTo>
                    <a:pt x="74" y="67"/>
                    <a:pt x="74" y="67"/>
                    <a:pt x="74" y="67"/>
                  </a:cubicBezTo>
                  <a:lnTo>
                    <a:pt x="58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47B7639-C5DA-2441-873E-C207E6ABEE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5" y="1810"/>
              <a:ext cx="236" cy="293"/>
            </a:xfrm>
            <a:custGeom>
              <a:avLst/>
              <a:gdLst>
                <a:gd name="T0" fmla="*/ 89 w 100"/>
                <a:gd name="T1" fmla="*/ 13 h 124"/>
                <a:gd name="T2" fmla="*/ 51 w 100"/>
                <a:gd name="T3" fmla="*/ 0 h 124"/>
                <a:gd name="T4" fmla="*/ 4 w 100"/>
                <a:gd name="T5" fmla="*/ 21 h 124"/>
                <a:gd name="T6" fmla="*/ 19 w 100"/>
                <a:gd name="T7" fmla="*/ 38 h 124"/>
                <a:gd name="T8" fmla="*/ 50 w 100"/>
                <a:gd name="T9" fmla="*/ 23 h 124"/>
                <a:gd name="T10" fmla="*/ 74 w 100"/>
                <a:gd name="T11" fmla="*/ 46 h 124"/>
                <a:gd name="T12" fmla="*/ 74 w 100"/>
                <a:gd name="T13" fmla="*/ 48 h 124"/>
                <a:gd name="T14" fmla="*/ 48 w 100"/>
                <a:gd name="T15" fmla="*/ 48 h 124"/>
                <a:gd name="T16" fmla="*/ 9 w 100"/>
                <a:gd name="T17" fmla="*/ 62 h 124"/>
                <a:gd name="T18" fmla="*/ 0 w 100"/>
                <a:gd name="T19" fmla="*/ 86 h 124"/>
                <a:gd name="T20" fmla="*/ 39 w 100"/>
                <a:gd name="T21" fmla="*/ 124 h 124"/>
                <a:gd name="T22" fmla="*/ 75 w 100"/>
                <a:gd name="T23" fmla="*/ 107 h 124"/>
                <a:gd name="T24" fmla="*/ 76 w 100"/>
                <a:gd name="T25" fmla="*/ 121 h 124"/>
                <a:gd name="T26" fmla="*/ 100 w 100"/>
                <a:gd name="T27" fmla="*/ 121 h 124"/>
                <a:gd name="T28" fmla="*/ 100 w 100"/>
                <a:gd name="T29" fmla="*/ 59 h 124"/>
                <a:gd name="T30" fmla="*/ 89 w 100"/>
                <a:gd name="T31" fmla="*/ 13 h 124"/>
                <a:gd name="T32" fmla="*/ 74 w 100"/>
                <a:gd name="T33" fmla="*/ 68 h 124"/>
                <a:gd name="T34" fmla="*/ 74 w 100"/>
                <a:gd name="T35" fmla="*/ 75 h 124"/>
                <a:gd name="T36" fmla="*/ 74 w 100"/>
                <a:gd name="T37" fmla="*/ 75 h 124"/>
                <a:gd name="T38" fmla="*/ 66 w 100"/>
                <a:gd name="T39" fmla="*/ 94 h 124"/>
                <a:gd name="T40" fmla="*/ 45 w 100"/>
                <a:gd name="T41" fmla="*/ 102 h 124"/>
                <a:gd name="T42" fmla="*/ 27 w 100"/>
                <a:gd name="T43" fmla="*/ 86 h 124"/>
                <a:gd name="T44" fmla="*/ 27 w 100"/>
                <a:gd name="T45" fmla="*/ 86 h 124"/>
                <a:gd name="T46" fmla="*/ 27 w 100"/>
                <a:gd name="T47" fmla="*/ 86 h 124"/>
                <a:gd name="T48" fmla="*/ 35 w 100"/>
                <a:gd name="T49" fmla="*/ 71 h 124"/>
                <a:gd name="T50" fmla="*/ 58 w 100"/>
                <a:gd name="T51" fmla="*/ 68 h 124"/>
                <a:gd name="T52" fmla="*/ 74 w 100"/>
                <a:gd name="T53" fmla="*/ 68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0" h="124">
                  <a:moveTo>
                    <a:pt x="89" y="13"/>
                  </a:moveTo>
                  <a:cubicBezTo>
                    <a:pt x="80" y="5"/>
                    <a:pt x="68" y="0"/>
                    <a:pt x="51" y="0"/>
                  </a:cubicBezTo>
                  <a:cubicBezTo>
                    <a:pt x="20" y="0"/>
                    <a:pt x="5" y="20"/>
                    <a:pt x="4" y="21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20" y="36"/>
                    <a:pt x="32" y="23"/>
                    <a:pt x="50" y="23"/>
                  </a:cubicBezTo>
                  <a:cubicBezTo>
                    <a:pt x="64" y="23"/>
                    <a:pt x="74" y="29"/>
                    <a:pt x="74" y="46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35" y="48"/>
                    <a:pt x="20" y="50"/>
                    <a:pt x="9" y="62"/>
                  </a:cubicBezTo>
                  <a:cubicBezTo>
                    <a:pt x="4" y="68"/>
                    <a:pt x="0" y="75"/>
                    <a:pt x="0" y="86"/>
                  </a:cubicBezTo>
                  <a:cubicBezTo>
                    <a:pt x="0" y="112"/>
                    <a:pt x="19" y="124"/>
                    <a:pt x="39" y="124"/>
                  </a:cubicBezTo>
                  <a:cubicBezTo>
                    <a:pt x="61" y="124"/>
                    <a:pt x="72" y="111"/>
                    <a:pt x="75" y="107"/>
                  </a:cubicBezTo>
                  <a:cubicBezTo>
                    <a:pt x="76" y="121"/>
                    <a:pt x="76" y="121"/>
                    <a:pt x="76" y="121"/>
                  </a:cubicBezTo>
                  <a:cubicBezTo>
                    <a:pt x="100" y="121"/>
                    <a:pt x="100" y="121"/>
                    <a:pt x="100" y="121"/>
                  </a:cubicBezTo>
                  <a:cubicBezTo>
                    <a:pt x="100" y="59"/>
                    <a:pt x="100" y="59"/>
                    <a:pt x="100" y="59"/>
                  </a:cubicBezTo>
                  <a:cubicBezTo>
                    <a:pt x="100" y="40"/>
                    <a:pt x="100" y="25"/>
                    <a:pt x="89" y="13"/>
                  </a:cubicBezTo>
                  <a:close/>
                  <a:moveTo>
                    <a:pt x="74" y="68"/>
                  </a:moveTo>
                  <a:cubicBezTo>
                    <a:pt x="74" y="75"/>
                    <a:pt x="74" y="75"/>
                    <a:pt x="74" y="75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3" y="84"/>
                    <a:pt x="70" y="90"/>
                    <a:pt x="66" y="94"/>
                  </a:cubicBezTo>
                  <a:cubicBezTo>
                    <a:pt x="62" y="98"/>
                    <a:pt x="55" y="102"/>
                    <a:pt x="45" y="102"/>
                  </a:cubicBezTo>
                  <a:cubicBezTo>
                    <a:pt x="35" y="102"/>
                    <a:pt x="27" y="97"/>
                    <a:pt x="27" y="86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27" y="78"/>
                    <a:pt x="30" y="74"/>
                    <a:pt x="35" y="71"/>
                  </a:cubicBezTo>
                  <a:cubicBezTo>
                    <a:pt x="41" y="68"/>
                    <a:pt x="51" y="68"/>
                    <a:pt x="58" y="68"/>
                  </a:cubicBezTo>
                  <a:cubicBezTo>
                    <a:pt x="74" y="68"/>
                    <a:pt x="74" y="68"/>
                    <a:pt x="74" y="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DE677DA8-4D40-044A-A5FE-0F2D89E7E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" y="2119"/>
              <a:ext cx="64" cy="3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72D2637-DF43-DD46-8662-AFBBE8ABCFF3}"/>
                </a:ext>
              </a:extLst>
            </p:cNvPr>
            <p:cNvSpPr/>
            <p:nvPr/>
          </p:nvSpPr>
          <p:spPr bwMode="auto">
            <a:xfrm>
              <a:off x="4202" y="1711"/>
              <a:ext cx="234" cy="385"/>
            </a:xfrm>
            <a:custGeom>
              <a:avLst/>
              <a:gdLst>
                <a:gd name="T0" fmla="*/ 35 w 99"/>
                <a:gd name="T1" fmla="*/ 75 h 163"/>
                <a:gd name="T2" fmla="*/ 28 w 99"/>
                <a:gd name="T3" fmla="*/ 110 h 163"/>
                <a:gd name="T4" fmla="*/ 28 w 99"/>
                <a:gd name="T5" fmla="*/ 163 h 163"/>
                <a:gd name="T6" fmla="*/ 0 w 99"/>
                <a:gd name="T7" fmla="*/ 163 h 163"/>
                <a:gd name="T8" fmla="*/ 0 w 99"/>
                <a:gd name="T9" fmla="*/ 0 h 163"/>
                <a:gd name="T10" fmla="*/ 28 w 99"/>
                <a:gd name="T11" fmla="*/ 0 h 163"/>
                <a:gd name="T12" fmla="*/ 28 w 99"/>
                <a:gd name="T13" fmla="*/ 59 h 163"/>
                <a:gd name="T14" fmla="*/ 89 w 99"/>
                <a:gd name="T15" fmla="*/ 54 h 163"/>
                <a:gd name="T16" fmla="*/ 99 w 99"/>
                <a:gd name="T17" fmla="*/ 92 h 163"/>
                <a:gd name="T18" fmla="*/ 99 w 99"/>
                <a:gd name="T19" fmla="*/ 163 h 163"/>
                <a:gd name="T20" fmla="*/ 72 w 99"/>
                <a:gd name="T21" fmla="*/ 163 h 163"/>
                <a:gd name="T22" fmla="*/ 72 w 99"/>
                <a:gd name="T23" fmla="*/ 97 h 163"/>
                <a:gd name="T24" fmla="*/ 65 w 99"/>
                <a:gd name="T25" fmla="*/ 73 h 163"/>
                <a:gd name="T26" fmla="*/ 35 w 99"/>
                <a:gd name="T27" fmla="*/ 7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9" h="163">
                  <a:moveTo>
                    <a:pt x="35" y="75"/>
                  </a:moveTo>
                  <a:cubicBezTo>
                    <a:pt x="28" y="83"/>
                    <a:pt x="28" y="96"/>
                    <a:pt x="28" y="110"/>
                  </a:cubicBezTo>
                  <a:cubicBezTo>
                    <a:pt x="28" y="163"/>
                    <a:pt x="28" y="163"/>
                    <a:pt x="28" y="163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44" y="39"/>
                    <a:pt x="72" y="36"/>
                    <a:pt x="89" y="54"/>
                  </a:cubicBezTo>
                  <a:cubicBezTo>
                    <a:pt x="98" y="65"/>
                    <a:pt x="99" y="79"/>
                    <a:pt x="99" y="92"/>
                  </a:cubicBezTo>
                  <a:cubicBezTo>
                    <a:pt x="99" y="163"/>
                    <a:pt x="99" y="163"/>
                    <a:pt x="99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87"/>
                    <a:pt x="71" y="78"/>
                    <a:pt x="65" y="73"/>
                  </a:cubicBezTo>
                  <a:cubicBezTo>
                    <a:pt x="56" y="64"/>
                    <a:pt x="43" y="67"/>
                    <a:pt x="35" y="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8EBD690B-E0CB-7C4C-8B54-10A7252404E1}"/>
                </a:ext>
              </a:extLst>
            </p:cNvPr>
            <p:cNvSpPr/>
            <p:nvPr/>
          </p:nvSpPr>
          <p:spPr bwMode="auto">
            <a:xfrm>
              <a:off x="3777" y="1812"/>
              <a:ext cx="160" cy="284"/>
            </a:xfrm>
            <a:custGeom>
              <a:avLst/>
              <a:gdLst>
                <a:gd name="T0" fmla="*/ 27 w 68"/>
                <a:gd name="T1" fmla="*/ 23 h 120"/>
                <a:gd name="T2" fmla="*/ 26 w 68"/>
                <a:gd name="T3" fmla="*/ 3 h 120"/>
                <a:gd name="T4" fmla="*/ 0 w 68"/>
                <a:gd name="T5" fmla="*/ 3 h 120"/>
                <a:gd name="T6" fmla="*/ 0 w 68"/>
                <a:gd name="T7" fmla="*/ 120 h 120"/>
                <a:gd name="T8" fmla="*/ 28 w 68"/>
                <a:gd name="T9" fmla="*/ 120 h 120"/>
                <a:gd name="T10" fmla="*/ 28 w 68"/>
                <a:gd name="T11" fmla="*/ 70 h 120"/>
                <a:gd name="T12" fmla="*/ 39 w 68"/>
                <a:gd name="T13" fmla="*/ 36 h 120"/>
                <a:gd name="T14" fmla="*/ 68 w 68"/>
                <a:gd name="T15" fmla="*/ 28 h 120"/>
                <a:gd name="T16" fmla="*/ 68 w 68"/>
                <a:gd name="T17" fmla="*/ 1 h 120"/>
                <a:gd name="T18" fmla="*/ 27 w 68"/>
                <a:gd name="T19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120">
                  <a:moveTo>
                    <a:pt x="27" y="2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28" y="120"/>
                    <a:pt x="28" y="120"/>
                    <a:pt x="28" y="120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8" y="59"/>
                    <a:pt x="29" y="46"/>
                    <a:pt x="39" y="36"/>
                  </a:cubicBezTo>
                  <a:cubicBezTo>
                    <a:pt x="48" y="27"/>
                    <a:pt x="63" y="27"/>
                    <a:pt x="68" y="28"/>
                  </a:cubicBezTo>
                  <a:cubicBezTo>
                    <a:pt x="68" y="1"/>
                    <a:pt x="68" y="1"/>
                    <a:pt x="68" y="1"/>
                  </a:cubicBezTo>
                  <a:cubicBezTo>
                    <a:pt x="55" y="0"/>
                    <a:pt x="36" y="7"/>
                    <a:pt x="27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7C06586-A515-B641-A6AD-8252FDAA12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8" y="2197"/>
              <a:ext cx="262" cy="291"/>
            </a:xfrm>
            <a:custGeom>
              <a:avLst/>
              <a:gdLst>
                <a:gd name="T0" fmla="*/ 28 w 111"/>
                <a:gd name="T1" fmla="*/ 71 h 123"/>
                <a:gd name="T2" fmla="*/ 59 w 111"/>
                <a:gd name="T3" fmla="*/ 101 h 123"/>
                <a:gd name="T4" fmla="*/ 92 w 111"/>
                <a:gd name="T5" fmla="*/ 85 h 123"/>
                <a:gd name="T6" fmla="*/ 108 w 111"/>
                <a:gd name="T7" fmla="*/ 101 h 123"/>
                <a:gd name="T8" fmla="*/ 58 w 111"/>
                <a:gd name="T9" fmla="*/ 123 h 123"/>
                <a:gd name="T10" fmla="*/ 0 w 111"/>
                <a:gd name="T11" fmla="*/ 62 h 123"/>
                <a:gd name="T12" fmla="*/ 58 w 111"/>
                <a:gd name="T13" fmla="*/ 0 h 123"/>
                <a:gd name="T14" fmla="*/ 94 w 111"/>
                <a:gd name="T15" fmla="*/ 15 h 123"/>
                <a:gd name="T16" fmla="*/ 111 w 111"/>
                <a:gd name="T17" fmla="*/ 71 h 123"/>
                <a:gd name="T18" fmla="*/ 28 w 111"/>
                <a:gd name="T19" fmla="*/ 71 h 123"/>
                <a:gd name="T20" fmla="*/ 57 w 111"/>
                <a:gd name="T21" fmla="*/ 22 h 123"/>
                <a:gd name="T22" fmla="*/ 29 w 111"/>
                <a:gd name="T23" fmla="*/ 50 h 123"/>
                <a:gd name="T24" fmla="*/ 84 w 111"/>
                <a:gd name="T25" fmla="*/ 50 h 123"/>
                <a:gd name="T26" fmla="*/ 57 w 111"/>
                <a:gd name="T27" fmla="*/ 2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23">
                  <a:moveTo>
                    <a:pt x="28" y="71"/>
                  </a:moveTo>
                  <a:cubicBezTo>
                    <a:pt x="28" y="84"/>
                    <a:pt x="37" y="101"/>
                    <a:pt x="59" y="101"/>
                  </a:cubicBezTo>
                  <a:cubicBezTo>
                    <a:pt x="78" y="101"/>
                    <a:pt x="89" y="89"/>
                    <a:pt x="92" y="85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100" y="110"/>
                    <a:pt x="85" y="123"/>
                    <a:pt x="58" y="123"/>
                  </a:cubicBezTo>
                  <a:cubicBezTo>
                    <a:pt x="19" y="123"/>
                    <a:pt x="0" y="95"/>
                    <a:pt x="0" y="62"/>
                  </a:cubicBezTo>
                  <a:cubicBezTo>
                    <a:pt x="0" y="30"/>
                    <a:pt x="19" y="0"/>
                    <a:pt x="58" y="0"/>
                  </a:cubicBezTo>
                  <a:cubicBezTo>
                    <a:pt x="68" y="0"/>
                    <a:pt x="83" y="2"/>
                    <a:pt x="94" y="15"/>
                  </a:cubicBezTo>
                  <a:cubicBezTo>
                    <a:pt x="109" y="30"/>
                    <a:pt x="111" y="50"/>
                    <a:pt x="111" y="71"/>
                  </a:cubicBezTo>
                  <a:lnTo>
                    <a:pt x="28" y="71"/>
                  </a:lnTo>
                  <a:close/>
                  <a:moveTo>
                    <a:pt x="57" y="22"/>
                  </a:moveTo>
                  <a:cubicBezTo>
                    <a:pt x="35" y="22"/>
                    <a:pt x="29" y="43"/>
                    <a:pt x="29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42"/>
                    <a:pt x="78" y="22"/>
                    <a:pt x="57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343CB8B-6CF4-BD4E-8701-0FEDEB2448DF}"/>
                </a:ext>
              </a:extLst>
            </p:cNvPr>
            <p:cNvSpPr/>
            <p:nvPr/>
          </p:nvSpPr>
          <p:spPr bwMode="auto">
            <a:xfrm>
              <a:off x="3330" y="2193"/>
              <a:ext cx="166" cy="288"/>
            </a:xfrm>
            <a:custGeom>
              <a:avLst/>
              <a:gdLst>
                <a:gd name="T0" fmla="*/ 38 w 70"/>
                <a:gd name="T1" fmla="*/ 39 h 122"/>
                <a:gd name="T2" fmla="*/ 27 w 70"/>
                <a:gd name="T3" fmla="*/ 72 h 122"/>
                <a:gd name="T4" fmla="*/ 27 w 70"/>
                <a:gd name="T5" fmla="*/ 122 h 122"/>
                <a:gd name="T6" fmla="*/ 0 w 70"/>
                <a:gd name="T7" fmla="*/ 122 h 122"/>
                <a:gd name="T8" fmla="*/ 0 w 70"/>
                <a:gd name="T9" fmla="*/ 6 h 122"/>
                <a:gd name="T10" fmla="*/ 26 w 70"/>
                <a:gd name="T11" fmla="*/ 6 h 122"/>
                <a:gd name="T12" fmla="*/ 26 w 70"/>
                <a:gd name="T13" fmla="*/ 26 h 122"/>
                <a:gd name="T14" fmla="*/ 70 w 70"/>
                <a:gd name="T15" fmla="*/ 2 h 122"/>
                <a:gd name="T16" fmla="*/ 70 w 70"/>
                <a:gd name="T17" fmla="*/ 31 h 122"/>
                <a:gd name="T18" fmla="*/ 38 w 70"/>
                <a:gd name="T19" fmla="*/ 3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22">
                  <a:moveTo>
                    <a:pt x="38" y="39"/>
                  </a:moveTo>
                  <a:cubicBezTo>
                    <a:pt x="28" y="49"/>
                    <a:pt x="27" y="61"/>
                    <a:pt x="27" y="72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38" y="5"/>
                    <a:pt x="61" y="0"/>
                    <a:pt x="70" y="2"/>
                  </a:cubicBezTo>
                  <a:cubicBezTo>
                    <a:pt x="70" y="31"/>
                    <a:pt x="70" y="31"/>
                    <a:pt x="70" y="31"/>
                  </a:cubicBezTo>
                  <a:cubicBezTo>
                    <a:pt x="65" y="30"/>
                    <a:pt x="48" y="29"/>
                    <a:pt x="38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DBDAA46-C28F-3447-9B7B-FA773BFCC6E8}"/>
                </a:ext>
              </a:extLst>
            </p:cNvPr>
            <p:cNvSpPr/>
            <p:nvPr/>
          </p:nvSpPr>
          <p:spPr bwMode="auto">
            <a:xfrm>
              <a:off x="3243" y="1810"/>
              <a:ext cx="253" cy="293"/>
            </a:xfrm>
            <a:custGeom>
              <a:avLst/>
              <a:gdLst>
                <a:gd name="T0" fmla="*/ 107 w 107"/>
                <a:gd name="T1" fmla="*/ 101 h 124"/>
                <a:gd name="T2" fmla="*/ 59 w 107"/>
                <a:gd name="T3" fmla="*/ 124 h 124"/>
                <a:gd name="T4" fmla="*/ 0 w 107"/>
                <a:gd name="T5" fmla="*/ 62 h 124"/>
                <a:gd name="T6" fmla="*/ 60 w 107"/>
                <a:gd name="T7" fmla="*/ 0 h 124"/>
                <a:gd name="T8" fmla="*/ 107 w 107"/>
                <a:gd name="T9" fmla="*/ 23 h 124"/>
                <a:gd name="T10" fmla="*/ 91 w 107"/>
                <a:gd name="T11" fmla="*/ 39 h 124"/>
                <a:gd name="T12" fmla="*/ 61 w 107"/>
                <a:gd name="T13" fmla="*/ 24 h 124"/>
                <a:gd name="T14" fmla="*/ 28 w 107"/>
                <a:gd name="T15" fmla="*/ 62 h 124"/>
                <a:gd name="T16" fmla="*/ 60 w 107"/>
                <a:gd name="T17" fmla="*/ 100 h 124"/>
                <a:gd name="T18" fmla="*/ 91 w 107"/>
                <a:gd name="T19" fmla="*/ 84 h 124"/>
                <a:gd name="T20" fmla="*/ 107 w 107"/>
                <a:gd name="T21" fmla="*/ 10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" h="124">
                  <a:moveTo>
                    <a:pt x="107" y="101"/>
                  </a:moveTo>
                  <a:cubicBezTo>
                    <a:pt x="103" y="106"/>
                    <a:pt x="89" y="124"/>
                    <a:pt x="59" y="124"/>
                  </a:cubicBezTo>
                  <a:cubicBezTo>
                    <a:pt x="20" y="124"/>
                    <a:pt x="0" y="96"/>
                    <a:pt x="0" y="62"/>
                  </a:cubicBezTo>
                  <a:cubicBezTo>
                    <a:pt x="0" y="30"/>
                    <a:pt x="19" y="0"/>
                    <a:pt x="60" y="0"/>
                  </a:cubicBezTo>
                  <a:cubicBezTo>
                    <a:pt x="92" y="0"/>
                    <a:pt x="106" y="21"/>
                    <a:pt x="107" y="23"/>
                  </a:cubicBezTo>
                  <a:cubicBezTo>
                    <a:pt x="91" y="39"/>
                    <a:pt x="91" y="39"/>
                    <a:pt x="91" y="39"/>
                  </a:cubicBezTo>
                  <a:cubicBezTo>
                    <a:pt x="89" y="37"/>
                    <a:pt x="79" y="24"/>
                    <a:pt x="61" y="24"/>
                  </a:cubicBezTo>
                  <a:cubicBezTo>
                    <a:pt x="39" y="24"/>
                    <a:pt x="28" y="43"/>
                    <a:pt x="28" y="62"/>
                  </a:cubicBezTo>
                  <a:cubicBezTo>
                    <a:pt x="28" y="82"/>
                    <a:pt x="39" y="100"/>
                    <a:pt x="60" y="100"/>
                  </a:cubicBezTo>
                  <a:cubicBezTo>
                    <a:pt x="79" y="100"/>
                    <a:pt x="89" y="87"/>
                    <a:pt x="91" y="84"/>
                  </a:cubicBezTo>
                  <a:lnTo>
                    <a:pt x="107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D61D6DC4-33C9-8F4F-9794-046E14FD7ED7}"/>
                </a:ext>
              </a:extLst>
            </p:cNvPr>
            <p:cNvSpPr/>
            <p:nvPr/>
          </p:nvSpPr>
          <p:spPr bwMode="auto">
            <a:xfrm>
              <a:off x="2636" y="1810"/>
              <a:ext cx="389" cy="366"/>
            </a:xfrm>
            <a:custGeom>
              <a:avLst/>
              <a:gdLst>
                <a:gd name="T0" fmla="*/ 137 w 165"/>
                <a:gd name="T1" fmla="*/ 55 h 155"/>
                <a:gd name="T2" fmla="*/ 137 w 165"/>
                <a:gd name="T3" fmla="*/ 155 h 155"/>
                <a:gd name="T4" fmla="*/ 165 w 165"/>
                <a:gd name="T5" fmla="*/ 124 h 155"/>
                <a:gd name="T6" fmla="*/ 165 w 165"/>
                <a:gd name="T7" fmla="*/ 52 h 155"/>
                <a:gd name="T8" fmla="*/ 154 w 165"/>
                <a:gd name="T9" fmla="*/ 11 h 155"/>
                <a:gd name="T10" fmla="*/ 127 w 165"/>
                <a:gd name="T11" fmla="*/ 0 h 155"/>
                <a:gd name="T12" fmla="*/ 91 w 165"/>
                <a:gd name="T13" fmla="*/ 19 h 155"/>
                <a:gd name="T14" fmla="*/ 59 w 165"/>
                <a:gd name="T15" fmla="*/ 0 h 155"/>
                <a:gd name="T16" fmla="*/ 27 w 165"/>
                <a:gd name="T17" fmla="*/ 18 h 155"/>
                <a:gd name="T18" fmla="*/ 27 w 165"/>
                <a:gd name="T19" fmla="*/ 4 h 155"/>
                <a:gd name="T20" fmla="*/ 0 w 165"/>
                <a:gd name="T21" fmla="*/ 4 h 155"/>
                <a:gd name="T22" fmla="*/ 0 w 165"/>
                <a:gd name="T23" fmla="*/ 121 h 155"/>
                <a:gd name="T24" fmla="*/ 28 w 165"/>
                <a:gd name="T25" fmla="*/ 121 h 155"/>
                <a:gd name="T26" fmla="*/ 28 w 165"/>
                <a:gd name="T27" fmla="*/ 54 h 155"/>
                <a:gd name="T28" fmla="*/ 35 w 165"/>
                <a:gd name="T29" fmla="*/ 31 h 155"/>
                <a:gd name="T30" fmla="*/ 50 w 165"/>
                <a:gd name="T31" fmla="*/ 25 h 155"/>
                <a:gd name="T32" fmla="*/ 63 w 165"/>
                <a:gd name="T33" fmla="*/ 30 h 155"/>
                <a:gd name="T34" fmla="*/ 69 w 165"/>
                <a:gd name="T35" fmla="*/ 56 h 155"/>
                <a:gd name="T36" fmla="*/ 69 w 165"/>
                <a:gd name="T37" fmla="*/ 121 h 155"/>
                <a:gd name="T38" fmla="*/ 97 w 165"/>
                <a:gd name="T39" fmla="*/ 121 h 155"/>
                <a:gd name="T40" fmla="*/ 97 w 165"/>
                <a:gd name="T41" fmla="*/ 54 h 155"/>
                <a:gd name="T42" fmla="*/ 103 w 165"/>
                <a:gd name="T43" fmla="*/ 31 h 155"/>
                <a:gd name="T44" fmla="*/ 118 w 165"/>
                <a:gd name="T45" fmla="*/ 25 h 155"/>
                <a:gd name="T46" fmla="*/ 132 w 165"/>
                <a:gd name="T47" fmla="*/ 30 h 155"/>
                <a:gd name="T48" fmla="*/ 137 w 165"/>
                <a:gd name="T49" fmla="*/ 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5" h="155">
                  <a:moveTo>
                    <a:pt x="137" y="55"/>
                  </a:moveTo>
                  <a:cubicBezTo>
                    <a:pt x="137" y="155"/>
                    <a:pt x="137" y="155"/>
                    <a:pt x="137" y="155"/>
                  </a:cubicBezTo>
                  <a:cubicBezTo>
                    <a:pt x="165" y="124"/>
                    <a:pt x="165" y="124"/>
                    <a:pt x="165" y="124"/>
                  </a:cubicBezTo>
                  <a:cubicBezTo>
                    <a:pt x="165" y="52"/>
                    <a:pt x="165" y="52"/>
                    <a:pt x="165" y="52"/>
                  </a:cubicBezTo>
                  <a:cubicBezTo>
                    <a:pt x="165" y="38"/>
                    <a:pt x="164" y="23"/>
                    <a:pt x="154" y="11"/>
                  </a:cubicBezTo>
                  <a:cubicBezTo>
                    <a:pt x="146" y="3"/>
                    <a:pt x="136" y="0"/>
                    <a:pt x="127" y="0"/>
                  </a:cubicBezTo>
                  <a:cubicBezTo>
                    <a:pt x="103" y="0"/>
                    <a:pt x="92" y="17"/>
                    <a:pt x="91" y="19"/>
                  </a:cubicBezTo>
                  <a:cubicBezTo>
                    <a:pt x="90" y="17"/>
                    <a:pt x="82" y="0"/>
                    <a:pt x="59" y="0"/>
                  </a:cubicBezTo>
                  <a:cubicBezTo>
                    <a:pt x="39" y="0"/>
                    <a:pt x="29" y="15"/>
                    <a:pt x="27" y="18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47"/>
                    <a:pt x="28" y="38"/>
                    <a:pt x="35" y="31"/>
                  </a:cubicBezTo>
                  <a:cubicBezTo>
                    <a:pt x="38" y="28"/>
                    <a:pt x="44" y="25"/>
                    <a:pt x="50" y="25"/>
                  </a:cubicBezTo>
                  <a:cubicBezTo>
                    <a:pt x="56" y="25"/>
                    <a:pt x="60" y="27"/>
                    <a:pt x="63" y="30"/>
                  </a:cubicBezTo>
                  <a:cubicBezTo>
                    <a:pt x="69" y="35"/>
                    <a:pt x="69" y="44"/>
                    <a:pt x="69" y="56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7" y="47"/>
                    <a:pt x="97" y="38"/>
                    <a:pt x="103" y="31"/>
                  </a:cubicBezTo>
                  <a:cubicBezTo>
                    <a:pt x="107" y="28"/>
                    <a:pt x="112" y="25"/>
                    <a:pt x="118" y="25"/>
                  </a:cubicBezTo>
                  <a:cubicBezTo>
                    <a:pt x="124" y="25"/>
                    <a:pt x="129" y="27"/>
                    <a:pt x="132" y="30"/>
                  </a:cubicBezTo>
                  <a:cubicBezTo>
                    <a:pt x="137" y="35"/>
                    <a:pt x="137" y="45"/>
                    <a:pt x="137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4DB94F70-3CB1-5B47-A84C-027A6143A8DB}"/>
                </a:ext>
              </a:extLst>
            </p:cNvPr>
            <p:cNvSpPr/>
            <p:nvPr/>
          </p:nvSpPr>
          <p:spPr bwMode="auto">
            <a:xfrm>
              <a:off x="3042" y="1815"/>
              <a:ext cx="191" cy="217"/>
            </a:xfrm>
            <a:custGeom>
              <a:avLst/>
              <a:gdLst>
                <a:gd name="T0" fmla="*/ 67 w 81"/>
                <a:gd name="T1" fmla="*/ 60 h 92"/>
                <a:gd name="T2" fmla="*/ 45 w 81"/>
                <a:gd name="T3" fmla="*/ 72 h 92"/>
                <a:gd name="T4" fmla="*/ 23 w 81"/>
                <a:gd name="T5" fmla="*/ 47 h 92"/>
                <a:gd name="T6" fmla="*/ 45 w 81"/>
                <a:gd name="T7" fmla="*/ 21 h 92"/>
                <a:gd name="T8" fmla="*/ 65 w 81"/>
                <a:gd name="T9" fmla="*/ 31 h 92"/>
                <a:gd name="T10" fmla="*/ 66 w 81"/>
                <a:gd name="T11" fmla="*/ 32 h 92"/>
                <a:gd name="T12" fmla="*/ 81 w 81"/>
                <a:gd name="T13" fmla="*/ 19 h 92"/>
                <a:gd name="T14" fmla="*/ 80 w 81"/>
                <a:gd name="T15" fmla="*/ 17 h 92"/>
                <a:gd name="T16" fmla="*/ 44 w 81"/>
                <a:gd name="T17" fmla="*/ 0 h 92"/>
                <a:gd name="T18" fmla="*/ 0 w 81"/>
                <a:gd name="T19" fmla="*/ 46 h 92"/>
                <a:gd name="T20" fmla="*/ 44 w 81"/>
                <a:gd name="T21" fmla="*/ 92 h 92"/>
                <a:gd name="T22" fmla="*/ 80 w 81"/>
                <a:gd name="T23" fmla="*/ 74 h 92"/>
                <a:gd name="T24" fmla="*/ 67 w 81"/>
                <a:gd name="T25" fmla="*/ 6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92">
                  <a:moveTo>
                    <a:pt x="67" y="60"/>
                  </a:moveTo>
                  <a:cubicBezTo>
                    <a:pt x="67" y="60"/>
                    <a:pt x="59" y="72"/>
                    <a:pt x="45" y="72"/>
                  </a:cubicBezTo>
                  <a:cubicBezTo>
                    <a:pt x="29" y="72"/>
                    <a:pt x="23" y="58"/>
                    <a:pt x="23" y="47"/>
                  </a:cubicBezTo>
                  <a:cubicBezTo>
                    <a:pt x="23" y="34"/>
                    <a:pt x="30" y="21"/>
                    <a:pt x="45" y="21"/>
                  </a:cubicBezTo>
                  <a:cubicBezTo>
                    <a:pt x="57" y="21"/>
                    <a:pt x="65" y="31"/>
                    <a:pt x="65" y="31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0" y="17"/>
                    <a:pt x="80" y="17"/>
                    <a:pt x="80" y="17"/>
                  </a:cubicBezTo>
                  <a:cubicBezTo>
                    <a:pt x="79" y="16"/>
                    <a:pt x="68" y="0"/>
                    <a:pt x="44" y="0"/>
                  </a:cubicBezTo>
                  <a:cubicBezTo>
                    <a:pt x="14" y="0"/>
                    <a:pt x="0" y="23"/>
                    <a:pt x="0" y="46"/>
                  </a:cubicBezTo>
                  <a:cubicBezTo>
                    <a:pt x="0" y="72"/>
                    <a:pt x="15" y="92"/>
                    <a:pt x="44" y="92"/>
                  </a:cubicBezTo>
                  <a:cubicBezTo>
                    <a:pt x="70" y="92"/>
                    <a:pt x="80" y="74"/>
                    <a:pt x="80" y="74"/>
                  </a:cubicBezTo>
                  <a:lnTo>
                    <a:pt x="6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D7D6923F-176E-CB42-BA24-5FF98115BE78}"/>
                </a:ext>
              </a:extLst>
            </p:cNvPr>
            <p:cNvSpPr/>
            <p:nvPr/>
          </p:nvSpPr>
          <p:spPr bwMode="auto">
            <a:xfrm>
              <a:off x="3777" y="2207"/>
              <a:ext cx="229" cy="283"/>
            </a:xfrm>
            <a:custGeom>
              <a:avLst/>
              <a:gdLst>
                <a:gd name="T0" fmla="*/ 72 w 97"/>
                <a:gd name="T1" fmla="*/ 116 h 120"/>
                <a:gd name="T2" fmla="*/ 71 w 97"/>
                <a:gd name="T3" fmla="*/ 102 h 120"/>
                <a:gd name="T4" fmla="*/ 38 w 97"/>
                <a:gd name="T5" fmla="*/ 120 h 120"/>
                <a:gd name="T6" fmla="*/ 11 w 97"/>
                <a:gd name="T7" fmla="*/ 109 h 120"/>
                <a:gd name="T8" fmla="*/ 0 w 97"/>
                <a:gd name="T9" fmla="*/ 71 h 120"/>
                <a:gd name="T10" fmla="*/ 0 w 97"/>
                <a:gd name="T11" fmla="*/ 0 h 120"/>
                <a:gd name="T12" fmla="*/ 28 w 97"/>
                <a:gd name="T13" fmla="*/ 0 h 120"/>
                <a:gd name="T14" fmla="*/ 28 w 97"/>
                <a:gd name="T15" fmla="*/ 69 h 120"/>
                <a:gd name="T16" fmla="*/ 33 w 97"/>
                <a:gd name="T17" fmla="*/ 90 h 120"/>
                <a:gd name="T18" fmla="*/ 47 w 97"/>
                <a:gd name="T19" fmla="*/ 96 h 120"/>
                <a:gd name="T20" fmla="*/ 63 w 97"/>
                <a:gd name="T21" fmla="*/ 89 h 120"/>
                <a:gd name="T22" fmla="*/ 69 w 97"/>
                <a:gd name="T23" fmla="*/ 65 h 120"/>
                <a:gd name="T24" fmla="*/ 70 w 97"/>
                <a:gd name="T25" fmla="*/ 53 h 120"/>
                <a:gd name="T26" fmla="*/ 70 w 97"/>
                <a:gd name="T27" fmla="*/ 0 h 120"/>
                <a:gd name="T28" fmla="*/ 97 w 97"/>
                <a:gd name="T29" fmla="*/ 0 h 120"/>
                <a:gd name="T30" fmla="*/ 97 w 97"/>
                <a:gd name="T31" fmla="*/ 116 h 120"/>
                <a:gd name="T32" fmla="*/ 72 w 97"/>
                <a:gd name="T3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120">
                  <a:moveTo>
                    <a:pt x="72" y="116"/>
                  </a:moveTo>
                  <a:cubicBezTo>
                    <a:pt x="71" y="102"/>
                    <a:pt x="71" y="102"/>
                    <a:pt x="71" y="102"/>
                  </a:cubicBezTo>
                  <a:cubicBezTo>
                    <a:pt x="70" y="103"/>
                    <a:pt x="60" y="120"/>
                    <a:pt x="38" y="120"/>
                  </a:cubicBezTo>
                  <a:cubicBezTo>
                    <a:pt x="26" y="120"/>
                    <a:pt x="17" y="116"/>
                    <a:pt x="11" y="109"/>
                  </a:cubicBezTo>
                  <a:cubicBezTo>
                    <a:pt x="1" y="99"/>
                    <a:pt x="0" y="86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28" y="78"/>
                    <a:pt x="28" y="85"/>
                    <a:pt x="33" y="90"/>
                  </a:cubicBezTo>
                  <a:cubicBezTo>
                    <a:pt x="36" y="94"/>
                    <a:pt x="41" y="96"/>
                    <a:pt x="47" y="96"/>
                  </a:cubicBezTo>
                  <a:cubicBezTo>
                    <a:pt x="52" y="96"/>
                    <a:pt x="58" y="94"/>
                    <a:pt x="63" y="89"/>
                  </a:cubicBezTo>
                  <a:cubicBezTo>
                    <a:pt x="68" y="83"/>
                    <a:pt x="69" y="75"/>
                    <a:pt x="69" y="65"/>
                  </a:cubicBezTo>
                  <a:cubicBezTo>
                    <a:pt x="70" y="61"/>
                    <a:pt x="70" y="57"/>
                    <a:pt x="70" y="53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7" y="116"/>
                    <a:pt x="97" y="116"/>
                    <a:pt x="97" y="116"/>
                  </a:cubicBezTo>
                  <a:lnTo>
                    <a:pt x="72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77A95245-9BDF-954D-AFC9-F697A40BAB45}"/>
                </a:ext>
              </a:extLst>
            </p:cNvPr>
            <p:cNvSpPr/>
            <p:nvPr/>
          </p:nvSpPr>
          <p:spPr bwMode="auto">
            <a:xfrm>
              <a:off x="3954" y="1732"/>
              <a:ext cx="227" cy="371"/>
            </a:xfrm>
            <a:custGeom>
              <a:avLst/>
              <a:gdLst>
                <a:gd name="T0" fmla="*/ 67 w 96"/>
                <a:gd name="T1" fmla="*/ 157 h 157"/>
                <a:gd name="T2" fmla="*/ 38 w 96"/>
                <a:gd name="T3" fmla="*/ 147 h 157"/>
                <a:gd name="T4" fmla="*/ 26 w 96"/>
                <a:gd name="T5" fmla="*/ 112 h 157"/>
                <a:gd name="T6" fmla="*/ 26 w 96"/>
                <a:gd name="T7" fmla="*/ 61 h 157"/>
                <a:gd name="T8" fmla="*/ 0 w 96"/>
                <a:gd name="T9" fmla="*/ 61 h 157"/>
                <a:gd name="T10" fmla="*/ 0 w 96"/>
                <a:gd name="T11" fmla="*/ 35 h 157"/>
                <a:gd name="T12" fmla="*/ 26 w 96"/>
                <a:gd name="T13" fmla="*/ 35 h 157"/>
                <a:gd name="T14" fmla="*/ 26 w 96"/>
                <a:gd name="T15" fmla="*/ 0 h 157"/>
                <a:gd name="T16" fmla="*/ 54 w 96"/>
                <a:gd name="T17" fmla="*/ 0 h 157"/>
                <a:gd name="T18" fmla="*/ 54 w 96"/>
                <a:gd name="T19" fmla="*/ 35 h 157"/>
                <a:gd name="T20" fmla="*/ 90 w 96"/>
                <a:gd name="T21" fmla="*/ 35 h 157"/>
                <a:gd name="T22" fmla="*/ 90 w 96"/>
                <a:gd name="T23" fmla="*/ 61 h 157"/>
                <a:gd name="T24" fmla="*/ 54 w 96"/>
                <a:gd name="T25" fmla="*/ 61 h 157"/>
                <a:gd name="T26" fmla="*/ 54 w 96"/>
                <a:gd name="T27" fmla="*/ 104 h 157"/>
                <a:gd name="T28" fmla="*/ 73 w 96"/>
                <a:gd name="T29" fmla="*/ 132 h 157"/>
                <a:gd name="T30" fmla="*/ 89 w 96"/>
                <a:gd name="T31" fmla="*/ 129 h 157"/>
                <a:gd name="T32" fmla="*/ 96 w 96"/>
                <a:gd name="T33" fmla="*/ 151 h 157"/>
                <a:gd name="T34" fmla="*/ 67 w 96"/>
                <a:gd name="T35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157">
                  <a:moveTo>
                    <a:pt x="67" y="157"/>
                  </a:moveTo>
                  <a:cubicBezTo>
                    <a:pt x="56" y="157"/>
                    <a:pt x="46" y="155"/>
                    <a:pt x="38" y="147"/>
                  </a:cubicBezTo>
                  <a:cubicBezTo>
                    <a:pt x="29" y="138"/>
                    <a:pt x="26" y="128"/>
                    <a:pt x="26" y="112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90" y="35"/>
                    <a:pt x="90" y="35"/>
                    <a:pt x="90" y="35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4" y="121"/>
                    <a:pt x="56" y="132"/>
                    <a:pt x="73" y="132"/>
                  </a:cubicBezTo>
                  <a:cubicBezTo>
                    <a:pt x="81" y="132"/>
                    <a:pt x="87" y="130"/>
                    <a:pt x="89" y="129"/>
                  </a:cubicBezTo>
                  <a:cubicBezTo>
                    <a:pt x="96" y="151"/>
                    <a:pt x="96" y="151"/>
                    <a:pt x="96" y="151"/>
                  </a:cubicBezTo>
                  <a:cubicBezTo>
                    <a:pt x="94" y="151"/>
                    <a:pt x="84" y="157"/>
                    <a:pt x="67" y="1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2341F3A-679C-E343-9588-EEDCBFC05BC8}"/>
                </a:ext>
              </a:extLst>
            </p:cNvPr>
            <p:cNvSpPr/>
            <p:nvPr/>
          </p:nvSpPr>
          <p:spPr bwMode="auto">
            <a:xfrm>
              <a:off x="2574" y="2119"/>
              <a:ext cx="227" cy="369"/>
            </a:xfrm>
            <a:custGeom>
              <a:avLst/>
              <a:gdLst>
                <a:gd name="T0" fmla="*/ 68 w 96"/>
                <a:gd name="T1" fmla="*/ 156 h 156"/>
                <a:gd name="T2" fmla="*/ 38 w 96"/>
                <a:gd name="T3" fmla="*/ 147 h 156"/>
                <a:gd name="T4" fmla="*/ 26 w 96"/>
                <a:gd name="T5" fmla="*/ 111 h 156"/>
                <a:gd name="T6" fmla="*/ 26 w 96"/>
                <a:gd name="T7" fmla="*/ 60 h 156"/>
                <a:gd name="T8" fmla="*/ 0 w 96"/>
                <a:gd name="T9" fmla="*/ 60 h 156"/>
                <a:gd name="T10" fmla="*/ 0 w 96"/>
                <a:gd name="T11" fmla="*/ 35 h 156"/>
                <a:gd name="T12" fmla="*/ 26 w 96"/>
                <a:gd name="T13" fmla="*/ 35 h 156"/>
                <a:gd name="T14" fmla="*/ 26 w 96"/>
                <a:gd name="T15" fmla="*/ 0 h 156"/>
                <a:gd name="T16" fmla="*/ 54 w 96"/>
                <a:gd name="T17" fmla="*/ 0 h 156"/>
                <a:gd name="T18" fmla="*/ 54 w 96"/>
                <a:gd name="T19" fmla="*/ 35 h 156"/>
                <a:gd name="T20" fmla="*/ 91 w 96"/>
                <a:gd name="T21" fmla="*/ 35 h 156"/>
                <a:gd name="T22" fmla="*/ 91 w 96"/>
                <a:gd name="T23" fmla="*/ 60 h 156"/>
                <a:gd name="T24" fmla="*/ 54 w 96"/>
                <a:gd name="T25" fmla="*/ 60 h 156"/>
                <a:gd name="T26" fmla="*/ 54 w 96"/>
                <a:gd name="T27" fmla="*/ 104 h 156"/>
                <a:gd name="T28" fmla="*/ 73 w 96"/>
                <a:gd name="T29" fmla="*/ 132 h 156"/>
                <a:gd name="T30" fmla="*/ 89 w 96"/>
                <a:gd name="T31" fmla="*/ 129 h 156"/>
                <a:gd name="T32" fmla="*/ 96 w 96"/>
                <a:gd name="T33" fmla="*/ 150 h 156"/>
                <a:gd name="T34" fmla="*/ 68 w 96"/>
                <a:gd name="T3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156">
                  <a:moveTo>
                    <a:pt x="68" y="156"/>
                  </a:moveTo>
                  <a:cubicBezTo>
                    <a:pt x="57" y="156"/>
                    <a:pt x="47" y="155"/>
                    <a:pt x="38" y="147"/>
                  </a:cubicBezTo>
                  <a:cubicBezTo>
                    <a:pt x="29" y="138"/>
                    <a:pt x="26" y="128"/>
                    <a:pt x="26" y="111"/>
                  </a:cubicBezTo>
                  <a:cubicBezTo>
                    <a:pt x="26" y="60"/>
                    <a:pt x="26" y="60"/>
                    <a:pt x="26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91" y="60"/>
                    <a:pt x="91" y="60"/>
                    <a:pt x="91" y="60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4" y="121"/>
                    <a:pt x="56" y="132"/>
                    <a:pt x="73" y="132"/>
                  </a:cubicBezTo>
                  <a:cubicBezTo>
                    <a:pt x="81" y="132"/>
                    <a:pt x="88" y="129"/>
                    <a:pt x="89" y="129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4" y="151"/>
                    <a:pt x="84" y="156"/>
                    <a:pt x="68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88B71E2A-C351-2D47-9F1B-FBABEA7AE7B8}"/>
                </a:ext>
              </a:extLst>
            </p:cNvPr>
            <p:cNvSpPr/>
            <p:nvPr/>
          </p:nvSpPr>
          <p:spPr bwMode="auto">
            <a:xfrm>
              <a:off x="3077" y="2119"/>
              <a:ext cx="227" cy="369"/>
            </a:xfrm>
            <a:custGeom>
              <a:avLst/>
              <a:gdLst>
                <a:gd name="T0" fmla="*/ 68 w 96"/>
                <a:gd name="T1" fmla="*/ 156 h 156"/>
                <a:gd name="T2" fmla="*/ 38 w 96"/>
                <a:gd name="T3" fmla="*/ 147 h 156"/>
                <a:gd name="T4" fmla="*/ 27 w 96"/>
                <a:gd name="T5" fmla="*/ 111 h 156"/>
                <a:gd name="T6" fmla="*/ 27 w 96"/>
                <a:gd name="T7" fmla="*/ 60 h 156"/>
                <a:gd name="T8" fmla="*/ 0 w 96"/>
                <a:gd name="T9" fmla="*/ 60 h 156"/>
                <a:gd name="T10" fmla="*/ 0 w 96"/>
                <a:gd name="T11" fmla="*/ 35 h 156"/>
                <a:gd name="T12" fmla="*/ 27 w 96"/>
                <a:gd name="T13" fmla="*/ 35 h 156"/>
                <a:gd name="T14" fmla="*/ 27 w 96"/>
                <a:gd name="T15" fmla="*/ 0 h 156"/>
                <a:gd name="T16" fmla="*/ 54 w 96"/>
                <a:gd name="T17" fmla="*/ 0 h 156"/>
                <a:gd name="T18" fmla="*/ 54 w 96"/>
                <a:gd name="T19" fmla="*/ 35 h 156"/>
                <a:gd name="T20" fmla="*/ 91 w 96"/>
                <a:gd name="T21" fmla="*/ 35 h 156"/>
                <a:gd name="T22" fmla="*/ 91 w 96"/>
                <a:gd name="T23" fmla="*/ 60 h 156"/>
                <a:gd name="T24" fmla="*/ 54 w 96"/>
                <a:gd name="T25" fmla="*/ 60 h 156"/>
                <a:gd name="T26" fmla="*/ 54 w 96"/>
                <a:gd name="T27" fmla="*/ 104 h 156"/>
                <a:gd name="T28" fmla="*/ 73 w 96"/>
                <a:gd name="T29" fmla="*/ 132 h 156"/>
                <a:gd name="T30" fmla="*/ 89 w 96"/>
                <a:gd name="T31" fmla="*/ 129 h 156"/>
                <a:gd name="T32" fmla="*/ 96 w 96"/>
                <a:gd name="T33" fmla="*/ 150 h 156"/>
                <a:gd name="T34" fmla="*/ 68 w 96"/>
                <a:gd name="T3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156">
                  <a:moveTo>
                    <a:pt x="68" y="156"/>
                  </a:moveTo>
                  <a:cubicBezTo>
                    <a:pt x="57" y="156"/>
                    <a:pt x="47" y="155"/>
                    <a:pt x="38" y="147"/>
                  </a:cubicBezTo>
                  <a:cubicBezTo>
                    <a:pt x="29" y="138"/>
                    <a:pt x="27" y="128"/>
                    <a:pt x="27" y="111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91" y="60"/>
                    <a:pt x="91" y="60"/>
                    <a:pt x="91" y="60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4" y="121"/>
                    <a:pt x="56" y="132"/>
                    <a:pt x="73" y="132"/>
                  </a:cubicBezTo>
                  <a:cubicBezTo>
                    <a:pt x="81" y="132"/>
                    <a:pt x="88" y="129"/>
                    <a:pt x="89" y="129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5" y="151"/>
                    <a:pt x="84" y="156"/>
                    <a:pt x="68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F44C529-085E-AD4F-A171-3D63916A6483}"/>
                </a:ext>
              </a:extLst>
            </p:cNvPr>
            <p:cNvSpPr/>
            <p:nvPr/>
          </p:nvSpPr>
          <p:spPr bwMode="auto">
            <a:xfrm>
              <a:off x="4141" y="2119"/>
              <a:ext cx="226" cy="369"/>
            </a:xfrm>
            <a:custGeom>
              <a:avLst/>
              <a:gdLst>
                <a:gd name="T0" fmla="*/ 67 w 96"/>
                <a:gd name="T1" fmla="*/ 156 h 156"/>
                <a:gd name="T2" fmla="*/ 38 w 96"/>
                <a:gd name="T3" fmla="*/ 147 h 156"/>
                <a:gd name="T4" fmla="*/ 26 w 96"/>
                <a:gd name="T5" fmla="*/ 111 h 156"/>
                <a:gd name="T6" fmla="*/ 26 w 96"/>
                <a:gd name="T7" fmla="*/ 60 h 156"/>
                <a:gd name="T8" fmla="*/ 0 w 96"/>
                <a:gd name="T9" fmla="*/ 60 h 156"/>
                <a:gd name="T10" fmla="*/ 0 w 96"/>
                <a:gd name="T11" fmla="*/ 35 h 156"/>
                <a:gd name="T12" fmla="*/ 26 w 96"/>
                <a:gd name="T13" fmla="*/ 35 h 156"/>
                <a:gd name="T14" fmla="*/ 26 w 96"/>
                <a:gd name="T15" fmla="*/ 0 h 156"/>
                <a:gd name="T16" fmla="*/ 54 w 96"/>
                <a:gd name="T17" fmla="*/ 0 h 156"/>
                <a:gd name="T18" fmla="*/ 54 w 96"/>
                <a:gd name="T19" fmla="*/ 35 h 156"/>
                <a:gd name="T20" fmla="*/ 90 w 96"/>
                <a:gd name="T21" fmla="*/ 35 h 156"/>
                <a:gd name="T22" fmla="*/ 90 w 96"/>
                <a:gd name="T23" fmla="*/ 60 h 156"/>
                <a:gd name="T24" fmla="*/ 54 w 96"/>
                <a:gd name="T25" fmla="*/ 60 h 156"/>
                <a:gd name="T26" fmla="*/ 54 w 96"/>
                <a:gd name="T27" fmla="*/ 104 h 156"/>
                <a:gd name="T28" fmla="*/ 73 w 96"/>
                <a:gd name="T29" fmla="*/ 132 h 156"/>
                <a:gd name="T30" fmla="*/ 88 w 96"/>
                <a:gd name="T31" fmla="*/ 129 h 156"/>
                <a:gd name="T32" fmla="*/ 96 w 96"/>
                <a:gd name="T33" fmla="*/ 150 h 156"/>
                <a:gd name="T34" fmla="*/ 67 w 96"/>
                <a:gd name="T3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156">
                  <a:moveTo>
                    <a:pt x="67" y="156"/>
                  </a:moveTo>
                  <a:cubicBezTo>
                    <a:pt x="56" y="156"/>
                    <a:pt x="46" y="155"/>
                    <a:pt x="38" y="147"/>
                  </a:cubicBezTo>
                  <a:cubicBezTo>
                    <a:pt x="29" y="138"/>
                    <a:pt x="26" y="128"/>
                    <a:pt x="26" y="111"/>
                  </a:cubicBezTo>
                  <a:cubicBezTo>
                    <a:pt x="26" y="60"/>
                    <a:pt x="26" y="60"/>
                    <a:pt x="26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90" y="35"/>
                    <a:pt x="90" y="35"/>
                    <a:pt x="90" y="35"/>
                  </a:cubicBezTo>
                  <a:cubicBezTo>
                    <a:pt x="90" y="60"/>
                    <a:pt x="90" y="60"/>
                    <a:pt x="90" y="60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4" y="121"/>
                    <a:pt x="55" y="132"/>
                    <a:pt x="73" y="132"/>
                  </a:cubicBezTo>
                  <a:cubicBezTo>
                    <a:pt x="80" y="132"/>
                    <a:pt x="87" y="129"/>
                    <a:pt x="88" y="129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4" y="151"/>
                    <a:pt x="84" y="156"/>
                    <a:pt x="67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 noProof="0"/>
            </a:p>
          </p:txBody>
        </p:sp>
      </p:grpSp>
    </p:spTree>
    <p:extLst>
      <p:ext uri="{BB962C8B-B14F-4D97-AF65-F5344CB8AC3E}">
        <p14:creationId xmlns:p14="http://schemas.microsoft.com/office/powerpoint/2010/main" val="222386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51" r:id="rId5"/>
    <p:sldLayoutId id="2147483654" r:id="rId6"/>
    <p:sldLayoutId id="2147483655" r:id="rId7"/>
    <p:sldLayoutId id="2147483665" r:id="rId8"/>
    <p:sldLayoutId id="2147483666" r:id="rId9"/>
    <p:sldLayoutId id="2147483664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304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Font typeface="Arial" panose="020B0604020202020204" pitchFamily="34" charset="0"/>
        <a:buChar char="—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304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Font typeface="Arial" panose="020B0604020202020204" pitchFamily="34" charset="0"/>
        <a:buChar char="—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304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Font typeface="Arial" panose="020B0604020202020204" pitchFamily="34" charset="0"/>
        <a:buChar char="—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304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Font typeface="Arial" panose="020B0604020202020204" pitchFamily="34" charset="0"/>
        <a:buChar char="—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304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Font typeface="Arial" panose="020B0604020202020204" pitchFamily="34" charset="0"/>
        <a:buChar char="—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2295144" y="1828800"/>
            <a:ext cx="8641080" cy="1268963"/>
          </a:xfrm>
        </p:spPr>
        <p:txBody>
          <a:bodyPr/>
          <a:lstStyle/>
          <a:p>
            <a:pPr algn="ctr"/>
            <a:r>
              <a:rPr lang="fr-CA" sz="2800"/>
              <a:t>ESG FACTORS : A RISK-BASED APPROACH</a:t>
            </a:r>
            <a:br>
              <a:rPr lang="fr-CA" sz="2800"/>
            </a:br>
            <a:endParaRPr lang="fr-CA" sz="280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524178" y="4219866"/>
            <a:ext cx="8641080" cy="916909"/>
          </a:xfrm>
        </p:spPr>
        <p:txBody>
          <a:bodyPr/>
          <a:lstStyle/>
          <a:p>
            <a:r>
              <a:rPr lang="fr-CA" sz="1400" b="0">
                <a:solidFill>
                  <a:schemeClr val="tx2"/>
                </a:solidFill>
              </a:rPr>
              <a:t>October 22, 2020</a:t>
            </a:r>
            <a:br>
              <a:rPr lang="fr-CA" sz="1400" b="0">
                <a:solidFill>
                  <a:schemeClr val="tx2"/>
                </a:solidFill>
              </a:rPr>
            </a:br>
            <a:br>
              <a:rPr lang="fr-CA" sz="1400" b="0">
                <a:solidFill>
                  <a:schemeClr val="tx2"/>
                </a:solidFill>
              </a:rPr>
            </a:br>
            <a:r>
              <a:rPr lang="fr-CA" sz="1400" b="0">
                <a:solidFill>
                  <a:schemeClr val="tx2"/>
                </a:solidFill>
              </a:rPr>
              <a:t>Sonia Struthers</a:t>
            </a:r>
            <a:br>
              <a:rPr lang="fr-CA" sz="1400" b="0">
                <a:solidFill>
                  <a:schemeClr val="tx2"/>
                </a:solidFill>
              </a:rPr>
            </a:br>
            <a:r>
              <a:rPr lang="fr-CA" sz="1400" b="0">
                <a:solidFill>
                  <a:schemeClr val="tx2"/>
                </a:solidFill>
              </a:rPr>
              <a:t>Partner</a:t>
            </a:r>
          </a:p>
          <a:p>
            <a:endParaRPr lang="fr-CA"/>
          </a:p>
          <a:p>
            <a:endParaRPr lang="fr-CA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1524178" y="5819708"/>
            <a:ext cx="8641080" cy="512064"/>
          </a:xfrm>
        </p:spPr>
        <p:txBody>
          <a:bodyPr/>
          <a:lstStyle/>
          <a:p>
            <a:r>
              <a:rPr lang="fr-CA" sz="1400">
                <a:solidFill>
                  <a:schemeClr val="tx2"/>
                </a:solidFill>
              </a:rPr>
              <a:t>PAC Annual Conference : Professional Accounting Futures</a:t>
            </a:r>
          </a:p>
        </p:txBody>
      </p:sp>
    </p:spTree>
    <p:extLst>
      <p:ext uri="{BB962C8B-B14F-4D97-AF65-F5344CB8AC3E}">
        <p14:creationId xmlns:p14="http://schemas.microsoft.com/office/powerpoint/2010/main" val="29360068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295144" y="813815"/>
            <a:ext cx="9555480" cy="1041879"/>
          </a:xfrm>
        </p:spPr>
        <p:txBody>
          <a:bodyPr/>
          <a:lstStyle/>
          <a:p>
            <a:br>
              <a:rPr lang="fr-CA" sz="2400" b="1" kern="0">
                <a:solidFill>
                  <a:srgbClr val="666D70"/>
                </a:solidFill>
                <a:latin typeface="Arial"/>
              </a:rPr>
            </a:br>
            <a:br>
              <a:rPr lang="fr-CA" sz="2400" b="1" kern="0">
                <a:solidFill>
                  <a:srgbClr val="666D70"/>
                </a:solidFill>
                <a:latin typeface="Arial"/>
              </a:rPr>
            </a:br>
            <a:r>
              <a:rPr lang="fr-CA" sz="2800" b="1" kern="0">
                <a:solidFill>
                  <a:srgbClr val="666D70"/>
                </a:solidFill>
                <a:latin typeface="Arial"/>
              </a:rPr>
              <a:t>OUTLINE</a:t>
            </a:r>
            <a:br>
              <a:rPr lang="fr-CA" sz="2800" b="1" kern="0">
                <a:solidFill>
                  <a:srgbClr val="666D70"/>
                </a:solidFill>
                <a:latin typeface="Arial"/>
              </a:rPr>
            </a:br>
            <a:endParaRPr lang="fr-CA" sz="280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295144" y="2545976"/>
            <a:ext cx="9564624" cy="340676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CA" sz="2400"/>
              <a:t>Whether ESG forms part of the fiduciary duty of a board of directors, pension committee or a portfolio manager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CA" sz="2400"/>
              <a:t>Integrating ESG into an enterprise risk management framework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CA" sz="2400"/>
              <a:t>ESG Policy: A risk assessment framework</a:t>
            </a:r>
          </a:p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2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1192228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144" y="822781"/>
            <a:ext cx="9555480" cy="548640"/>
          </a:xfrm>
        </p:spPr>
        <p:txBody>
          <a:bodyPr/>
          <a:lstStyle/>
          <a:p>
            <a:r>
              <a:rPr lang="en-CA" sz="3200" b="1" kern="0">
                <a:solidFill>
                  <a:srgbClr val="666D70"/>
                </a:solidFill>
                <a:latin typeface="Arial"/>
              </a:rPr>
              <a:t>Whether ESG forms part of fiduciary duty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CBCA – new defined duty of directors and officers to act in best interests of corporation for stakeholders: shareholders, employees, retirees and pensioners, creditors, customers, governments, the environment and the long-term interests of the corporation.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i="1" kern="0">
                <a:solidFill>
                  <a:srgbClr val="000000"/>
                </a:solidFill>
              </a:rPr>
              <a:t>Pension Benefits Act </a:t>
            </a:r>
            <a:r>
              <a:rPr lang="en-CA" sz="1800" kern="0">
                <a:solidFill>
                  <a:srgbClr val="000000"/>
                </a:solidFill>
              </a:rPr>
              <a:t>(Ontario)</a:t>
            </a:r>
            <a:r>
              <a:rPr lang="en-CA" sz="1800" i="1" kern="0">
                <a:solidFill>
                  <a:srgbClr val="000000"/>
                </a:solidFill>
              </a:rPr>
              <a:t> </a:t>
            </a:r>
            <a:r>
              <a:rPr lang="en-CA" sz="1800" kern="0">
                <a:solidFill>
                  <a:srgbClr val="000000"/>
                </a:solidFill>
              </a:rPr>
              <a:t>requires Ontario pension plans to explain in their statements of investment policies &amp; procedures (SIPP) how ESG factors are used in investment decisions and, if ESG factors are not used, why not.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“Integrating E&amp;S into corporate governance considerations is part of the fiduciary duty of investors” “The Directors’ E&amp;S Guidebook” May 2018 (CCGG Guidebook).   Canadian Coalition for Good Governance (CCGG).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3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0975591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Since January 1, 2020, CBCA corporations which are public issuers must disclose numbers, targets, policies for 4 designated groups – women, visible minorities, aboriginals, people with disabilities.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UN Principles of Responsible Investment (PRI):  specific rulebooks &amp; guidelines for asset owners to select external PMs using ESG insights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“There is a growing appreciation of the link between E&amp;S factors &amp; long-term company value” CCGG Guidebook.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In 2017, about 70% of North American PMs had ESG policies (the US % is higher than Canada %).</a:t>
            </a:r>
            <a:endParaRPr lang="en-CA" sz="2800" kern="0">
              <a:solidFill>
                <a:srgbClr val="000000"/>
              </a:solidFill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Sustained, growing interest in applying ESG factors in PM selection &amp; portfolio construction by institutional asset owners leading to cascade effect of obligations &amp; undertakings on external PMs.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4</a:t>
            </a:fld>
            <a:endParaRPr lang="fr-CA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b="1" kern="0">
                <a:solidFill>
                  <a:srgbClr val="666D70"/>
                </a:solidFill>
                <a:latin typeface="Arial"/>
              </a:rPr>
              <a:t>Whether ESG forms part of fiduciary duty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2271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On August 1, 2019, CSA Staff Notice 51-358 – </a:t>
            </a:r>
            <a:r>
              <a:rPr lang="en-CA" sz="1800" i="1" kern="0">
                <a:solidFill>
                  <a:srgbClr val="000000"/>
                </a:solidFill>
              </a:rPr>
              <a:t>Reporting of Climate Change – Related Risks </a:t>
            </a:r>
            <a:r>
              <a:rPr lang="en-CA" sz="1800" kern="0">
                <a:solidFill>
                  <a:srgbClr val="000000"/>
                </a:solidFill>
              </a:rPr>
              <a:t>published – detail guidance to boards and on disclosure.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No comprehensive disclosure framework for ESG factors for Canadian listed companies. 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Canadian Securities Administrators (CSA) requires disclosure of many elements of ESG in various continuous disclosure documents &amp; other documents filed on SEDAR as well as company websites. 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Symbol" pitchFamily="18" charset="2"/>
              <a:buChar char=""/>
            </a:pPr>
            <a:endParaRPr lang="en-CA" sz="1800" kern="0">
              <a:solidFill>
                <a:srgbClr val="000000"/>
              </a:solidFill>
            </a:endParaRP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5</a:t>
            </a:fld>
            <a:endParaRPr lang="fr-CA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95144" y="813815"/>
            <a:ext cx="9555480" cy="925337"/>
          </a:xfrm>
        </p:spPr>
        <p:txBody>
          <a:bodyPr/>
          <a:lstStyle/>
          <a:p>
            <a:r>
              <a:rPr lang="en-CA" sz="3200" b="1" kern="0">
                <a:solidFill>
                  <a:srgbClr val="666D70"/>
                </a:solidFill>
                <a:latin typeface="Arial"/>
              </a:rPr>
              <a:t>Integrating ESG into an Enterprise Risk Management Framework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0760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144" y="813815"/>
            <a:ext cx="9555480" cy="880513"/>
          </a:xfrm>
        </p:spPr>
        <p:txBody>
          <a:bodyPr/>
          <a:lstStyle/>
          <a:p>
            <a:r>
              <a:rPr lang="en-CA" sz="3200" b="1" kern="0">
                <a:solidFill>
                  <a:srgbClr val="666D70"/>
                </a:solidFill>
                <a:latin typeface="Arial"/>
              </a:rPr>
              <a:t>ESG Policy: Framework for risk assessment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Sustainability Accounting Standard Board:  materiality map for ERM system.  CCGG suggests that the Financial Stability Board (FSB)  Task Force on Climate-related Financial Disclosure matrix could be adapted to assess and disclose a public company’s ESG approach &amp; disclosure.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Definitions:  (i) environmental:  PRI:  climate changes, fracking, methane, (ii) social issues:  human rights &amp; labour standards, employee relations, conflict zones; (iii) governance issues:  tax avoidance, executive pay, corruption, director nominations, cybersecurity.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CA" sz="1800" kern="0">
                <a:solidFill>
                  <a:srgbClr val="000000"/>
                </a:solidFill>
              </a:rPr>
              <a:t>Embankment Project for Inclusive Capitalism (EPIC) published November 16, 2018 -guidance on methodology for measuring company’s long term value.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6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97327756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CFDC-51F6-4704-B7EB-278C59873A14}" type="slidenum">
              <a:rPr lang="fr-CA" noProof="0" smtClean="0"/>
              <a:t>7</a:t>
            </a:fld>
            <a:endParaRPr lang="fr-CA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4560" y="6437376"/>
            <a:ext cx="2167128" cy="365125"/>
          </a:xfrm>
        </p:spPr>
        <p:txBody>
          <a:bodyPr/>
          <a:lstStyle/>
          <a:p>
            <a:r>
              <a:rPr lang="fr-CA" noProof="0"/>
              <a:t># DOCS78910</a:t>
            </a:r>
          </a:p>
        </p:txBody>
      </p:sp>
    </p:spTree>
    <p:extLst>
      <p:ext uri="{BB962C8B-B14F-4D97-AF65-F5344CB8AC3E}">
        <p14:creationId xmlns:p14="http://schemas.microsoft.com/office/powerpoint/2010/main" val="64861905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02.14"/>
  <p:tag name="AS_TITLE" val="Aspose.Slides for .NET 4.0 Client Profile"/>
  <p:tag name="AS_VERSION" val="19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McT 04-2020">
  <a:themeElements>
    <a:clrScheme name="Theme McT">
      <a:dk1>
        <a:srgbClr val="3C464B"/>
      </a:dk1>
      <a:lt1>
        <a:srgbClr val="FFFFFF"/>
      </a:lt1>
      <a:dk2>
        <a:srgbClr val="191F20"/>
      </a:dk2>
      <a:lt2>
        <a:srgbClr val="F0F0F0"/>
      </a:lt2>
      <a:accent1>
        <a:srgbClr val="FF5028"/>
      </a:accent1>
      <a:accent2>
        <a:srgbClr val="F5871E"/>
      </a:accent2>
      <a:accent3>
        <a:srgbClr val="969CA1"/>
      </a:accent3>
      <a:accent4>
        <a:srgbClr val="C3C7C7"/>
      </a:accent4>
      <a:accent5>
        <a:srgbClr val="666E70"/>
      </a:accent5>
      <a:accent6>
        <a:srgbClr val="F0F0F0"/>
      </a:accent6>
      <a:hlink>
        <a:srgbClr val="FF5028"/>
      </a:hlink>
      <a:folHlink>
        <a:srgbClr val="FF5028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spcBef>
            <a:spcPts val="1000"/>
          </a:spcBef>
          <a:spcAft>
            <a:spcPts val="500"/>
          </a:spcAft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7B23B3E406A42858CB5EDCCCBA422" ma:contentTypeVersion="7" ma:contentTypeDescription="Create a new document." ma:contentTypeScope="" ma:versionID="72d795e485b1a7c797656dc20546ea09">
  <xsd:schema xmlns:xsd="http://www.w3.org/2001/XMLSchema" xmlns:xs="http://www.w3.org/2001/XMLSchema" xmlns:p="http://schemas.microsoft.com/office/2006/metadata/properties" xmlns:ns2="1f9f87d7-1d7a-4262-b3a5-bd360c08edae" xmlns:ns3="142e8a39-5a05-42d9-bb34-2511503a6802" targetNamespace="http://schemas.microsoft.com/office/2006/metadata/properties" ma:root="true" ma:fieldsID="85b04f57b0a9352422ca49e6d5e84b27" ns2:_="" ns3:_="">
    <xsd:import namespace="1f9f87d7-1d7a-4262-b3a5-bd360c08edae"/>
    <xsd:import namespace="142e8a39-5a05-42d9-bb34-2511503a68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9f87d7-1d7a-4262-b3a5-bd360c08ed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e8a39-5a05-42d9-bb34-2511503a680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1BE943-7EFA-42CB-B10D-C5AB606E1BCB}">
  <ds:schemaRefs>
    <ds:schemaRef ds:uri="http://schemas.microsoft.com/office/2006/documentManagement/types"/>
    <ds:schemaRef ds:uri="http://schemas.microsoft.com/office/infopath/2007/PartnerControls"/>
    <ds:schemaRef ds:uri="142e8a39-5a05-42d9-bb34-2511503a6802"/>
    <ds:schemaRef ds:uri="http://purl.org/dc/elements/1.1/"/>
    <ds:schemaRef ds:uri="http://schemas.microsoft.com/office/2006/metadata/properties"/>
    <ds:schemaRef ds:uri="http://purl.org/dc/terms/"/>
    <ds:schemaRef ds:uri="1f9f87d7-1d7a-4262-b3a5-bd360c08edae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CE3575-75E9-4532-B1A4-ABF15C18FA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9f87d7-1d7a-4262-b3a5-bd360c08edae"/>
    <ds:schemaRef ds:uri="142e8a39-5a05-42d9-bb34-2511503a68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87DC7A-B1CF-49B8-97C1-752CFDA000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Widescreen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Symbol</vt:lpstr>
      <vt:lpstr>Wingdings</vt:lpstr>
      <vt:lpstr>Thème McT 04-2020</vt:lpstr>
      <vt:lpstr>ESG FACTORS : A RISK-BASED APPROACH </vt:lpstr>
      <vt:lpstr>  OUTLINE </vt:lpstr>
      <vt:lpstr>Whether ESG forms part of fiduciary duty</vt:lpstr>
      <vt:lpstr>Whether ESG forms part of fiduciary duty</vt:lpstr>
      <vt:lpstr>Integrating ESG into an Enterprise Risk Management Framework</vt:lpstr>
      <vt:lpstr>ESG Policy: Framework for risk assessment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1601-01-01T00:00:00Z</dcterms:created>
  <dcterms:modified xsi:type="dcterms:W3CDTF">2020-10-21T23:46:55Z</dcterms:modified>
</cp:coreProperties>
</file>