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9" r:id="rId2"/>
  </p:sldMasterIdLst>
  <p:notesMasterIdLst>
    <p:notesMasterId r:id="rId10"/>
  </p:notesMasterIdLst>
  <p:handoutMasterIdLst>
    <p:handoutMasterId r:id="rId11"/>
  </p:handoutMasterIdLst>
  <p:sldIdLst>
    <p:sldId id="591" r:id="rId3"/>
    <p:sldId id="594" r:id="rId4"/>
    <p:sldId id="598" r:id="rId5"/>
    <p:sldId id="619" r:id="rId6"/>
    <p:sldId id="636" r:id="rId7"/>
    <p:sldId id="592" r:id="rId8"/>
    <p:sldId id="448" r:id="rId9"/>
  </p:sldIdLst>
  <p:sldSz cx="12192000" cy="6858000"/>
  <p:notesSz cx="7010400" cy="9296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gle, Stacey (CA - Toronto)" initials="NS(-T" lastIdx="15" clrIdx="0">
    <p:extLst>
      <p:ext uri="{19B8F6BF-5375-455C-9EA6-DF929625EA0E}">
        <p15:presenceInfo xmlns:p15="http://schemas.microsoft.com/office/powerpoint/2012/main" userId="Nagle, Stacey (CA - Toron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BBCBC"/>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83" autoAdjust="0"/>
  </p:normalViewPr>
  <p:slideViewPr>
    <p:cSldViewPr snapToGrid="0" showGuides="1">
      <p:cViewPr>
        <p:scale>
          <a:sx n="83" d="100"/>
          <a:sy n="83" d="100"/>
        </p:scale>
        <p:origin x="686" y="82"/>
      </p:cViewPr>
      <p:guideLst/>
    </p:cSldViewPr>
  </p:slideViewPr>
  <p:outlineViewPr>
    <p:cViewPr>
      <p:scale>
        <a:sx n="33" d="100"/>
        <a:sy n="33" d="100"/>
      </p:scale>
      <p:origin x="0" y="-32774"/>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049" cy="464316"/>
          </a:xfrm>
          <a:prstGeom prst="rect">
            <a:avLst/>
          </a:prstGeom>
        </p:spPr>
        <p:txBody>
          <a:bodyPr vert="horz" lIns="87631" tIns="43816" rIns="87631" bIns="43816"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1"/>
            <a:ext cx="3038049" cy="464316"/>
          </a:xfrm>
          <a:prstGeom prst="rect">
            <a:avLst/>
          </a:prstGeom>
        </p:spPr>
        <p:txBody>
          <a:bodyPr vert="horz" lIns="87631" tIns="43816" rIns="87631" bIns="43816" rtlCol="0"/>
          <a:lstStyle>
            <a:lvl1pPr algn="r">
              <a:defRPr sz="1100"/>
            </a:lvl1pPr>
          </a:lstStyle>
          <a:p>
            <a:fld id="{B4AD245C-091B-44E2-BFB0-BD94217887F7}" type="datetimeFigureOut">
              <a:rPr lang="en-US" smtClean="0">
                <a:latin typeface="Arial" panose="020B0604020202020204" pitchFamily="34" charset="0"/>
              </a:rPr>
              <a:t>9/9/2019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4"/>
            <a:ext cx="3038049" cy="464316"/>
          </a:xfrm>
          <a:prstGeom prst="rect">
            <a:avLst/>
          </a:prstGeom>
        </p:spPr>
        <p:txBody>
          <a:bodyPr vert="horz" lIns="87631" tIns="43816" rIns="87631" bIns="43816"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830644"/>
            <a:ext cx="3038049" cy="464316"/>
          </a:xfrm>
          <a:prstGeom prst="rect">
            <a:avLst/>
          </a:prstGeom>
        </p:spPr>
        <p:txBody>
          <a:bodyPr vert="horz" lIns="87631" tIns="43816" rIns="87631" bIns="43816"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923" tIns="47461" rIns="94923" bIns="47461"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923" tIns="47461" rIns="94923" bIns="47461" rtlCol="0"/>
          <a:lstStyle>
            <a:lvl1pPr algn="r">
              <a:defRPr sz="1200">
                <a:latin typeface="Arial" panose="020B0604020202020204" pitchFamily="34" charset="0"/>
              </a:defRPr>
            </a:lvl1pPr>
          </a:lstStyle>
          <a:p>
            <a:fld id="{0BA5BBE4-AEA3-489A-A28E-0C2FAF2506E3}" type="datetimeFigureOut">
              <a:rPr lang="en-US" smtClean="0"/>
              <a:pPr/>
              <a:t>9/9/2019</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923" tIns="47461" rIns="94923" bIns="47461"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923" tIns="47461" rIns="94923" bIns="4746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4923" tIns="47461" rIns="94923" bIns="47461"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4923" tIns="47461" rIns="94923" bIns="47461"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970734" y="8830658"/>
            <a:ext cx="3038145" cy="465742"/>
          </a:xfrm>
          <a:prstGeom prst="rect">
            <a:avLst/>
          </a:prstGeom>
        </p:spPr>
        <p:txBody>
          <a:bodyPr/>
          <a:lstStyle/>
          <a:p>
            <a:fld id="{B1FEB637-BC42-497E-9119-65CA0380A6EE}" type="slidenum">
              <a:rPr lang="en-GB" smtClean="0"/>
              <a:t>7</a:t>
            </a:fld>
            <a:endParaRPr lang="en-GB" dirty="0"/>
          </a:p>
        </p:txBody>
      </p:sp>
    </p:spTree>
    <p:extLst>
      <p:ext uri="{BB962C8B-B14F-4D97-AF65-F5344CB8AC3E}">
        <p14:creationId xmlns:p14="http://schemas.microsoft.com/office/powerpoint/2010/main" val="262454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dirty="0" smtClean="0"/>
              <a:t>Click icon to add picture</a:t>
            </a:r>
            <a:endParaRPr lang="en-CA" noProof="0" dirty="0"/>
          </a:p>
        </p:txBody>
      </p:sp>
      <p:sp>
        <p:nvSpPr>
          <p:cNvPr id="3" name="Subtitle 2"/>
          <p:cNvSpPr>
            <a:spLocks noGrp="1"/>
          </p:cNvSpPr>
          <p:nvPr>
            <p:ph type="subTitle" idx="1" hasCustomPrompt="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smtClean="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1716698"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0878418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45184122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2741727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19848068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25095356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07309294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2779495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93612527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63565651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5454370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600816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67126924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57902976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82622166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69811619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6184900" y="170386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469900" y="406517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Rectangle 6"/>
          <p:cNvSpPr/>
          <p:nvPr userDrawn="1"/>
        </p:nvSpPr>
        <p:spPr>
          <a:xfrm>
            <a:off x="6184900" y="4065173"/>
            <a:ext cx="5536800" cy="5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04470239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0878863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21524268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dirty="0">
              <a:solidFill>
                <a:prstClr val="white"/>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03114522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dirty="0">
              <a:solidFill>
                <a:prstClr val="white"/>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7777403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dirty="0">
              <a:solidFill>
                <a:prstClr val="white"/>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22498722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86604575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429492967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229523845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340781616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77028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CA" sz="1200" noProof="0" dirty="0" smtClean="0"/>
              <a:t>Insert sponsorship mark here</a:t>
            </a:r>
            <a:endParaRPr lang="en-CA"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smtClean="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3678527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66931275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2601010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8" name="TextBox 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3"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CA"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CA"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dirty="0" smtClean="0"/>
              <a:t>Click icon to add picture</a:t>
            </a:r>
            <a:endParaRPr lang="en-CA" noProof="0" dirty="0"/>
          </a:p>
        </p:txBody>
      </p:sp>
      <p:sp>
        <p:nvSpPr>
          <p:cNvPr id="3" name="Subtitle 2"/>
          <p:cNvSpPr>
            <a:spLocks noGrp="1"/>
          </p:cNvSpPr>
          <p:nvPr>
            <p:ph type="subTitle" idx="1" hasCustomPrompt="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CA"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501652" y="1665289"/>
            <a:ext cx="11188699"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noProof="0" smtClean="0"/>
              <a:t>Click to 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smtClean="0"/>
              <a:t>Click to edit Master text styles</a:t>
            </a:r>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3"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hasCustomPrompt="1"/>
          </p:nvPr>
        </p:nvSpPr>
        <p:spPr>
          <a:xfrm>
            <a:off x="501650" y="317500"/>
            <a:ext cx="11188700" cy="334100"/>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1" name="Content Placeholder 3"/>
          <p:cNvSpPr>
            <a:spLocks noGrp="1"/>
          </p:cNvSpPr>
          <p:nvPr>
            <p:ph sz="quarter" idx="10"/>
          </p:nvPr>
        </p:nvSpPr>
        <p:spPr>
          <a:xfrm>
            <a:off x="501650" y="1665289"/>
            <a:ext cx="5305580"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noProof="0" smtClean="0"/>
              <a:t>Click to edit Master text styles</a:t>
            </a:r>
          </a:p>
        </p:txBody>
      </p:sp>
      <p:sp>
        <p:nvSpPr>
          <p:cNvPr id="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Click to edit Master text styles</a:t>
            </a:r>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4"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smtClean="0"/>
              <a:t>Click to edit Master title style</a:t>
            </a:r>
            <a:endParaRPr lang="en-CA"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smtClean="0"/>
              <a:t>Click to edit Master title style</a:t>
            </a:r>
            <a:endParaRPr lang="en-CA" noProof="0" dirty="0"/>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CA"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2"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4"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5"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CA"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1"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CA"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CA" sz="1100" noProof="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CA" sz="1200" noProof="0" dirty="0" smtClean="0">
                <a:solidFill>
                  <a:schemeClr val="bg1"/>
                </a:solidFill>
              </a:rPr>
              <a:t>Co-brand</a:t>
            </a:r>
            <a:br>
              <a:rPr lang="en-CA" sz="1200" noProof="0" dirty="0" smtClean="0">
                <a:solidFill>
                  <a:schemeClr val="bg1"/>
                </a:solidFill>
              </a:rPr>
            </a:br>
            <a:r>
              <a:rPr lang="en-CA" sz="1200" noProof="0" dirty="0" smtClean="0">
                <a:solidFill>
                  <a:schemeClr val="bg1"/>
                </a:solidFill>
              </a:rPr>
              <a:t>Logo</a:t>
            </a:r>
          </a:p>
          <a:p>
            <a:endParaRPr lang="en-CA" noProof="0" dirty="0"/>
          </a:p>
        </p:txBody>
      </p:sp>
      <p:sp>
        <p:nvSpPr>
          <p:cNvPr id="18"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9"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CA" noProof="0" dirty="0"/>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2"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CA"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10"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0"/>
            <a:ext cx="11188701" cy="370193"/>
          </a:xfrm>
        </p:spPr>
        <p:txBody>
          <a:bodyPr/>
          <a:lstStyle>
            <a:lvl1pPr>
              <a:defRPr>
                <a:solidFill>
                  <a:schemeClr val="bg1"/>
                </a:solidFill>
              </a:defRPr>
            </a:lvl1pPr>
          </a:lstStyle>
          <a:p>
            <a:r>
              <a:rPr lang="en-US" noProof="0" smtClean="0"/>
              <a:t>Click to edit Master title style</a:t>
            </a:r>
            <a:endParaRPr lang="en-CA"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501650" y="687695"/>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6"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17"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18" name="TextBox 1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CA" noProof="0" dirty="0" smtClean="0"/>
              <a:t>Click to add title</a:t>
            </a:r>
            <a:endParaRPr lang="en-CA" noProof="0" dirty="0"/>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CA" noProof="0" dirty="0"/>
          </a:p>
        </p:txBody>
      </p:sp>
      <p:sp>
        <p:nvSpPr>
          <p:cNvPr id="3"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4"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CA" sz="900" noProof="0" dirty="0" smtClean="0"/>
              <a:t>Insert sponsorship mark here</a:t>
            </a:r>
            <a:endParaRPr lang="en-CA" noProof="0"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503988" y="378000"/>
            <a:ext cx="1655738"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noProof="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Divider w_background">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23763" y="2670659"/>
            <a:ext cx="8149804" cy="1367943"/>
          </a:xfrm>
        </p:spPr>
        <p:txBody>
          <a:bodyPr/>
          <a:lstStyle>
            <a:lvl1pPr>
              <a:lnSpc>
                <a:spcPts val="5500"/>
              </a:lnSpc>
              <a:defRPr sz="5200" b="0">
                <a:solidFill>
                  <a:schemeClr val="bg2"/>
                </a:solidFill>
                <a:latin typeface="Times New Roman" pitchFamily="18" charset="0"/>
              </a:defRPr>
            </a:lvl1pPr>
          </a:lstStyle>
          <a:p>
            <a:r>
              <a:rPr lang="en-US" noProof="0" smtClean="0"/>
              <a:t>Click to edit Master title style</a:t>
            </a:r>
            <a:endParaRPr lang="en-CA" noProof="0" dirty="0"/>
          </a:p>
        </p:txBody>
      </p:sp>
      <p:sp>
        <p:nvSpPr>
          <p:cNvPr id="8" name="Text Placeholder 7"/>
          <p:cNvSpPr>
            <a:spLocks noGrp="1"/>
          </p:cNvSpPr>
          <p:nvPr>
            <p:ph type="body" sz="quarter" idx="12"/>
          </p:nvPr>
        </p:nvSpPr>
        <p:spPr>
          <a:xfrm>
            <a:off x="1523761" y="4303059"/>
            <a:ext cx="4525819" cy="605118"/>
          </a:xfrm>
        </p:spPr>
        <p:txBody>
          <a:bodyPr/>
          <a:lstStyle>
            <a:lvl1pPr marL="0" indent="0">
              <a:buNone/>
              <a:defRPr sz="1800" b="1">
                <a:solidFill>
                  <a:schemeClr val="bg1"/>
                </a:solidFill>
              </a:defRPr>
            </a:lvl1pPr>
            <a:lvl2pPr>
              <a:defRPr sz="1400" b="1">
                <a:solidFill>
                  <a:schemeClr val="bg1"/>
                </a:solidFill>
              </a:defRPr>
            </a:lvl2pPr>
            <a:lvl3pPr>
              <a:defRPr sz="1400" b="1">
                <a:solidFill>
                  <a:schemeClr val="bg1"/>
                </a:solidFill>
              </a:defRPr>
            </a:lvl3pPr>
            <a:lvl4pPr>
              <a:defRPr sz="1400" b="1">
                <a:solidFill>
                  <a:schemeClr val="bg1"/>
                </a:solidFill>
              </a:defRPr>
            </a:lvl4pPr>
            <a:lvl5pPr>
              <a:defRPr sz="1400" b="1">
                <a:solidFill>
                  <a:schemeClr val="bg1"/>
                </a:solidFill>
              </a:defRPr>
            </a:lvl5pPr>
          </a:lstStyle>
          <a:p>
            <a:pPr lvl="0"/>
            <a:r>
              <a:rPr lang="en-US" noProof="0" smtClean="0"/>
              <a:t>Click to edit Master text styles</a:t>
            </a:r>
          </a:p>
        </p:txBody>
      </p:sp>
      <p:sp>
        <p:nvSpPr>
          <p:cNvPr id="10" name="Rectangle 27"/>
          <p:cNvSpPr>
            <a:spLocks noGrp="1" noChangeArrowheads="1"/>
          </p:cNvSpPr>
          <p:nvPr>
            <p:ph type="ftr" sz="quarter" idx="3"/>
          </p:nvPr>
        </p:nvSpPr>
        <p:spPr bwMode="auto">
          <a:xfrm>
            <a:off x="1016001" y="6562732"/>
            <a:ext cx="6959603" cy="15388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a:spcBef>
                <a:spcPct val="0"/>
              </a:spcBef>
              <a:defRPr sz="1000">
                <a:solidFill>
                  <a:schemeClr val="bg2"/>
                </a:solidFill>
                <a:latin typeface="Arial" pitchFamily="34" charset="0"/>
                <a:cs typeface="Arial" pitchFamily="34" charset="0"/>
              </a:defRPr>
            </a:lvl1pPr>
          </a:lstStyle>
          <a:p>
            <a:pPr>
              <a:defRPr/>
            </a:pPr>
            <a:r>
              <a:rPr lang="en-US" smtClean="0">
                <a:solidFill>
                  <a:srgbClr val="FFFFFF"/>
                </a:solidFill>
              </a:rPr>
              <a:t>PAC Conference – Septemtber 13, 2019.</a:t>
            </a:r>
            <a:endParaRPr lang="en-CA" dirty="0">
              <a:solidFill>
                <a:srgbClr val="FFFFFF"/>
              </a:solidFill>
            </a:endParaRPr>
          </a:p>
        </p:txBody>
      </p:sp>
      <p:sp>
        <p:nvSpPr>
          <p:cNvPr id="11" name="Rectangle 28"/>
          <p:cNvSpPr>
            <a:spLocks noGrp="1" noChangeArrowheads="1"/>
          </p:cNvSpPr>
          <p:nvPr>
            <p:ph type="sldNum" sz="quarter" idx="4"/>
          </p:nvPr>
        </p:nvSpPr>
        <p:spPr bwMode="auto">
          <a:xfrm>
            <a:off x="516469" y="6562732"/>
            <a:ext cx="499531" cy="15388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l">
              <a:spcBef>
                <a:spcPct val="0"/>
              </a:spcBef>
              <a:defRPr sz="1000">
                <a:solidFill>
                  <a:schemeClr val="bg2"/>
                </a:solidFill>
                <a:latin typeface="Arial" pitchFamily="34" charset="0"/>
                <a:cs typeface="Arial" pitchFamily="34" charset="0"/>
              </a:defRPr>
            </a:lvl1pPr>
          </a:lstStyle>
          <a:p>
            <a:pPr>
              <a:defRPr/>
            </a:pPr>
            <a:fld id="{15DF429A-D22D-4B76-8F46-BAEACD7C55BF}" type="slidenum">
              <a:rPr lang="en-CA" smtClean="0">
                <a:solidFill>
                  <a:srgbClr val="FFFFFF"/>
                </a:solidFill>
              </a:rPr>
              <a:pPr>
                <a:defRPr/>
              </a:pPr>
              <a:t>‹#›</a:t>
            </a:fld>
            <a:endParaRPr lang="en-CA" dirty="0">
              <a:solidFill>
                <a:srgbClr val="FFFFFF"/>
              </a:solidFill>
            </a:endParaRPr>
          </a:p>
        </p:txBody>
      </p:sp>
    </p:spTree>
    <p:extLst>
      <p:ext uri="{BB962C8B-B14F-4D97-AF65-F5344CB8AC3E}">
        <p14:creationId xmlns:p14="http://schemas.microsoft.com/office/powerpoint/2010/main" val="234464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21369414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1304201438"/>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294348219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schemeClr val="bg1"/>
                </a:solidFill>
              </a:endParaRPr>
            </a:p>
          </p:txBody>
        </p:sp>
      </p:grpSp>
    </p:spTree>
    <p:extLst>
      <p:ext uri="{BB962C8B-B14F-4D97-AF65-F5344CB8AC3E}">
        <p14:creationId xmlns:p14="http://schemas.microsoft.com/office/powerpoint/2010/main" val="102217938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365812530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64125591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47014542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9"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10"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11" name="TextBox 10"/>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400582787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89413531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40109837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385300047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38498763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169808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72681327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4"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0898166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2055410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smtClean="0"/>
              <a:t>Click icon to add picture</a:t>
            </a:r>
            <a:endParaRPr lang="en-CA"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2503498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6322023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40272958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21265155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9"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84242798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smtClean="0"/>
              <a:t>Click icon to add chart</a:t>
            </a:r>
            <a:endParaRPr lang="en-CA"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smtClean="0"/>
              <a:t>Click icon to add chart</a:t>
            </a:r>
            <a:endParaRPr lang="en-CA"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smtClean="0"/>
              <a:t>Click icon to add chart</a:t>
            </a:r>
            <a:endParaRPr lang="en-CA"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smtClean="0"/>
              <a:t>Click to 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77295068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71269485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5363907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smtClean="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10307283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smtClean="0"/>
              <a:t>Click icon to add chart</a:t>
            </a:r>
            <a:endParaRPr lang="en-CA"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smtClean="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smtClean="0"/>
              <a:t>Click icon to add chart</a:t>
            </a:r>
            <a:endParaRPr lang="en-CA"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smtClean="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smtClean="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09564520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4733171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7078025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smtClean="0"/>
              <a:t>Click icon to add picture</a:t>
            </a:r>
            <a:endParaRPr lang="en-CA"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smtClean="0"/>
              <a:t>Click icon to add picture</a:t>
            </a:r>
            <a:endParaRPr lang="en-CA"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smtClean="0"/>
              <a:t>Click icon to add picture</a:t>
            </a:r>
            <a:endParaRPr lang="en-CA"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smtClean="0"/>
              <a:t>Click icon to add picture</a:t>
            </a:r>
            <a:endParaRPr lang="en-CA" noProof="0" dirty="0"/>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6"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44864230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smtClean="0"/>
              <a:t>Click icon to add picture</a:t>
            </a:r>
            <a:endParaRPr lang="en-CA"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smtClean="0"/>
              <a:t>Click icon to add picture</a:t>
            </a:r>
            <a:endParaRPr lang="en-CA"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smtClean="0"/>
              <a:t>Click icon to add picture</a:t>
            </a:r>
            <a:endParaRPr lang="en-CA"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smtClean="0"/>
              <a:t>Click icon to add picture</a:t>
            </a:r>
            <a:endParaRPr lang="en-CA" noProof="0" dirty="0"/>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92729331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dirty="0" smtClean="0"/>
              <a:t>Click icon to add picture</a:t>
            </a:r>
            <a:endParaRPr lang="en-CA"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smtClean="0"/>
              <a:t>Click icon to add picture</a:t>
            </a:r>
            <a:endParaRPr lang="en-CA"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smtClean="0"/>
              <a:t>Click icon to add picture</a:t>
            </a:r>
            <a:endParaRPr lang="en-CA" noProof="0" dirty="0"/>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9352062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65567020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CA"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2"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112026518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CA"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CA" sz="1600" noProof="0" dirty="0" smtClean="0">
                <a:solidFill>
                  <a:schemeClr val="bg1"/>
                </a:solidFill>
              </a:rPr>
              <a:t>Co-brand</a:t>
            </a:r>
            <a:br>
              <a:rPr lang="en-CA" sz="1600" noProof="0" dirty="0" smtClean="0">
                <a:solidFill>
                  <a:schemeClr val="bg1"/>
                </a:solidFill>
              </a:rPr>
            </a:br>
            <a:r>
              <a:rPr lang="en-CA" sz="1600" noProof="0" dirty="0" smtClean="0">
                <a:solidFill>
                  <a:schemeClr val="bg1"/>
                </a:solidFill>
              </a:rPr>
              <a:t>Logo</a:t>
            </a:r>
          </a:p>
          <a:p>
            <a:endParaRPr lang="en-CA"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20"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97433253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2" y="1705969"/>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3"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
        <p:nvSpPr>
          <p:cNvPr id="14" name="Rectangle 13"/>
          <p:cNvSpPr/>
          <p:nvPr userDrawn="1"/>
        </p:nvSpPr>
        <p:spPr>
          <a:xfrm>
            <a:off x="8093075" y="1705968"/>
            <a:ext cx="3636963" cy="5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1467" noProof="0" dirty="0">
              <a:solidFill>
                <a:schemeClr val="bg1"/>
              </a:solidFill>
            </a:endParaRPr>
          </a:p>
        </p:txBody>
      </p:sp>
    </p:spTree>
    <p:extLst>
      <p:ext uri="{BB962C8B-B14F-4D97-AF65-F5344CB8AC3E}">
        <p14:creationId xmlns:p14="http://schemas.microsoft.com/office/powerpoint/2010/main" val="163526544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5217984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CA" noProof="0" dirty="0" smtClean="0"/>
              <a:t>Click to add subtitle</a:t>
            </a:r>
            <a:endParaRPr lang="en-CA" noProof="0" dirty="0"/>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smtClean="0"/>
              <a:t>Click to edit Master title style</a:t>
            </a:r>
            <a:endParaRPr lang="en-CA" noProof="0" dirty="0"/>
          </a:p>
        </p:txBody>
      </p:sp>
      <p:sp>
        <p:nvSpPr>
          <p:cNvPr id="18"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t>PAC Conference – Septemtber 13, 2019.</a:t>
            </a:r>
            <a:endParaRPr lang="en-CA" dirty="0"/>
          </a:p>
        </p:txBody>
      </p:sp>
      <p:sp>
        <p:nvSpPr>
          <p:cNvPr id="19"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pPr/>
              <a:t>‹#›</a:t>
            </a:fld>
            <a:endParaRPr lang="en-CA" dirty="0"/>
          </a:p>
        </p:txBody>
      </p:sp>
      <p:sp>
        <p:nvSpPr>
          <p:cNvPr id="20" name="TextBox 19"/>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29585729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CA" noProof="0" dirty="0" smtClean="0"/>
              <a:t>Click to add subtitle</a:t>
            </a:r>
            <a:endParaRPr lang="en-CA" noProof="0" dirty="0"/>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63812670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CA" noProof="0" dirty="0"/>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394348554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7499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rgbClr val="8C8C8C"/>
                </a:solidFill>
              </a:defRPr>
            </a:lvl1pPr>
          </a:lstStyle>
          <a:p>
            <a:r>
              <a:rPr lang="en-US" smtClean="0"/>
              <a:t>PAC Conference – Septemtber 13, 2019.</a:t>
            </a:r>
            <a:endParaRPr lang="en-GB"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341114434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 Conference – Septemtber 13, 2019.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F61E92-31DF-4136-89A8-97DED30D11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2442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5" y="295201"/>
            <a:ext cx="9126791" cy="5988439"/>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chemeClr val="bg1"/>
                </a:solidFill>
              </a:defRPr>
            </a:lvl1pPr>
          </a:lstStyle>
          <a:p>
            <a:r>
              <a:rPr lang="en-US" smtClean="0">
                <a:solidFill>
                  <a:prstClr val="white"/>
                </a:solidFill>
              </a:rPr>
              <a:t>PAC Conference – Septemtber 13, 2019.</a:t>
            </a:r>
            <a:endParaRPr lang="en-GB" dirty="0">
              <a:solidFill>
                <a:prstClr val="white"/>
              </a:solidFill>
            </a:endParaRPr>
          </a:p>
        </p:txBody>
      </p:sp>
    </p:spTree>
    <p:extLst>
      <p:ext uri="{BB962C8B-B14F-4D97-AF65-F5344CB8AC3E}">
        <p14:creationId xmlns:p14="http://schemas.microsoft.com/office/powerpoint/2010/main" val="231213209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3162" y="-96327"/>
            <a:ext cx="6954327" cy="6954327"/>
          </a:xfrm>
          <a:prstGeom prst="rect">
            <a:avLst/>
          </a:prstGeom>
        </p:spPr>
      </p:pic>
    </p:spTree>
    <p:extLst>
      <p:ext uri="{BB962C8B-B14F-4D97-AF65-F5344CB8AC3E}">
        <p14:creationId xmlns:p14="http://schemas.microsoft.com/office/powerpoint/2010/main" val="180641801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CA" noProof="0" dirty="0" smtClean="0"/>
              <a:t>Click to edit Master title style</a:t>
            </a:r>
          </a:p>
          <a:p>
            <a:pPr lvl="1"/>
            <a:r>
              <a:rPr lang="en-CA" noProof="0" dirty="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387126309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145212578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smtClean="0"/>
              <a:t>Click to edit Master subtitle style</a:t>
            </a:r>
            <a:endParaRPr lang="en-CA"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2600" dirty="0">
                <a:solidFill>
                  <a:prstClr val="white"/>
                </a:solidFill>
              </a:endParaRPr>
            </a:p>
          </p:txBody>
        </p:sp>
      </p:grpSp>
    </p:spTree>
    <p:extLst>
      <p:ext uri="{BB962C8B-B14F-4D97-AF65-F5344CB8AC3E}">
        <p14:creationId xmlns:p14="http://schemas.microsoft.com/office/powerpoint/2010/main" val="156402823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bg1"/>
                </a:solidFill>
              </a:defRPr>
            </a:lvl1pPr>
          </a:lstStyle>
          <a:p>
            <a:r>
              <a:rPr lang="en-US" noProof="0" smtClean="0"/>
              <a:t>PAC Conference – Septemtber 13, 2019.</a:t>
            </a:r>
            <a:endParaRPr lang="en-CA" noProof="0" dirty="0"/>
          </a:p>
        </p:txBody>
      </p:sp>
      <p:sp>
        <p:nvSpPr>
          <p:cNvPr id="8"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bg1"/>
                </a:solidFill>
              </a:defRPr>
            </a:lvl1pPr>
          </a:lstStyle>
          <a:p>
            <a:fld id="{061A9654-7BF2-42EF-AE33-C129A2459692}" type="slidenum">
              <a:rPr lang="en-CA" noProof="0" smtClean="0"/>
              <a:pPr/>
              <a:t>‹#›</a:t>
            </a:fld>
            <a:endParaRPr lang="en-CA" noProof="0" dirty="0"/>
          </a:p>
        </p:txBody>
      </p:sp>
      <p:sp>
        <p:nvSpPr>
          <p:cNvPr id="9" name="TextBox 8"/>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bg1"/>
                </a:solidFill>
              </a:rPr>
              <a:t>© Deloitte LLP and affiliated entities.</a:t>
            </a:r>
            <a:endParaRPr lang="en-CA"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64528869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80905703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10"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11"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12" name="TextBox 11"/>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35428994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593481320"/>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7"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8"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9" name="TextBox 8"/>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98159907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CA"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smtClean="0"/>
              <a:t>Click to edit Master text styles</a:t>
            </a:r>
          </a:p>
        </p:txBody>
      </p:sp>
      <p:sp>
        <p:nvSpPr>
          <p:cNvPr id="4"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solidFill>
                  <a:prstClr val="black"/>
                </a:solidFill>
              </a:rPr>
              <a:t>PAC Conference – Septemtber 13, 2019.</a:t>
            </a:r>
            <a:endParaRPr lang="en-CA" dirty="0">
              <a:solidFill>
                <a:prstClr val="black"/>
              </a:solidFill>
            </a:endParaRPr>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60154052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95214649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333325768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245972983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smtClean="0"/>
              <a:t>Click to edit Master text styles</a:t>
            </a:r>
          </a:p>
        </p:txBody>
      </p:sp>
      <p:sp>
        <p:nvSpPr>
          <p:cNvPr id="6"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bg1"/>
                </a:solidFill>
              </a:defRPr>
            </a:lvl1pPr>
          </a:lstStyle>
          <a:p>
            <a:r>
              <a:rPr lang="en-US" smtClean="0">
                <a:solidFill>
                  <a:prstClr val="white"/>
                </a:solidFill>
              </a:rPr>
              <a:t>PAC Conference – Septemtber 13, 2019.</a:t>
            </a:r>
            <a:endParaRPr lang="en-CA" dirty="0">
              <a:solidFill>
                <a:prstClr val="white"/>
              </a:solidFill>
            </a:endParaRPr>
          </a:p>
        </p:txBody>
      </p:sp>
      <p:sp>
        <p:nvSpPr>
          <p:cNvPr id="7"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bg1"/>
                </a:solidFill>
              </a:defRPr>
            </a:lvl1pPr>
          </a:lstStyle>
          <a:p>
            <a:fld id="{1D70FF2A-E074-4D3B-BB94-FFBB4B519E26}" type="slidenum">
              <a:rPr lang="en-CA" smtClean="0">
                <a:solidFill>
                  <a:prstClr val="white"/>
                </a:solidFill>
              </a:rPr>
              <a:pPr/>
              <a:t>‹#›</a:t>
            </a:fld>
            <a:endParaRPr lang="en-CA" dirty="0">
              <a:solidFill>
                <a:prstClr val="white"/>
              </a:solidFill>
            </a:endParaRPr>
          </a:p>
        </p:txBody>
      </p:sp>
      <p:sp>
        <p:nvSpPr>
          <p:cNvPr id="8" name="TextBox 7"/>
          <p:cNvSpPr txBox="1"/>
          <p:nvPr userDrawn="1"/>
        </p:nvSpPr>
        <p:spPr>
          <a:xfrm>
            <a:off x="4699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CA" sz="650" dirty="0" smtClean="0">
                <a:solidFill>
                  <a:prstClr val="white"/>
                </a:solidFill>
              </a:rPr>
              <a:t>© Deloitte LLP and affiliated entities.</a:t>
            </a:r>
            <a:endParaRPr lang="en-CA" sz="650" dirty="0">
              <a:solidFill>
                <a:prstClr val="white"/>
              </a:solidFill>
            </a:endParaRPr>
          </a:p>
        </p:txBody>
      </p:sp>
    </p:spTree>
    <p:extLst>
      <p:ext uri="{BB962C8B-B14F-4D97-AF65-F5344CB8AC3E}">
        <p14:creationId xmlns:p14="http://schemas.microsoft.com/office/powerpoint/2010/main" val="16627110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63" Type="http://schemas.openxmlformats.org/officeDocument/2006/relationships/slideLayout" Target="../slideLayouts/slideLayout105.xml"/><Relationship Id="rId68" Type="http://schemas.openxmlformats.org/officeDocument/2006/relationships/slideLayout" Target="../slideLayouts/slideLayout110.xml"/><Relationship Id="rId76" Type="http://schemas.openxmlformats.org/officeDocument/2006/relationships/slideLayout" Target="../slideLayouts/slideLayout118.xml"/><Relationship Id="rId84" Type="http://schemas.openxmlformats.org/officeDocument/2006/relationships/slideLayout" Target="../slideLayouts/slideLayout126.xml"/><Relationship Id="rId89" Type="http://schemas.openxmlformats.org/officeDocument/2006/relationships/tags" Target="../tags/tag3.xml"/><Relationship Id="rId7" Type="http://schemas.openxmlformats.org/officeDocument/2006/relationships/slideLayout" Target="../slideLayouts/slideLayout49.xml"/><Relationship Id="rId71" Type="http://schemas.openxmlformats.org/officeDocument/2006/relationships/slideLayout" Target="../slideLayouts/slideLayout11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3" Type="http://schemas.openxmlformats.org/officeDocument/2006/relationships/slideLayout" Target="../slideLayouts/slideLayout95.xml"/><Relationship Id="rId58" Type="http://schemas.openxmlformats.org/officeDocument/2006/relationships/slideLayout" Target="../slideLayouts/slideLayout100.xml"/><Relationship Id="rId66" Type="http://schemas.openxmlformats.org/officeDocument/2006/relationships/slideLayout" Target="../slideLayouts/slideLayout108.xml"/><Relationship Id="rId74" Type="http://schemas.openxmlformats.org/officeDocument/2006/relationships/slideLayout" Target="../slideLayouts/slideLayout116.xml"/><Relationship Id="rId79" Type="http://schemas.openxmlformats.org/officeDocument/2006/relationships/slideLayout" Target="../slideLayouts/slideLayout121.xml"/><Relationship Id="rId87" Type="http://schemas.openxmlformats.org/officeDocument/2006/relationships/theme" Target="../theme/theme2.xml"/><Relationship Id="rId5" Type="http://schemas.openxmlformats.org/officeDocument/2006/relationships/slideLayout" Target="../slideLayouts/slideLayout47.xml"/><Relationship Id="rId61" Type="http://schemas.openxmlformats.org/officeDocument/2006/relationships/slideLayout" Target="../slideLayouts/slideLayout103.xml"/><Relationship Id="rId82" Type="http://schemas.openxmlformats.org/officeDocument/2006/relationships/slideLayout" Target="../slideLayouts/slideLayout124.xml"/><Relationship Id="rId90" Type="http://schemas.openxmlformats.org/officeDocument/2006/relationships/oleObject" Target="../embeddings/oleObject2.bin"/><Relationship Id="rId19" Type="http://schemas.openxmlformats.org/officeDocument/2006/relationships/slideLayout" Target="../slideLayouts/slideLayout6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64" Type="http://schemas.openxmlformats.org/officeDocument/2006/relationships/slideLayout" Target="../slideLayouts/slideLayout106.xml"/><Relationship Id="rId69" Type="http://schemas.openxmlformats.org/officeDocument/2006/relationships/slideLayout" Target="../slideLayouts/slideLayout111.xml"/><Relationship Id="rId77" Type="http://schemas.openxmlformats.org/officeDocument/2006/relationships/slideLayout" Target="../slideLayouts/slideLayout119.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72" Type="http://schemas.openxmlformats.org/officeDocument/2006/relationships/slideLayout" Target="../slideLayouts/slideLayout114.xml"/><Relationship Id="rId80" Type="http://schemas.openxmlformats.org/officeDocument/2006/relationships/slideLayout" Target="../slideLayouts/slideLayout122.xml"/><Relationship Id="rId85" Type="http://schemas.openxmlformats.org/officeDocument/2006/relationships/slideLayout" Target="../slideLayouts/slideLayout127.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59" Type="http://schemas.openxmlformats.org/officeDocument/2006/relationships/slideLayout" Target="../slideLayouts/slideLayout101.xml"/><Relationship Id="rId67" Type="http://schemas.openxmlformats.org/officeDocument/2006/relationships/slideLayout" Target="../slideLayouts/slideLayout109.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62" Type="http://schemas.openxmlformats.org/officeDocument/2006/relationships/slideLayout" Target="../slideLayouts/slideLayout104.xml"/><Relationship Id="rId70" Type="http://schemas.openxmlformats.org/officeDocument/2006/relationships/slideLayout" Target="../slideLayouts/slideLayout112.xml"/><Relationship Id="rId75" Type="http://schemas.openxmlformats.org/officeDocument/2006/relationships/slideLayout" Target="../slideLayouts/slideLayout117.xml"/><Relationship Id="rId83" Type="http://schemas.openxmlformats.org/officeDocument/2006/relationships/slideLayout" Target="../slideLayouts/slideLayout125.xml"/><Relationship Id="rId88" Type="http://schemas.openxmlformats.org/officeDocument/2006/relationships/vmlDrawing" Target="../drawings/vmlDrawing2.vml"/><Relationship Id="rId91" Type="http://schemas.openxmlformats.org/officeDocument/2006/relationships/image" Target="../media/image1.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slideLayout" Target="../slideLayouts/slideLayout99.xml"/><Relationship Id="rId10" Type="http://schemas.openxmlformats.org/officeDocument/2006/relationships/slideLayout" Target="../slideLayouts/slideLayout52.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 Id="rId60" Type="http://schemas.openxmlformats.org/officeDocument/2006/relationships/slideLayout" Target="../slideLayouts/slideLayout102.xml"/><Relationship Id="rId65" Type="http://schemas.openxmlformats.org/officeDocument/2006/relationships/slideLayout" Target="../slideLayouts/slideLayout107.xml"/><Relationship Id="rId73" Type="http://schemas.openxmlformats.org/officeDocument/2006/relationships/slideLayout" Target="../slideLayouts/slideLayout115.xml"/><Relationship Id="rId78" Type="http://schemas.openxmlformats.org/officeDocument/2006/relationships/slideLayout" Target="../slideLayouts/slideLayout120.xml"/><Relationship Id="rId81" Type="http://schemas.openxmlformats.org/officeDocument/2006/relationships/slideLayout" Target="../slideLayouts/slideLayout123.xml"/><Relationship Id="rId86" Type="http://schemas.openxmlformats.org/officeDocument/2006/relationships/slideLayout" Target="../slideLayouts/slideLayout128.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87"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CA" noProof="0" dirty="0"/>
          </a:p>
        </p:txBody>
      </p:sp>
      <p:sp>
        <p:nvSpPr>
          <p:cNvPr id="18" name="TextBox 17"/>
          <p:cNvSpPr txBox="1"/>
          <p:nvPr userDrawn="1"/>
        </p:nvSpPr>
        <p:spPr>
          <a:xfrm>
            <a:off x="501649" y="6477000"/>
            <a:ext cx="5355168" cy="201260"/>
          </a:xfrm>
          <a:prstGeom prst="rect">
            <a:avLst/>
          </a:prstGeom>
          <a:noFill/>
        </p:spPr>
        <p:txBody>
          <a:bodyPr wrap="square" lIns="0" tIns="0" rIns="0" bIns="0" rtlCol="0">
            <a:noAutofit/>
          </a:bodyPr>
          <a:lstStyle/>
          <a:p>
            <a:pPr marL="0" indent="0">
              <a:spcBef>
                <a:spcPts val="600"/>
              </a:spcBef>
              <a:buSzPct val="100000"/>
              <a:buFont typeface="Arial"/>
              <a:buNone/>
            </a:pPr>
            <a:r>
              <a:rPr lang="en-CA" sz="650" noProof="0" dirty="0" smtClean="0">
                <a:solidFill>
                  <a:schemeClr val="tx1"/>
                </a:solidFill>
              </a:rPr>
              <a:t>© Deloitte LLP and affiliated entities.</a:t>
            </a:r>
            <a:endParaRPr lang="en-CA" sz="650" noProof="0" dirty="0">
              <a:solidFill>
                <a:schemeClr val="tx1"/>
              </a:solidFill>
            </a:endParaRP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Footer Placeholder 4"/>
          <p:cNvSpPr>
            <a:spLocks noGrp="1"/>
          </p:cNvSpPr>
          <p:nvPr>
            <p:ph type="ftr" sz="quarter" idx="3"/>
          </p:nvPr>
        </p:nvSpPr>
        <p:spPr>
          <a:xfrm>
            <a:off x="8666480" y="6477001"/>
            <a:ext cx="2560320" cy="123111"/>
          </a:xfrm>
          <a:prstGeom prst="rect">
            <a:avLst/>
          </a:prstGeom>
        </p:spPr>
        <p:txBody>
          <a:bodyPr vert="horz" wrap="none" lIns="0" tIns="0" rIns="0" bIns="0" rtlCol="0" anchor="ctr">
            <a:noAutofit/>
          </a:bodyPr>
          <a:lstStyle>
            <a:lvl1pPr algn="r">
              <a:defRPr sz="650">
                <a:solidFill>
                  <a:schemeClr val="tx1"/>
                </a:solidFill>
              </a:defRPr>
            </a:lvl1pPr>
          </a:lstStyle>
          <a:p>
            <a:r>
              <a:rPr lang="en-US" noProof="0" smtClean="0"/>
              <a:t>PAC Conference – Septemtber 13, 2019.</a:t>
            </a:r>
            <a:endParaRPr lang="en-CA" noProof="0" dirty="0"/>
          </a:p>
        </p:txBody>
      </p:sp>
      <p:sp>
        <p:nvSpPr>
          <p:cNvPr id="6" name="Slide Number Placeholder 5"/>
          <p:cNvSpPr>
            <a:spLocks noGrp="1"/>
          </p:cNvSpPr>
          <p:nvPr>
            <p:ph type="sldNum" sz="quarter" idx="4"/>
          </p:nvPr>
        </p:nvSpPr>
        <p:spPr>
          <a:xfrm>
            <a:off x="11477016" y="6477001"/>
            <a:ext cx="235107" cy="123111"/>
          </a:xfrm>
          <a:prstGeom prst="rect">
            <a:avLst/>
          </a:prstGeom>
        </p:spPr>
        <p:txBody>
          <a:bodyPr vert="horz" wrap="none" lIns="0" tIns="0" rIns="0" bIns="0" rtlCol="0" anchor="ctr">
            <a:noAutofit/>
          </a:bodyPr>
          <a:lstStyle>
            <a:lvl1pPr algn="r">
              <a:defRPr sz="650">
                <a:solidFill>
                  <a:schemeClr val="tx1"/>
                </a:solidFill>
              </a:defRPr>
            </a:lvl1pPr>
          </a:lstStyle>
          <a:p>
            <a:fld id="{061A9654-7BF2-42EF-AE33-C129A2459692}" type="slidenum">
              <a:rPr lang="en-CA" noProof="0" smtClean="0"/>
              <a:pPr/>
              <a:t>‹#›</a:t>
            </a:fld>
            <a:endParaRPr lang="en-CA" noProof="0"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 id="2147483758" r:id="rId42"/>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3" orient="horz" pos="4020" userDrawn="1">
          <p15:clr>
            <a:srgbClr val="F26B43"/>
          </p15:clr>
        </p15:guide>
        <p15:guide id="4" pos="316" userDrawn="1">
          <p15:clr>
            <a:srgbClr val="F26B43"/>
          </p15:clr>
        </p15:guide>
        <p15:guide id="5" pos="7364" userDrawn="1">
          <p15:clr>
            <a:srgbClr val="F26B43"/>
          </p15:clr>
        </p15:guide>
        <p15:guide id="7" orient="horz" pos="200" userDrawn="1">
          <p15:clr>
            <a:srgbClr val="F26B43"/>
          </p15:clr>
        </p15:guide>
        <p15:guide id="8" orient="horz" pos="4080" userDrawn="1">
          <p15:clr>
            <a:srgbClr val="F26B43"/>
          </p15:clr>
        </p15:guide>
        <p15:guide id="19" pos="3840"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9"/>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7233" name="think-cell Slide" r:id="rId90" imgW="270" imgH="270" progId="TCLayout.ActiveDocument.1">
                  <p:embed/>
                </p:oleObj>
              </mc:Choice>
              <mc:Fallback>
                <p:oleObj name="think-cell Slide" r:id="rId90" imgW="270" imgH="270" progId="TCLayout.ActiveDocument.1">
                  <p:embed/>
                  <p:pic>
                    <p:nvPicPr>
                      <p:cNvPr id="4" name="Object 3" hidden="1"/>
                      <p:cNvPicPr/>
                      <p:nvPr/>
                    </p:nvPicPr>
                    <p:blipFill>
                      <a:blip r:embed="rId91"/>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smtClean="0"/>
              <a:t>Click to edit Master title style</a:t>
            </a:r>
            <a:endParaRPr lang="en-CA"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11" name="TextBox 1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CA" sz="650" noProof="0" dirty="0" smtClean="0">
                <a:solidFill>
                  <a:schemeClr val="tx1"/>
                </a:solidFill>
              </a:rPr>
              <a:t>© Deloitte LLP and affiliated entities.</a:t>
            </a:r>
            <a:endParaRPr lang="en-CA" sz="650" noProof="0" dirty="0">
              <a:solidFill>
                <a:schemeClr val="tx1"/>
              </a:solidFill>
            </a:endParaRPr>
          </a:p>
        </p:txBody>
      </p:sp>
      <p:sp>
        <p:nvSpPr>
          <p:cNvPr id="3" name="Footer Placeholder 2"/>
          <p:cNvSpPr>
            <a:spLocks noGrp="1"/>
          </p:cNvSpPr>
          <p:nvPr>
            <p:ph type="ftr" sz="quarter" idx="3"/>
          </p:nvPr>
        </p:nvSpPr>
        <p:spPr>
          <a:xfrm>
            <a:off x="9822445" y="6474295"/>
            <a:ext cx="1417055" cy="100027"/>
          </a:xfrm>
          <a:prstGeom prst="rect">
            <a:avLst/>
          </a:prstGeom>
        </p:spPr>
        <p:txBody>
          <a:bodyPr vert="horz" wrap="none" lIns="0" tIns="0" rIns="0" bIns="0" rtlCol="0" anchor="ctr">
            <a:spAutoFit/>
          </a:bodyPr>
          <a:lstStyle>
            <a:lvl1pPr algn="r">
              <a:defRPr sz="650">
                <a:solidFill>
                  <a:schemeClr val="tx1"/>
                </a:solidFill>
              </a:defRPr>
            </a:lvl1pPr>
          </a:lstStyle>
          <a:p>
            <a:r>
              <a:rPr lang="en-US" smtClean="0"/>
              <a:t>PAC Conference – Septemtber 13, 2019.</a:t>
            </a:r>
            <a:endParaRPr lang="en-CA" dirty="0"/>
          </a:p>
        </p:txBody>
      </p:sp>
      <p:sp>
        <p:nvSpPr>
          <p:cNvPr id="5" name="Slide Number Placeholder 4"/>
          <p:cNvSpPr>
            <a:spLocks noGrp="1"/>
          </p:cNvSpPr>
          <p:nvPr>
            <p:ph type="sldNum" sz="quarter" idx="4"/>
          </p:nvPr>
        </p:nvSpPr>
        <p:spPr>
          <a:xfrm>
            <a:off x="11576226" y="6474295"/>
            <a:ext cx="145874" cy="100027"/>
          </a:xfrm>
          <a:prstGeom prst="rect">
            <a:avLst/>
          </a:prstGeom>
        </p:spPr>
        <p:txBody>
          <a:bodyPr vert="horz" wrap="none" lIns="0" tIns="0" rIns="0" bIns="0" rtlCol="0" anchor="ctr">
            <a:spAutoFit/>
          </a:bodyPr>
          <a:lstStyle>
            <a:lvl1pPr algn="r">
              <a:defRPr sz="650">
                <a:solidFill>
                  <a:schemeClr val="tx1"/>
                </a:solidFill>
              </a:defRPr>
            </a:lvl1pPr>
          </a:lstStyle>
          <a:p>
            <a:fld id="{1D70FF2A-E074-4D3B-BB94-FFBB4B519E26}" type="slidenum">
              <a:rPr lang="en-CA" smtClean="0"/>
              <a:pPr/>
              <a:t>‹#›</a:t>
            </a:fld>
            <a:endParaRPr lang="en-CA" dirty="0"/>
          </a:p>
        </p:txBody>
      </p:sp>
    </p:spTree>
    <p:extLst>
      <p:ext uri="{BB962C8B-B14F-4D97-AF65-F5344CB8AC3E}">
        <p14:creationId xmlns:p14="http://schemas.microsoft.com/office/powerpoint/2010/main" val="20947550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 id="2147483812" r:id="rId53"/>
    <p:sldLayoutId id="2147483813" r:id="rId54"/>
    <p:sldLayoutId id="2147483814" r:id="rId55"/>
    <p:sldLayoutId id="2147483815" r:id="rId56"/>
    <p:sldLayoutId id="2147483816"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834" r:id="rId75"/>
    <p:sldLayoutId id="2147483835" r:id="rId76"/>
    <p:sldLayoutId id="2147483836" r:id="rId77"/>
    <p:sldLayoutId id="2147483837" r:id="rId78"/>
    <p:sldLayoutId id="2147483838" r:id="rId79"/>
    <p:sldLayoutId id="2147483839" r:id="rId80"/>
    <p:sldLayoutId id="2147483840" r:id="rId81"/>
    <p:sldLayoutId id="2147483841" r:id="rId82"/>
    <p:sldLayoutId id="2147483842" r:id="rId83"/>
    <p:sldLayoutId id="2147483843" r:id="rId84"/>
    <p:sldLayoutId id="2147483929" r:id="rId85"/>
    <p:sldLayoutId id="2147483932" r:id="rId86"/>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7" orient="horz" pos="245">
          <p15:clr>
            <a:srgbClr val="F26B43"/>
          </p15:clr>
        </p15:guide>
        <p15:guide id="8" orient="horz" pos="4081">
          <p15:clr>
            <a:srgbClr val="F26B43"/>
          </p15:clr>
        </p15:guide>
        <p15:guide id="19" pos="3840">
          <p15:clr>
            <a:srgbClr val="F26B43"/>
          </p15:clr>
        </p15:guide>
        <p15:guide id="21" orient="horz" pos="1049">
          <p15:clr>
            <a:srgbClr val="F26B43"/>
          </p15:clr>
        </p15:guide>
        <p15:guide id="22" orient="horz" pos="4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5200" y="5845180"/>
            <a:ext cx="7081663" cy="505645"/>
          </a:xfrm>
        </p:spPr>
        <p:txBody>
          <a:bodyPr/>
          <a:lstStyle/>
          <a:p>
            <a:r>
              <a:rPr lang="en-US" dirty="0" smtClean="0"/>
              <a:t>PAC Conference</a:t>
            </a:r>
          </a:p>
          <a:p>
            <a:r>
              <a:rPr lang="en-US" dirty="0" smtClean="0"/>
              <a:t>-financial statement complexity and relevance</a:t>
            </a:r>
            <a:endParaRPr lang="en-US" dirty="0"/>
          </a:p>
        </p:txBody>
      </p:sp>
      <p:sp>
        <p:nvSpPr>
          <p:cNvPr id="3" name="Text Placeholder 2"/>
          <p:cNvSpPr>
            <a:spLocks noGrp="1"/>
          </p:cNvSpPr>
          <p:nvPr>
            <p:ph type="body" sz="quarter" idx="10"/>
          </p:nvPr>
        </p:nvSpPr>
        <p:spPr/>
        <p:txBody>
          <a:bodyPr/>
          <a:lstStyle/>
          <a:p>
            <a:r>
              <a:rPr lang="en-US" dirty="0" smtClean="0"/>
              <a:t>Al Donald</a:t>
            </a:r>
            <a:br>
              <a:rPr lang="en-US" dirty="0" smtClean="0"/>
            </a:br>
            <a:r>
              <a:rPr lang="en-US" dirty="0" smtClean="0"/>
              <a:t>Partners, Audit &amp; Assurance, Deloitte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280" t="-3125" r="16595"/>
          <a:stretch/>
        </p:blipFill>
        <p:spPr>
          <a:xfrm>
            <a:off x="3415937" y="250603"/>
            <a:ext cx="5199018" cy="55945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204" y="6078568"/>
            <a:ext cx="2421525" cy="284131"/>
          </a:xfrm>
          <a:prstGeom prst="rect">
            <a:avLst/>
          </a:prstGeom>
        </p:spPr>
      </p:pic>
    </p:spTree>
    <p:extLst>
      <p:ext uri="{BB962C8B-B14F-4D97-AF65-F5344CB8AC3E}">
        <p14:creationId xmlns:p14="http://schemas.microsoft.com/office/powerpoint/2010/main" val="5135906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9" y="323288"/>
            <a:ext cx="11188700" cy="698500"/>
          </a:xfrm>
        </p:spPr>
        <p:txBody>
          <a:bodyPr/>
          <a:lstStyle/>
          <a:p>
            <a:r>
              <a:rPr lang="en-US" dirty="0" smtClean="0"/>
              <a:t>What is going on? The big trends!</a:t>
            </a:r>
            <a:endParaRPr lang="en-US" dirty="0"/>
          </a:p>
        </p:txBody>
      </p:sp>
      <p:sp>
        <p:nvSpPr>
          <p:cNvPr id="4" name="Footer Placeholder 3"/>
          <p:cNvSpPr>
            <a:spLocks noGrp="1"/>
          </p:cNvSpPr>
          <p:nvPr>
            <p:ph type="ftr" sz="quarter" idx="3"/>
          </p:nvPr>
        </p:nvSpPr>
        <p:spPr/>
        <p:txBody>
          <a:bodyPr/>
          <a:lstStyle/>
          <a:p>
            <a:r>
              <a:rPr lang="en-US" noProof="0" smtClean="0"/>
              <a:t>PAC Conference – Septemtber 13, 2019.</a:t>
            </a:r>
            <a:endParaRPr lang="en-CA" noProof="0" dirty="0"/>
          </a:p>
        </p:txBody>
      </p:sp>
      <p:sp>
        <p:nvSpPr>
          <p:cNvPr id="5" name="Slide Number Placeholder 4"/>
          <p:cNvSpPr>
            <a:spLocks noGrp="1"/>
          </p:cNvSpPr>
          <p:nvPr>
            <p:ph type="sldNum" sz="quarter" idx="4"/>
          </p:nvPr>
        </p:nvSpPr>
        <p:spPr/>
        <p:txBody>
          <a:bodyPr/>
          <a:lstStyle/>
          <a:p>
            <a:fld id="{061A9654-7BF2-42EF-AE33-C129A2459692}" type="slidenum">
              <a:rPr lang="en-CA" noProof="0" smtClean="0"/>
              <a:pPr/>
              <a:t>2</a:t>
            </a:fld>
            <a:endParaRPr lang="en-CA" noProof="0" dirty="0"/>
          </a:p>
        </p:txBody>
      </p:sp>
      <p:sp>
        <p:nvSpPr>
          <p:cNvPr id="13" name="Flowchart: Connector 12"/>
          <p:cNvSpPr/>
          <p:nvPr/>
        </p:nvSpPr>
        <p:spPr bwMode="gray">
          <a:xfrm>
            <a:off x="1900239" y="1902733"/>
            <a:ext cx="633549" cy="633549"/>
          </a:xfrm>
          <a:prstGeom prst="flowChartConnector">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dirty="0"/>
          </a:p>
        </p:txBody>
      </p:sp>
      <p:grpSp>
        <p:nvGrpSpPr>
          <p:cNvPr id="3" name="Group 2"/>
          <p:cNvGrpSpPr/>
          <p:nvPr/>
        </p:nvGrpSpPr>
        <p:grpSpPr>
          <a:xfrm>
            <a:off x="1951494" y="1666418"/>
            <a:ext cx="8356599" cy="1106181"/>
            <a:chOff x="1951494" y="1666418"/>
            <a:chExt cx="8356599" cy="1106181"/>
          </a:xfrm>
        </p:grpSpPr>
        <p:sp>
          <p:nvSpPr>
            <p:cNvPr id="14" name="Round Diagonal Corner Rectangle 13"/>
            <p:cNvSpPr/>
            <p:nvPr/>
          </p:nvSpPr>
          <p:spPr bwMode="gray">
            <a:xfrm>
              <a:off x="2981325" y="1666418"/>
              <a:ext cx="7326768" cy="1106181"/>
            </a:xfrm>
            <a:prstGeom prst="round2DiagRect">
              <a:avLst>
                <a:gd name="adj1" fmla="val 17356"/>
                <a:gd name="adj2" fmla="val 0"/>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spcBef>
                  <a:spcPts val="600"/>
                </a:spcBef>
                <a:spcAft>
                  <a:spcPts val="600"/>
                </a:spcAft>
              </a:pPr>
              <a:r>
                <a:rPr lang="en-US" sz="1200" dirty="0"/>
                <a:t>“The 33-year average tenure of companies on the S&amp;P 500 in 1964 narrowed to 24 years by 2016 and is forecast to shrink to just 12 years by 2027” (Innosight Consulting, February 2018)</a:t>
              </a:r>
            </a:p>
          </p:txBody>
        </p:sp>
        <p:cxnSp>
          <p:nvCxnSpPr>
            <p:cNvPr id="19" name="Straight Connector 18"/>
            <p:cNvCxnSpPr>
              <a:stCxn id="13" idx="6"/>
              <a:endCxn id="14" idx="2"/>
            </p:cNvCxnSpPr>
            <p:nvPr/>
          </p:nvCxnSpPr>
          <p:spPr>
            <a:xfrm>
              <a:off x="2533787" y="2219508"/>
              <a:ext cx="447538" cy="1"/>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33"/>
            <p:cNvGrpSpPr>
              <a:grpSpLocks noChangeAspect="1"/>
            </p:cNvGrpSpPr>
            <p:nvPr/>
          </p:nvGrpSpPr>
          <p:grpSpPr bwMode="auto">
            <a:xfrm>
              <a:off x="1951494" y="1953827"/>
              <a:ext cx="530352" cy="530352"/>
              <a:chOff x="4725" y="1820"/>
              <a:chExt cx="340" cy="340"/>
            </a:xfrm>
            <a:solidFill>
              <a:schemeClr val="bg1"/>
            </a:solidFill>
          </p:grpSpPr>
          <p:sp>
            <p:nvSpPr>
              <p:cNvPr id="48" name="Freeform 434"/>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9" name="Freeform 435"/>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6" name="Group 5"/>
          <p:cNvGrpSpPr/>
          <p:nvPr/>
        </p:nvGrpSpPr>
        <p:grpSpPr>
          <a:xfrm>
            <a:off x="1900239" y="3089766"/>
            <a:ext cx="8407854" cy="1106181"/>
            <a:chOff x="1900239" y="3089766"/>
            <a:chExt cx="8407854" cy="1106181"/>
          </a:xfrm>
        </p:grpSpPr>
        <p:sp>
          <p:nvSpPr>
            <p:cNvPr id="27" name="Round Diagonal Corner Rectangle 26"/>
            <p:cNvSpPr/>
            <p:nvPr/>
          </p:nvSpPr>
          <p:spPr bwMode="gray">
            <a:xfrm>
              <a:off x="2981325" y="3089766"/>
              <a:ext cx="7326768" cy="1106181"/>
            </a:xfrm>
            <a:prstGeom prst="round2DiagRect">
              <a:avLst>
                <a:gd name="adj1" fmla="val 17356"/>
                <a:gd name="adj2" fmla="val 0"/>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spcBef>
                  <a:spcPts val="600"/>
                </a:spcBef>
                <a:spcAft>
                  <a:spcPts val="600"/>
                </a:spcAft>
              </a:pPr>
              <a:r>
                <a:rPr lang="en-US" sz="1200" dirty="0"/>
                <a:t>“Companies must benefit all of their stakeholders, including shareholders, employees, customers, and the communities in which they operate…request,…, that you publicly articulate your company’s strategic framework for long-term value creation” (Blackrock CEO Letter January 12, 2018)</a:t>
              </a:r>
            </a:p>
          </p:txBody>
        </p:sp>
        <p:cxnSp>
          <p:nvCxnSpPr>
            <p:cNvPr id="33" name="Straight Connector 32"/>
            <p:cNvCxnSpPr>
              <a:stCxn id="29" idx="6"/>
              <a:endCxn id="27" idx="2"/>
            </p:cNvCxnSpPr>
            <p:nvPr/>
          </p:nvCxnSpPr>
          <p:spPr>
            <a:xfrm>
              <a:off x="2533787" y="3642856"/>
              <a:ext cx="447538" cy="1"/>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Flowchart: Connector 52"/>
            <p:cNvSpPr/>
            <p:nvPr/>
          </p:nvSpPr>
          <p:spPr bwMode="gray">
            <a:xfrm>
              <a:off x="1900239" y="3326081"/>
              <a:ext cx="633549" cy="633549"/>
            </a:xfrm>
            <a:prstGeom prst="flowChartConnector">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dirty="0"/>
            </a:p>
          </p:txBody>
        </p:sp>
        <p:grpSp>
          <p:nvGrpSpPr>
            <p:cNvPr id="54" name="Group 433"/>
            <p:cNvGrpSpPr>
              <a:grpSpLocks noChangeAspect="1"/>
            </p:cNvGrpSpPr>
            <p:nvPr/>
          </p:nvGrpSpPr>
          <p:grpSpPr bwMode="auto">
            <a:xfrm>
              <a:off x="1951494" y="3377175"/>
              <a:ext cx="530352" cy="530352"/>
              <a:chOff x="4725" y="1820"/>
              <a:chExt cx="340" cy="340"/>
            </a:xfrm>
            <a:solidFill>
              <a:schemeClr val="bg1"/>
            </a:solidFill>
          </p:grpSpPr>
          <p:sp>
            <p:nvSpPr>
              <p:cNvPr id="55" name="Freeform 434"/>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6" name="Freeform 435"/>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grpSp>
        <p:nvGrpSpPr>
          <p:cNvPr id="7" name="Group 6"/>
          <p:cNvGrpSpPr/>
          <p:nvPr/>
        </p:nvGrpSpPr>
        <p:grpSpPr>
          <a:xfrm>
            <a:off x="1900239" y="4629931"/>
            <a:ext cx="8407854" cy="1106181"/>
            <a:chOff x="1900239" y="4629931"/>
            <a:chExt cx="8407854" cy="1106181"/>
          </a:xfrm>
        </p:grpSpPr>
        <p:sp>
          <p:nvSpPr>
            <p:cNvPr id="34" name="Round Diagonal Corner Rectangle 33"/>
            <p:cNvSpPr/>
            <p:nvPr/>
          </p:nvSpPr>
          <p:spPr bwMode="gray">
            <a:xfrm>
              <a:off x="2981325" y="4629931"/>
              <a:ext cx="7326768" cy="1106181"/>
            </a:xfrm>
            <a:prstGeom prst="round2DiagRect">
              <a:avLst>
                <a:gd name="adj1" fmla="val 17356"/>
                <a:gd name="adj2" fmla="val 0"/>
              </a:avLst>
            </a:prstGeom>
            <a:solidFill>
              <a:schemeClr val="accent5">
                <a:lumMod val="20000"/>
                <a:lumOff val="80000"/>
              </a:schemeClr>
            </a:solidFill>
            <a:ln w="19050" algn="ctr">
              <a:noFill/>
              <a:miter lim="800000"/>
              <a:headEnd/>
              <a:tailEnd/>
            </a:ln>
          </p:spPr>
          <p:txBody>
            <a:bodyPr wrap="square" lIns="88900" tIns="88900" rIns="88900" bIns="88900" rtlCol="0" anchor="ctr"/>
            <a:lstStyle/>
            <a:p>
              <a:pPr>
                <a:spcBef>
                  <a:spcPts val="600"/>
                </a:spcBef>
                <a:spcAft>
                  <a:spcPts val="600"/>
                </a:spcAft>
              </a:pPr>
              <a:r>
                <a:rPr lang="en-US" sz="1200" dirty="0"/>
                <a:t>“…over 70 per cent of companies in the S&amp;P/TSX 60 index reporting some form of internally adjusted net income figure in their filings in 2015, compared with fewer than 10 per cent in 2004.” (Globe and Mail, Veritas Investment Research, September 23, 2016) </a:t>
              </a:r>
            </a:p>
          </p:txBody>
        </p:sp>
        <p:cxnSp>
          <p:nvCxnSpPr>
            <p:cNvPr id="40" name="Straight Connector 39"/>
            <p:cNvCxnSpPr>
              <a:stCxn id="36" idx="6"/>
              <a:endCxn id="34" idx="2"/>
            </p:cNvCxnSpPr>
            <p:nvPr/>
          </p:nvCxnSpPr>
          <p:spPr>
            <a:xfrm>
              <a:off x="2533787" y="5183021"/>
              <a:ext cx="447538" cy="1"/>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Flowchart: Connector 56"/>
            <p:cNvSpPr/>
            <p:nvPr/>
          </p:nvSpPr>
          <p:spPr bwMode="gray">
            <a:xfrm>
              <a:off x="1900239" y="4835874"/>
              <a:ext cx="633549" cy="633549"/>
            </a:xfrm>
            <a:prstGeom prst="flowChartConnector">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dirty="0"/>
            </a:p>
          </p:txBody>
        </p:sp>
        <p:grpSp>
          <p:nvGrpSpPr>
            <p:cNvPr id="58" name="Group 433"/>
            <p:cNvGrpSpPr>
              <a:grpSpLocks noChangeAspect="1"/>
            </p:cNvGrpSpPr>
            <p:nvPr/>
          </p:nvGrpSpPr>
          <p:grpSpPr bwMode="auto">
            <a:xfrm>
              <a:off x="1951494" y="4886968"/>
              <a:ext cx="530352" cy="530352"/>
              <a:chOff x="4725" y="1820"/>
              <a:chExt cx="340" cy="340"/>
            </a:xfrm>
            <a:solidFill>
              <a:schemeClr val="bg1"/>
            </a:solidFill>
          </p:grpSpPr>
          <p:sp>
            <p:nvSpPr>
              <p:cNvPr id="59" name="Freeform 434"/>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0" name="Freeform 435"/>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spTree>
    <p:extLst>
      <p:ext uri="{BB962C8B-B14F-4D97-AF65-F5344CB8AC3E}">
        <p14:creationId xmlns:p14="http://schemas.microsoft.com/office/powerpoint/2010/main" val="17301989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929" y="334862"/>
            <a:ext cx="11188700" cy="698500"/>
          </a:xfrm>
        </p:spPr>
        <p:txBody>
          <a:bodyPr/>
          <a:lstStyle/>
          <a:p>
            <a:r>
              <a:rPr lang="en-US" b="1" dirty="0" smtClean="0"/>
              <a:t>Financial statements and investment relevance</a:t>
            </a:r>
            <a:endParaRPr lang="en-US" b="1" dirty="0"/>
          </a:p>
        </p:txBody>
      </p:sp>
      <p:sp>
        <p:nvSpPr>
          <p:cNvPr id="11" name="Content Placeholder 10"/>
          <p:cNvSpPr>
            <a:spLocks noGrp="1"/>
          </p:cNvSpPr>
          <p:nvPr>
            <p:ph idx="1"/>
          </p:nvPr>
        </p:nvSpPr>
        <p:spPr/>
        <p:txBody>
          <a:bodyPr/>
          <a:lstStyle/>
          <a:p>
            <a:r>
              <a:rPr lang="en-US" sz="1800" b="1" dirty="0" smtClean="0"/>
              <a:t>Scenario:</a:t>
            </a:r>
            <a:r>
              <a:rPr lang="en-US" sz="1800" b="1" dirty="0"/>
              <a:t/>
            </a:r>
            <a:br>
              <a:rPr lang="en-US" sz="1800" b="1" dirty="0"/>
            </a:br>
            <a:r>
              <a:rPr lang="en-US" sz="1800" i="1" dirty="0" smtClean="0"/>
              <a:t>Your favourite wealthy aunt in Europe passes away and leaves you an inheritance. As the favourite remaining relative, she offers you first choice of one of her two 25% interests in a business (for the sake of this scenario, assume that you want the best investment). You are provided with summary financial information from the most recently audited statements. Company A has 100M euros of revenue and 25M euros of profit. Company B has 75M euros of revenue and 30M euros of profit. You get to spend one day with the CEO and CFO to gather further insight into the business in order to make your decision. </a:t>
            </a:r>
          </a:p>
          <a:p>
            <a:r>
              <a:rPr lang="en-US" sz="1800" b="1" dirty="0" smtClean="0"/>
              <a:t>What are the 5 most important things that you would like to know from them in order to make your decision? </a:t>
            </a:r>
          </a:p>
          <a:p>
            <a:r>
              <a:rPr lang="en-US" sz="1800" b="1" dirty="0" smtClean="0"/>
              <a:t>Which of those are in the financial statements?</a:t>
            </a:r>
            <a:endParaRPr lang="en-US" sz="1800" b="1" dirty="0"/>
          </a:p>
          <a:p>
            <a:endParaRPr lang="en-US" dirty="0"/>
          </a:p>
        </p:txBody>
      </p:sp>
      <p:sp>
        <p:nvSpPr>
          <p:cNvPr id="3" name="Slide Number Placeholder 2"/>
          <p:cNvSpPr>
            <a:spLocks noGrp="1"/>
          </p:cNvSpPr>
          <p:nvPr>
            <p:ph type="sldNum" sz="quarter" idx="4"/>
          </p:nvPr>
        </p:nvSpPr>
        <p:spPr/>
        <p:txBody>
          <a:bodyPr/>
          <a:lstStyle/>
          <a:p>
            <a:fld id="{061A9654-7BF2-42EF-AE33-C129A2459692}" type="slidenum">
              <a:rPr lang="en-CA" noProof="0" smtClean="0"/>
              <a:pPr/>
              <a:t>3</a:t>
            </a:fld>
            <a:endParaRPr lang="en-CA" noProof="0" dirty="0"/>
          </a:p>
        </p:txBody>
      </p:sp>
      <p:sp>
        <p:nvSpPr>
          <p:cNvPr id="12" name="Freeform 393"/>
          <p:cNvSpPr>
            <a:spLocks noChangeAspect="1" noEditPoints="1"/>
          </p:cNvSpPr>
          <p:nvPr/>
        </p:nvSpPr>
        <p:spPr bwMode="auto">
          <a:xfrm>
            <a:off x="8484654" y="4552950"/>
            <a:ext cx="1823439" cy="1828800"/>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CA" dirty="0"/>
          </a:p>
        </p:txBody>
      </p:sp>
      <p:sp>
        <p:nvSpPr>
          <p:cNvPr id="13" name="Footer Placeholder 12"/>
          <p:cNvSpPr>
            <a:spLocks noGrp="1"/>
          </p:cNvSpPr>
          <p:nvPr>
            <p:ph type="ftr" sz="quarter" idx="3"/>
          </p:nvPr>
        </p:nvSpPr>
        <p:spPr/>
        <p:txBody>
          <a:bodyPr/>
          <a:lstStyle/>
          <a:p>
            <a:r>
              <a:rPr lang="en-US" noProof="0" smtClean="0"/>
              <a:t>PAC Conference – Septemtber 13, 2019.</a:t>
            </a:r>
            <a:endParaRPr lang="en-CA" noProof="0" dirty="0"/>
          </a:p>
        </p:txBody>
      </p:sp>
    </p:spTree>
    <p:extLst>
      <p:ext uri="{BB962C8B-B14F-4D97-AF65-F5344CB8AC3E}">
        <p14:creationId xmlns:p14="http://schemas.microsoft.com/office/powerpoint/2010/main" val="30569653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2401454" y="1516196"/>
            <a:ext cx="8432800" cy="9237"/>
          </a:xfrm>
          <a:prstGeom prst="line">
            <a:avLst/>
          </a:prstGeom>
          <a:ln w="38100">
            <a:solidFill>
              <a:srgbClr val="0076A8"/>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455745" y="332687"/>
            <a:ext cx="6958012" cy="537140"/>
          </a:xfrm>
        </p:spPr>
        <p:txBody>
          <a:bodyPr/>
          <a:lstStyle/>
          <a:p>
            <a:pPr>
              <a:spcBef>
                <a:spcPts val="1800"/>
              </a:spcBef>
            </a:pPr>
            <a:r>
              <a:rPr lang="en-US" sz="2000" dirty="0" smtClean="0"/>
              <a:t>Financial Statement – complexity</a:t>
            </a:r>
            <a:endParaRPr lang="en-US" sz="2000" dirty="0"/>
          </a:p>
          <a:p>
            <a:endParaRPr lang="en-US" dirty="0"/>
          </a:p>
        </p:txBody>
      </p:sp>
      <p:sp>
        <p:nvSpPr>
          <p:cNvPr id="3" name="Slide Number Placeholder 2"/>
          <p:cNvSpPr>
            <a:spLocks noGrp="1"/>
          </p:cNvSpPr>
          <p:nvPr>
            <p:ph type="sldNum" sz="quarter" idx="4"/>
          </p:nvPr>
        </p:nvSpPr>
        <p:spPr/>
        <p:txBody>
          <a:bodyPr/>
          <a:lstStyle/>
          <a:p>
            <a:fld id="{061A9654-7BF2-42EF-AE33-C129A2459692}" type="slidenum">
              <a:rPr lang="en-CA" noProof="0" smtClean="0"/>
              <a:pPr/>
              <a:t>4</a:t>
            </a:fld>
            <a:endParaRPr lang="en-CA" noProof="0" dirty="0"/>
          </a:p>
        </p:txBody>
      </p:sp>
      <p:sp>
        <p:nvSpPr>
          <p:cNvPr id="5" name="Rectangle 4"/>
          <p:cNvSpPr/>
          <p:nvPr/>
        </p:nvSpPr>
        <p:spPr>
          <a:xfrm>
            <a:off x="2713037" y="2334929"/>
            <a:ext cx="8693872" cy="2677656"/>
          </a:xfrm>
          <a:prstGeom prst="rect">
            <a:avLst/>
          </a:prstGeom>
        </p:spPr>
        <p:txBody>
          <a:bodyPr wrap="square">
            <a:spAutoFit/>
          </a:bodyPr>
          <a:lstStyle/>
          <a:p>
            <a:pPr marL="171450" indent="-171450">
              <a:spcBef>
                <a:spcPts val="1800"/>
              </a:spcBef>
              <a:buFont typeface="Arial" panose="020B0604020202020204" pitchFamily="34" charset="0"/>
              <a:buChar char="•"/>
            </a:pPr>
            <a:r>
              <a:rPr lang="en-US" dirty="0" smtClean="0"/>
              <a:t>Who reads complete financial statements?</a:t>
            </a:r>
          </a:p>
          <a:p>
            <a:pPr marL="171450" indent="-171450">
              <a:spcBef>
                <a:spcPts val="1800"/>
              </a:spcBef>
              <a:buFont typeface="Arial" panose="020B0604020202020204" pitchFamily="34" charset="0"/>
              <a:buChar char="•"/>
            </a:pPr>
            <a:r>
              <a:rPr lang="en-US" dirty="0" smtClean="0"/>
              <a:t>Do those users fully understand them?</a:t>
            </a:r>
          </a:p>
          <a:p>
            <a:pPr marL="171450" indent="-171450">
              <a:spcBef>
                <a:spcPts val="1800"/>
              </a:spcBef>
              <a:buFont typeface="Arial" panose="020B0604020202020204" pitchFamily="34" charset="0"/>
              <a:buChar char="•"/>
            </a:pPr>
            <a:r>
              <a:rPr lang="en-US" dirty="0" smtClean="0"/>
              <a:t>What do users read? </a:t>
            </a:r>
          </a:p>
          <a:p>
            <a:pPr marL="171450" indent="-171450">
              <a:spcBef>
                <a:spcPts val="1800"/>
              </a:spcBef>
              <a:buFont typeface="Arial" panose="020B0604020202020204" pitchFamily="34" charset="0"/>
              <a:buChar char="•"/>
            </a:pPr>
            <a:r>
              <a:rPr lang="en-US" dirty="0" smtClean="0"/>
              <a:t>Who should be reading financial statements?</a:t>
            </a:r>
          </a:p>
          <a:p>
            <a:pPr marL="171450" indent="-171450">
              <a:spcBef>
                <a:spcPts val="1800"/>
              </a:spcBef>
              <a:buFont typeface="Arial" panose="020B0604020202020204" pitchFamily="34" charset="0"/>
              <a:buChar char="•"/>
            </a:pPr>
            <a:r>
              <a:rPr lang="en-US" dirty="0" smtClean="0"/>
              <a:t>What would make statements more attractive/useful to the intended group?</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1600" y="483637"/>
            <a:ext cx="3068570" cy="3068570"/>
          </a:xfrm>
          <a:prstGeom prst="rect">
            <a:avLst/>
          </a:prstGeom>
        </p:spPr>
      </p:pic>
      <p:sp>
        <p:nvSpPr>
          <p:cNvPr id="9" name="Footer Placeholder 13"/>
          <p:cNvSpPr>
            <a:spLocks noGrp="1"/>
          </p:cNvSpPr>
          <p:nvPr>
            <p:ph type="ftr" sz="quarter" idx="3"/>
          </p:nvPr>
        </p:nvSpPr>
        <p:spPr>
          <a:xfrm>
            <a:off x="8666480" y="6477001"/>
            <a:ext cx="2560320" cy="123111"/>
          </a:xfrm>
        </p:spPr>
        <p:txBody>
          <a:bodyPr/>
          <a:lstStyle/>
          <a:p>
            <a:r>
              <a:rPr lang="en-US" noProof="0" smtClean="0"/>
              <a:t>PAC Conference – Septemtber 13, 2019.</a:t>
            </a:r>
            <a:endParaRPr lang="en-CA" noProof="0" dirty="0"/>
          </a:p>
        </p:txBody>
      </p:sp>
    </p:spTree>
    <p:extLst>
      <p:ext uri="{BB962C8B-B14F-4D97-AF65-F5344CB8AC3E}">
        <p14:creationId xmlns:p14="http://schemas.microsoft.com/office/powerpoint/2010/main" val="7547531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p:cNvSpPr>
          <p:nvPr/>
        </p:nvSpPr>
        <p:spPr>
          <a:xfrm>
            <a:off x="1478412" y="2154372"/>
            <a:ext cx="8746242" cy="1243930"/>
          </a:xfrm>
          <a:prstGeom prst="rect">
            <a:avLst/>
          </a:prstGeom>
        </p:spPr>
        <p:txBody>
          <a:bodyPr vert="horz" wrap="square" lIns="0" tIns="12700" rIns="0" bIns="0" rtlCol="0">
            <a:sp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913130" marR="5080" indent="-93980">
              <a:spcBef>
                <a:spcPts val="100"/>
              </a:spcBef>
            </a:pPr>
            <a:r>
              <a:rPr lang="en-US" sz="4000" spc="-20" dirty="0" smtClean="0">
                <a:solidFill>
                  <a:schemeClr val="bg1"/>
                </a:solidFill>
              </a:rPr>
              <a:t>“Mystification </a:t>
            </a:r>
            <a:r>
              <a:rPr lang="en-US" sz="4000" spc="95" dirty="0" smtClean="0">
                <a:solidFill>
                  <a:schemeClr val="bg1"/>
                </a:solidFill>
              </a:rPr>
              <a:t>is </a:t>
            </a:r>
            <a:r>
              <a:rPr lang="en-US" sz="4000" spc="35" dirty="0" smtClean="0">
                <a:solidFill>
                  <a:schemeClr val="bg1"/>
                </a:solidFill>
              </a:rPr>
              <a:t>simple; </a:t>
            </a:r>
            <a:r>
              <a:rPr lang="en-US" sz="4000" spc="20" dirty="0" smtClean="0">
                <a:solidFill>
                  <a:schemeClr val="bg1"/>
                </a:solidFill>
              </a:rPr>
              <a:t>clarity  </a:t>
            </a:r>
            <a:r>
              <a:rPr lang="en-US" sz="4000" spc="95" dirty="0" smtClean="0">
                <a:solidFill>
                  <a:schemeClr val="bg1"/>
                </a:solidFill>
              </a:rPr>
              <a:t>is </a:t>
            </a:r>
            <a:r>
              <a:rPr lang="en-US" sz="4000" spc="105" dirty="0" smtClean="0">
                <a:solidFill>
                  <a:schemeClr val="bg1"/>
                </a:solidFill>
              </a:rPr>
              <a:t>the </a:t>
            </a:r>
            <a:r>
              <a:rPr lang="en-US" sz="4000" spc="135" dirty="0" smtClean="0">
                <a:solidFill>
                  <a:schemeClr val="bg1"/>
                </a:solidFill>
              </a:rPr>
              <a:t>hardest </a:t>
            </a:r>
            <a:r>
              <a:rPr lang="en-US" sz="4000" spc="55" dirty="0" smtClean="0">
                <a:solidFill>
                  <a:schemeClr val="bg1"/>
                </a:solidFill>
              </a:rPr>
              <a:t>thing </a:t>
            </a:r>
            <a:r>
              <a:rPr lang="en-US" sz="4000" spc="45" dirty="0" smtClean="0">
                <a:solidFill>
                  <a:schemeClr val="bg1"/>
                </a:solidFill>
              </a:rPr>
              <a:t>of </a:t>
            </a:r>
            <a:r>
              <a:rPr lang="en-US" sz="4000" spc="-210" dirty="0" smtClean="0">
                <a:solidFill>
                  <a:schemeClr val="bg1"/>
                </a:solidFill>
              </a:rPr>
              <a:t>all.”</a:t>
            </a:r>
            <a:endParaRPr lang="en-US" sz="4000" spc="-450" dirty="0">
              <a:solidFill>
                <a:schemeClr val="bg1"/>
              </a:solidFill>
            </a:endParaRPr>
          </a:p>
        </p:txBody>
      </p:sp>
      <p:sp>
        <p:nvSpPr>
          <p:cNvPr id="4" name="object 3"/>
          <p:cNvSpPr txBox="1"/>
          <p:nvPr/>
        </p:nvSpPr>
        <p:spPr>
          <a:xfrm>
            <a:off x="2452324" y="3801677"/>
            <a:ext cx="6276039" cy="366767"/>
          </a:xfrm>
          <a:prstGeom prst="rect">
            <a:avLst/>
          </a:prstGeom>
        </p:spPr>
        <p:txBody>
          <a:bodyPr vert="horz" wrap="square" lIns="0" tIns="12700" rIns="0" bIns="0" rtlCol="0">
            <a:spAutoFit/>
          </a:bodyPr>
          <a:lstStyle/>
          <a:p>
            <a:pPr marL="12700">
              <a:lnSpc>
                <a:spcPct val="100000"/>
              </a:lnSpc>
              <a:spcBef>
                <a:spcPts val="100"/>
              </a:spcBef>
            </a:pPr>
            <a:r>
              <a:rPr sz="2300" spc="-60" dirty="0">
                <a:solidFill>
                  <a:srgbClr val="FFFFFF"/>
                </a:solidFill>
                <a:latin typeface="+mj-lt"/>
                <a:cs typeface="Lucida Sans"/>
              </a:rPr>
              <a:t>—Julian </a:t>
            </a:r>
            <a:r>
              <a:rPr sz="2300" spc="-15" dirty="0">
                <a:solidFill>
                  <a:srgbClr val="FFFFFF"/>
                </a:solidFill>
                <a:latin typeface="+mj-lt"/>
                <a:cs typeface="Lucida Sans"/>
              </a:rPr>
              <a:t>Barnes, </a:t>
            </a:r>
            <a:r>
              <a:rPr sz="2300" spc="-45" dirty="0">
                <a:solidFill>
                  <a:srgbClr val="FFFFFF"/>
                </a:solidFill>
                <a:latin typeface="+mj-lt"/>
                <a:cs typeface="Lucida Sans"/>
              </a:rPr>
              <a:t>award-winning</a:t>
            </a:r>
            <a:r>
              <a:rPr sz="2300" spc="-360" dirty="0">
                <a:solidFill>
                  <a:srgbClr val="FFFFFF"/>
                </a:solidFill>
                <a:latin typeface="+mj-lt"/>
                <a:cs typeface="Lucida Sans"/>
              </a:rPr>
              <a:t> </a:t>
            </a:r>
            <a:r>
              <a:rPr sz="2300" spc="-30" dirty="0">
                <a:solidFill>
                  <a:srgbClr val="FFFFFF"/>
                </a:solidFill>
                <a:latin typeface="+mj-lt"/>
                <a:cs typeface="Lucida Sans"/>
              </a:rPr>
              <a:t>author</a:t>
            </a:r>
            <a:endParaRPr sz="2300" dirty="0">
              <a:latin typeface="+mj-lt"/>
              <a:cs typeface="Lucida Sans"/>
            </a:endParaRPr>
          </a:p>
        </p:txBody>
      </p:sp>
      <p:sp>
        <p:nvSpPr>
          <p:cNvPr id="2" name="Footer Placeholder 1"/>
          <p:cNvSpPr>
            <a:spLocks noGrp="1"/>
          </p:cNvSpPr>
          <p:nvPr>
            <p:ph type="ftr" sz="quarter" idx="3"/>
          </p:nvPr>
        </p:nvSpPr>
        <p:spPr/>
        <p:txBody>
          <a:bodyPr/>
          <a:lstStyle/>
          <a:p>
            <a:r>
              <a:rPr lang="en-US" smtClean="0"/>
              <a:t>PAC Conference – Septemtber 13, 2019.</a:t>
            </a:r>
            <a:endParaRPr lang="en-CA" dirty="0"/>
          </a:p>
        </p:txBody>
      </p:sp>
      <p:sp>
        <p:nvSpPr>
          <p:cNvPr id="5" name="Slide Number Placeholder 4"/>
          <p:cNvSpPr>
            <a:spLocks noGrp="1"/>
          </p:cNvSpPr>
          <p:nvPr>
            <p:ph type="sldNum" sz="quarter" idx="4"/>
          </p:nvPr>
        </p:nvSpPr>
        <p:spPr/>
        <p:txBody>
          <a:bodyPr/>
          <a:lstStyle/>
          <a:p>
            <a:fld id="{1D70FF2A-E074-4D3B-BB94-FFBB4B519E26}" type="slidenum">
              <a:rPr lang="en-CA" smtClean="0"/>
              <a:pPr/>
              <a:t>5</a:t>
            </a:fld>
            <a:endParaRPr lang="en-CA" dirty="0"/>
          </a:p>
        </p:txBody>
      </p:sp>
    </p:spTree>
    <p:extLst>
      <p:ext uri="{BB962C8B-B14F-4D97-AF65-F5344CB8AC3E}">
        <p14:creationId xmlns:p14="http://schemas.microsoft.com/office/powerpoint/2010/main" val="39917937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26132" y="2337563"/>
            <a:ext cx="9029604" cy="4339771"/>
          </a:xfrm>
        </p:spPr>
        <p:txBody>
          <a:bodyPr/>
          <a:lstStyle/>
          <a:p>
            <a:pPr algn="ctr"/>
            <a:r>
              <a:rPr lang="en-US" dirty="0">
                <a:latin typeface="+mj-lt"/>
              </a:rPr>
              <a:t>Times have </a:t>
            </a:r>
            <a:r>
              <a:rPr lang="en-US" dirty="0" smtClean="0">
                <a:latin typeface="+mj-lt"/>
              </a:rPr>
              <a:t>changed—</a:t>
            </a:r>
            <a:r>
              <a:rPr lang="en-US" b="1" i="1" dirty="0" smtClean="0">
                <a:latin typeface="+mj-lt"/>
              </a:rPr>
              <a:t>a lot</a:t>
            </a:r>
            <a:r>
              <a:rPr lang="en-US" b="1" i="1" dirty="0">
                <a:latin typeface="+mj-lt"/>
              </a:rPr>
              <a:t>. </a:t>
            </a:r>
            <a:r>
              <a:rPr lang="en-US" sz="2000" b="1" i="1" dirty="0" smtClean="0">
                <a:solidFill>
                  <a:srgbClr val="93D220"/>
                </a:solidFill>
                <a:latin typeface="+mj-lt"/>
              </a:rPr>
              <a:t/>
            </a:r>
            <a:br>
              <a:rPr lang="en-US" sz="2000" b="1" i="1" dirty="0" smtClean="0">
                <a:solidFill>
                  <a:srgbClr val="93D220"/>
                </a:solidFill>
                <a:latin typeface="+mj-lt"/>
              </a:rPr>
            </a:br>
            <a:r>
              <a:rPr lang="en-US" sz="2000" b="1" i="1" dirty="0" smtClean="0">
                <a:solidFill>
                  <a:srgbClr val="93D220"/>
                </a:solidFill>
                <a:latin typeface="+mj-lt"/>
              </a:rPr>
              <a:t/>
            </a:r>
            <a:br>
              <a:rPr lang="en-US" sz="2000" b="1" i="1" dirty="0" smtClean="0">
                <a:solidFill>
                  <a:srgbClr val="93D220"/>
                </a:solidFill>
                <a:latin typeface="+mj-lt"/>
              </a:rPr>
            </a:br>
            <a:r>
              <a:rPr lang="en-US" sz="2000" dirty="0" smtClean="0">
                <a:latin typeface="+mj-lt"/>
              </a:rPr>
              <a:t>Stakeholders</a:t>
            </a:r>
            <a:r>
              <a:rPr lang="en-US" sz="2000" dirty="0">
                <a:latin typeface="+mj-lt"/>
              </a:rPr>
              <a:t>, like many, have come to expect to have information readily accessible to them in a relevant and easily usable form.</a:t>
            </a:r>
          </a:p>
          <a:p>
            <a:r>
              <a:rPr lang="en-CA" sz="2000" dirty="0" smtClean="0">
                <a:latin typeface="+mj-lt"/>
                <a:ea typeface="Calibri" panose="020F0502020204030204" pitchFamily="34" charset="0"/>
                <a:cs typeface="Times New Roman" panose="02020603050405020304" pitchFamily="18" charset="0"/>
              </a:rPr>
              <a:t/>
            </a:r>
            <a:br>
              <a:rPr lang="en-CA" sz="2000" dirty="0" smtClean="0">
                <a:latin typeface="+mj-lt"/>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401052" y="6129923"/>
            <a:ext cx="7299158" cy="33855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“Financial Reporting in 1920: The Case of Industrial Companies,”</a:t>
            </a:r>
            <a:r>
              <a:rPr kumimoji="0" lang="en-CA" sz="800" b="0" i="1"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 </a:t>
            </a:r>
            <a:r>
              <a:rPr kumimoji="0" lang="en-CA" sz="800" b="0" i="0"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Jeffrey and Marie E. Archambault, </a:t>
            </a:r>
            <a:r>
              <a:rPr kumimoji="0" lang="en-CA" sz="800" b="0" i="1"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Accounting Historians Journal, </a:t>
            </a:r>
            <a:r>
              <a:rPr kumimoji="0" lang="en-CA" sz="800" b="0" i="0"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Volume 37, Number 1, pp. 53-90 (mds.marshall.edu/cgi/viewcontent.cgi?article=1007&amp;context=acct_faculty)</a:t>
            </a:r>
            <a:endParaRPr kumimoji="0" lang="en-US" sz="800" b="0" i="0"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3"/>
          </p:nvPr>
        </p:nvSpPr>
        <p:spPr/>
        <p:txBody>
          <a:bodyPr/>
          <a:lstStyle/>
          <a:p>
            <a:r>
              <a:rPr lang="en-US" smtClean="0"/>
              <a:t>PAC Conference – Septemtber 13, 2019.</a:t>
            </a:r>
            <a:endParaRPr lang="en-CA" dirty="0"/>
          </a:p>
        </p:txBody>
      </p:sp>
      <p:sp>
        <p:nvSpPr>
          <p:cNvPr id="5" name="Slide Number Placeholder 4"/>
          <p:cNvSpPr>
            <a:spLocks noGrp="1"/>
          </p:cNvSpPr>
          <p:nvPr>
            <p:ph type="sldNum" sz="quarter" idx="4"/>
          </p:nvPr>
        </p:nvSpPr>
        <p:spPr/>
        <p:txBody>
          <a:bodyPr/>
          <a:lstStyle/>
          <a:p>
            <a:fld id="{1D70FF2A-E074-4D3B-BB94-FFBB4B519E26}" type="slidenum">
              <a:rPr lang="en-CA" smtClean="0"/>
              <a:pPr/>
              <a:t>6</a:t>
            </a:fld>
            <a:endParaRPr lang="en-CA" dirty="0"/>
          </a:p>
        </p:txBody>
      </p:sp>
    </p:spTree>
    <p:extLst>
      <p:ext uri="{BB962C8B-B14F-4D97-AF65-F5344CB8AC3E}">
        <p14:creationId xmlns:p14="http://schemas.microsoft.com/office/powerpoint/2010/main" val="4945820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pPr lvl="0"/>
            <a:r>
              <a:rPr lang="en-CA" dirty="0" smtClean="0">
                <a:solidFill>
                  <a:prstClr val="black"/>
                </a:solidFill>
              </a:rPr>
              <a:t>Deloitte</a:t>
            </a:r>
            <a:r>
              <a:rPr lang="en-CA" dirty="0">
                <a:solidFill>
                  <a:prstClr val="black"/>
                </a:solidFill>
              </a:rPr>
              <a:t>, one of Canada's leading professional services firms, provides audit, tax, consulting, and </a:t>
            </a:r>
            <a:r>
              <a:rPr lang="en-CA" dirty="0" smtClean="0">
                <a:solidFill>
                  <a:prstClr val="black"/>
                </a:solidFill>
              </a:rPr>
              <a:t>financial advisory </a:t>
            </a:r>
            <a:r>
              <a:rPr lang="en-CA" dirty="0">
                <a:solidFill>
                  <a:prstClr val="black"/>
                </a:solidFill>
              </a:rPr>
              <a:t>services. Deloitte LLP, an Ontario limited liability partnership, is the Canadian </a:t>
            </a:r>
            <a:r>
              <a:rPr lang="en-CA" dirty="0" smtClean="0">
                <a:solidFill>
                  <a:prstClr val="black"/>
                </a:solidFill>
              </a:rPr>
              <a:t>member firm </a:t>
            </a:r>
            <a:r>
              <a:rPr lang="en-CA" dirty="0">
                <a:solidFill>
                  <a:prstClr val="black"/>
                </a:solidFill>
              </a:rPr>
              <a:t>of Deloitte Touche Tohmatsu Limited. </a:t>
            </a:r>
          </a:p>
          <a:p>
            <a:pPr lvl="0"/>
            <a:r>
              <a:rPr lang="en-CA" dirty="0">
                <a:solidFill>
                  <a:prstClr val="black"/>
                </a:solidFill>
              </a:rPr>
              <a:t>Deloitte refers to one or more of Deloitte Touche Tohmatsu Limited, a UK private company limited by guarantee, and its network of member firms, each of which is a legally separate and independent entity. Please see www.deloitte.com/about for a detailed description of the legal structure of Deloitte Touche Tohmatsu Limited and its member firms.</a:t>
            </a:r>
          </a:p>
          <a:p>
            <a:pPr lvl="0"/>
            <a:r>
              <a:rPr lang="en-CA" dirty="0">
                <a:solidFill>
                  <a:prstClr val="black"/>
                </a:solidFill>
              </a:rPr>
              <a:t>The information contained herein is not intended to substitute for competent professional advice. </a:t>
            </a:r>
          </a:p>
          <a:p>
            <a:pPr lvl="0"/>
            <a:r>
              <a:rPr lang="en-CA" dirty="0">
                <a:solidFill>
                  <a:prstClr val="black"/>
                </a:solidFill>
              </a:rPr>
              <a:t>© Deloitte LLP and affiliated entities.</a:t>
            </a:r>
          </a:p>
        </p:txBody>
      </p:sp>
    </p:spTree>
    <p:extLst>
      <p:ext uri="{BB962C8B-B14F-4D97-AF65-F5344CB8AC3E}">
        <p14:creationId xmlns:p14="http://schemas.microsoft.com/office/powerpoint/2010/main" val="349381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4:3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_CB.pptx" id="{DEF05B71-BE75-48EF-856B-E67682C82C0F}" vid="{06784ADD-A9F9-47E3-A42D-7CFFB2DFCBB2}"/>
    </a:ext>
  </a:extLst>
</a:theme>
</file>

<file path=ppt/theme/theme2.xml><?xml version="1.0" encoding="utf-8"?>
<a:theme xmlns:a="http://schemas.openxmlformats.org/drawingml/2006/main" name="Deloitte_16:9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16_9_Onscreen_CB.pptx" id="{46D45A77-C717-4E77-9E42-FFDD91363CD4}" vid="{217587C9-EACB-497F-9B64-4252FA2BD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Template>
  <TotalTime>14017</TotalTime>
  <Words>324</Words>
  <Application>Microsoft Office PowerPoint</Application>
  <PresentationFormat>Widescreen</PresentationFormat>
  <Paragraphs>37</Paragraphs>
  <Slides>7</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7" baseType="lpstr">
      <vt:lpstr>Arial</vt:lpstr>
      <vt:lpstr>Calibri</vt:lpstr>
      <vt:lpstr>Lucida Sans</vt:lpstr>
      <vt:lpstr>Open Sans</vt:lpstr>
      <vt:lpstr>Times New Roman</vt:lpstr>
      <vt:lpstr>Verdana</vt:lpstr>
      <vt:lpstr>Wingdings 2</vt:lpstr>
      <vt:lpstr>Deloitte 4:3 onscreen</vt:lpstr>
      <vt:lpstr>Deloitte_16:9_Onscreen</vt:lpstr>
      <vt:lpstr>think-cell Slide</vt:lpstr>
      <vt:lpstr>PowerPoint Presentation</vt:lpstr>
      <vt:lpstr>What is going on? The big trends!</vt:lpstr>
      <vt:lpstr>Financial statements and investment relevance</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Gaikwad, Samata</dc:creator>
  <cp:lastModifiedBy>Donald, Allan (CA - Toronto)</cp:lastModifiedBy>
  <cp:revision>196</cp:revision>
  <cp:lastPrinted>2017-06-21T17:17:10Z</cp:lastPrinted>
  <dcterms:created xsi:type="dcterms:W3CDTF">2016-12-08T01:52:34Z</dcterms:created>
  <dcterms:modified xsi:type="dcterms:W3CDTF">2019-09-09T16:36:27Z</dcterms:modified>
</cp:coreProperties>
</file>