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662" r:id="rId2"/>
  </p:sldMasterIdLst>
  <p:notesMasterIdLst>
    <p:notesMasterId r:id="rId11"/>
  </p:notesMasterIdLst>
  <p:handoutMasterIdLst>
    <p:handoutMasterId r:id="rId12"/>
  </p:handoutMasterIdLst>
  <p:sldIdLst>
    <p:sldId id="281" r:id="rId3"/>
    <p:sldId id="291" r:id="rId4"/>
    <p:sldId id="295" r:id="rId5"/>
    <p:sldId id="286" r:id="rId6"/>
    <p:sldId id="297" r:id="rId7"/>
    <p:sldId id="293" r:id="rId8"/>
    <p:sldId id="302" r:id="rId9"/>
    <p:sldId id="301" r:id="rId10"/>
  </p:sldIdLst>
  <p:sldSz cx="9144000" cy="6858000" type="screen4x3"/>
  <p:notesSz cx="6894513" cy="9180513"/>
  <p:defaultTextStyle>
    <a:defPPr>
      <a:defRPr lang="en-CA"/>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92">
          <p15:clr>
            <a:srgbClr val="A4A3A4"/>
          </p15:clr>
        </p15:guide>
        <p15:guide id="2" pos="217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89" autoAdjust="0"/>
    <p:restoredTop sz="77267" autoAdjust="0"/>
  </p:normalViewPr>
  <p:slideViewPr>
    <p:cSldViewPr snapToGrid="0">
      <p:cViewPr varScale="1">
        <p:scale>
          <a:sx n="43" d="100"/>
          <a:sy n="43" d="100"/>
        </p:scale>
        <p:origin x="1046" y="58"/>
      </p:cViewPr>
      <p:guideLst>
        <p:guide orient="horz" pos="2160"/>
        <p:guide pos="2880"/>
      </p:guideLst>
    </p:cSldViewPr>
  </p:slideViewPr>
  <p:notesTextViewPr>
    <p:cViewPr>
      <p:scale>
        <a:sx n="1" d="1"/>
        <a:sy n="1" d="1"/>
      </p:scale>
      <p:origin x="0" y="0"/>
    </p:cViewPr>
  </p:notesTextViewPr>
  <p:sorterViewPr>
    <p:cViewPr>
      <p:scale>
        <a:sx n="100" d="100"/>
        <a:sy n="100" d="100"/>
      </p:scale>
      <p:origin x="0" y="6384"/>
    </p:cViewPr>
  </p:sorterViewPr>
  <p:notesViewPr>
    <p:cSldViewPr snapToGrid="0">
      <p:cViewPr>
        <p:scale>
          <a:sx n="90" d="100"/>
          <a:sy n="90" d="100"/>
        </p:scale>
        <p:origin x="-1176" y="-72"/>
      </p:cViewPr>
      <p:guideLst>
        <p:guide orient="horz" pos="2892"/>
        <p:guide pos="217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3E244E6-53B5-4815-A1BF-4593F8075459}" type="doc">
      <dgm:prSet loTypeId="urn:microsoft.com/office/officeart/2005/8/layout/radial6" loCatId="relationship" qsTypeId="urn:microsoft.com/office/officeart/2005/8/quickstyle/simple1" qsCatId="simple" csTypeId="urn:microsoft.com/office/officeart/2005/8/colors/accent1_1" csCatId="accent1" phldr="1"/>
      <dgm:spPr/>
      <dgm:t>
        <a:bodyPr/>
        <a:lstStyle/>
        <a:p>
          <a:endParaRPr lang="en-US"/>
        </a:p>
      </dgm:t>
    </dgm:pt>
    <dgm:pt modelId="{B03A7F32-D60E-47ED-A9C6-B2115FB26565}">
      <dgm:prSet phldrT="[Text]"/>
      <dgm:spPr/>
      <dgm:t>
        <a:bodyPr/>
        <a:lstStyle/>
        <a:p>
          <a:r>
            <a:rPr lang="en-US" dirty="0" smtClean="0"/>
            <a:t>Professional Skepticism</a:t>
          </a:r>
          <a:endParaRPr lang="en-US" dirty="0"/>
        </a:p>
      </dgm:t>
    </dgm:pt>
    <dgm:pt modelId="{90BF602F-801D-4C71-B500-5AFC16737C28}" type="parTrans" cxnId="{EB4A90B4-3D1A-4F57-9A57-C0F903123D30}">
      <dgm:prSet/>
      <dgm:spPr/>
      <dgm:t>
        <a:bodyPr/>
        <a:lstStyle/>
        <a:p>
          <a:endParaRPr lang="en-US"/>
        </a:p>
      </dgm:t>
    </dgm:pt>
    <dgm:pt modelId="{33234274-1AFC-481F-83F0-6D84D03A117D}" type="sibTrans" cxnId="{EB4A90B4-3D1A-4F57-9A57-C0F903123D30}">
      <dgm:prSet/>
      <dgm:spPr/>
      <dgm:t>
        <a:bodyPr/>
        <a:lstStyle/>
        <a:p>
          <a:endParaRPr lang="en-US"/>
        </a:p>
      </dgm:t>
    </dgm:pt>
    <dgm:pt modelId="{7DD86C9B-B58D-4095-A808-B909AAC12C6F}">
      <dgm:prSet phldrT="[Text]" custT="1"/>
      <dgm:spPr/>
      <dgm:t>
        <a:bodyPr/>
        <a:lstStyle/>
        <a:p>
          <a:r>
            <a:rPr lang="en-US" sz="800" b="1" dirty="0" smtClean="0"/>
            <a:t>Boards of Directors</a:t>
          </a:r>
          <a:endParaRPr lang="en-US" sz="800" dirty="0"/>
        </a:p>
      </dgm:t>
    </dgm:pt>
    <dgm:pt modelId="{98D66062-602F-43E0-8C33-ECCA9E8153BB}" type="parTrans" cxnId="{D1F83C0C-C50D-43D5-9C36-E81AA6E9B913}">
      <dgm:prSet/>
      <dgm:spPr/>
      <dgm:t>
        <a:bodyPr/>
        <a:lstStyle/>
        <a:p>
          <a:endParaRPr lang="en-US"/>
        </a:p>
      </dgm:t>
    </dgm:pt>
    <dgm:pt modelId="{88F88098-4314-4098-983B-4866F2CCF783}" type="sibTrans" cxnId="{D1F83C0C-C50D-43D5-9C36-E81AA6E9B913}">
      <dgm:prSet/>
      <dgm:spPr/>
      <dgm:t>
        <a:bodyPr/>
        <a:lstStyle/>
        <a:p>
          <a:endParaRPr lang="en-US"/>
        </a:p>
      </dgm:t>
    </dgm:pt>
    <dgm:pt modelId="{89FB6142-A1FD-4DAE-9223-0FADB2280BC4}">
      <dgm:prSet phldrT="[Text]"/>
      <dgm:spPr/>
      <dgm:t>
        <a:bodyPr/>
        <a:lstStyle/>
        <a:p>
          <a:r>
            <a:rPr lang="en-US" b="1" dirty="0" smtClean="0"/>
            <a:t>Standard Setters</a:t>
          </a:r>
          <a:endParaRPr lang="en-US" dirty="0"/>
        </a:p>
      </dgm:t>
    </dgm:pt>
    <dgm:pt modelId="{EFB3FEE3-1EF9-4B31-81BA-0C4179D3ADB8}" type="parTrans" cxnId="{5591C561-5625-4362-8B22-91BA10516968}">
      <dgm:prSet/>
      <dgm:spPr/>
      <dgm:t>
        <a:bodyPr/>
        <a:lstStyle/>
        <a:p>
          <a:endParaRPr lang="en-US"/>
        </a:p>
      </dgm:t>
    </dgm:pt>
    <dgm:pt modelId="{2511EA8D-79E3-4FD9-A628-57CDB7A983EB}" type="sibTrans" cxnId="{5591C561-5625-4362-8B22-91BA10516968}">
      <dgm:prSet/>
      <dgm:spPr/>
      <dgm:t>
        <a:bodyPr/>
        <a:lstStyle/>
        <a:p>
          <a:endParaRPr lang="en-US"/>
        </a:p>
      </dgm:t>
    </dgm:pt>
    <dgm:pt modelId="{CF4E1C02-CDB5-4821-BBC5-A4F83BF6077B}">
      <dgm:prSet phldrT="[Text]"/>
      <dgm:spPr/>
      <dgm:t>
        <a:bodyPr/>
        <a:lstStyle/>
        <a:p>
          <a:r>
            <a:rPr lang="en-US" b="1" dirty="0" smtClean="0"/>
            <a:t>Regulators</a:t>
          </a:r>
          <a:endParaRPr lang="en-US" dirty="0"/>
        </a:p>
      </dgm:t>
    </dgm:pt>
    <dgm:pt modelId="{CD7A72D5-71B8-4896-AC3A-BFCDD79B03EA}" type="parTrans" cxnId="{B2830A58-DACE-4046-839D-0455C92A94E1}">
      <dgm:prSet/>
      <dgm:spPr/>
      <dgm:t>
        <a:bodyPr/>
        <a:lstStyle/>
        <a:p>
          <a:endParaRPr lang="en-US"/>
        </a:p>
      </dgm:t>
    </dgm:pt>
    <dgm:pt modelId="{1F2FF5A7-92FE-47CF-82CF-B08FFFB36D29}" type="sibTrans" cxnId="{B2830A58-DACE-4046-839D-0455C92A94E1}">
      <dgm:prSet/>
      <dgm:spPr/>
      <dgm:t>
        <a:bodyPr/>
        <a:lstStyle/>
        <a:p>
          <a:endParaRPr lang="en-US"/>
        </a:p>
      </dgm:t>
    </dgm:pt>
    <dgm:pt modelId="{B4256E68-3454-4A8C-ABCE-A7D0CAC12692}">
      <dgm:prSet phldrT="[Text]"/>
      <dgm:spPr/>
      <dgm:t>
        <a:bodyPr/>
        <a:lstStyle/>
        <a:p>
          <a:r>
            <a:rPr lang="en-US" b="1" dirty="0" smtClean="0"/>
            <a:t>Professional Bodies</a:t>
          </a:r>
          <a:endParaRPr lang="en-US" dirty="0"/>
        </a:p>
      </dgm:t>
    </dgm:pt>
    <dgm:pt modelId="{4F62CDD4-4C00-4B16-9FD5-0FD10172E4EA}" type="parTrans" cxnId="{93558B97-C9EB-47C2-9E82-0A554243822A}">
      <dgm:prSet/>
      <dgm:spPr/>
      <dgm:t>
        <a:bodyPr/>
        <a:lstStyle/>
        <a:p>
          <a:endParaRPr lang="en-US"/>
        </a:p>
      </dgm:t>
    </dgm:pt>
    <dgm:pt modelId="{BA9F7A37-1017-484E-BF6D-6CD2D63BFF33}" type="sibTrans" cxnId="{93558B97-C9EB-47C2-9E82-0A554243822A}">
      <dgm:prSet/>
      <dgm:spPr/>
      <dgm:t>
        <a:bodyPr/>
        <a:lstStyle/>
        <a:p>
          <a:endParaRPr lang="en-US"/>
        </a:p>
      </dgm:t>
    </dgm:pt>
    <dgm:pt modelId="{6232A2D2-4B79-43E0-BA2F-FF2120455B21}">
      <dgm:prSet phldrT="[Text]"/>
      <dgm:spPr/>
      <dgm:t>
        <a:bodyPr/>
        <a:lstStyle/>
        <a:p>
          <a:r>
            <a:rPr lang="en-US" b="1" dirty="0" smtClean="0"/>
            <a:t>Management</a:t>
          </a:r>
          <a:endParaRPr lang="en-US" dirty="0"/>
        </a:p>
      </dgm:t>
    </dgm:pt>
    <dgm:pt modelId="{A07E896C-9F0B-405F-A77E-A85722B1D960}" type="sibTrans" cxnId="{921B54CF-1731-44D6-9185-08E78B4B2BA3}">
      <dgm:prSet/>
      <dgm:spPr/>
      <dgm:t>
        <a:bodyPr/>
        <a:lstStyle/>
        <a:p>
          <a:endParaRPr lang="en-US"/>
        </a:p>
      </dgm:t>
    </dgm:pt>
    <dgm:pt modelId="{6A15050D-3FDA-4626-8C7F-6A63628A536B}" type="parTrans" cxnId="{921B54CF-1731-44D6-9185-08E78B4B2BA3}">
      <dgm:prSet/>
      <dgm:spPr/>
      <dgm:t>
        <a:bodyPr/>
        <a:lstStyle/>
        <a:p>
          <a:endParaRPr lang="en-US"/>
        </a:p>
      </dgm:t>
    </dgm:pt>
    <dgm:pt modelId="{8131E271-C777-44D2-B744-422E74CBF175}">
      <dgm:prSet/>
      <dgm:spPr/>
      <dgm:t>
        <a:bodyPr/>
        <a:lstStyle/>
        <a:p>
          <a:r>
            <a:rPr lang="en-US" b="1" dirty="0" smtClean="0"/>
            <a:t>Audit Firms</a:t>
          </a:r>
          <a:endParaRPr lang="en-CA" b="1" dirty="0"/>
        </a:p>
      </dgm:t>
    </dgm:pt>
    <dgm:pt modelId="{C407D5EA-148E-410D-8C31-438CA29216E2}" type="parTrans" cxnId="{C6082D96-C561-40E7-8165-AF78A02D13BE}">
      <dgm:prSet/>
      <dgm:spPr/>
      <dgm:t>
        <a:bodyPr/>
        <a:lstStyle/>
        <a:p>
          <a:endParaRPr lang="en-CA"/>
        </a:p>
      </dgm:t>
    </dgm:pt>
    <dgm:pt modelId="{D909E88C-10FA-41F2-98F0-6F05EED18D3A}" type="sibTrans" cxnId="{C6082D96-C561-40E7-8165-AF78A02D13BE}">
      <dgm:prSet/>
      <dgm:spPr/>
      <dgm:t>
        <a:bodyPr/>
        <a:lstStyle/>
        <a:p>
          <a:endParaRPr lang="en-CA"/>
        </a:p>
      </dgm:t>
    </dgm:pt>
    <dgm:pt modelId="{29A513D7-58F6-4606-A5A4-403D40987062}">
      <dgm:prSet phldrT="[Text]"/>
      <dgm:spPr/>
      <dgm:t>
        <a:bodyPr/>
        <a:lstStyle/>
        <a:p>
          <a:r>
            <a:rPr lang="en-US" b="1" dirty="0" smtClean="0"/>
            <a:t>Audit Committees</a:t>
          </a:r>
          <a:endParaRPr lang="en-US" dirty="0"/>
        </a:p>
      </dgm:t>
    </dgm:pt>
    <dgm:pt modelId="{E5CD1C8A-F30C-4189-93E8-10D5C618155A}" type="sibTrans" cxnId="{B5C626A1-0C4C-4911-8205-6A360512E31A}">
      <dgm:prSet/>
      <dgm:spPr/>
      <dgm:t>
        <a:bodyPr/>
        <a:lstStyle/>
        <a:p>
          <a:endParaRPr lang="en-US"/>
        </a:p>
      </dgm:t>
    </dgm:pt>
    <dgm:pt modelId="{13CF4B48-676B-49B4-8DF9-F84589408F1E}" type="parTrans" cxnId="{B5C626A1-0C4C-4911-8205-6A360512E31A}">
      <dgm:prSet/>
      <dgm:spPr/>
      <dgm:t>
        <a:bodyPr/>
        <a:lstStyle/>
        <a:p>
          <a:endParaRPr lang="en-US"/>
        </a:p>
      </dgm:t>
    </dgm:pt>
    <dgm:pt modelId="{603D4A53-C411-4066-AB6F-580A1828093F}" type="pres">
      <dgm:prSet presAssocID="{E3E244E6-53B5-4815-A1BF-4593F8075459}" presName="Name0" presStyleCnt="0">
        <dgm:presLayoutVars>
          <dgm:chMax val="1"/>
          <dgm:dir/>
          <dgm:animLvl val="ctr"/>
          <dgm:resizeHandles val="exact"/>
        </dgm:presLayoutVars>
      </dgm:prSet>
      <dgm:spPr/>
      <dgm:t>
        <a:bodyPr/>
        <a:lstStyle/>
        <a:p>
          <a:endParaRPr lang="en-CA"/>
        </a:p>
      </dgm:t>
    </dgm:pt>
    <dgm:pt modelId="{18921E65-AB53-4DED-969B-B627D3A9D617}" type="pres">
      <dgm:prSet presAssocID="{B03A7F32-D60E-47ED-A9C6-B2115FB26565}" presName="centerShape" presStyleLbl="node0" presStyleIdx="0" presStyleCnt="1"/>
      <dgm:spPr/>
      <dgm:t>
        <a:bodyPr/>
        <a:lstStyle/>
        <a:p>
          <a:endParaRPr lang="en-CA"/>
        </a:p>
      </dgm:t>
    </dgm:pt>
    <dgm:pt modelId="{57865FA0-49D4-4432-B4F4-1A5ADC83A520}" type="pres">
      <dgm:prSet presAssocID="{7DD86C9B-B58D-4095-A808-B909AAC12C6F}" presName="node" presStyleLbl="node1" presStyleIdx="0" presStyleCnt="7">
        <dgm:presLayoutVars>
          <dgm:bulletEnabled val="1"/>
        </dgm:presLayoutVars>
      </dgm:prSet>
      <dgm:spPr/>
      <dgm:t>
        <a:bodyPr/>
        <a:lstStyle/>
        <a:p>
          <a:endParaRPr lang="en-CA"/>
        </a:p>
      </dgm:t>
    </dgm:pt>
    <dgm:pt modelId="{0B0F733E-2926-432F-8CB1-AD336EA3CA9F}" type="pres">
      <dgm:prSet presAssocID="{7DD86C9B-B58D-4095-A808-B909AAC12C6F}" presName="dummy" presStyleCnt="0"/>
      <dgm:spPr/>
      <dgm:t>
        <a:bodyPr/>
        <a:lstStyle/>
        <a:p>
          <a:endParaRPr lang="en-CA"/>
        </a:p>
      </dgm:t>
    </dgm:pt>
    <dgm:pt modelId="{76D83257-3C48-4F75-BD74-4890F79DC264}" type="pres">
      <dgm:prSet presAssocID="{88F88098-4314-4098-983B-4866F2CCF783}" presName="sibTrans" presStyleLbl="sibTrans2D1" presStyleIdx="0" presStyleCnt="7"/>
      <dgm:spPr/>
      <dgm:t>
        <a:bodyPr/>
        <a:lstStyle/>
        <a:p>
          <a:endParaRPr lang="en-CA"/>
        </a:p>
      </dgm:t>
    </dgm:pt>
    <dgm:pt modelId="{FFE856F9-E41F-4BE4-B45F-5861028CD6F2}" type="pres">
      <dgm:prSet presAssocID="{29A513D7-58F6-4606-A5A4-403D40987062}" presName="node" presStyleLbl="node1" presStyleIdx="1" presStyleCnt="7">
        <dgm:presLayoutVars>
          <dgm:bulletEnabled val="1"/>
        </dgm:presLayoutVars>
      </dgm:prSet>
      <dgm:spPr/>
      <dgm:t>
        <a:bodyPr/>
        <a:lstStyle/>
        <a:p>
          <a:endParaRPr lang="en-CA"/>
        </a:p>
      </dgm:t>
    </dgm:pt>
    <dgm:pt modelId="{09498319-AC79-4DA3-BC47-AEA6C5BB0A75}" type="pres">
      <dgm:prSet presAssocID="{29A513D7-58F6-4606-A5A4-403D40987062}" presName="dummy" presStyleCnt="0"/>
      <dgm:spPr/>
      <dgm:t>
        <a:bodyPr/>
        <a:lstStyle/>
        <a:p>
          <a:endParaRPr lang="en-CA"/>
        </a:p>
      </dgm:t>
    </dgm:pt>
    <dgm:pt modelId="{B4FE4223-D37D-4711-A3DD-63BCE1DD1C8C}" type="pres">
      <dgm:prSet presAssocID="{E5CD1C8A-F30C-4189-93E8-10D5C618155A}" presName="sibTrans" presStyleLbl="sibTrans2D1" presStyleIdx="1" presStyleCnt="7"/>
      <dgm:spPr/>
      <dgm:t>
        <a:bodyPr/>
        <a:lstStyle/>
        <a:p>
          <a:endParaRPr lang="en-CA"/>
        </a:p>
      </dgm:t>
    </dgm:pt>
    <dgm:pt modelId="{F938DD20-0322-4124-BBFD-EDEA864A3D11}" type="pres">
      <dgm:prSet presAssocID="{6232A2D2-4B79-43E0-BA2F-FF2120455B21}" presName="node" presStyleLbl="node1" presStyleIdx="2" presStyleCnt="7">
        <dgm:presLayoutVars>
          <dgm:bulletEnabled val="1"/>
        </dgm:presLayoutVars>
      </dgm:prSet>
      <dgm:spPr/>
      <dgm:t>
        <a:bodyPr/>
        <a:lstStyle/>
        <a:p>
          <a:endParaRPr lang="en-CA"/>
        </a:p>
      </dgm:t>
    </dgm:pt>
    <dgm:pt modelId="{31F63D73-77DC-489C-A8A2-21413C5A36C8}" type="pres">
      <dgm:prSet presAssocID="{6232A2D2-4B79-43E0-BA2F-FF2120455B21}" presName="dummy" presStyleCnt="0"/>
      <dgm:spPr/>
      <dgm:t>
        <a:bodyPr/>
        <a:lstStyle/>
        <a:p>
          <a:endParaRPr lang="en-CA"/>
        </a:p>
      </dgm:t>
    </dgm:pt>
    <dgm:pt modelId="{7363D2BE-97F5-4DA8-A6CD-AB1D066A7A33}" type="pres">
      <dgm:prSet presAssocID="{A07E896C-9F0B-405F-A77E-A85722B1D960}" presName="sibTrans" presStyleLbl="sibTrans2D1" presStyleIdx="2" presStyleCnt="7"/>
      <dgm:spPr/>
      <dgm:t>
        <a:bodyPr/>
        <a:lstStyle/>
        <a:p>
          <a:endParaRPr lang="en-CA"/>
        </a:p>
      </dgm:t>
    </dgm:pt>
    <dgm:pt modelId="{A44ED91E-0E47-4663-A525-D3B370A736B1}" type="pres">
      <dgm:prSet presAssocID="{8131E271-C777-44D2-B744-422E74CBF175}" presName="node" presStyleLbl="node1" presStyleIdx="3" presStyleCnt="7">
        <dgm:presLayoutVars>
          <dgm:bulletEnabled val="1"/>
        </dgm:presLayoutVars>
      </dgm:prSet>
      <dgm:spPr/>
      <dgm:t>
        <a:bodyPr/>
        <a:lstStyle/>
        <a:p>
          <a:endParaRPr lang="en-CA"/>
        </a:p>
      </dgm:t>
    </dgm:pt>
    <dgm:pt modelId="{C2D293DE-6204-479D-A5C8-767D530F7907}" type="pres">
      <dgm:prSet presAssocID="{8131E271-C777-44D2-B744-422E74CBF175}" presName="dummy" presStyleCnt="0"/>
      <dgm:spPr/>
      <dgm:t>
        <a:bodyPr/>
        <a:lstStyle/>
        <a:p>
          <a:endParaRPr lang="en-CA"/>
        </a:p>
      </dgm:t>
    </dgm:pt>
    <dgm:pt modelId="{571AF085-2EDD-4CF2-979F-689B280FE5AB}" type="pres">
      <dgm:prSet presAssocID="{D909E88C-10FA-41F2-98F0-6F05EED18D3A}" presName="sibTrans" presStyleLbl="sibTrans2D1" presStyleIdx="3" presStyleCnt="7"/>
      <dgm:spPr/>
      <dgm:t>
        <a:bodyPr/>
        <a:lstStyle/>
        <a:p>
          <a:endParaRPr lang="en-CA"/>
        </a:p>
      </dgm:t>
    </dgm:pt>
    <dgm:pt modelId="{7E39EF37-EA6E-4D70-B964-BDB7FC3AA228}" type="pres">
      <dgm:prSet presAssocID="{B4256E68-3454-4A8C-ABCE-A7D0CAC12692}" presName="node" presStyleLbl="node1" presStyleIdx="4" presStyleCnt="7">
        <dgm:presLayoutVars>
          <dgm:bulletEnabled val="1"/>
        </dgm:presLayoutVars>
      </dgm:prSet>
      <dgm:spPr/>
      <dgm:t>
        <a:bodyPr/>
        <a:lstStyle/>
        <a:p>
          <a:endParaRPr lang="en-CA"/>
        </a:p>
      </dgm:t>
    </dgm:pt>
    <dgm:pt modelId="{53CE9E13-AA97-4A1B-9247-F09AEC42E8E1}" type="pres">
      <dgm:prSet presAssocID="{B4256E68-3454-4A8C-ABCE-A7D0CAC12692}" presName="dummy" presStyleCnt="0"/>
      <dgm:spPr/>
      <dgm:t>
        <a:bodyPr/>
        <a:lstStyle/>
        <a:p>
          <a:endParaRPr lang="en-CA"/>
        </a:p>
      </dgm:t>
    </dgm:pt>
    <dgm:pt modelId="{7F99545B-5762-4E82-BECD-C17C6264ACCE}" type="pres">
      <dgm:prSet presAssocID="{BA9F7A37-1017-484E-BF6D-6CD2D63BFF33}" presName="sibTrans" presStyleLbl="sibTrans2D1" presStyleIdx="4" presStyleCnt="7"/>
      <dgm:spPr/>
      <dgm:t>
        <a:bodyPr/>
        <a:lstStyle/>
        <a:p>
          <a:endParaRPr lang="en-CA"/>
        </a:p>
      </dgm:t>
    </dgm:pt>
    <dgm:pt modelId="{66C05D9F-4EF4-4D3B-847A-C29B3D35905C}" type="pres">
      <dgm:prSet presAssocID="{89FB6142-A1FD-4DAE-9223-0FADB2280BC4}" presName="node" presStyleLbl="node1" presStyleIdx="5" presStyleCnt="7">
        <dgm:presLayoutVars>
          <dgm:bulletEnabled val="1"/>
        </dgm:presLayoutVars>
      </dgm:prSet>
      <dgm:spPr/>
      <dgm:t>
        <a:bodyPr/>
        <a:lstStyle/>
        <a:p>
          <a:endParaRPr lang="en-CA"/>
        </a:p>
      </dgm:t>
    </dgm:pt>
    <dgm:pt modelId="{3C9EF6E8-D86A-40AF-89B2-643FF268E9C6}" type="pres">
      <dgm:prSet presAssocID="{89FB6142-A1FD-4DAE-9223-0FADB2280BC4}" presName="dummy" presStyleCnt="0"/>
      <dgm:spPr/>
      <dgm:t>
        <a:bodyPr/>
        <a:lstStyle/>
        <a:p>
          <a:endParaRPr lang="en-CA"/>
        </a:p>
      </dgm:t>
    </dgm:pt>
    <dgm:pt modelId="{E23629DF-290A-45C1-AAC5-14E94458CD08}" type="pres">
      <dgm:prSet presAssocID="{2511EA8D-79E3-4FD9-A628-57CDB7A983EB}" presName="sibTrans" presStyleLbl="sibTrans2D1" presStyleIdx="5" presStyleCnt="7"/>
      <dgm:spPr/>
      <dgm:t>
        <a:bodyPr/>
        <a:lstStyle/>
        <a:p>
          <a:endParaRPr lang="en-CA"/>
        </a:p>
      </dgm:t>
    </dgm:pt>
    <dgm:pt modelId="{E4ABA7AA-8906-4421-AE6D-75F5D9A5167C}" type="pres">
      <dgm:prSet presAssocID="{CF4E1C02-CDB5-4821-BBC5-A4F83BF6077B}" presName="node" presStyleLbl="node1" presStyleIdx="6" presStyleCnt="7">
        <dgm:presLayoutVars>
          <dgm:bulletEnabled val="1"/>
        </dgm:presLayoutVars>
      </dgm:prSet>
      <dgm:spPr/>
      <dgm:t>
        <a:bodyPr/>
        <a:lstStyle/>
        <a:p>
          <a:endParaRPr lang="en-CA"/>
        </a:p>
      </dgm:t>
    </dgm:pt>
    <dgm:pt modelId="{527088F0-6BC9-4D4E-BD9C-F51C0530A221}" type="pres">
      <dgm:prSet presAssocID="{CF4E1C02-CDB5-4821-BBC5-A4F83BF6077B}" presName="dummy" presStyleCnt="0"/>
      <dgm:spPr/>
      <dgm:t>
        <a:bodyPr/>
        <a:lstStyle/>
        <a:p>
          <a:endParaRPr lang="en-CA"/>
        </a:p>
      </dgm:t>
    </dgm:pt>
    <dgm:pt modelId="{EA4D3233-EE29-4890-A0B1-6C53986AAE6B}" type="pres">
      <dgm:prSet presAssocID="{1F2FF5A7-92FE-47CF-82CF-B08FFFB36D29}" presName="sibTrans" presStyleLbl="sibTrans2D1" presStyleIdx="6" presStyleCnt="7"/>
      <dgm:spPr/>
      <dgm:t>
        <a:bodyPr/>
        <a:lstStyle/>
        <a:p>
          <a:endParaRPr lang="en-CA"/>
        </a:p>
      </dgm:t>
    </dgm:pt>
  </dgm:ptLst>
  <dgm:cxnLst>
    <dgm:cxn modelId="{31C7E6E8-606B-44EA-80B8-0C730D3B1CA3}" type="presOf" srcId="{CF4E1C02-CDB5-4821-BBC5-A4F83BF6077B}" destId="{E4ABA7AA-8906-4421-AE6D-75F5D9A5167C}" srcOrd="0" destOrd="0" presId="urn:microsoft.com/office/officeart/2005/8/layout/radial6"/>
    <dgm:cxn modelId="{0052F173-0C2C-423E-8A0E-C346DFB15770}" type="presOf" srcId="{29A513D7-58F6-4606-A5A4-403D40987062}" destId="{FFE856F9-E41F-4BE4-B45F-5861028CD6F2}" srcOrd="0" destOrd="0" presId="urn:microsoft.com/office/officeart/2005/8/layout/radial6"/>
    <dgm:cxn modelId="{921B54CF-1731-44D6-9185-08E78B4B2BA3}" srcId="{B03A7F32-D60E-47ED-A9C6-B2115FB26565}" destId="{6232A2D2-4B79-43E0-BA2F-FF2120455B21}" srcOrd="2" destOrd="0" parTransId="{6A15050D-3FDA-4626-8C7F-6A63628A536B}" sibTransId="{A07E896C-9F0B-405F-A77E-A85722B1D960}"/>
    <dgm:cxn modelId="{B7483761-3B08-4FF8-92E5-E332518DACB8}" type="presOf" srcId="{A07E896C-9F0B-405F-A77E-A85722B1D960}" destId="{7363D2BE-97F5-4DA8-A6CD-AB1D066A7A33}" srcOrd="0" destOrd="0" presId="urn:microsoft.com/office/officeart/2005/8/layout/radial6"/>
    <dgm:cxn modelId="{B2830A58-DACE-4046-839D-0455C92A94E1}" srcId="{B03A7F32-D60E-47ED-A9C6-B2115FB26565}" destId="{CF4E1C02-CDB5-4821-BBC5-A4F83BF6077B}" srcOrd="6" destOrd="0" parTransId="{CD7A72D5-71B8-4896-AC3A-BFCDD79B03EA}" sibTransId="{1F2FF5A7-92FE-47CF-82CF-B08FFFB36D29}"/>
    <dgm:cxn modelId="{5591C561-5625-4362-8B22-91BA10516968}" srcId="{B03A7F32-D60E-47ED-A9C6-B2115FB26565}" destId="{89FB6142-A1FD-4DAE-9223-0FADB2280BC4}" srcOrd="5" destOrd="0" parTransId="{EFB3FEE3-1EF9-4B31-81BA-0C4179D3ADB8}" sibTransId="{2511EA8D-79E3-4FD9-A628-57CDB7A983EB}"/>
    <dgm:cxn modelId="{24F766C1-6C12-453E-8FAF-2847754D4553}" type="presOf" srcId="{D909E88C-10FA-41F2-98F0-6F05EED18D3A}" destId="{571AF085-2EDD-4CF2-979F-689B280FE5AB}" srcOrd="0" destOrd="0" presId="urn:microsoft.com/office/officeart/2005/8/layout/radial6"/>
    <dgm:cxn modelId="{E8596661-89C7-4A46-B779-DC9BAB1B95BA}" type="presOf" srcId="{B03A7F32-D60E-47ED-A9C6-B2115FB26565}" destId="{18921E65-AB53-4DED-969B-B627D3A9D617}" srcOrd="0" destOrd="0" presId="urn:microsoft.com/office/officeart/2005/8/layout/radial6"/>
    <dgm:cxn modelId="{C6082D96-C561-40E7-8165-AF78A02D13BE}" srcId="{B03A7F32-D60E-47ED-A9C6-B2115FB26565}" destId="{8131E271-C777-44D2-B744-422E74CBF175}" srcOrd="3" destOrd="0" parTransId="{C407D5EA-148E-410D-8C31-438CA29216E2}" sibTransId="{D909E88C-10FA-41F2-98F0-6F05EED18D3A}"/>
    <dgm:cxn modelId="{555F4320-37E6-484A-AFA2-0EE76D42C015}" type="presOf" srcId="{2511EA8D-79E3-4FD9-A628-57CDB7A983EB}" destId="{E23629DF-290A-45C1-AAC5-14E94458CD08}" srcOrd="0" destOrd="0" presId="urn:microsoft.com/office/officeart/2005/8/layout/radial6"/>
    <dgm:cxn modelId="{39C60335-132A-4348-A0CF-7CF1D106E3B1}" type="presOf" srcId="{E5CD1C8A-F30C-4189-93E8-10D5C618155A}" destId="{B4FE4223-D37D-4711-A3DD-63BCE1DD1C8C}" srcOrd="0" destOrd="0" presId="urn:microsoft.com/office/officeart/2005/8/layout/radial6"/>
    <dgm:cxn modelId="{B5C626A1-0C4C-4911-8205-6A360512E31A}" srcId="{B03A7F32-D60E-47ED-A9C6-B2115FB26565}" destId="{29A513D7-58F6-4606-A5A4-403D40987062}" srcOrd="1" destOrd="0" parTransId="{13CF4B48-676B-49B4-8DF9-F84589408F1E}" sibTransId="{E5CD1C8A-F30C-4189-93E8-10D5C618155A}"/>
    <dgm:cxn modelId="{EC525BDF-62EC-43F2-9DDD-7233B8DF27B6}" type="presOf" srcId="{B4256E68-3454-4A8C-ABCE-A7D0CAC12692}" destId="{7E39EF37-EA6E-4D70-B964-BDB7FC3AA228}" srcOrd="0" destOrd="0" presId="urn:microsoft.com/office/officeart/2005/8/layout/radial6"/>
    <dgm:cxn modelId="{84EC14BB-3300-4727-82A8-D630A2F3D1FF}" type="presOf" srcId="{6232A2D2-4B79-43E0-BA2F-FF2120455B21}" destId="{F938DD20-0322-4124-BBFD-EDEA864A3D11}" srcOrd="0" destOrd="0" presId="urn:microsoft.com/office/officeart/2005/8/layout/radial6"/>
    <dgm:cxn modelId="{892E9452-CB96-413A-8DAC-2736DE87F609}" type="presOf" srcId="{E3E244E6-53B5-4815-A1BF-4593F8075459}" destId="{603D4A53-C411-4066-AB6F-580A1828093F}" srcOrd="0" destOrd="0" presId="urn:microsoft.com/office/officeart/2005/8/layout/radial6"/>
    <dgm:cxn modelId="{13C54C82-E75C-4D89-B10A-74ED6D392EF9}" type="presOf" srcId="{8131E271-C777-44D2-B744-422E74CBF175}" destId="{A44ED91E-0E47-4663-A525-D3B370A736B1}" srcOrd="0" destOrd="0" presId="urn:microsoft.com/office/officeart/2005/8/layout/radial6"/>
    <dgm:cxn modelId="{D71B4EC0-CA0F-40EE-A662-4FC3FD494FC6}" type="presOf" srcId="{BA9F7A37-1017-484E-BF6D-6CD2D63BFF33}" destId="{7F99545B-5762-4E82-BECD-C17C6264ACCE}" srcOrd="0" destOrd="0" presId="urn:microsoft.com/office/officeart/2005/8/layout/radial6"/>
    <dgm:cxn modelId="{D1F83C0C-C50D-43D5-9C36-E81AA6E9B913}" srcId="{B03A7F32-D60E-47ED-A9C6-B2115FB26565}" destId="{7DD86C9B-B58D-4095-A808-B909AAC12C6F}" srcOrd="0" destOrd="0" parTransId="{98D66062-602F-43E0-8C33-ECCA9E8153BB}" sibTransId="{88F88098-4314-4098-983B-4866F2CCF783}"/>
    <dgm:cxn modelId="{C58B75DA-4074-4666-9119-362D5CFF9151}" type="presOf" srcId="{89FB6142-A1FD-4DAE-9223-0FADB2280BC4}" destId="{66C05D9F-4EF4-4D3B-847A-C29B3D35905C}" srcOrd="0" destOrd="0" presId="urn:microsoft.com/office/officeart/2005/8/layout/radial6"/>
    <dgm:cxn modelId="{EB4A90B4-3D1A-4F57-9A57-C0F903123D30}" srcId="{E3E244E6-53B5-4815-A1BF-4593F8075459}" destId="{B03A7F32-D60E-47ED-A9C6-B2115FB26565}" srcOrd="0" destOrd="0" parTransId="{90BF602F-801D-4C71-B500-5AFC16737C28}" sibTransId="{33234274-1AFC-481F-83F0-6D84D03A117D}"/>
    <dgm:cxn modelId="{611F6BFA-858F-4128-A74F-6BFD6DFA63EF}" type="presOf" srcId="{1F2FF5A7-92FE-47CF-82CF-B08FFFB36D29}" destId="{EA4D3233-EE29-4890-A0B1-6C53986AAE6B}" srcOrd="0" destOrd="0" presId="urn:microsoft.com/office/officeart/2005/8/layout/radial6"/>
    <dgm:cxn modelId="{343B13F6-8874-4177-99F6-CBD3D4243698}" type="presOf" srcId="{7DD86C9B-B58D-4095-A808-B909AAC12C6F}" destId="{57865FA0-49D4-4432-B4F4-1A5ADC83A520}" srcOrd="0" destOrd="0" presId="urn:microsoft.com/office/officeart/2005/8/layout/radial6"/>
    <dgm:cxn modelId="{46CA222E-24AF-4BF3-8786-EC414D8BBC51}" type="presOf" srcId="{88F88098-4314-4098-983B-4866F2CCF783}" destId="{76D83257-3C48-4F75-BD74-4890F79DC264}" srcOrd="0" destOrd="0" presId="urn:microsoft.com/office/officeart/2005/8/layout/radial6"/>
    <dgm:cxn modelId="{93558B97-C9EB-47C2-9E82-0A554243822A}" srcId="{B03A7F32-D60E-47ED-A9C6-B2115FB26565}" destId="{B4256E68-3454-4A8C-ABCE-A7D0CAC12692}" srcOrd="4" destOrd="0" parTransId="{4F62CDD4-4C00-4B16-9FD5-0FD10172E4EA}" sibTransId="{BA9F7A37-1017-484E-BF6D-6CD2D63BFF33}"/>
    <dgm:cxn modelId="{CDB099CC-029A-477F-8FEA-047931B12BBE}" type="presParOf" srcId="{603D4A53-C411-4066-AB6F-580A1828093F}" destId="{18921E65-AB53-4DED-969B-B627D3A9D617}" srcOrd="0" destOrd="0" presId="urn:microsoft.com/office/officeart/2005/8/layout/radial6"/>
    <dgm:cxn modelId="{2495DDA6-C8F4-4DE0-80D1-F284660ED1B5}" type="presParOf" srcId="{603D4A53-C411-4066-AB6F-580A1828093F}" destId="{57865FA0-49D4-4432-B4F4-1A5ADC83A520}" srcOrd="1" destOrd="0" presId="urn:microsoft.com/office/officeart/2005/8/layout/radial6"/>
    <dgm:cxn modelId="{A42FC6FC-9F24-43DC-B84E-2E8854B2D47A}" type="presParOf" srcId="{603D4A53-C411-4066-AB6F-580A1828093F}" destId="{0B0F733E-2926-432F-8CB1-AD336EA3CA9F}" srcOrd="2" destOrd="0" presId="urn:microsoft.com/office/officeart/2005/8/layout/radial6"/>
    <dgm:cxn modelId="{D1900A20-8377-484A-95D3-DC89AF78815D}" type="presParOf" srcId="{603D4A53-C411-4066-AB6F-580A1828093F}" destId="{76D83257-3C48-4F75-BD74-4890F79DC264}" srcOrd="3" destOrd="0" presId="urn:microsoft.com/office/officeart/2005/8/layout/radial6"/>
    <dgm:cxn modelId="{B05B6FD8-5F66-4545-B3E2-F58F8B2DABF6}" type="presParOf" srcId="{603D4A53-C411-4066-AB6F-580A1828093F}" destId="{FFE856F9-E41F-4BE4-B45F-5861028CD6F2}" srcOrd="4" destOrd="0" presId="urn:microsoft.com/office/officeart/2005/8/layout/radial6"/>
    <dgm:cxn modelId="{36681710-33D3-4DEF-B9BA-57EBAAB0EFC9}" type="presParOf" srcId="{603D4A53-C411-4066-AB6F-580A1828093F}" destId="{09498319-AC79-4DA3-BC47-AEA6C5BB0A75}" srcOrd="5" destOrd="0" presId="urn:microsoft.com/office/officeart/2005/8/layout/radial6"/>
    <dgm:cxn modelId="{BD4FD385-F8A6-4119-A25F-B15185C006D7}" type="presParOf" srcId="{603D4A53-C411-4066-AB6F-580A1828093F}" destId="{B4FE4223-D37D-4711-A3DD-63BCE1DD1C8C}" srcOrd="6" destOrd="0" presId="urn:microsoft.com/office/officeart/2005/8/layout/radial6"/>
    <dgm:cxn modelId="{084F2510-17A8-4326-AFC5-77D183BF7ABC}" type="presParOf" srcId="{603D4A53-C411-4066-AB6F-580A1828093F}" destId="{F938DD20-0322-4124-BBFD-EDEA864A3D11}" srcOrd="7" destOrd="0" presId="urn:microsoft.com/office/officeart/2005/8/layout/radial6"/>
    <dgm:cxn modelId="{742C1E7D-25FD-40A4-B680-2DC95CEC9556}" type="presParOf" srcId="{603D4A53-C411-4066-AB6F-580A1828093F}" destId="{31F63D73-77DC-489C-A8A2-21413C5A36C8}" srcOrd="8" destOrd="0" presId="urn:microsoft.com/office/officeart/2005/8/layout/radial6"/>
    <dgm:cxn modelId="{B9D73E81-8C75-4D5A-8E6D-7B2859992E4B}" type="presParOf" srcId="{603D4A53-C411-4066-AB6F-580A1828093F}" destId="{7363D2BE-97F5-4DA8-A6CD-AB1D066A7A33}" srcOrd="9" destOrd="0" presId="urn:microsoft.com/office/officeart/2005/8/layout/radial6"/>
    <dgm:cxn modelId="{E23C45D1-D9A8-429A-B61C-FD08DF785D3A}" type="presParOf" srcId="{603D4A53-C411-4066-AB6F-580A1828093F}" destId="{A44ED91E-0E47-4663-A525-D3B370A736B1}" srcOrd="10" destOrd="0" presId="urn:microsoft.com/office/officeart/2005/8/layout/radial6"/>
    <dgm:cxn modelId="{E4CDE33B-ADF2-4E29-BCCF-B60E216FE728}" type="presParOf" srcId="{603D4A53-C411-4066-AB6F-580A1828093F}" destId="{C2D293DE-6204-479D-A5C8-767D530F7907}" srcOrd="11" destOrd="0" presId="urn:microsoft.com/office/officeart/2005/8/layout/radial6"/>
    <dgm:cxn modelId="{3A874BCA-6A3E-4937-8119-58E3C44EAA07}" type="presParOf" srcId="{603D4A53-C411-4066-AB6F-580A1828093F}" destId="{571AF085-2EDD-4CF2-979F-689B280FE5AB}" srcOrd="12" destOrd="0" presId="urn:microsoft.com/office/officeart/2005/8/layout/radial6"/>
    <dgm:cxn modelId="{30D7D7EC-B3D9-44E4-B4DC-0B893500A77A}" type="presParOf" srcId="{603D4A53-C411-4066-AB6F-580A1828093F}" destId="{7E39EF37-EA6E-4D70-B964-BDB7FC3AA228}" srcOrd="13" destOrd="0" presId="urn:microsoft.com/office/officeart/2005/8/layout/radial6"/>
    <dgm:cxn modelId="{AFA6A704-CD6B-4C45-9D5B-8DC09B540549}" type="presParOf" srcId="{603D4A53-C411-4066-AB6F-580A1828093F}" destId="{53CE9E13-AA97-4A1B-9247-F09AEC42E8E1}" srcOrd="14" destOrd="0" presId="urn:microsoft.com/office/officeart/2005/8/layout/radial6"/>
    <dgm:cxn modelId="{25442786-8055-4251-B4B9-B6DAAF3F458E}" type="presParOf" srcId="{603D4A53-C411-4066-AB6F-580A1828093F}" destId="{7F99545B-5762-4E82-BECD-C17C6264ACCE}" srcOrd="15" destOrd="0" presId="urn:microsoft.com/office/officeart/2005/8/layout/radial6"/>
    <dgm:cxn modelId="{66E494CE-90E9-443F-9367-C275937B152B}" type="presParOf" srcId="{603D4A53-C411-4066-AB6F-580A1828093F}" destId="{66C05D9F-4EF4-4D3B-847A-C29B3D35905C}" srcOrd="16" destOrd="0" presId="urn:microsoft.com/office/officeart/2005/8/layout/radial6"/>
    <dgm:cxn modelId="{D5EC5BFC-EBA6-48F6-8C90-E2C99ED211D6}" type="presParOf" srcId="{603D4A53-C411-4066-AB6F-580A1828093F}" destId="{3C9EF6E8-D86A-40AF-89B2-643FF268E9C6}" srcOrd="17" destOrd="0" presId="urn:microsoft.com/office/officeart/2005/8/layout/radial6"/>
    <dgm:cxn modelId="{4AB67E4A-2330-4789-884B-1752E8BDA871}" type="presParOf" srcId="{603D4A53-C411-4066-AB6F-580A1828093F}" destId="{E23629DF-290A-45C1-AAC5-14E94458CD08}" srcOrd="18" destOrd="0" presId="urn:microsoft.com/office/officeart/2005/8/layout/radial6"/>
    <dgm:cxn modelId="{01767138-207E-4C0A-85BA-D0E612EDE486}" type="presParOf" srcId="{603D4A53-C411-4066-AB6F-580A1828093F}" destId="{E4ABA7AA-8906-4421-AE6D-75F5D9A5167C}" srcOrd="19" destOrd="0" presId="urn:microsoft.com/office/officeart/2005/8/layout/radial6"/>
    <dgm:cxn modelId="{5A0BBE05-A7F3-4BD5-AC11-9BD5526E72AE}" type="presParOf" srcId="{603D4A53-C411-4066-AB6F-580A1828093F}" destId="{527088F0-6BC9-4D4E-BD9C-F51C0530A221}" srcOrd="20" destOrd="0" presId="urn:microsoft.com/office/officeart/2005/8/layout/radial6"/>
    <dgm:cxn modelId="{1BB5F335-88E7-47D9-B443-F84C3A845F06}" type="presParOf" srcId="{603D4A53-C411-4066-AB6F-580A1828093F}" destId="{EA4D3233-EE29-4890-A0B1-6C53986AAE6B}" srcOrd="21"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4D3233-EE29-4890-A0B1-6C53986AAE6B}">
      <dsp:nvSpPr>
        <dsp:cNvPr id="0" name=""/>
        <dsp:cNvSpPr/>
      </dsp:nvSpPr>
      <dsp:spPr>
        <a:xfrm>
          <a:off x="1653798" y="499594"/>
          <a:ext cx="3961584" cy="3961584"/>
        </a:xfrm>
        <a:prstGeom prst="blockArc">
          <a:avLst>
            <a:gd name="adj1" fmla="val 13114286"/>
            <a:gd name="adj2" fmla="val 16200000"/>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23629DF-290A-45C1-AAC5-14E94458CD08}">
      <dsp:nvSpPr>
        <dsp:cNvPr id="0" name=""/>
        <dsp:cNvSpPr/>
      </dsp:nvSpPr>
      <dsp:spPr>
        <a:xfrm>
          <a:off x="1653798" y="499594"/>
          <a:ext cx="3961584" cy="3961584"/>
        </a:xfrm>
        <a:prstGeom prst="blockArc">
          <a:avLst>
            <a:gd name="adj1" fmla="val 10028571"/>
            <a:gd name="adj2" fmla="val 13114286"/>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F99545B-5762-4E82-BECD-C17C6264ACCE}">
      <dsp:nvSpPr>
        <dsp:cNvPr id="0" name=""/>
        <dsp:cNvSpPr/>
      </dsp:nvSpPr>
      <dsp:spPr>
        <a:xfrm>
          <a:off x="1653798" y="499594"/>
          <a:ext cx="3961584" cy="3961584"/>
        </a:xfrm>
        <a:prstGeom prst="blockArc">
          <a:avLst>
            <a:gd name="adj1" fmla="val 6942857"/>
            <a:gd name="adj2" fmla="val 10028571"/>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71AF085-2EDD-4CF2-979F-689B280FE5AB}">
      <dsp:nvSpPr>
        <dsp:cNvPr id="0" name=""/>
        <dsp:cNvSpPr/>
      </dsp:nvSpPr>
      <dsp:spPr>
        <a:xfrm>
          <a:off x="1653798" y="499594"/>
          <a:ext cx="3961584" cy="3961584"/>
        </a:xfrm>
        <a:prstGeom prst="blockArc">
          <a:avLst>
            <a:gd name="adj1" fmla="val 3857143"/>
            <a:gd name="adj2" fmla="val 6942857"/>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363D2BE-97F5-4DA8-A6CD-AB1D066A7A33}">
      <dsp:nvSpPr>
        <dsp:cNvPr id="0" name=""/>
        <dsp:cNvSpPr/>
      </dsp:nvSpPr>
      <dsp:spPr>
        <a:xfrm>
          <a:off x="1653798" y="499594"/>
          <a:ext cx="3961584" cy="3961584"/>
        </a:xfrm>
        <a:prstGeom prst="blockArc">
          <a:avLst>
            <a:gd name="adj1" fmla="val 771429"/>
            <a:gd name="adj2" fmla="val 3857143"/>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4FE4223-D37D-4711-A3DD-63BCE1DD1C8C}">
      <dsp:nvSpPr>
        <dsp:cNvPr id="0" name=""/>
        <dsp:cNvSpPr/>
      </dsp:nvSpPr>
      <dsp:spPr>
        <a:xfrm>
          <a:off x="1653798" y="499594"/>
          <a:ext cx="3961584" cy="3961584"/>
        </a:xfrm>
        <a:prstGeom prst="blockArc">
          <a:avLst>
            <a:gd name="adj1" fmla="val 19285714"/>
            <a:gd name="adj2" fmla="val 771429"/>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6D83257-3C48-4F75-BD74-4890F79DC264}">
      <dsp:nvSpPr>
        <dsp:cNvPr id="0" name=""/>
        <dsp:cNvSpPr/>
      </dsp:nvSpPr>
      <dsp:spPr>
        <a:xfrm>
          <a:off x="1653798" y="499594"/>
          <a:ext cx="3961584" cy="3961584"/>
        </a:xfrm>
        <a:prstGeom prst="blockArc">
          <a:avLst>
            <a:gd name="adj1" fmla="val 16200000"/>
            <a:gd name="adj2" fmla="val 19285714"/>
            <a:gd name="adj3" fmla="val 390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8921E65-AB53-4DED-969B-B627D3A9D617}">
      <dsp:nvSpPr>
        <dsp:cNvPr id="0" name=""/>
        <dsp:cNvSpPr/>
      </dsp:nvSpPr>
      <dsp:spPr>
        <a:xfrm>
          <a:off x="2867919" y="1713714"/>
          <a:ext cx="1533342" cy="1533342"/>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577850">
            <a:lnSpc>
              <a:spcPct val="90000"/>
            </a:lnSpc>
            <a:spcBef>
              <a:spcPct val="0"/>
            </a:spcBef>
            <a:spcAft>
              <a:spcPct val="35000"/>
            </a:spcAft>
          </a:pPr>
          <a:r>
            <a:rPr lang="en-US" sz="1300" kern="1200" dirty="0" smtClean="0"/>
            <a:t>Professional Skepticism</a:t>
          </a:r>
          <a:endParaRPr lang="en-US" sz="1300" kern="1200" dirty="0"/>
        </a:p>
      </dsp:txBody>
      <dsp:txXfrm>
        <a:off x="3092472" y="1938267"/>
        <a:ext cx="1084236" cy="1084236"/>
      </dsp:txXfrm>
    </dsp:sp>
    <dsp:sp modelId="{57865FA0-49D4-4432-B4F4-1A5ADC83A520}">
      <dsp:nvSpPr>
        <dsp:cNvPr id="0" name=""/>
        <dsp:cNvSpPr/>
      </dsp:nvSpPr>
      <dsp:spPr>
        <a:xfrm>
          <a:off x="3097920" y="1564"/>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Boards of Directors</a:t>
          </a:r>
          <a:endParaRPr lang="en-US" sz="800" kern="1200" dirty="0"/>
        </a:p>
      </dsp:txBody>
      <dsp:txXfrm>
        <a:off x="3255107" y="158751"/>
        <a:ext cx="758966" cy="758966"/>
      </dsp:txXfrm>
    </dsp:sp>
    <dsp:sp modelId="{FFE856F9-E41F-4BE4-B45F-5861028CD6F2}">
      <dsp:nvSpPr>
        <dsp:cNvPr id="0" name=""/>
        <dsp:cNvSpPr/>
      </dsp:nvSpPr>
      <dsp:spPr>
        <a:xfrm>
          <a:off x="4616355" y="732804"/>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Audit Committees</a:t>
          </a:r>
          <a:endParaRPr lang="en-US" sz="800" kern="1200" dirty="0"/>
        </a:p>
      </dsp:txBody>
      <dsp:txXfrm>
        <a:off x="4773542" y="889991"/>
        <a:ext cx="758966" cy="758966"/>
      </dsp:txXfrm>
    </dsp:sp>
    <dsp:sp modelId="{F938DD20-0322-4124-BBFD-EDEA864A3D11}">
      <dsp:nvSpPr>
        <dsp:cNvPr id="0" name=""/>
        <dsp:cNvSpPr/>
      </dsp:nvSpPr>
      <dsp:spPr>
        <a:xfrm>
          <a:off x="4991378" y="2375885"/>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Management</a:t>
          </a:r>
          <a:endParaRPr lang="en-US" sz="800" kern="1200" dirty="0"/>
        </a:p>
      </dsp:txBody>
      <dsp:txXfrm>
        <a:off x="5148565" y="2533072"/>
        <a:ext cx="758966" cy="758966"/>
      </dsp:txXfrm>
    </dsp:sp>
    <dsp:sp modelId="{A44ED91E-0E47-4663-A525-D3B370A736B1}">
      <dsp:nvSpPr>
        <dsp:cNvPr id="0" name=""/>
        <dsp:cNvSpPr/>
      </dsp:nvSpPr>
      <dsp:spPr>
        <a:xfrm>
          <a:off x="3940588" y="3693534"/>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Audit Firms</a:t>
          </a:r>
          <a:endParaRPr lang="en-CA" sz="800" b="1" kern="1200" dirty="0"/>
        </a:p>
      </dsp:txBody>
      <dsp:txXfrm>
        <a:off x="4097775" y="3850721"/>
        <a:ext cx="758966" cy="758966"/>
      </dsp:txXfrm>
    </dsp:sp>
    <dsp:sp modelId="{7E39EF37-EA6E-4D70-B964-BDB7FC3AA228}">
      <dsp:nvSpPr>
        <dsp:cNvPr id="0" name=""/>
        <dsp:cNvSpPr/>
      </dsp:nvSpPr>
      <dsp:spPr>
        <a:xfrm>
          <a:off x="2255252" y="3693534"/>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Professional Bodies</a:t>
          </a:r>
          <a:endParaRPr lang="en-US" sz="800" kern="1200" dirty="0"/>
        </a:p>
      </dsp:txBody>
      <dsp:txXfrm>
        <a:off x="2412439" y="3850721"/>
        <a:ext cx="758966" cy="758966"/>
      </dsp:txXfrm>
    </dsp:sp>
    <dsp:sp modelId="{66C05D9F-4EF4-4D3B-847A-C29B3D35905C}">
      <dsp:nvSpPr>
        <dsp:cNvPr id="0" name=""/>
        <dsp:cNvSpPr/>
      </dsp:nvSpPr>
      <dsp:spPr>
        <a:xfrm>
          <a:off x="1204462" y="2375885"/>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Standard Setters</a:t>
          </a:r>
          <a:endParaRPr lang="en-US" sz="800" kern="1200" dirty="0"/>
        </a:p>
      </dsp:txBody>
      <dsp:txXfrm>
        <a:off x="1361649" y="2533072"/>
        <a:ext cx="758966" cy="758966"/>
      </dsp:txXfrm>
    </dsp:sp>
    <dsp:sp modelId="{E4ABA7AA-8906-4421-AE6D-75F5D9A5167C}">
      <dsp:nvSpPr>
        <dsp:cNvPr id="0" name=""/>
        <dsp:cNvSpPr/>
      </dsp:nvSpPr>
      <dsp:spPr>
        <a:xfrm>
          <a:off x="1579485" y="732804"/>
          <a:ext cx="1073340" cy="1073340"/>
        </a:xfrm>
        <a:prstGeom prst="ellipse">
          <a:avLst/>
        </a:prstGeom>
        <a:solidFill>
          <a:schemeClr val="lt1">
            <a:hueOff val="0"/>
            <a:satOff val="0"/>
            <a:lumOff val="0"/>
            <a:alphaOff val="0"/>
          </a:schemeClr>
        </a:solidFill>
        <a:ln w="254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355600">
            <a:lnSpc>
              <a:spcPct val="90000"/>
            </a:lnSpc>
            <a:spcBef>
              <a:spcPct val="0"/>
            </a:spcBef>
            <a:spcAft>
              <a:spcPct val="35000"/>
            </a:spcAft>
          </a:pPr>
          <a:r>
            <a:rPr lang="en-US" sz="800" b="1" kern="1200" dirty="0" smtClean="0"/>
            <a:t>Regulators</a:t>
          </a:r>
          <a:endParaRPr lang="en-US" sz="800" kern="1200" dirty="0"/>
        </a:p>
      </dsp:txBody>
      <dsp:txXfrm>
        <a:off x="1736672" y="889991"/>
        <a:ext cx="758966" cy="758966"/>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t" anchorCtr="0" compatLnSpc="1">
            <a:prstTxWarp prst="textNoShape">
              <a:avLst/>
            </a:prstTxWarp>
          </a:bodyPr>
          <a:lstStyle>
            <a:lvl1pPr>
              <a:defRPr sz="1200"/>
            </a:lvl1pPr>
          </a:lstStyle>
          <a:p>
            <a:endParaRPr lang="en-CA"/>
          </a:p>
        </p:txBody>
      </p:sp>
      <p:sp>
        <p:nvSpPr>
          <p:cNvPr id="9219" name="Rectangle 3"/>
          <p:cNvSpPr>
            <a:spLocks noGrp="1" noChangeArrowheads="1"/>
          </p:cNvSpPr>
          <p:nvPr>
            <p:ph type="dt" sz="quarter" idx="1"/>
          </p:nvPr>
        </p:nvSpPr>
        <p:spPr bwMode="auto">
          <a:xfrm>
            <a:off x="3905296" y="0"/>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t" anchorCtr="0" compatLnSpc="1">
            <a:prstTxWarp prst="textNoShape">
              <a:avLst/>
            </a:prstTxWarp>
          </a:bodyPr>
          <a:lstStyle>
            <a:lvl1pPr algn="r">
              <a:defRPr sz="1200"/>
            </a:lvl1pPr>
          </a:lstStyle>
          <a:p>
            <a:endParaRPr lang="en-CA"/>
          </a:p>
        </p:txBody>
      </p:sp>
      <p:sp>
        <p:nvSpPr>
          <p:cNvPr id="9220" name="Rectangle 4"/>
          <p:cNvSpPr>
            <a:spLocks noGrp="1" noChangeArrowheads="1"/>
          </p:cNvSpPr>
          <p:nvPr>
            <p:ph type="ftr" sz="quarter" idx="2"/>
          </p:nvPr>
        </p:nvSpPr>
        <p:spPr bwMode="auto">
          <a:xfrm>
            <a:off x="0" y="8719894"/>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b" anchorCtr="0" compatLnSpc="1">
            <a:prstTxWarp prst="textNoShape">
              <a:avLst/>
            </a:prstTxWarp>
          </a:bodyPr>
          <a:lstStyle>
            <a:lvl1pPr>
              <a:defRPr sz="1200"/>
            </a:lvl1pPr>
          </a:lstStyle>
          <a:p>
            <a:endParaRPr lang="en-CA"/>
          </a:p>
        </p:txBody>
      </p:sp>
      <p:sp>
        <p:nvSpPr>
          <p:cNvPr id="9221" name="Rectangle 5"/>
          <p:cNvSpPr>
            <a:spLocks noGrp="1" noChangeArrowheads="1"/>
          </p:cNvSpPr>
          <p:nvPr>
            <p:ph type="sldNum" sz="quarter" idx="3"/>
          </p:nvPr>
        </p:nvSpPr>
        <p:spPr bwMode="auto">
          <a:xfrm>
            <a:off x="3905296" y="8719894"/>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b" anchorCtr="0" compatLnSpc="1">
            <a:prstTxWarp prst="textNoShape">
              <a:avLst/>
            </a:prstTxWarp>
          </a:bodyPr>
          <a:lstStyle>
            <a:lvl1pPr algn="r">
              <a:defRPr sz="1200"/>
            </a:lvl1pPr>
          </a:lstStyle>
          <a:p>
            <a:fld id="{7AF28DDB-BA0B-4CFC-9535-FB88E39D7D50}" type="slidenum">
              <a:rPr lang="en-CA"/>
              <a:pPr/>
              <a:t>‹#›</a:t>
            </a:fld>
            <a:endParaRPr lang="en-CA"/>
          </a:p>
        </p:txBody>
      </p:sp>
    </p:spTree>
    <p:extLst>
      <p:ext uri="{BB962C8B-B14F-4D97-AF65-F5344CB8AC3E}">
        <p14:creationId xmlns:p14="http://schemas.microsoft.com/office/powerpoint/2010/main" val="18449588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t" anchorCtr="0" compatLnSpc="1">
            <a:prstTxWarp prst="textNoShape">
              <a:avLst/>
            </a:prstTxWarp>
          </a:bodyPr>
          <a:lstStyle>
            <a:lvl1pPr>
              <a:defRPr sz="1200"/>
            </a:lvl1pPr>
          </a:lstStyle>
          <a:p>
            <a:endParaRPr lang="en-CA"/>
          </a:p>
        </p:txBody>
      </p:sp>
      <p:sp>
        <p:nvSpPr>
          <p:cNvPr id="11267" name="Rectangle 3"/>
          <p:cNvSpPr>
            <a:spLocks noGrp="1" noChangeArrowheads="1"/>
          </p:cNvSpPr>
          <p:nvPr>
            <p:ph type="dt" idx="1"/>
          </p:nvPr>
        </p:nvSpPr>
        <p:spPr bwMode="auto">
          <a:xfrm>
            <a:off x="3905296" y="0"/>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t" anchorCtr="0" compatLnSpc="1">
            <a:prstTxWarp prst="textNoShape">
              <a:avLst/>
            </a:prstTxWarp>
          </a:bodyPr>
          <a:lstStyle>
            <a:lvl1pPr algn="r">
              <a:defRPr sz="1200"/>
            </a:lvl1pPr>
          </a:lstStyle>
          <a:p>
            <a:endParaRPr lang="en-CA"/>
          </a:p>
        </p:txBody>
      </p:sp>
      <p:sp>
        <p:nvSpPr>
          <p:cNvPr id="11269" name="Rectangle 5"/>
          <p:cNvSpPr>
            <a:spLocks noGrp="1" noChangeArrowheads="1"/>
          </p:cNvSpPr>
          <p:nvPr>
            <p:ph type="body" sz="quarter" idx="3"/>
          </p:nvPr>
        </p:nvSpPr>
        <p:spPr bwMode="auto">
          <a:xfrm>
            <a:off x="328767" y="4454782"/>
            <a:ext cx="6273688" cy="4037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t" anchorCtr="0" compatLnSpc="1">
            <a:prstTxWarp prst="textNoShape">
              <a:avLst/>
            </a:prstTxWarp>
          </a:bodyPr>
          <a:lstStyle/>
          <a:p>
            <a:pPr lvl="0"/>
            <a:endParaRPr lang="en-CA" smtClean="0"/>
          </a:p>
        </p:txBody>
      </p:sp>
      <p:sp>
        <p:nvSpPr>
          <p:cNvPr id="11270" name="Rectangle 6"/>
          <p:cNvSpPr>
            <a:spLocks noGrp="1" noChangeArrowheads="1"/>
          </p:cNvSpPr>
          <p:nvPr>
            <p:ph type="ftr" sz="quarter" idx="4"/>
          </p:nvPr>
        </p:nvSpPr>
        <p:spPr bwMode="auto">
          <a:xfrm>
            <a:off x="0" y="8719894"/>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b" anchorCtr="0" compatLnSpc="1">
            <a:prstTxWarp prst="textNoShape">
              <a:avLst/>
            </a:prstTxWarp>
          </a:bodyPr>
          <a:lstStyle>
            <a:lvl1pPr>
              <a:defRPr sz="1200"/>
            </a:lvl1pPr>
          </a:lstStyle>
          <a:p>
            <a:endParaRPr lang="en-CA"/>
          </a:p>
        </p:txBody>
      </p:sp>
      <p:sp>
        <p:nvSpPr>
          <p:cNvPr id="11271" name="Rectangle 7"/>
          <p:cNvSpPr>
            <a:spLocks noGrp="1" noChangeArrowheads="1"/>
          </p:cNvSpPr>
          <p:nvPr>
            <p:ph type="sldNum" sz="quarter" idx="5"/>
          </p:nvPr>
        </p:nvSpPr>
        <p:spPr bwMode="auto">
          <a:xfrm>
            <a:off x="3905296" y="8719894"/>
            <a:ext cx="2987622" cy="4590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845" tIns="45923" rIns="91845" bIns="45923" numCol="1" anchor="b" anchorCtr="0" compatLnSpc="1">
            <a:prstTxWarp prst="textNoShape">
              <a:avLst/>
            </a:prstTxWarp>
          </a:bodyPr>
          <a:lstStyle>
            <a:lvl1pPr algn="r">
              <a:defRPr sz="1200"/>
            </a:lvl1pPr>
          </a:lstStyle>
          <a:p>
            <a:fld id="{3FED9C9F-D945-4201-99C0-687CDB3366A6}" type="slidenum">
              <a:rPr lang="en-CA"/>
              <a:pPr/>
              <a:t>‹#›</a:t>
            </a:fld>
            <a:endParaRPr lang="en-CA"/>
          </a:p>
        </p:txBody>
      </p:sp>
    </p:spTree>
    <p:extLst>
      <p:ext uri="{BB962C8B-B14F-4D97-AF65-F5344CB8AC3E}">
        <p14:creationId xmlns:p14="http://schemas.microsoft.com/office/powerpoint/2010/main" val="58519516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000" kern="1200">
        <a:solidFill>
          <a:schemeClr val="tx1"/>
        </a:solidFill>
        <a:latin typeface="Verdana" pitchFamily="34"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Rot="1" noChangeAspect="1" noChangeArrowheads="1" noTextEdit="1"/>
          </p:cNvSpPr>
          <p:nvPr>
            <p:ph type="sldImg"/>
          </p:nvPr>
        </p:nvSpPr>
        <p:spPr>
          <a:xfrm>
            <a:off x="1676400" y="527050"/>
            <a:ext cx="3325813" cy="2495550"/>
          </a:xfrm>
          <a:prstGeom prst="rect">
            <a:avLst/>
          </a:prstGeom>
          <a:ln/>
        </p:spPr>
      </p:sp>
      <p:sp>
        <p:nvSpPr>
          <p:cNvPr id="36867" name="Notes Placeholder 3"/>
          <p:cNvSpPr>
            <a:spLocks noGrp="1"/>
          </p:cNvSpPr>
          <p:nvPr/>
        </p:nvSpPr>
        <p:spPr bwMode="auto">
          <a:xfrm>
            <a:off x="690082" y="4360744"/>
            <a:ext cx="5514350" cy="4131231"/>
          </a:xfrm>
          <a:prstGeom prst="rect">
            <a:avLst/>
          </a:prstGeom>
        </p:spPr>
        <p:txBody>
          <a:bodyPr lIns="91827" tIns="45914" rIns="91827" bIns="45914"/>
          <a:lstStyle/>
          <a:p>
            <a:pPr lvl="0"/>
            <a:endParaRPr lang="en-CA" sz="14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8975"/>
            <a:ext cx="4589463" cy="3441700"/>
          </a:xfrm>
          <a:prstGeom prst="rect">
            <a:avLst/>
          </a:prstGeom>
        </p:spPr>
      </p:sp>
      <p:sp>
        <p:nvSpPr>
          <p:cNvPr id="4" name="Slide Number Placeholder 3"/>
          <p:cNvSpPr>
            <a:spLocks noGrp="1"/>
          </p:cNvSpPr>
          <p:nvPr>
            <p:ph type="sldNum" sz="quarter" idx="10"/>
          </p:nvPr>
        </p:nvSpPr>
        <p:spPr/>
        <p:txBody>
          <a:bodyPr/>
          <a:lstStyle/>
          <a:p>
            <a:pPr>
              <a:defRPr/>
            </a:pPr>
            <a:fld id="{0578751C-9DA3-4910-B35D-E63428C9DBC1}" type="slidenum">
              <a:rPr lang="en-US" smtClean="0"/>
              <a:pPr>
                <a:defRPr/>
              </a:pPr>
              <a:t>2</a:t>
            </a:fld>
            <a:endParaRPr lang="en-US" dirty="0"/>
          </a:p>
        </p:txBody>
      </p:sp>
      <p:sp>
        <p:nvSpPr>
          <p:cNvPr id="6" name="Notes Placeholder 5">
            <a:extLst>
              <a:ext uri="{FF2B5EF4-FFF2-40B4-BE49-F238E27FC236}">
                <a16:creationId xmlns:a16="http://schemas.microsoft.com/office/drawing/2014/main" id="{E0E53E87-2785-4E5C-A870-C98964897E23}"/>
              </a:ext>
            </a:extLst>
          </p:cNvPr>
          <p:cNvSpPr>
            <a:spLocks noGrp="1"/>
          </p:cNvSpPr>
          <p:nvPr>
            <p:ph type="body" sz="quarter" idx="3"/>
          </p:nvPr>
        </p:nvSpPr>
        <p:spPr/>
        <p:txBody>
          <a:bodyPr/>
          <a:lstStyle/>
          <a:p>
            <a:endParaRPr lang="en-CA"/>
          </a:p>
        </p:txBody>
      </p:sp>
    </p:spTree>
    <p:extLst>
      <p:ext uri="{BB962C8B-B14F-4D97-AF65-F5344CB8AC3E}">
        <p14:creationId xmlns:p14="http://schemas.microsoft.com/office/powerpoint/2010/main" val="2035297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8975"/>
            <a:ext cx="4589463" cy="3441700"/>
          </a:xfrm>
          <a:prstGeom prst="rect">
            <a:avLst/>
          </a:prstGeom>
          <a:noFill/>
          <a:ln w="12700">
            <a:solidFill>
              <a:prstClr val="black"/>
            </a:solidFill>
          </a:ln>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3FED9C9F-D945-4201-99C0-687CDB3366A6}" type="slidenum">
              <a:rPr lang="en-CA" smtClean="0"/>
              <a:pPr/>
              <a:t>3</a:t>
            </a:fld>
            <a:endParaRPr lang="en-CA"/>
          </a:p>
        </p:txBody>
      </p:sp>
    </p:spTree>
    <p:extLst>
      <p:ext uri="{BB962C8B-B14F-4D97-AF65-F5344CB8AC3E}">
        <p14:creationId xmlns:p14="http://schemas.microsoft.com/office/powerpoint/2010/main" val="216038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919237" y="826350"/>
            <a:ext cx="4850354" cy="3639324"/>
          </a:xfrm>
          <a:prstGeom prst="rect">
            <a:avLst/>
          </a:prstGeom>
          <a:ln/>
        </p:spPr>
      </p:sp>
      <p:sp>
        <p:nvSpPr>
          <p:cNvPr id="389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28" eaLnBrk="0" hangingPunct="0">
              <a:defRPr sz="1200">
                <a:solidFill>
                  <a:schemeClr val="tx1"/>
                </a:solidFill>
                <a:latin typeface="Arial" charset="0"/>
              </a:defRPr>
            </a:lvl1pPr>
            <a:lvl2pPr marL="736240" indent="-283169" defTabSz="918728" eaLnBrk="0" hangingPunct="0">
              <a:defRPr sz="1200">
                <a:solidFill>
                  <a:schemeClr val="tx1"/>
                </a:solidFill>
                <a:latin typeface="Arial" charset="0"/>
              </a:defRPr>
            </a:lvl2pPr>
            <a:lvl3pPr marL="1132678" indent="-226536" defTabSz="918728" eaLnBrk="0" hangingPunct="0">
              <a:defRPr sz="1200">
                <a:solidFill>
                  <a:schemeClr val="tx1"/>
                </a:solidFill>
                <a:latin typeface="Arial" charset="0"/>
              </a:defRPr>
            </a:lvl3pPr>
            <a:lvl4pPr marL="1585748" indent="-226536" defTabSz="918728" eaLnBrk="0" hangingPunct="0">
              <a:defRPr sz="1200">
                <a:solidFill>
                  <a:schemeClr val="tx1"/>
                </a:solidFill>
                <a:latin typeface="Arial" charset="0"/>
              </a:defRPr>
            </a:lvl4pPr>
            <a:lvl5pPr marL="2038820" indent="-226536" defTabSz="918728" eaLnBrk="0" hangingPunct="0">
              <a:defRPr sz="1200">
                <a:solidFill>
                  <a:schemeClr val="tx1"/>
                </a:solidFill>
                <a:latin typeface="Arial" charset="0"/>
              </a:defRPr>
            </a:lvl5pPr>
            <a:lvl6pPr marL="2491890" indent="-226536" algn="ctr" defTabSz="918728" eaLnBrk="0" fontAlgn="base" hangingPunct="0">
              <a:spcBef>
                <a:spcPct val="0"/>
              </a:spcBef>
              <a:spcAft>
                <a:spcPct val="0"/>
              </a:spcAft>
              <a:defRPr sz="1200">
                <a:solidFill>
                  <a:schemeClr val="tx1"/>
                </a:solidFill>
                <a:latin typeface="Arial" charset="0"/>
              </a:defRPr>
            </a:lvl6pPr>
            <a:lvl7pPr marL="2944962" indent="-226536" algn="ctr" defTabSz="918728" eaLnBrk="0" fontAlgn="base" hangingPunct="0">
              <a:spcBef>
                <a:spcPct val="0"/>
              </a:spcBef>
              <a:spcAft>
                <a:spcPct val="0"/>
              </a:spcAft>
              <a:defRPr sz="1200">
                <a:solidFill>
                  <a:schemeClr val="tx1"/>
                </a:solidFill>
                <a:latin typeface="Arial" charset="0"/>
              </a:defRPr>
            </a:lvl7pPr>
            <a:lvl8pPr marL="3398032" indent="-226536" algn="ctr" defTabSz="918728" eaLnBrk="0" fontAlgn="base" hangingPunct="0">
              <a:spcBef>
                <a:spcPct val="0"/>
              </a:spcBef>
              <a:spcAft>
                <a:spcPct val="0"/>
              </a:spcAft>
              <a:defRPr sz="1200">
                <a:solidFill>
                  <a:schemeClr val="tx1"/>
                </a:solidFill>
                <a:latin typeface="Arial" charset="0"/>
              </a:defRPr>
            </a:lvl8pPr>
            <a:lvl9pPr marL="3851103" indent="-226536" algn="ctr" defTabSz="918728" eaLnBrk="0" fontAlgn="base" hangingPunct="0">
              <a:spcBef>
                <a:spcPct val="0"/>
              </a:spcBef>
              <a:spcAft>
                <a:spcPct val="0"/>
              </a:spcAft>
              <a:defRPr sz="1200">
                <a:solidFill>
                  <a:schemeClr val="tx1"/>
                </a:solidFill>
                <a:latin typeface="Arial" charset="0"/>
              </a:defRPr>
            </a:lvl9pPr>
          </a:lstStyle>
          <a:p>
            <a:pPr eaLnBrk="1" hangingPunct="1"/>
            <a:fld id="{F74BF977-D1EC-4829-9E12-950E9989F20C}" type="slidenum">
              <a:rPr lang="en-CA" smtClean="0"/>
              <a:pPr eaLnBrk="1" hangingPunct="1"/>
              <a:t>4</a:t>
            </a:fld>
            <a:endParaRPr lang="en-CA" smtClean="0"/>
          </a:p>
        </p:txBody>
      </p:sp>
      <p:sp>
        <p:nvSpPr>
          <p:cNvPr id="38916" name="Notes Placeholder 4"/>
          <p:cNvSpPr>
            <a:spLocks noGrp="1"/>
          </p:cNvSpPr>
          <p:nvPr/>
        </p:nvSpPr>
        <p:spPr bwMode="auto">
          <a:xfrm>
            <a:off x="690082" y="4360744"/>
            <a:ext cx="5514350" cy="4131231"/>
          </a:xfrm>
          <a:prstGeom prst="rect">
            <a:avLst/>
          </a:prstGeom>
        </p:spPr>
        <p:txBody>
          <a:bodyPr lIns="91827" tIns="45914" rIns="91827" bIns="45914"/>
          <a:lstStyle/>
          <a:p>
            <a:pPr algn="l" eaLnBrk="0" hangingPunct="0">
              <a:spcBef>
                <a:spcPct val="30000"/>
              </a:spcBef>
            </a:pPr>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531628" y="953940"/>
            <a:ext cx="5709189" cy="4283726"/>
          </a:xfrm>
          <a:prstGeom prst="rect">
            <a:avLst/>
          </a:prstGeom>
          <a:ln/>
        </p:spPr>
      </p:sp>
      <p:sp>
        <p:nvSpPr>
          <p:cNvPr id="389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28" eaLnBrk="0" hangingPunct="0">
              <a:defRPr sz="1200">
                <a:solidFill>
                  <a:schemeClr val="tx1"/>
                </a:solidFill>
                <a:latin typeface="Arial" charset="0"/>
              </a:defRPr>
            </a:lvl1pPr>
            <a:lvl2pPr marL="736240" indent="-283169" defTabSz="918728" eaLnBrk="0" hangingPunct="0">
              <a:defRPr sz="1200">
                <a:solidFill>
                  <a:schemeClr val="tx1"/>
                </a:solidFill>
                <a:latin typeface="Arial" charset="0"/>
              </a:defRPr>
            </a:lvl2pPr>
            <a:lvl3pPr marL="1132678" indent="-226536" defTabSz="918728" eaLnBrk="0" hangingPunct="0">
              <a:defRPr sz="1200">
                <a:solidFill>
                  <a:schemeClr val="tx1"/>
                </a:solidFill>
                <a:latin typeface="Arial" charset="0"/>
              </a:defRPr>
            </a:lvl3pPr>
            <a:lvl4pPr marL="1585748" indent="-226536" defTabSz="918728" eaLnBrk="0" hangingPunct="0">
              <a:defRPr sz="1200">
                <a:solidFill>
                  <a:schemeClr val="tx1"/>
                </a:solidFill>
                <a:latin typeface="Arial" charset="0"/>
              </a:defRPr>
            </a:lvl4pPr>
            <a:lvl5pPr marL="2038820" indent="-226536" defTabSz="918728" eaLnBrk="0" hangingPunct="0">
              <a:defRPr sz="1200">
                <a:solidFill>
                  <a:schemeClr val="tx1"/>
                </a:solidFill>
                <a:latin typeface="Arial" charset="0"/>
              </a:defRPr>
            </a:lvl5pPr>
            <a:lvl6pPr marL="2491890" indent="-226536" algn="ctr" defTabSz="918728" eaLnBrk="0" fontAlgn="base" hangingPunct="0">
              <a:spcBef>
                <a:spcPct val="0"/>
              </a:spcBef>
              <a:spcAft>
                <a:spcPct val="0"/>
              </a:spcAft>
              <a:defRPr sz="1200">
                <a:solidFill>
                  <a:schemeClr val="tx1"/>
                </a:solidFill>
                <a:latin typeface="Arial" charset="0"/>
              </a:defRPr>
            </a:lvl6pPr>
            <a:lvl7pPr marL="2944962" indent="-226536" algn="ctr" defTabSz="918728" eaLnBrk="0" fontAlgn="base" hangingPunct="0">
              <a:spcBef>
                <a:spcPct val="0"/>
              </a:spcBef>
              <a:spcAft>
                <a:spcPct val="0"/>
              </a:spcAft>
              <a:defRPr sz="1200">
                <a:solidFill>
                  <a:schemeClr val="tx1"/>
                </a:solidFill>
                <a:latin typeface="Arial" charset="0"/>
              </a:defRPr>
            </a:lvl7pPr>
            <a:lvl8pPr marL="3398032" indent="-226536" algn="ctr" defTabSz="918728" eaLnBrk="0" fontAlgn="base" hangingPunct="0">
              <a:spcBef>
                <a:spcPct val="0"/>
              </a:spcBef>
              <a:spcAft>
                <a:spcPct val="0"/>
              </a:spcAft>
              <a:defRPr sz="1200">
                <a:solidFill>
                  <a:schemeClr val="tx1"/>
                </a:solidFill>
                <a:latin typeface="Arial" charset="0"/>
              </a:defRPr>
            </a:lvl8pPr>
            <a:lvl9pPr marL="3851103" indent="-226536" algn="ctr" defTabSz="918728" eaLnBrk="0" fontAlgn="base" hangingPunct="0">
              <a:spcBef>
                <a:spcPct val="0"/>
              </a:spcBef>
              <a:spcAft>
                <a:spcPct val="0"/>
              </a:spcAft>
              <a:defRPr sz="1200">
                <a:solidFill>
                  <a:schemeClr val="tx1"/>
                </a:solidFill>
                <a:latin typeface="Arial" charset="0"/>
              </a:defRPr>
            </a:lvl9pPr>
          </a:lstStyle>
          <a:p>
            <a:pPr eaLnBrk="1" hangingPunct="1"/>
            <a:fld id="{F74BF977-D1EC-4829-9E12-950E9989F20C}" type="slidenum">
              <a:rPr lang="en-CA" smtClean="0"/>
              <a:pPr eaLnBrk="1" hangingPunct="1"/>
              <a:t>5</a:t>
            </a:fld>
            <a:endParaRPr lang="en-CA" smtClean="0"/>
          </a:p>
        </p:txBody>
      </p:sp>
      <p:sp>
        <p:nvSpPr>
          <p:cNvPr id="38916" name="Notes Placeholder 4"/>
          <p:cNvSpPr>
            <a:spLocks noGrp="1"/>
          </p:cNvSpPr>
          <p:nvPr/>
        </p:nvSpPr>
        <p:spPr bwMode="auto">
          <a:xfrm>
            <a:off x="690082" y="4360744"/>
            <a:ext cx="5514350" cy="4131231"/>
          </a:xfrm>
          <a:prstGeom prst="rect">
            <a:avLst/>
          </a:prstGeom>
        </p:spPr>
        <p:txBody>
          <a:bodyPr lIns="91827" tIns="45914" rIns="91827" bIns="45914"/>
          <a:lstStyle/>
          <a:p>
            <a:pPr algn="l" eaLnBrk="0" hangingPunct="0">
              <a:spcBef>
                <a:spcPct val="30000"/>
              </a:spcBef>
            </a:pPr>
            <a:endParaRPr lang="en-US"/>
          </a:p>
        </p:txBody>
      </p:sp>
      <p:sp>
        <p:nvSpPr>
          <p:cNvPr id="5" name="Rectangle 3"/>
          <p:cNvSpPr>
            <a:spLocks noGrp="1" noChangeArrowheads="1"/>
          </p:cNvSpPr>
          <p:nvPr>
            <p:ph type="body" idx="3"/>
          </p:nvPr>
        </p:nvSpPr>
        <p:spPr>
          <a:xfrm>
            <a:off x="314749" y="5911702"/>
            <a:ext cx="6212556" cy="2779686"/>
          </a:xfrm>
        </p:spPr>
        <p:txBody>
          <a:bodyPr/>
          <a:lstStyle/>
          <a:p>
            <a:endParaRPr lang="en-US" altLang="en-US" sz="1200" dirty="0">
              <a:latin typeface="Arial" panose="020B0604020202020204" pitchFamily="34" charset="0"/>
              <a:cs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2525" y="688975"/>
            <a:ext cx="4589463" cy="3443288"/>
          </a:xfrm>
          <a:prstGeom prst="rect">
            <a:avLst/>
          </a:prstGeom>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10"/>
          </p:nvPr>
        </p:nvSpPr>
        <p:spPr/>
        <p:txBody>
          <a:bodyPr/>
          <a:lstStyle/>
          <a:p>
            <a:pPr>
              <a:defRPr/>
            </a:pPr>
            <a:fld id="{1817738F-FA81-4AAA-B15A-25A720EF9A12}" type="slidenum">
              <a:rPr lang="en-US" smtClean="0"/>
              <a:pPr>
                <a:defRPr/>
              </a:pPr>
              <a:t>6</a:t>
            </a:fld>
            <a:endParaRPr lang="en-US"/>
          </a:p>
        </p:txBody>
      </p:sp>
    </p:spTree>
    <p:extLst>
      <p:ext uri="{BB962C8B-B14F-4D97-AF65-F5344CB8AC3E}">
        <p14:creationId xmlns:p14="http://schemas.microsoft.com/office/powerpoint/2010/main" val="2895785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004298" y="475474"/>
            <a:ext cx="4705386" cy="3530551"/>
          </a:xfrm>
          <a:prstGeom prst="rect">
            <a:avLst/>
          </a:prstGeom>
          <a:ln/>
        </p:spPr>
      </p:sp>
      <p:sp>
        <p:nvSpPr>
          <p:cNvPr id="38915"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8728" eaLnBrk="0" hangingPunct="0">
              <a:defRPr sz="1200">
                <a:solidFill>
                  <a:schemeClr val="tx1"/>
                </a:solidFill>
                <a:latin typeface="Arial" charset="0"/>
              </a:defRPr>
            </a:lvl1pPr>
            <a:lvl2pPr marL="736240" indent="-283169" defTabSz="918728" eaLnBrk="0" hangingPunct="0">
              <a:defRPr sz="1200">
                <a:solidFill>
                  <a:schemeClr val="tx1"/>
                </a:solidFill>
                <a:latin typeface="Arial" charset="0"/>
              </a:defRPr>
            </a:lvl2pPr>
            <a:lvl3pPr marL="1132678" indent="-226536" defTabSz="918728" eaLnBrk="0" hangingPunct="0">
              <a:defRPr sz="1200">
                <a:solidFill>
                  <a:schemeClr val="tx1"/>
                </a:solidFill>
                <a:latin typeface="Arial" charset="0"/>
              </a:defRPr>
            </a:lvl3pPr>
            <a:lvl4pPr marL="1585748" indent="-226536" defTabSz="918728" eaLnBrk="0" hangingPunct="0">
              <a:defRPr sz="1200">
                <a:solidFill>
                  <a:schemeClr val="tx1"/>
                </a:solidFill>
                <a:latin typeface="Arial" charset="0"/>
              </a:defRPr>
            </a:lvl4pPr>
            <a:lvl5pPr marL="2038820" indent="-226536" defTabSz="918728" eaLnBrk="0" hangingPunct="0">
              <a:defRPr sz="1200">
                <a:solidFill>
                  <a:schemeClr val="tx1"/>
                </a:solidFill>
                <a:latin typeface="Arial" charset="0"/>
              </a:defRPr>
            </a:lvl5pPr>
            <a:lvl6pPr marL="2491890" indent="-226536" algn="ctr" defTabSz="918728" eaLnBrk="0" fontAlgn="base" hangingPunct="0">
              <a:spcBef>
                <a:spcPct val="0"/>
              </a:spcBef>
              <a:spcAft>
                <a:spcPct val="0"/>
              </a:spcAft>
              <a:defRPr sz="1200">
                <a:solidFill>
                  <a:schemeClr val="tx1"/>
                </a:solidFill>
                <a:latin typeface="Arial" charset="0"/>
              </a:defRPr>
            </a:lvl6pPr>
            <a:lvl7pPr marL="2944962" indent="-226536" algn="ctr" defTabSz="918728" eaLnBrk="0" fontAlgn="base" hangingPunct="0">
              <a:spcBef>
                <a:spcPct val="0"/>
              </a:spcBef>
              <a:spcAft>
                <a:spcPct val="0"/>
              </a:spcAft>
              <a:defRPr sz="1200">
                <a:solidFill>
                  <a:schemeClr val="tx1"/>
                </a:solidFill>
                <a:latin typeface="Arial" charset="0"/>
              </a:defRPr>
            </a:lvl7pPr>
            <a:lvl8pPr marL="3398032" indent="-226536" algn="ctr" defTabSz="918728" eaLnBrk="0" fontAlgn="base" hangingPunct="0">
              <a:spcBef>
                <a:spcPct val="0"/>
              </a:spcBef>
              <a:spcAft>
                <a:spcPct val="0"/>
              </a:spcAft>
              <a:defRPr sz="1200">
                <a:solidFill>
                  <a:schemeClr val="tx1"/>
                </a:solidFill>
                <a:latin typeface="Arial" charset="0"/>
              </a:defRPr>
            </a:lvl8pPr>
            <a:lvl9pPr marL="3851103" indent="-226536" algn="ctr" defTabSz="918728" eaLnBrk="0" fontAlgn="base" hangingPunct="0">
              <a:spcBef>
                <a:spcPct val="0"/>
              </a:spcBef>
              <a:spcAft>
                <a:spcPct val="0"/>
              </a:spcAft>
              <a:defRPr sz="1200">
                <a:solidFill>
                  <a:schemeClr val="tx1"/>
                </a:solidFill>
                <a:latin typeface="Arial" charset="0"/>
              </a:defRPr>
            </a:lvl9pPr>
          </a:lstStyle>
          <a:p>
            <a:pPr eaLnBrk="1" hangingPunct="1"/>
            <a:fld id="{F74BF977-D1EC-4829-9E12-950E9989F20C}" type="slidenum">
              <a:rPr lang="en-CA" smtClean="0"/>
              <a:pPr eaLnBrk="1" hangingPunct="1"/>
              <a:t>7</a:t>
            </a:fld>
            <a:endParaRPr lang="en-CA" smtClean="0"/>
          </a:p>
        </p:txBody>
      </p:sp>
      <p:sp>
        <p:nvSpPr>
          <p:cNvPr id="2" name="Notes Placeholder 1"/>
          <p:cNvSpPr>
            <a:spLocks noGrp="1"/>
          </p:cNvSpPr>
          <p:nvPr>
            <p:ph type="body" sz="quarter" idx="10"/>
          </p:nvPr>
        </p:nvSpPr>
        <p:spPr/>
        <p:txBody>
          <a:bodyPr/>
          <a:lstStyle/>
          <a:p>
            <a:endParaRPr lang="en-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688975"/>
            <a:ext cx="4586287" cy="3441700"/>
          </a:xfrm>
          <a:prstGeom prst="rect">
            <a:avLst/>
          </a:prstGeom>
        </p:spPr>
      </p:sp>
      <p:sp>
        <p:nvSpPr>
          <p:cNvPr id="4" name="Slide Number Placeholder 3"/>
          <p:cNvSpPr>
            <a:spLocks noGrp="1"/>
          </p:cNvSpPr>
          <p:nvPr>
            <p:ph type="sldNum" sz="quarter" idx="10"/>
          </p:nvPr>
        </p:nvSpPr>
        <p:spPr/>
        <p:txBody>
          <a:bodyPr/>
          <a:lstStyle/>
          <a:p>
            <a:pPr>
              <a:defRPr/>
            </a:pPr>
            <a:fld id="{0578751C-9DA3-4910-B35D-E63428C9DBC1}" type="slidenum">
              <a:rPr lang="en-US" smtClean="0"/>
              <a:pPr>
                <a:defRPr/>
              </a:pPr>
              <a:t>8</a:t>
            </a:fld>
            <a:endParaRPr lang="en-US" dirty="0"/>
          </a:p>
        </p:txBody>
      </p:sp>
    </p:spTree>
    <p:extLst>
      <p:ext uri="{BB962C8B-B14F-4D97-AF65-F5344CB8AC3E}">
        <p14:creationId xmlns:p14="http://schemas.microsoft.com/office/powerpoint/2010/main" val="22153191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2" name="Picture 6" descr="PowerPoint_Template_Tit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989013" y="1652588"/>
            <a:ext cx="7531100" cy="650875"/>
          </a:xfrm>
        </p:spPr>
        <p:txBody>
          <a:bodyPr/>
          <a:lstStyle>
            <a:lvl1pPr>
              <a:defRPr/>
            </a:lvl1pPr>
          </a:lstStyle>
          <a:p>
            <a:pPr lvl="0"/>
            <a:r>
              <a:rPr lang="en-US" noProof="0" smtClean="0"/>
              <a:t>Click to edit Master title style</a:t>
            </a:r>
            <a:endParaRPr lang="en-CA" noProof="0" smtClean="0"/>
          </a:p>
        </p:txBody>
      </p:sp>
      <p:sp>
        <p:nvSpPr>
          <p:cNvPr id="4099" name="Rectangle 3"/>
          <p:cNvSpPr>
            <a:spLocks noGrp="1" noChangeArrowheads="1"/>
          </p:cNvSpPr>
          <p:nvPr>
            <p:ph type="subTitle" idx="1"/>
          </p:nvPr>
        </p:nvSpPr>
        <p:spPr>
          <a:xfrm>
            <a:off x="989013" y="2300288"/>
            <a:ext cx="7531100" cy="863600"/>
          </a:xfrm>
        </p:spPr>
        <p:txBody>
          <a:bodyPr/>
          <a:lstStyle>
            <a:lvl1pPr marL="0" indent="0">
              <a:buFont typeface="Wingdings" pitchFamily="2" charset="2"/>
              <a:buNone/>
              <a:defRPr>
                <a:solidFill>
                  <a:srgbClr val="D57632"/>
                </a:solidFill>
              </a:defRPr>
            </a:lvl1pPr>
          </a:lstStyle>
          <a:p>
            <a:pPr lvl="0"/>
            <a:r>
              <a:rPr lang="en-US" noProof="0" smtClean="0"/>
              <a:t>Click to edit Master subtitle style</a:t>
            </a:r>
            <a:endParaRPr lang="en-CA" noProof="0" smtClean="0"/>
          </a:p>
        </p:txBody>
      </p:sp>
      <p:sp>
        <p:nvSpPr>
          <p:cNvPr id="4100" name="Rectangle 4"/>
          <p:cNvSpPr>
            <a:spLocks noGrp="1" noChangeArrowheads="1"/>
          </p:cNvSpPr>
          <p:nvPr>
            <p:ph type="sldNum" sz="quarter" idx="4"/>
          </p:nvPr>
        </p:nvSpPr>
        <p:spPr>
          <a:xfrm>
            <a:off x="3744913" y="6273800"/>
            <a:ext cx="5048250" cy="249238"/>
          </a:xfrm>
        </p:spPr>
        <p:txBody>
          <a:bodyPr/>
          <a:lstStyle>
            <a:lvl1pPr>
              <a:defRPr sz="1100"/>
            </a:lvl1pPr>
          </a:lstStyle>
          <a:p>
            <a:fld id="{04C8B152-C6DB-414F-8D4A-3BEC6AFED988}" type="slidenum">
              <a:rPr lang="en-CA"/>
              <a:pPr/>
              <a:t>‹#›</a:t>
            </a:fld>
            <a:endParaRPr lang="en-CA"/>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51B7AE51-297A-4E39-A36A-6705883E2F0F}" type="slidenum">
              <a:rPr lang="en-CA"/>
              <a:pPr/>
              <a:t>‹#›</a:t>
            </a:fld>
            <a:endParaRPr lang="en-CA"/>
          </a:p>
        </p:txBody>
      </p:sp>
    </p:spTree>
    <p:extLst>
      <p:ext uri="{BB962C8B-B14F-4D97-AF65-F5344CB8AC3E}">
        <p14:creationId xmlns:p14="http://schemas.microsoft.com/office/powerpoint/2010/main" val="2363878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7363" y="504825"/>
            <a:ext cx="1931987" cy="57531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39813" y="504825"/>
            <a:ext cx="564515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B7E8A0CC-A683-4133-9543-793C27321FCC}" type="slidenum">
              <a:rPr lang="en-CA"/>
              <a:pPr/>
              <a:t>‹#›</a:t>
            </a:fld>
            <a:endParaRPr lang="en-CA"/>
          </a:p>
        </p:txBody>
      </p:sp>
    </p:spTree>
    <p:extLst>
      <p:ext uri="{BB962C8B-B14F-4D97-AF65-F5344CB8AC3E}">
        <p14:creationId xmlns:p14="http://schemas.microsoft.com/office/powerpoint/2010/main" val="2589537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1039813" y="504825"/>
            <a:ext cx="7729537" cy="1087438"/>
          </a:xfrm>
        </p:spPr>
        <p:txBody>
          <a:bodyPr/>
          <a:lstStyle/>
          <a:p>
            <a:r>
              <a:rPr lang="en-US" smtClean="0"/>
              <a:t>Click to edit Master title style</a:t>
            </a:r>
            <a:endParaRPr lang="en-CA"/>
          </a:p>
        </p:txBody>
      </p:sp>
      <p:sp>
        <p:nvSpPr>
          <p:cNvPr id="3" name="Chart Placeholder 2"/>
          <p:cNvSpPr>
            <a:spLocks noGrp="1"/>
          </p:cNvSpPr>
          <p:nvPr>
            <p:ph type="chart" idx="1"/>
          </p:nvPr>
        </p:nvSpPr>
        <p:spPr>
          <a:xfrm>
            <a:off x="1039813" y="1633538"/>
            <a:ext cx="7729537" cy="4624387"/>
          </a:xfrm>
        </p:spPr>
        <p:txBody>
          <a:bodyPr/>
          <a:lstStyle/>
          <a:p>
            <a:r>
              <a:rPr lang="en-US" smtClean="0"/>
              <a:t>Click icon to add chart</a:t>
            </a:r>
            <a:endParaRPr lang="en-CA"/>
          </a:p>
        </p:txBody>
      </p:sp>
      <p:sp>
        <p:nvSpPr>
          <p:cNvPr id="4" name="Slide Number Placeholder 3"/>
          <p:cNvSpPr>
            <a:spLocks noGrp="1"/>
          </p:cNvSpPr>
          <p:nvPr>
            <p:ph type="sldNum" sz="quarter" idx="10"/>
          </p:nvPr>
        </p:nvSpPr>
        <p:spPr>
          <a:xfrm>
            <a:off x="8564563" y="6416675"/>
            <a:ext cx="406400" cy="244475"/>
          </a:xfrm>
        </p:spPr>
        <p:txBody>
          <a:bodyPr/>
          <a:lstStyle>
            <a:lvl1pPr>
              <a:defRPr/>
            </a:lvl1pPr>
          </a:lstStyle>
          <a:p>
            <a:fld id="{BB83592F-26B7-458F-8174-2B93CDD65691}" type="slidenum">
              <a:rPr lang="en-CA"/>
              <a:pPr/>
              <a:t>‹#›</a:t>
            </a:fld>
            <a:endParaRPr lang="en-CA"/>
          </a:p>
        </p:txBody>
      </p:sp>
    </p:spTree>
    <p:extLst>
      <p:ext uri="{BB962C8B-B14F-4D97-AF65-F5344CB8AC3E}">
        <p14:creationId xmlns:p14="http://schemas.microsoft.com/office/powerpoint/2010/main" val="10076056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cxnSp>
        <p:nvCxnSpPr>
          <p:cNvPr id="5" name="Straight Connector 4"/>
          <p:cNvCxnSpPr/>
          <p:nvPr userDrawn="1"/>
        </p:nvCxnSpPr>
        <p:spPr>
          <a:xfrm>
            <a:off x="457200" y="5772150"/>
            <a:ext cx="8237538" cy="0"/>
          </a:xfrm>
          <a:prstGeom prst="line">
            <a:avLst/>
          </a:prstGeom>
          <a:ln w="12700" cmpd="sng">
            <a:solidFill>
              <a:srgbClr val="2F516A"/>
            </a:solidFill>
            <a:prstDash val="dot"/>
          </a:ln>
        </p:spPr>
        <p:style>
          <a:lnRef idx="2">
            <a:schemeClr val="accent1"/>
          </a:lnRef>
          <a:fillRef idx="0">
            <a:schemeClr val="accent1"/>
          </a:fillRef>
          <a:effectRef idx="1">
            <a:schemeClr val="accent1"/>
          </a:effectRef>
          <a:fontRef idx="minor">
            <a:schemeClr val="tx1"/>
          </a:fontRef>
        </p:style>
      </p:cxnSp>
      <p:pic>
        <p:nvPicPr>
          <p:cNvPr id="6" name="Picture 2" descr="OSC_E_logo_RGB.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04125" y="5980113"/>
            <a:ext cx="10906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276725" y="6362700"/>
            <a:ext cx="455613" cy="0"/>
          </a:xfrm>
          <a:prstGeom prst="line">
            <a:avLst/>
          </a:prstGeom>
          <a:ln w="38100" cmpd="sng">
            <a:solidFill>
              <a:srgbClr val="2F516A"/>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8697" y="238135"/>
            <a:ext cx="8229600" cy="942805"/>
          </a:xfrm>
          <a:prstGeom prst="rect">
            <a:avLst/>
          </a:prstGeom>
        </p:spPr>
        <p:txBody>
          <a:bodyPr lIns="108000" tIns="0" bIns="0" anchor="b" anchorCtr="0"/>
          <a:lstStyle>
            <a:lvl1pPr>
              <a:lnSpc>
                <a:spcPct val="100000"/>
              </a:lnSpc>
              <a:defRPr sz="2600" b="0" i="0" cap="none" spc="50" baseline="0">
                <a:solidFill>
                  <a:srgbClr val="2F516A"/>
                </a:solidFill>
                <a:latin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4" name="Content Placeholder 3"/>
          <p:cNvSpPr>
            <a:spLocks noGrp="1"/>
          </p:cNvSpPr>
          <p:nvPr>
            <p:ph sz="quarter" idx="17"/>
          </p:nvPr>
        </p:nvSpPr>
        <p:spPr>
          <a:xfrm>
            <a:off x="458788" y="1379538"/>
            <a:ext cx="8228012" cy="3775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2" name="Text Placeholder 13"/>
          <p:cNvSpPr>
            <a:spLocks noGrp="1"/>
          </p:cNvSpPr>
          <p:nvPr>
            <p:ph type="body" sz="quarter" idx="13" hasCustomPrompt="1"/>
          </p:nvPr>
        </p:nvSpPr>
        <p:spPr>
          <a:xfrm>
            <a:off x="457201" y="6084885"/>
            <a:ext cx="3414895" cy="293894"/>
          </a:xfrm>
          <a:prstGeom prst="rect">
            <a:avLst/>
          </a:prstGeom>
        </p:spPr>
        <p:txBody>
          <a:bodyPr lIns="108000" tIns="0" rIns="108000" bIns="0" anchor="ctr">
            <a:normAutofit/>
          </a:bodyPr>
          <a:lstStyle>
            <a:lvl1pPr marL="0" indent="0" algn="l">
              <a:spcBef>
                <a:spcPts val="0"/>
              </a:spcBef>
              <a:spcAft>
                <a:spcPts val="0"/>
              </a:spcAft>
              <a:buFontTx/>
              <a:buNone/>
              <a:defRPr sz="900" b="1" i="0" kern="1200" cap="small" spc="0" baseline="0">
                <a:solidFill>
                  <a:srgbClr val="3B1C15"/>
                </a:solidFill>
                <a:latin typeface="Verdana" panose="020B0604030504040204" pitchFamily="34" charset="0"/>
              </a:defRPr>
            </a:lvl1pPr>
          </a:lstStyle>
          <a:p>
            <a:pPr lvl="0"/>
            <a:r>
              <a:rPr lang="en-US" dirty="0"/>
              <a:t>Office of the chief accountant </a:t>
            </a:r>
          </a:p>
        </p:txBody>
      </p:sp>
      <p:sp>
        <p:nvSpPr>
          <p:cNvPr id="8" name="Slide Number Placeholder 2"/>
          <p:cNvSpPr>
            <a:spLocks noGrp="1"/>
          </p:cNvSpPr>
          <p:nvPr>
            <p:ph type="sldNum" sz="quarter" idx="18"/>
          </p:nvPr>
        </p:nvSpPr>
        <p:spPr>
          <a:xfrm>
            <a:off x="4276725" y="6084888"/>
            <a:ext cx="455613" cy="293687"/>
          </a:xfrm>
          <a:prstGeom prst="rect">
            <a:avLst/>
          </a:prstGeom>
        </p:spPr>
        <p:txBody>
          <a:bodyPr vert="horz" lIns="0" tIns="0" rIns="0" bIns="0" rtlCol="0" anchor="ctr"/>
          <a:lstStyle>
            <a:lvl1pPr algn="ctr" fontAlgn="auto">
              <a:spcBef>
                <a:spcPts val="0"/>
              </a:spcBef>
              <a:spcAft>
                <a:spcPts val="0"/>
              </a:spcAft>
              <a:defRPr sz="1000" b="1" i="0">
                <a:solidFill>
                  <a:srgbClr val="3D150A"/>
                </a:solidFill>
                <a:latin typeface="Verdana" panose="020B0604030504040204" pitchFamily="34" charset="0"/>
                <a:cs typeface="+mn-cs"/>
              </a:defRPr>
            </a:lvl1pPr>
          </a:lstStyle>
          <a:p>
            <a:pPr>
              <a:defRPr/>
            </a:pPr>
            <a:fld id="{898406C5-25FF-42FA-8996-FD4A664A6838}" type="slidenum">
              <a:rPr lang="en-US"/>
              <a:pPr>
                <a:defRPr/>
              </a:pPr>
              <a:t>‹#›</a:t>
            </a:fld>
            <a:endParaRPr lang="en-US" dirty="0"/>
          </a:p>
        </p:txBody>
      </p:sp>
    </p:spTree>
    <p:extLst>
      <p:ext uri="{BB962C8B-B14F-4D97-AF65-F5344CB8AC3E}">
        <p14:creationId xmlns:p14="http://schemas.microsoft.com/office/powerpoint/2010/main" val="237809119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042444"/>
            <a:ext cx="7677956" cy="3821955"/>
          </a:xfrm>
        </p:spPr>
        <p:txBody>
          <a:bodyPr lIns="0" tIns="0" rIns="0" bIns="0"/>
          <a:lstStyle>
            <a:lvl1pPr marL="0" indent="0">
              <a:buFont typeface="Arial" pitchFamily="34" charset="0"/>
              <a:buNone/>
              <a:defRPr/>
            </a:lvl1pPr>
            <a:lvl2pPr marL="538163" indent="-273050">
              <a:defRPr/>
            </a:lvl2pPr>
            <a:lvl3pPr marL="803275" indent="-265113">
              <a:defRPr/>
            </a:lvl3pPr>
            <a:lvl4pPr marL="1076325" indent="-265113">
              <a:defRPr/>
            </a:lvl4pPr>
            <a:lvl5pPr marL="1341438" indent="-2746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
          <p:cNvSpPr>
            <a:spLocks noGrp="1"/>
          </p:cNvSpPr>
          <p:nvPr>
            <p:ph type="title"/>
          </p:nvPr>
        </p:nvSpPr>
        <p:spPr>
          <a:xfrm>
            <a:off x="914400" y="630000"/>
            <a:ext cx="7677955" cy="540000"/>
          </a:xfrm>
        </p:spPr>
        <p:txBody>
          <a:bodyPr/>
          <a:lstStyle>
            <a:lvl1pPr algn="l">
              <a:defRPr baseline="0">
                <a:solidFill>
                  <a:srgbClr val="006FBA"/>
                </a:solidFill>
              </a:defRPr>
            </a:lvl1pPr>
          </a:lstStyle>
          <a:p>
            <a:r>
              <a:rPr lang="en-US"/>
              <a:t>Click to edit Master title style</a:t>
            </a:r>
            <a:endParaRPr lang="en-US" dirty="0"/>
          </a:p>
        </p:txBody>
      </p:sp>
      <p:sp>
        <p:nvSpPr>
          <p:cNvPr id="8" name="Subtitle 2"/>
          <p:cNvSpPr>
            <a:spLocks noGrp="1"/>
          </p:cNvSpPr>
          <p:nvPr>
            <p:ph type="subTitle" idx="13"/>
          </p:nvPr>
        </p:nvSpPr>
        <p:spPr>
          <a:xfrm>
            <a:off x="914399" y="1308100"/>
            <a:ext cx="7677955" cy="636600"/>
          </a:xfrm>
        </p:spPr>
        <p:txBody>
          <a:bodyPr lIns="0" tIns="0" rIns="0" bIns="0">
            <a:normAutofit/>
          </a:bodyPr>
          <a:lstStyle>
            <a:lvl1pPr marL="0" indent="0" algn="l">
              <a:buNone/>
              <a:defRPr sz="1800" cap="all">
                <a:solidFill>
                  <a:srgbClr val="717074"/>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4"/>
          </p:nvPr>
        </p:nvSpPr>
        <p:spPr>
          <a:xfrm>
            <a:off x="457200" y="6294438"/>
            <a:ext cx="928688" cy="365125"/>
          </a:xfrm>
          <a:prstGeom prst="rect">
            <a:avLst/>
          </a:prstGeom>
        </p:spPr>
        <p:txBody>
          <a:bodyPr/>
          <a:lstStyle>
            <a:lvl1pPr>
              <a:defRPr/>
            </a:lvl1pPr>
          </a:lstStyle>
          <a:p>
            <a:pPr>
              <a:defRPr/>
            </a:pPr>
            <a:fld id="{A460C3CC-0A03-4588-993E-4E3E1B9F6D29}" type="datetimeFigureOut">
              <a:rPr lang="en-US"/>
              <a:pPr>
                <a:defRPr/>
              </a:pPr>
              <a:t>9/17/2018</a:t>
            </a:fld>
            <a:endParaRPr lang="en-US" dirty="0"/>
          </a:p>
        </p:txBody>
      </p:sp>
      <p:sp>
        <p:nvSpPr>
          <p:cNvPr id="6" name="Footer Placeholder 4"/>
          <p:cNvSpPr>
            <a:spLocks noGrp="1"/>
          </p:cNvSpPr>
          <p:nvPr>
            <p:ph type="ftr" sz="quarter" idx="15"/>
          </p:nvPr>
        </p:nvSpPr>
        <p:spPr>
          <a:xfrm>
            <a:off x="1385888" y="6294438"/>
            <a:ext cx="2246312"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7DC7024-251D-4865-B691-BC031BAF4087}" type="slidenum">
              <a:rPr lang="en-US"/>
              <a:pPr>
                <a:defRPr/>
              </a:pPr>
              <a:t>‹#›</a:t>
            </a:fld>
            <a:endParaRPr lang="en-US"/>
          </a:p>
        </p:txBody>
      </p:sp>
    </p:spTree>
    <p:extLst>
      <p:ext uri="{BB962C8B-B14F-4D97-AF65-F5344CB8AC3E}">
        <p14:creationId xmlns:p14="http://schemas.microsoft.com/office/powerpoint/2010/main" val="13920898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042444"/>
            <a:ext cx="7677956" cy="3821955"/>
          </a:xfrm>
        </p:spPr>
        <p:txBody>
          <a:bodyPr lIns="0" tIns="0" rIns="0" bIns="0"/>
          <a:lstStyle>
            <a:lvl1pPr marL="0" indent="0">
              <a:buFont typeface="Arial" pitchFamily="34" charset="0"/>
              <a:buNone/>
              <a:defRPr/>
            </a:lvl1pPr>
            <a:lvl2pPr marL="538163" indent="-273050">
              <a:defRPr/>
            </a:lvl2pPr>
            <a:lvl3pPr marL="803275" indent="-265113">
              <a:defRPr/>
            </a:lvl3pPr>
            <a:lvl4pPr marL="1076325" indent="-265113">
              <a:defRPr/>
            </a:lvl4pPr>
            <a:lvl5pPr marL="1341438" indent="-274638">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2" name="Title 1"/>
          <p:cNvSpPr>
            <a:spLocks noGrp="1"/>
          </p:cNvSpPr>
          <p:nvPr>
            <p:ph type="title"/>
          </p:nvPr>
        </p:nvSpPr>
        <p:spPr>
          <a:xfrm>
            <a:off x="914400" y="630000"/>
            <a:ext cx="7677955" cy="540000"/>
          </a:xfrm>
        </p:spPr>
        <p:txBody>
          <a:bodyPr/>
          <a:lstStyle>
            <a:lvl1pPr algn="l">
              <a:defRPr baseline="0">
                <a:solidFill>
                  <a:srgbClr val="006FBA"/>
                </a:solidFill>
              </a:defRPr>
            </a:lvl1pPr>
          </a:lstStyle>
          <a:p>
            <a:r>
              <a:rPr lang="en-US"/>
              <a:t>Click to edit Master title style</a:t>
            </a:r>
            <a:endParaRPr lang="en-US" dirty="0"/>
          </a:p>
        </p:txBody>
      </p:sp>
      <p:sp>
        <p:nvSpPr>
          <p:cNvPr id="8" name="Subtitle 2"/>
          <p:cNvSpPr>
            <a:spLocks noGrp="1"/>
          </p:cNvSpPr>
          <p:nvPr>
            <p:ph type="subTitle" idx="13"/>
          </p:nvPr>
        </p:nvSpPr>
        <p:spPr>
          <a:xfrm>
            <a:off x="914399" y="1308100"/>
            <a:ext cx="7677955" cy="636600"/>
          </a:xfrm>
        </p:spPr>
        <p:txBody>
          <a:bodyPr lIns="0" tIns="0" rIns="0" bIns="0">
            <a:normAutofit/>
          </a:bodyPr>
          <a:lstStyle>
            <a:lvl1pPr marL="0" indent="0" algn="l">
              <a:buNone/>
              <a:defRPr sz="1800" cap="all">
                <a:solidFill>
                  <a:srgbClr val="717074"/>
                </a:solidFill>
                <a:latin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5" name="Date Placeholder 3"/>
          <p:cNvSpPr>
            <a:spLocks noGrp="1"/>
          </p:cNvSpPr>
          <p:nvPr>
            <p:ph type="dt" sz="half" idx="14"/>
          </p:nvPr>
        </p:nvSpPr>
        <p:spPr>
          <a:xfrm>
            <a:off x="457200" y="6294438"/>
            <a:ext cx="928688" cy="365125"/>
          </a:xfrm>
          <a:prstGeom prst="rect">
            <a:avLst/>
          </a:prstGeom>
        </p:spPr>
        <p:txBody>
          <a:bodyPr/>
          <a:lstStyle>
            <a:lvl1pPr>
              <a:defRPr/>
            </a:lvl1pPr>
          </a:lstStyle>
          <a:p>
            <a:pPr>
              <a:defRPr/>
            </a:pPr>
            <a:fld id="{A460C3CC-0A03-4588-993E-4E3E1B9F6D29}" type="datetimeFigureOut">
              <a:rPr lang="en-US"/>
              <a:pPr>
                <a:defRPr/>
              </a:pPr>
              <a:t>9/17/2018</a:t>
            </a:fld>
            <a:endParaRPr lang="en-US" dirty="0"/>
          </a:p>
        </p:txBody>
      </p:sp>
      <p:sp>
        <p:nvSpPr>
          <p:cNvPr id="6" name="Footer Placeholder 4"/>
          <p:cNvSpPr>
            <a:spLocks noGrp="1"/>
          </p:cNvSpPr>
          <p:nvPr>
            <p:ph type="ftr" sz="quarter" idx="15"/>
          </p:nvPr>
        </p:nvSpPr>
        <p:spPr>
          <a:xfrm>
            <a:off x="1385888" y="6294438"/>
            <a:ext cx="2246312" cy="365125"/>
          </a:xfrm>
          <a:prstGeom prst="rect">
            <a:avLst/>
          </a:prstGeom>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7DC7024-251D-4865-B691-BC031BAF4087}" type="slidenum">
              <a:rPr lang="en-US"/>
              <a:pPr>
                <a:defRPr/>
              </a:pPr>
              <a:t>‹#›</a:t>
            </a:fld>
            <a:endParaRPr lang="en-US"/>
          </a:p>
        </p:txBody>
      </p:sp>
    </p:spTree>
    <p:extLst>
      <p:ext uri="{BB962C8B-B14F-4D97-AF65-F5344CB8AC3E}">
        <p14:creationId xmlns:p14="http://schemas.microsoft.com/office/powerpoint/2010/main" val="3782656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cxnSp>
        <p:nvCxnSpPr>
          <p:cNvPr id="5" name="Straight Connector 4"/>
          <p:cNvCxnSpPr/>
          <p:nvPr userDrawn="1"/>
        </p:nvCxnSpPr>
        <p:spPr>
          <a:xfrm>
            <a:off x="457200" y="5772150"/>
            <a:ext cx="8237538" cy="0"/>
          </a:xfrm>
          <a:prstGeom prst="line">
            <a:avLst/>
          </a:prstGeom>
          <a:ln w="12700" cmpd="sng">
            <a:solidFill>
              <a:srgbClr val="2F516A"/>
            </a:solidFill>
            <a:prstDash val="dot"/>
          </a:ln>
        </p:spPr>
        <p:style>
          <a:lnRef idx="2">
            <a:schemeClr val="accent1"/>
          </a:lnRef>
          <a:fillRef idx="0">
            <a:schemeClr val="accent1"/>
          </a:fillRef>
          <a:effectRef idx="1">
            <a:schemeClr val="accent1"/>
          </a:effectRef>
          <a:fontRef idx="minor">
            <a:schemeClr val="tx1"/>
          </a:fontRef>
        </p:style>
      </p:cxnSp>
      <p:pic>
        <p:nvPicPr>
          <p:cNvPr id="6" name="Picture 2" descr="OSC_E_logo_RGB.eps"/>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04125" y="5980113"/>
            <a:ext cx="1090613" cy="51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276725" y="6362700"/>
            <a:ext cx="455613" cy="0"/>
          </a:xfrm>
          <a:prstGeom prst="line">
            <a:avLst/>
          </a:prstGeom>
          <a:ln w="38100" cmpd="sng">
            <a:solidFill>
              <a:srgbClr val="2F516A"/>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8697" y="238135"/>
            <a:ext cx="8229600" cy="942805"/>
          </a:xfrm>
          <a:prstGeom prst="rect">
            <a:avLst/>
          </a:prstGeom>
        </p:spPr>
        <p:txBody>
          <a:bodyPr lIns="108000" tIns="0" bIns="0" anchor="b" anchorCtr="0"/>
          <a:lstStyle>
            <a:lvl1pPr>
              <a:lnSpc>
                <a:spcPct val="100000"/>
              </a:lnSpc>
              <a:defRPr sz="2600" b="0" i="0" cap="none" spc="50" baseline="0">
                <a:solidFill>
                  <a:srgbClr val="2F516A"/>
                </a:solidFill>
                <a:latin typeface="Verdana" panose="020B0604030504040204" pitchFamily="34" charset="0"/>
                <a:cs typeface="Verdana" panose="020B0604030504040204" pitchFamily="34" charset="0"/>
              </a:defRPr>
            </a:lvl1pPr>
          </a:lstStyle>
          <a:p>
            <a:r>
              <a:rPr lang="en-US"/>
              <a:t>Click to edit Master title style</a:t>
            </a:r>
            <a:endParaRPr lang="en-US" dirty="0"/>
          </a:p>
        </p:txBody>
      </p:sp>
      <p:sp>
        <p:nvSpPr>
          <p:cNvPr id="4" name="Content Placeholder 3"/>
          <p:cNvSpPr>
            <a:spLocks noGrp="1"/>
          </p:cNvSpPr>
          <p:nvPr>
            <p:ph sz="quarter" idx="17"/>
          </p:nvPr>
        </p:nvSpPr>
        <p:spPr>
          <a:xfrm>
            <a:off x="458788" y="1379538"/>
            <a:ext cx="8228012" cy="37750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12" name="Text Placeholder 13"/>
          <p:cNvSpPr>
            <a:spLocks noGrp="1"/>
          </p:cNvSpPr>
          <p:nvPr>
            <p:ph type="body" sz="quarter" idx="13" hasCustomPrompt="1"/>
          </p:nvPr>
        </p:nvSpPr>
        <p:spPr>
          <a:xfrm>
            <a:off x="457201" y="6084885"/>
            <a:ext cx="3414895" cy="293894"/>
          </a:xfrm>
          <a:prstGeom prst="rect">
            <a:avLst/>
          </a:prstGeom>
        </p:spPr>
        <p:txBody>
          <a:bodyPr lIns="108000" tIns="0" rIns="108000" bIns="0" anchor="ctr">
            <a:normAutofit/>
          </a:bodyPr>
          <a:lstStyle>
            <a:lvl1pPr marL="0" indent="0" algn="l">
              <a:spcBef>
                <a:spcPts val="0"/>
              </a:spcBef>
              <a:spcAft>
                <a:spcPts val="0"/>
              </a:spcAft>
              <a:buFontTx/>
              <a:buNone/>
              <a:defRPr sz="900" b="1" i="0" kern="1200" cap="small" spc="0" baseline="0">
                <a:solidFill>
                  <a:srgbClr val="3B1C15"/>
                </a:solidFill>
                <a:latin typeface="Verdana" panose="020B0604030504040204" pitchFamily="34" charset="0"/>
              </a:defRPr>
            </a:lvl1pPr>
          </a:lstStyle>
          <a:p>
            <a:pPr lvl="0"/>
            <a:r>
              <a:rPr lang="en-US" dirty="0"/>
              <a:t>Office of the chief accountant </a:t>
            </a:r>
          </a:p>
        </p:txBody>
      </p:sp>
      <p:sp>
        <p:nvSpPr>
          <p:cNvPr id="8" name="Slide Number Placeholder 2"/>
          <p:cNvSpPr>
            <a:spLocks noGrp="1"/>
          </p:cNvSpPr>
          <p:nvPr>
            <p:ph type="sldNum" sz="quarter" idx="18"/>
          </p:nvPr>
        </p:nvSpPr>
        <p:spPr>
          <a:xfrm>
            <a:off x="4276725" y="6084888"/>
            <a:ext cx="455613" cy="293687"/>
          </a:xfrm>
          <a:prstGeom prst="rect">
            <a:avLst/>
          </a:prstGeom>
        </p:spPr>
        <p:txBody>
          <a:bodyPr vert="horz" lIns="0" tIns="0" rIns="0" bIns="0" rtlCol="0" anchor="ctr"/>
          <a:lstStyle>
            <a:lvl1pPr algn="ctr" fontAlgn="auto">
              <a:spcBef>
                <a:spcPts val="0"/>
              </a:spcBef>
              <a:spcAft>
                <a:spcPts val="0"/>
              </a:spcAft>
              <a:defRPr sz="1000" b="1" i="0">
                <a:solidFill>
                  <a:srgbClr val="3D150A"/>
                </a:solidFill>
                <a:latin typeface="Verdana" panose="020B0604030504040204" pitchFamily="34" charset="0"/>
                <a:cs typeface="+mn-cs"/>
              </a:defRPr>
            </a:lvl1pPr>
          </a:lstStyle>
          <a:p>
            <a:pPr>
              <a:defRPr/>
            </a:pPr>
            <a:fld id="{898406C5-25FF-42FA-8996-FD4A664A6838}" type="slidenum">
              <a:rPr lang="en-US"/>
              <a:pPr>
                <a:defRPr/>
              </a:pPr>
              <a:t>‹#›</a:t>
            </a:fld>
            <a:endParaRPr lang="en-US" dirty="0"/>
          </a:p>
        </p:txBody>
      </p:sp>
    </p:spTree>
    <p:extLst>
      <p:ext uri="{BB962C8B-B14F-4D97-AF65-F5344CB8AC3E}">
        <p14:creationId xmlns:p14="http://schemas.microsoft.com/office/powerpoint/2010/main" val="2924936253"/>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102" name="Picture 6" descr="PowerPoint_Template_Titl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098" name="Rectangle 2"/>
          <p:cNvSpPr>
            <a:spLocks noGrp="1" noChangeArrowheads="1"/>
          </p:cNvSpPr>
          <p:nvPr>
            <p:ph type="ctrTitle"/>
          </p:nvPr>
        </p:nvSpPr>
        <p:spPr>
          <a:xfrm>
            <a:off x="989013" y="1652588"/>
            <a:ext cx="7531100" cy="650875"/>
          </a:xfrm>
        </p:spPr>
        <p:txBody>
          <a:bodyPr/>
          <a:lstStyle>
            <a:lvl1pPr>
              <a:defRPr/>
            </a:lvl1pPr>
          </a:lstStyle>
          <a:p>
            <a:pPr lvl="0"/>
            <a:r>
              <a:rPr lang="en-US" noProof="0" smtClean="0"/>
              <a:t>Click to edit Master title style</a:t>
            </a:r>
          </a:p>
        </p:txBody>
      </p:sp>
      <p:sp>
        <p:nvSpPr>
          <p:cNvPr id="4099" name="Rectangle 3"/>
          <p:cNvSpPr>
            <a:spLocks noGrp="1" noChangeArrowheads="1"/>
          </p:cNvSpPr>
          <p:nvPr>
            <p:ph type="subTitle" idx="1"/>
          </p:nvPr>
        </p:nvSpPr>
        <p:spPr>
          <a:xfrm>
            <a:off x="989013" y="2300288"/>
            <a:ext cx="7531100" cy="863600"/>
          </a:xfrm>
        </p:spPr>
        <p:txBody>
          <a:bodyPr/>
          <a:lstStyle>
            <a:lvl1pPr marL="0" indent="0">
              <a:buFont typeface="Wingdings" pitchFamily="2" charset="2"/>
              <a:buNone/>
              <a:defRPr>
                <a:solidFill>
                  <a:srgbClr val="D57632"/>
                </a:solidFill>
              </a:defRPr>
            </a:lvl1pPr>
          </a:lstStyle>
          <a:p>
            <a:pPr lvl="0"/>
            <a:r>
              <a:rPr lang="en-US" noProof="0" smtClean="0"/>
              <a:t>Click to edit Master subtitle style</a:t>
            </a:r>
          </a:p>
        </p:txBody>
      </p:sp>
      <p:sp>
        <p:nvSpPr>
          <p:cNvPr id="4100" name="Rectangle 4"/>
          <p:cNvSpPr>
            <a:spLocks noGrp="1" noChangeArrowheads="1"/>
          </p:cNvSpPr>
          <p:nvPr>
            <p:ph type="sldNum" sz="quarter" idx="4"/>
          </p:nvPr>
        </p:nvSpPr>
        <p:spPr>
          <a:xfrm>
            <a:off x="3744913" y="6273800"/>
            <a:ext cx="5048250" cy="249238"/>
          </a:xfrm>
        </p:spPr>
        <p:txBody>
          <a:bodyPr/>
          <a:lstStyle>
            <a:lvl1pPr>
              <a:defRPr sz="1100"/>
            </a:lvl1pPr>
          </a:lstStyle>
          <a:p>
            <a:fld id="{01472147-E737-40E5-8E83-BF0DC5E3475D}" type="slidenum">
              <a:rPr lang="en-US"/>
              <a:pPr/>
              <a:t>‹#›</a:t>
            </a:fld>
            <a:endParaRPr lang="en-US"/>
          </a:p>
        </p:txBody>
      </p:sp>
    </p:spTree>
    <p:extLst>
      <p:ext uri="{BB962C8B-B14F-4D97-AF65-F5344CB8AC3E}">
        <p14:creationId xmlns:p14="http://schemas.microsoft.com/office/powerpoint/2010/main" val="4202667099"/>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0CF2E9E9-07E0-4A3B-AF5E-30552D166478}" type="slidenum">
              <a:rPr lang="en-US"/>
              <a:pPr/>
              <a:t>‹#›</a:t>
            </a:fld>
            <a:endParaRPr lang="en-US"/>
          </a:p>
        </p:txBody>
      </p:sp>
    </p:spTree>
    <p:extLst>
      <p:ext uri="{BB962C8B-B14F-4D97-AF65-F5344CB8AC3E}">
        <p14:creationId xmlns:p14="http://schemas.microsoft.com/office/powerpoint/2010/main" val="140466645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EDABAEE9-23BB-4335-8692-6B7F6DA85A1A}" type="slidenum">
              <a:rPr lang="en-US"/>
              <a:pPr/>
              <a:t>‹#›</a:t>
            </a:fld>
            <a:endParaRPr lang="en-US"/>
          </a:p>
        </p:txBody>
      </p:sp>
    </p:spTree>
    <p:extLst>
      <p:ext uri="{BB962C8B-B14F-4D97-AF65-F5344CB8AC3E}">
        <p14:creationId xmlns:p14="http://schemas.microsoft.com/office/powerpoint/2010/main" val="213448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3293FA56-6A86-4AE2-B603-B0BF2A938984}" type="slidenum">
              <a:rPr lang="en-CA"/>
              <a:pPr/>
              <a:t>‹#›</a:t>
            </a:fld>
            <a:endParaRPr lang="en-CA"/>
          </a:p>
        </p:txBody>
      </p:sp>
    </p:spTree>
    <p:extLst>
      <p:ext uri="{BB962C8B-B14F-4D97-AF65-F5344CB8AC3E}">
        <p14:creationId xmlns:p14="http://schemas.microsoft.com/office/powerpoint/2010/main" val="13480161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39813" y="1633538"/>
            <a:ext cx="3787775"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979988" y="1633538"/>
            <a:ext cx="3789362"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D135A5BC-0BFB-42F4-BDB6-233A9E7DC6D1}" type="slidenum">
              <a:rPr lang="en-US"/>
              <a:pPr/>
              <a:t>‹#›</a:t>
            </a:fld>
            <a:endParaRPr lang="en-US"/>
          </a:p>
        </p:txBody>
      </p:sp>
    </p:spTree>
    <p:extLst>
      <p:ext uri="{BB962C8B-B14F-4D97-AF65-F5344CB8AC3E}">
        <p14:creationId xmlns:p14="http://schemas.microsoft.com/office/powerpoint/2010/main" val="29634840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4339AA8E-F843-4CF9-B1DD-7284E4109E83}" type="slidenum">
              <a:rPr lang="en-US"/>
              <a:pPr/>
              <a:t>‹#›</a:t>
            </a:fld>
            <a:endParaRPr lang="en-US"/>
          </a:p>
        </p:txBody>
      </p:sp>
    </p:spTree>
    <p:extLst>
      <p:ext uri="{BB962C8B-B14F-4D97-AF65-F5344CB8AC3E}">
        <p14:creationId xmlns:p14="http://schemas.microsoft.com/office/powerpoint/2010/main" val="36760890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69DACFBC-3A8B-4C48-B5B3-0FECAE813CAF}" type="slidenum">
              <a:rPr lang="en-US"/>
              <a:pPr/>
              <a:t>‹#›</a:t>
            </a:fld>
            <a:endParaRPr lang="en-US"/>
          </a:p>
        </p:txBody>
      </p:sp>
    </p:spTree>
    <p:extLst>
      <p:ext uri="{BB962C8B-B14F-4D97-AF65-F5344CB8AC3E}">
        <p14:creationId xmlns:p14="http://schemas.microsoft.com/office/powerpoint/2010/main" val="31532512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D298B3D4-1890-48C1-B73D-67178856976A}" type="slidenum">
              <a:rPr lang="en-US"/>
              <a:pPr/>
              <a:t>‹#›</a:t>
            </a:fld>
            <a:endParaRPr lang="en-US"/>
          </a:p>
        </p:txBody>
      </p:sp>
    </p:spTree>
    <p:extLst>
      <p:ext uri="{BB962C8B-B14F-4D97-AF65-F5344CB8AC3E}">
        <p14:creationId xmlns:p14="http://schemas.microsoft.com/office/powerpoint/2010/main" val="15464996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602B371-6ECD-4327-B2C1-6F426E68DE53}" type="slidenum">
              <a:rPr lang="en-US"/>
              <a:pPr/>
              <a:t>‹#›</a:t>
            </a:fld>
            <a:endParaRPr lang="en-US"/>
          </a:p>
        </p:txBody>
      </p:sp>
    </p:spTree>
    <p:extLst>
      <p:ext uri="{BB962C8B-B14F-4D97-AF65-F5344CB8AC3E}">
        <p14:creationId xmlns:p14="http://schemas.microsoft.com/office/powerpoint/2010/main" val="321939402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E3CAA37F-DE4F-4B60-8C64-8AEECE53EA90}" type="slidenum">
              <a:rPr lang="en-US"/>
              <a:pPr/>
              <a:t>‹#›</a:t>
            </a:fld>
            <a:endParaRPr lang="en-US"/>
          </a:p>
        </p:txBody>
      </p:sp>
    </p:spTree>
    <p:extLst>
      <p:ext uri="{BB962C8B-B14F-4D97-AF65-F5344CB8AC3E}">
        <p14:creationId xmlns:p14="http://schemas.microsoft.com/office/powerpoint/2010/main" val="68446992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A8291EB0-6727-4B37-ABF0-F2415FCE9B2B}" type="slidenum">
              <a:rPr lang="en-US"/>
              <a:pPr/>
              <a:t>‹#›</a:t>
            </a:fld>
            <a:endParaRPr lang="en-US"/>
          </a:p>
        </p:txBody>
      </p:sp>
    </p:spTree>
    <p:extLst>
      <p:ext uri="{BB962C8B-B14F-4D97-AF65-F5344CB8AC3E}">
        <p14:creationId xmlns:p14="http://schemas.microsoft.com/office/powerpoint/2010/main" val="107117303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7363" y="504825"/>
            <a:ext cx="1931987" cy="57531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1039813" y="504825"/>
            <a:ext cx="5645150" cy="57531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Slide Number Placeholder 3"/>
          <p:cNvSpPr>
            <a:spLocks noGrp="1"/>
          </p:cNvSpPr>
          <p:nvPr>
            <p:ph type="sldNum" sz="quarter" idx="10"/>
          </p:nvPr>
        </p:nvSpPr>
        <p:spPr/>
        <p:txBody>
          <a:bodyPr/>
          <a:lstStyle>
            <a:lvl1pPr>
              <a:defRPr/>
            </a:lvl1pPr>
          </a:lstStyle>
          <a:p>
            <a:fld id="{32A0E1FE-A99A-4B93-8800-DE1FBCAD2ECB}" type="slidenum">
              <a:rPr lang="en-US"/>
              <a:pPr/>
              <a:t>‹#›</a:t>
            </a:fld>
            <a:endParaRPr lang="en-US"/>
          </a:p>
        </p:txBody>
      </p:sp>
    </p:spTree>
    <p:extLst>
      <p:ext uri="{BB962C8B-B14F-4D97-AF65-F5344CB8AC3E}">
        <p14:creationId xmlns:p14="http://schemas.microsoft.com/office/powerpoint/2010/main" val="238992823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39813" y="504825"/>
            <a:ext cx="7729537" cy="1087438"/>
          </a:xfrm>
        </p:spPr>
        <p:txBody>
          <a:bodyPr/>
          <a:lstStyle/>
          <a:p>
            <a:r>
              <a:rPr lang="en-US" smtClean="0"/>
              <a:t>Click to edit Master title style</a:t>
            </a:r>
            <a:endParaRPr lang="en-CA"/>
          </a:p>
        </p:txBody>
      </p:sp>
      <p:sp>
        <p:nvSpPr>
          <p:cNvPr id="3" name="Text Placeholder 2"/>
          <p:cNvSpPr>
            <a:spLocks noGrp="1"/>
          </p:cNvSpPr>
          <p:nvPr>
            <p:ph type="body" sz="half" idx="1"/>
          </p:nvPr>
        </p:nvSpPr>
        <p:spPr>
          <a:xfrm>
            <a:off x="1039813" y="1633538"/>
            <a:ext cx="3787775" cy="4624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979988" y="1633538"/>
            <a:ext cx="3789362" cy="46243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a:xfrm>
            <a:off x="8564563" y="6416675"/>
            <a:ext cx="406400" cy="244475"/>
          </a:xfrm>
        </p:spPr>
        <p:txBody>
          <a:bodyPr/>
          <a:lstStyle>
            <a:lvl1pPr>
              <a:defRPr/>
            </a:lvl1pPr>
          </a:lstStyle>
          <a:p>
            <a:fld id="{ED6789D3-0EBC-4206-BA12-C6CE3910B791}" type="slidenum">
              <a:rPr lang="en-US"/>
              <a:pPr/>
              <a:t>‹#›</a:t>
            </a:fld>
            <a:endParaRPr lang="en-US"/>
          </a:p>
        </p:txBody>
      </p:sp>
    </p:spTree>
    <p:extLst>
      <p:ext uri="{BB962C8B-B14F-4D97-AF65-F5344CB8AC3E}">
        <p14:creationId xmlns:p14="http://schemas.microsoft.com/office/powerpoint/2010/main" val="702477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3"/>
          <p:cNvSpPr>
            <a:spLocks noGrp="1"/>
          </p:cNvSpPr>
          <p:nvPr>
            <p:ph type="sldNum" sz="quarter" idx="10"/>
          </p:nvPr>
        </p:nvSpPr>
        <p:spPr/>
        <p:txBody>
          <a:bodyPr/>
          <a:lstStyle>
            <a:lvl1pPr>
              <a:defRPr/>
            </a:lvl1pPr>
          </a:lstStyle>
          <a:p>
            <a:fld id="{DE0DDE5F-30C2-4F0F-8329-B5F124FE7541}" type="slidenum">
              <a:rPr lang="en-CA"/>
              <a:pPr/>
              <a:t>‹#›</a:t>
            </a:fld>
            <a:endParaRPr lang="en-CA"/>
          </a:p>
        </p:txBody>
      </p:sp>
    </p:spTree>
    <p:extLst>
      <p:ext uri="{BB962C8B-B14F-4D97-AF65-F5344CB8AC3E}">
        <p14:creationId xmlns:p14="http://schemas.microsoft.com/office/powerpoint/2010/main" val="20865561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1039813" y="1633538"/>
            <a:ext cx="3787775"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979988" y="1633538"/>
            <a:ext cx="3789362" cy="4624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Slide Number Placeholder 4"/>
          <p:cNvSpPr>
            <a:spLocks noGrp="1"/>
          </p:cNvSpPr>
          <p:nvPr>
            <p:ph type="sldNum" sz="quarter" idx="10"/>
          </p:nvPr>
        </p:nvSpPr>
        <p:spPr/>
        <p:txBody>
          <a:bodyPr/>
          <a:lstStyle>
            <a:lvl1pPr>
              <a:defRPr/>
            </a:lvl1pPr>
          </a:lstStyle>
          <a:p>
            <a:fld id="{1295A623-79FD-4623-89CD-F63BD6DEAF63}" type="slidenum">
              <a:rPr lang="en-CA"/>
              <a:pPr/>
              <a:t>‹#›</a:t>
            </a:fld>
            <a:endParaRPr lang="en-CA"/>
          </a:p>
        </p:txBody>
      </p:sp>
    </p:spTree>
    <p:extLst>
      <p:ext uri="{BB962C8B-B14F-4D97-AF65-F5344CB8AC3E}">
        <p14:creationId xmlns:p14="http://schemas.microsoft.com/office/powerpoint/2010/main" val="31513898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Slide Number Placeholder 6"/>
          <p:cNvSpPr>
            <a:spLocks noGrp="1"/>
          </p:cNvSpPr>
          <p:nvPr>
            <p:ph type="sldNum" sz="quarter" idx="10"/>
          </p:nvPr>
        </p:nvSpPr>
        <p:spPr/>
        <p:txBody>
          <a:bodyPr/>
          <a:lstStyle>
            <a:lvl1pPr>
              <a:defRPr/>
            </a:lvl1pPr>
          </a:lstStyle>
          <a:p>
            <a:fld id="{9024053E-AF26-4854-A4FD-BF2E24DAD7CD}" type="slidenum">
              <a:rPr lang="en-CA"/>
              <a:pPr/>
              <a:t>‹#›</a:t>
            </a:fld>
            <a:endParaRPr lang="en-CA"/>
          </a:p>
        </p:txBody>
      </p:sp>
    </p:spTree>
    <p:extLst>
      <p:ext uri="{BB962C8B-B14F-4D97-AF65-F5344CB8AC3E}">
        <p14:creationId xmlns:p14="http://schemas.microsoft.com/office/powerpoint/2010/main" val="28414636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Slide Number Placeholder 2"/>
          <p:cNvSpPr>
            <a:spLocks noGrp="1"/>
          </p:cNvSpPr>
          <p:nvPr>
            <p:ph type="sldNum" sz="quarter" idx="10"/>
          </p:nvPr>
        </p:nvSpPr>
        <p:spPr/>
        <p:txBody>
          <a:bodyPr/>
          <a:lstStyle>
            <a:lvl1pPr>
              <a:defRPr/>
            </a:lvl1pPr>
          </a:lstStyle>
          <a:p>
            <a:fld id="{C21E9679-B64F-44CC-AE47-4374EB1514ED}" type="slidenum">
              <a:rPr lang="en-CA"/>
              <a:pPr/>
              <a:t>‹#›</a:t>
            </a:fld>
            <a:endParaRPr lang="en-CA"/>
          </a:p>
        </p:txBody>
      </p:sp>
    </p:spTree>
    <p:extLst>
      <p:ext uri="{BB962C8B-B14F-4D97-AF65-F5344CB8AC3E}">
        <p14:creationId xmlns:p14="http://schemas.microsoft.com/office/powerpoint/2010/main" val="21339617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4A2504DA-50D5-4262-B6C6-2C74089962E6}" type="slidenum">
              <a:rPr lang="en-CA"/>
              <a:pPr/>
              <a:t>‹#›</a:t>
            </a:fld>
            <a:endParaRPr lang="en-CA"/>
          </a:p>
        </p:txBody>
      </p:sp>
    </p:spTree>
    <p:extLst>
      <p:ext uri="{BB962C8B-B14F-4D97-AF65-F5344CB8AC3E}">
        <p14:creationId xmlns:p14="http://schemas.microsoft.com/office/powerpoint/2010/main" val="663904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7069A1F-25A7-4E5C-A644-DC5FC7804A7E}" type="slidenum">
              <a:rPr lang="en-CA"/>
              <a:pPr/>
              <a:t>‹#›</a:t>
            </a:fld>
            <a:endParaRPr lang="en-CA"/>
          </a:p>
        </p:txBody>
      </p:sp>
    </p:spTree>
    <p:extLst>
      <p:ext uri="{BB962C8B-B14F-4D97-AF65-F5344CB8AC3E}">
        <p14:creationId xmlns:p14="http://schemas.microsoft.com/office/powerpoint/2010/main" val="1076375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4"/>
          <p:cNvSpPr>
            <a:spLocks noGrp="1"/>
          </p:cNvSpPr>
          <p:nvPr>
            <p:ph type="sldNum" sz="quarter" idx="10"/>
          </p:nvPr>
        </p:nvSpPr>
        <p:spPr/>
        <p:txBody>
          <a:bodyPr/>
          <a:lstStyle>
            <a:lvl1pPr>
              <a:defRPr/>
            </a:lvl1pPr>
          </a:lstStyle>
          <a:p>
            <a:fld id="{514B4421-6462-42A0-90AC-ADDCFC817F42}" type="slidenum">
              <a:rPr lang="en-CA"/>
              <a:pPr/>
              <a:t>‹#›</a:t>
            </a:fld>
            <a:endParaRPr lang="en-CA"/>
          </a:p>
        </p:txBody>
      </p:sp>
    </p:spTree>
    <p:extLst>
      <p:ext uri="{BB962C8B-B14F-4D97-AF65-F5344CB8AC3E}">
        <p14:creationId xmlns:p14="http://schemas.microsoft.com/office/powerpoint/2010/main" val="374928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vmlDrawing" Target="../drawings/vmlDrawing1.v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oleObject" Target="../embeddings/oleObject1.bin"/><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theme" Target="../theme/theme2.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image" Target="../media/image1.png"/><Relationship Id="rId2" Type="http://schemas.openxmlformats.org/officeDocument/2006/relationships/slideLayout" Target="../slideLayouts/slideLayout18.xml"/><Relationship Id="rId16" Type="http://schemas.openxmlformats.org/officeDocument/2006/relationships/oleObject" Target="../embeddings/oleObject2.bin"/><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2.png"/><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vmlDrawing" Target="../drawings/vmlDrawing2.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81" name="Picture 9" descr="PowerPoint_Template_Interio"/>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bwMode="auto">
          <a:xfrm>
            <a:off x="1039813" y="504825"/>
            <a:ext cx="7729537" cy="108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bodyPr>
          <a:lstStyle/>
          <a:p>
            <a:pPr lvl="0"/>
            <a:r>
              <a:rPr lang="en-US" smtClean="0"/>
              <a:t>Click to edit Master title style</a:t>
            </a:r>
            <a:endParaRPr lang="en-CA" smtClean="0"/>
          </a:p>
        </p:txBody>
      </p:sp>
      <p:sp>
        <p:nvSpPr>
          <p:cNvPr id="3075" name="Rectangle 3"/>
          <p:cNvSpPr>
            <a:spLocks noGrp="1" noChangeArrowheads="1"/>
          </p:cNvSpPr>
          <p:nvPr>
            <p:ph type="body" idx="1"/>
          </p:nvPr>
        </p:nvSpPr>
        <p:spPr bwMode="auto">
          <a:xfrm>
            <a:off x="1039813" y="1633538"/>
            <a:ext cx="7729537" cy="462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smtClean="0"/>
          </a:p>
        </p:txBody>
      </p:sp>
      <p:sp>
        <p:nvSpPr>
          <p:cNvPr id="3076" name="Rectangle 4"/>
          <p:cNvSpPr>
            <a:spLocks noGrp="1" noChangeArrowheads="1"/>
          </p:cNvSpPr>
          <p:nvPr>
            <p:ph type="sldNum" sz="quarter" idx="4"/>
          </p:nvPr>
        </p:nvSpPr>
        <p:spPr bwMode="auto">
          <a:xfrm>
            <a:off x="8564563" y="6416675"/>
            <a:ext cx="406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t" anchorCtr="0" compatLnSpc="1">
            <a:prstTxWarp prst="textNoShape">
              <a:avLst/>
            </a:prstTxWarp>
            <a:spAutoFit/>
          </a:bodyPr>
          <a:lstStyle>
            <a:lvl1pPr algn="r" defTabSz="915988">
              <a:defRPr sz="1000">
                <a:solidFill>
                  <a:srgbClr val="3D6982"/>
                </a:solidFill>
              </a:defRPr>
            </a:lvl1pPr>
          </a:lstStyle>
          <a:p>
            <a:fld id="{9210290C-86D4-4E2D-B9D6-E387FAB6AC27}" type="slidenum">
              <a:rPr lang="en-CA"/>
              <a:pPr/>
              <a:t>‹#›</a:t>
            </a:fld>
            <a:endParaRPr lang="en-CA"/>
          </a:p>
        </p:txBody>
      </p:sp>
      <p:sp>
        <p:nvSpPr>
          <p:cNvPr id="3077" name="Text Box 5"/>
          <p:cNvSpPr txBox="1">
            <a:spLocks noChangeArrowheads="1"/>
          </p:cNvSpPr>
          <p:nvPr/>
        </p:nvSpPr>
        <p:spPr bwMode="auto">
          <a:xfrm>
            <a:off x="4354513" y="6308725"/>
            <a:ext cx="3890962"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lvl1pPr defTabSz="915988">
              <a:defRPr>
                <a:solidFill>
                  <a:schemeClr val="tx1"/>
                </a:solidFill>
                <a:latin typeface="Arial" charset="0"/>
              </a:defRPr>
            </a:lvl1pPr>
            <a:lvl2pPr marL="455613" defTabSz="915988">
              <a:defRPr>
                <a:solidFill>
                  <a:schemeClr val="tx1"/>
                </a:solidFill>
                <a:latin typeface="Arial" charset="0"/>
              </a:defRPr>
            </a:lvl2pPr>
            <a:lvl3pPr marL="915988" defTabSz="915988">
              <a:defRPr>
                <a:solidFill>
                  <a:schemeClr val="tx1"/>
                </a:solidFill>
                <a:latin typeface="Arial" charset="0"/>
              </a:defRPr>
            </a:lvl3pPr>
            <a:lvl4pPr defTabSz="915988">
              <a:defRPr>
                <a:solidFill>
                  <a:schemeClr val="tx1"/>
                </a:solidFill>
                <a:latin typeface="Arial" charset="0"/>
              </a:defRPr>
            </a:lvl4pPr>
            <a:lvl5pPr defTabSz="915988">
              <a:defRPr>
                <a:solidFill>
                  <a:schemeClr val="tx1"/>
                </a:solidFill>
                <a:latin typeface="Arial" charset="0"/>
              </a:defRPr>
            </a:lvl5pPr>
            <a:lvl6pPr defTabSz="915988" fontAlgn="base">
              <a:spcBef>
                <a:spcPct val="0"/>
              </a:spcBef>
              <a:spcAft>
                <a:spcPct val="0"/>
              </a:spcAft>
              <a:defRPr>
                <a:solidFill>
                  <a:schemeClr val="tx1"/>
                </a:solidFill>
                <a:latin typeface="Arial" charset="0"/>
              </a:defRPr>
            </a:lvl6pPr>
            <a:lvl7pPr defTabSz="915988" fontAlgn="base">
              <a:spcBef>
                <a:spcPct val="0"/>
              </a:spcBef>
              <a:spcAft>
                <a:spcPct val="0"/>
              </a:spcAft>
              <a:defRPr>
                <a:solidFill>
                  <a:schemeClr val="tx1"/>
                </a:solidFill>
                <a:latin typeface="Arial" charset="0"/>
              </a:defRPr>
            </a:lvl7pPr>
            <a:lvl8pPr defTabSz="915988" fontAlgn="base">
              <a:spcBef>
                <a:spcPct val="0"/>
              </a:spcBef>
              <a:spcAft>
                <a:spcPct val="0"/>
              </a:spcAft>
              <a:defRPr>
                <a:solidFill>
                  <a:schemeClr val="tx1"/>
                </a:solidFill>
                <a:latin typeface="Arial" charset="0"/>
              </a:defRPr>
            </a:lvl8pPr>
            <a:lvl9pPr defTabSz="915988" fontAlgn="base">
              <a:spcBef>
                <a:spcPct val="0"/>
              </a:spcBef>
              <a:spcAft>
                <a:spcPct val="0"/>
              </a:spcAft>
              <a:defRPr>
                <a:solidFill>
                  <a:schemeClr val="tx1"/>
                </a:solidFill>
                <a:latin typeface="Arial" charset="0"/>
              </a:defRPr>
            </a:lvl9pPr>
          </a:lstStyle>
          <a:p>
            <a:pPr>
              <a:spcBef>
                <a:spcPct val="50000"/>
              </a:spcBef>
            </a:pPr>
            <a:endParaRPr lang="en-CA"/>
          </a:p>
        </p:txBody>
      </p:sp>
      <p:sp>
        <p:nvSpPr>
          <p:cNvPr id="3078" name="Text Box 6"/>
          <p:cNvSpPr txBox="1">
            <a:spLocks noChangeArrowheads="1"/>
          </p:cNvSpPr>
          <p:nvPr/>
        </p:nvSpPr>
        <p:spPr bwMode="auto">
          <a:xfrm>
            <a:off x="752475" y="6403975"/>
            <a:ext cx="7650163"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lvl1pPr defTabSz="915988">
              <a:defRPr>
                <a:solidFill>
                  <a:schemeClr val="tx1"/>
                </a:solidFill>
                <a:latin typeface="Arial" charset="0"/>
              </a:defRPr>
            </a:lvl1pPr>
            <a:lvl2pPr marL="455613" defTabSz="915988">
              <a:defRPr>
                <a:solidFill>
                  <a:schemeClr val="tx1"/>
                </a:solidFill>
                <a:latin typeface="Arial" charset="0"/>
              </a:defRPr>
            </a:lvl2pPr>
            <a:lvl3pPr marL="915988" defTabSz="915988">
              <a:defRPr>
                <a:solidFill>
                  <a:schemeClr val="tx1"/>
                </a:solidFill>
                <a:latin typeface="Arial" charset="0"/>
              </a:defRPr>
            </a:lvl3pPr>
            <a:lvl4pPr defTabSz="915988">
              <a:defRPr>
                <a:solidFill>
                  <a:schemeClr val="tx1"/>
                </a:solidFill>
                <a:latin typeface="Arial" charset="0"/>
              </a:defRPr>
            </a:lvl4pPr>
            <a:lvl5pPr defTabSz="915988">
              <a:defRPr>
                <a:solidFill>
                  <a:schemeClr val="tx1"/>
                </a:solidFill>
                <a:latin typeface="Arial" charset="0"/>
              </a:defRPr>
            </a:lvl5pPr>
            <a:lvl6pPr defTabSz="915988" fontAlgn="base">
              <a:spcBef>
                <a:spcPct val="0"/>
              </a:spcBef>
              <a:spcAft>
                <a:spcPct val="0"/>
              </a:spcAft>
              <a:defRPr>
                <a:solidFill>
                  <a:schemeClr val="tx1"/>
                </a:solidFill>
                <a:latin typeface="Arial" charset="0"/>
              </a:defRPr>
            </a:lvl6pPr>
            <a:lvl7pPr defTabSz="915988" fontAlgn="base">
              <a:spcBef>
                <a:spcPct val="0"/>
              </a:spcBef>
              <a:spcAft>
                <a:spcPct val="0"/>
              </a:spcAft>
              <a:defRPr>
                <a:solidFill>
                  <a:schemeClr val="tx1"/>
                </a:solidFill>
                <a:latin typeface="Arial" charset="0"/>
              </a:defRPr>
            </a:lvl7pPr>
            <a:lvl8pPr defTabSz="915988" fontAlgn="base">
              <a:spcBef>
                <a:spcPct val="0"/>
              </a:spcBef>
              <a:spcAft>
                <a:spcPct val="0"/>
              </a:spcAft>
              <a:defRPr>
                <a:solidFill>
                  <a:schemeClr val="tx1"/>
                </a:solidFill>
                <a:latin typeface="Arial" charset="0"/>
              </a:defRPr>
            </a:lvl8pPr>
            <a:lvl9pPr defTabSz="915988" fontAlgn="base">
              <a:spcBef>
                <a:spcPct val="0"/>
              </a:spcBef>
              <a:spcAft>
                <a:spcPct val="0"/>
              </a:spcAft>
              <a:defRPr>
                <a:solidFill>
                  <a:schemeClr val="tx1"/>
                </a:solidFill>
                <a:latin typeface="Arial" charset="0"/>
              </a:defRPr>
            </a:lvl9pPr>
          </a:lstStyle>
          <a:p>
            <a:pPr>
              <a:spcBef>
                <a:spcPct val="50000"/>
              </a:spcBef>
            </a:pPr>
            <a:r>
              <a:rPr lang="en-CA" sz="1100" dirty="0" smtClean="0">
                <a:solidFill>
                  <a:srgbClr val="3D6982"/>
                </a:solidFill>
              </a:rPr>
              <a:t>Office of the Chief</a:t>
            </a:r>
            <a:r>
              <a:rPr lang="en-CA" sz="1100" baseline="0" dirty="0" smtClean="0">
                <a:solidFill>
                  <a:srgbClr val="3D6982"/>
                </a:solidFill>
              </a:rPr>
              <a:t> Accountant</a:t>
            </a:r>
            <a:endParaRPr lang="en-CA" sz="1100" dirty="0">
              <a:solidFill>
                <a:srgbClr val="3D6982"/>
              </a:solidFill>
            </a:endParaRPr>
          </a:p>
        </p:txBody>
      </p:sp>
      <p:graphicFrame>
        <p:nvGraphicFramePr>
          <p:cNvPr id="3082" name="Object 10"/>
          <p:cNvGraphicFramePr>
            <a:graphicFrameLocks noChangeAspect="1"/>
          </p:cNvGraphicFramePr>
          <p:nvPr/>
        </p:nvGraphicFramePr>
        <p:xfrm>
          <a:off x="8594725" y="90488"/>
          <a:ext cx="452438" cy="466725"/>
        </p:xfrm>
        <a:graphic>
          <a:graphicData uri="http://schemas.openxmlformats.org/presentationml/2006/ole">
            <mc:AlternateContent xmlns:mc="http://schemas.openxmlformats.org/markup-compatibility/2006">
              <mc:Choice xmlns:v="urn:schemas-microsoft-com:vml" Requires="v">
                <p:oleObj spid="_x0000_s3247" name="Image" r:id="rId20" imgW="1049708" imgH="1084699" progId="">
                  <p:embed/>
                </p:oleObj>
              </mc:Choice>
              <mc:Fallback>
                <p:oleObj name="Image" r:id="rId20" imgW="1049708" imgH="1084699" progId="">
                  <p:embed/>
                  <p:pic>
                    <p:nvPicPr>
                      <p:cNvPr id="0" name="Picture 90"/>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8594725" y="90488"/>
                        <a:ext cx="452438" cy="46672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 id="2147483675" r:id="rId13"/>
    <p:sldLayoutId id="2147483676" r:id="rId14"/>
    <p:sldLayoutId id="2147483677" r:id="rId15"/>
    <p:sldLayoutId id="2147483679" r:id="rId16"/>
  </p:sldLayoutIdLst>
  <p:timing>
    <p:tnLst>
      <p:par>
        <p:cTn id="1" dur="indefinite" restart="never" nodeType="tmRoot"/>
      </p:par>
    </p:tnLst>
  </p:timing>
  <p:hf hdr="0" ftr="0" dt="0"/>
  <p:txStyles>
    <p:titleStyle>
      <a:lvl1pPr algn="l" defTabSz="915988" rtl="0" eaLnBrk="1" fontAlgn="base" hangingPunct="1">
        <a:spcBef>
          <a:spcPct val="0"/>
        </a:spcBef>
        <a:spcAft>
          <a:spcPct val="0"/>
        </a:spcAft>
        <a:defRPr sz="3200">
          <a:solidFill>
            <a:srgbClr val="3D6982"/>
          </a:solidFill>
          <a:latin typeface="+mj-lt"/>
          <a:ea typeface="+mj-ea"/>
          <a:cs typeface="+mj-cs"/>
        </a:defRPr>
      </a:lvl1pPr>
      <a:lvl2pPr algn="l" defTabSz="915988" rtl="0" eaLnBrk="1" fontAlgn="base" hangingPunct="1">
        <a:spcBef>
          <a:spcPct val="0"/>
        </a:spcBef>
        <a:spcAft>
          <a:spcPct val="0"/>
        </a:spcAft>
        <a:defRPr sz="3200">
          <a:solidFill>
            <a:srgbClr val="3D6982"/>
          </a:solidFill>
          <a:latin typeface="Verdana" pitchFamily="34" charset="0"/>
        </a:defRPr>
      </a:lvl2pPr>
      <a:lvl3pPr algn="l" defTabSz="915988" rtl="0" eaLnBrk="1" fontAlgn="base" hangingPunct="1">
        <a:spcBef>
          <a:spcPct val="0"/>
        </a:spcBef>
        <a:spcAft>
          <a:spcPct val="0"/>
        </a:spcAft>
        <a:defRPr sz="3200">
          <a:solidFill>
            <a:srgbClr val="3D6982"/>
          </a:solidFill>
          <a:latin typeface="Verdana" pitchFamily="34" charset="0"/>
        </a:defRPr>
      </a:lvl3pPr>
      <a:lvl4pPr algn="l" defTabSz="915988" rtl="0" eaLnBrk="1" fontAlgn="base" hangingPunct="1">
        <a:spcBef>
          <a:spcPct val="0"/>
        </a:spcBef>
        <a:spcAft>
          <a:spcPct val="0"/>
        </a:spcAft>
        <a:defRPr sz="3200">
          <a:solidFill>
            <a:srgbClr val="3D6982"/>
          </a:solidFill>
          <a:latin typeface="Verdana" pitchFamily="34" charset="0"/>
        </a:defRPr>
      </a:lvl4pPr>
      <a:lvl5pPr algn="l" defTabSz="915988" rtl="0" eaLnBrk="1" fontAlgn="base" hangingPunct="1">
        <a:spcBef>
          <a:spcPct val="0"/>
        </a:spcBef>
        <a:spcAft>
          <a:spcPct val="0"/>
        </a:spcAft>
        <a:defRPr sz="3200">
          <a:solidFill>
            <a:srgbClr val="3D6982"/>
          </a:solidFill>
          <a:latin typeface="Verdana" pitchFamily="34" charset="0"/>
        </a:defRPr>
      </a:lvl5pPr>
      <a:lvl6pPr marL="457200" algn="l" defTabSz="915988" rtl="0" eaLnBrk="1" fontAlgn="base" hangingPunct="1">
        <a:spcBef>
          <a:spcPct val="0"/>
        </a:spcBef>
        <a:spcAft>
          <a:spcPct val="0"/>
        </a:spcAft>
        <a:defRPr sz="3200">
          <a:solidFill>
            <a:srgbClr val="3D6982"/>
          </a:solidFill>
          <a:latin typeface="Verdana" pitchFamily="34" charset="0"/>
        </a:defRPr>
      </a:lvl6pPr>
      <a:lvl7pPr marL="914400" algn="l" defTabSz="915988" rtl="0" eaLnBrk="1" fontAlgn="base" hangingPunct="1">
        <a:spcBef>
          <a:spcPct val="0"/>
        </a:spcBef>
        <a:spcAft>
          <a:spcPct val="0"/>
        </a:spcAft>
        <a:defRPr sz="3200">
          <a:solidFill>
            <a:srgbClr val="3D6982"/>
          </a:solidFill>
          <a:latin typeface="Verdana" pitchFamily="34" charset="0"/>
        </a:defRPr>
      </a:lvl7pPr>
      <a:lvl8pPr marL="1371600" algn="l" defTabSz="915988" rtl="0" eaLnBrk="1" fontAlgn="base" hangingPunct="1">
        <a:spcBef>
          <a:spcPct val="0"/>
        </a:spcBef>
        <a:spcAft>
          <a:spcPct val="0"/>
        </a:spcAft>
        <a:defRPr sz="3200">
          <a:solidFill>
            <a:srgbClr val="3D6982"/>
          </a:solidFill>
          <a:latin typeface="Verdana" pitchFamily="34" charset="0"/>
        </a:defRPr>
      </a:lvl8pPr>
      <a:lvl9pPr marL="1828800" algn="l" defTabSz="915988" rtl="0" eaLnBrk="1" fontAlgn="base" hangingPunct="1">
        <a:spcBef>
          <a:spcPct val="0"/>
        </a:spcBef>
        <a:spcAft>
          <a:spcPct val="0"/>
        </a:spcAft>
        <a:defRPr sz="3200">
          <a:solidFill>
            <a:srgbClr val="3D6982"/>
          </a:solidFill>
          <a:latin typeface="Verdana" pitchFamily="34" charset="0"/>
        </a:defRPr>
      </a:lvl9pPr>
    </p:titleStyle>
    <p:bodyStyle>
      <a:lvl1pPr marL="342900" indent="-342900" algn="l" defTabSz="915988" rtl="0" eaLnBrk="1" fontAlgn="base" hangingPunct="1">
        <a:lnSpc>
          <a:spcPct val="90000"/>
        </a:lnSpc>
        <a:spcBef>
          <a:spcPct val="20000"/>
        </a:spcBef>
        <a:spcAft>
          <a:spcPct val="15000"/>
        </a:spcAft>
        <a:buClr>
          <a:srgbClr val="D57632"/>
        </a:buClr>
        <a:buFont typeface="Wingdings" pitchFamily="2" charset="2"/>
        <a:buChar char="§"/>
        <a:defRPr sz="2800">
          <a:solidFill>
            <a:srgbClr val="333333"/>
          </a:solidFill>
          <a:latin typeface="+mn-lt"/>
          <a:ea typeface="+mn-ea"/>
          <a:cs typeface="+mn-cs"/>
        </a:defRPr>
      </a:lvl1pPr>
      <a:lvl2pPr marL="742950" indent="-287338" algn="l" defTabSz="915988" rtl="0" eaLnBrk="1" fontAlgn="base" hangingPunct="1">
        <a:spcBef>
          <a:spcPct val="0"/>
        </a:spcBef>
        <a:spcAft>
          <a:spcPct val="0"/>
        </a:spcAft>
        <a:buClr>
          <a:srgbClr val="3D6982"/>
        </a:buClr>
        <a:buSzPct val="70000"/>
        <a:buChar char="•"/>
        <a:defRPr sz="2600">
          <a:solidFill>
            <a:srgbClr val="333333"/>
          </a:solidFill>
          <a:latin typeface="+mn-lt"/>
        </a:defRPr>
      </a:lvl2pPr>
      <a:lvl3pPr marL="1143000" indent="-227013" algn="l" defTabSz="915988" rtl="0" eaLnBrk="1" fontAlgn="base" hangingPunct="1">
        <a:spcBef>
          <a:spcPct val="20000"/>
        </a:spcBef>
        <a:spcAft>
          <a:spcPct val="0"/>
        </a:spcAft>
        <a:buClr>
          <a:srgbClr val="3D6982"/>
        </a:buClr>
        <a:buSzPct val="70000"/>
        <a:buChar char="•"/>
        <a:defRPr sz="2400">
          <a:solidFill>
            <a:srgbClr val="333333"/>
          </a:solidFill>
          <a:latin typeface="+mn-lt"/>
        </a:defRPr>
      </a:lvl3pPr>
      <a:lvl4pPr marL="1598613" indent="-227013" algn="l" defTabSz="915988" rtl="0" eaLnBrk="1" fontAlgn="base" hangingPunct="1">
        <a:spcBef>
          <a:spcPct val="20000"/>
        </a:spcBef>
        <a:spcAft>
          <a:spcPct val="0"/>
        </a:spcAft>
        <a:buClr>
          <a:srgbClr val="3D6982"/>
        </a:buClr>
        <a:buSzPct val="70000"/>
        <a:buChar char="•"/>
        <a:defRPr sz="2200">
          <a:solidFill>
            <a:srgbClr val="333333"/>
          </a:solidFill>
          <a:latin typeface="+mn-lt"/>
        </a:defRPr>
      </a:lvl4pPr>
      <a:lvl5pPr marL="20574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5pPr>
      <a:lvl6pPr marL="25146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6pPr>
      <a:lvl7pPr marL="29718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7pPr>
      <a:lvl8pPr marL="34290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8pPr>
      <a:lvl9pPr marL="38862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3081" name="Picture 9" descr="PowerPoint_Template_Interio"/>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0" y="0"/>
            <a:ext cx="9144000" cy="6859588"/>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title"/>
          </p:nvPr>
        </p:nvSpPr>
        <p:spPr bwMode="auto">
          <a:xfrm>
            <a:off x="1039813" y="504825"/>
            <a:ext cx="7729537" cy="1087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1039813" y="1633538"/>
            <a:ext cx="7729537" cy="4624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076" name="Rectangle 4"/>
          <p:cNvSpPr>
            <a:spLocks noGrp="1" noChangeArrowheads="1"/>
          </p:cNvSpPr>
          <p:nvPr>
            <p:ph type="sldNum" sz="quarter" idx="4"/>
          </p:nvPr>
        </p:nvSpPr>
        <p:spPr bwMode="auto">
          <a:xfrm>
            <a:off x="8564563" y="6416675"/>
            <a:ext cx="4064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t" anchorCtr="0" compatLnSpc="1">
            <a:prstTxWarp prst="textNoShape">
              <a:avLst/>
            </a:prstTxWarp>
            <a:spAutoFit/>
          </a:bodyPr>
          <a:lstStyle>
            <a:lvl1pPr algn="r" defTabSz="915988">
              <a:defRPr sz="1000" u="none">
                <a:solidFill>
                  <a:srgbClr val="3D6982"/>
                </a:solidFill>
              </a:defRPr>
            </a:lvl1pPr>
          </a:lstStyle>
          <a:p>
            <a:fld id="{A30B14F8-0413-4938-9710-7A5D490684FC}" type="slidenum">
              <a:rPr lang="en-US" smtClean="0"/>
              <a:pPr/>
              <a:t>‹#›</a:t>
            </a:fld>
            <a:endParaRPr lang="en-US" smtClean="0"/>
          </a:p>
        </p:txBody>
      </p:sp>
      <p:sp>
        <p:nvSpPr>
          <p:cNvPr id="3077" name="Text Box 5"/>
          <p:cNvSpPr txBox="1">
            <a:spLocks noChangeArrowheads="1"/>
          </p:cNvSpPr>
          <p:nvPr/>
        </p:nvSpPr>
        <p:spPr bwMode="auto">
          <a:xfrm>
            <a:off x="4354513" y="6308725"/>
            <a:ext cx="3890962" cy="361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lvl1pPr defTabSz="915988">
              <a:defRPr>
                <a:solidFill>
                  <a:schemeClr val="tx1"/>
                </a:solidFill>
                <a:latin typeface="Arial" charset="0"/>
              </a:defRPr>
            </a:lvl1pPr>
            <a:lvl2pPr marL="455613" defTabSz="915988">
              <a:defRPr>
                <a:solidFill>
                  <a:schemeClr val="tx1"/>
                </a:solidFill>
                <a:latin typeface="Arial" charset="0"/>
              </a:defRPr>
            </a:lvl2pPr>
            <a:lvl3pPr marL="915988" defTabSz="915988">
              <a:defRPr>
                <a:solidFill>
                  <a:schemeClr val="tx1"/>
                </a:solidFill>
                <a:latin typeface="Arial" charset="0"/>
              </a:defRPr>
            </a:lvl3pPr>
            <a:lvl4pPr defTabSz="915988">
              <a:defRPr>
                <a:solidFill>
                  <a:schemeClr val="tx1"/>
                </a:solidFill>
                <a:latin typeface="Arial" charset="0"/>
              </a:defRPr>
            </a:lvl4pPr>
            <a:lvl5pPr defTabSz="915988">
              <a:defRPr>
                <a:solidFill>
                  <a:schemeClr val="tx1"/>
                </a:solidFill>
                <a:latin typeface="Arial" charset="0"/>
              </a:defRPr>
            </a:lvl5pPr>
            <a:lvl6pPr defTabSz="915988" fontAlgn="base">
              <a:spcBef>
                <a:spcPct val="0"/>
              </a:spcBef>
              <a:spcAft>
                <a:spcPct val="0"/>
              </a:spcAft>
              <a:defRPr>
                <a:solidFill>
                  <a:schemeClr val="tx1"/>
                </a:solidFill>
                <a:latin typeface="Arial" charset="0"/>
              </a:defRPr>
            </a:lvl6pPr>
            <a:lvl7pPr defTabSz="915988" fontAlgn="base">
              <a:spcBef>
                <a:spcPct val="0"/>
              </a:spcBef>
              <a:spcAft>
                <a:spcPct val="0"/>
              </a:spcAft>
              <a:defRPr>
                <a:solidFill>
                  <a:schemeClr val="tx1"/>
                </a:solidFill>
                <a:latin typeface="Arial" charset="0"/>
              </a:defRPr>
            </a:lvl7pPr>
            <a:lvl8pPr defTabSz="915988" fontAlgn="base">
              <a:spcBef>
                <a:spcPct val="0"/>
              </a:spcBef>
              <a:spcAft>
                <a:spcPct val="0"/>
              </a:spcAft>
              <a:defRPr>
                <a:solidFill>
                  <a:schemeClr val="tx1"/>
                </a:solidFill>
                <a:latin typeface="Arial" charset="0"/>
              </a:defRPr>
            </a:lvl8pPr>
            <a:lvl9pPr defTabSz="915988" fontAlgn="base">
              <a:spcBef>
                <a:spcPct val="0"/>
              </a:spcBef>
              <a:spcAft>
                <a:spcPct val="0"/>
              </a:spcAft>
              <a:defRPr>
                <a:solidFill>
                  <a:schemeClr val="tx1"/>
                </a:solidFill>
                <a:latin typeface="Arial" charset="0"/>
              </a:defRPr>
            </a:lvl9pPr>
          </a:lstStyle>
          <a:p>
            <a:pPr>
              <a:spcBef>
                <a:spcPct val="50000"/>
              </a:spcBef>
            </a:pPr>
            <a:endParaRPr lang="en-CA" smtClean="0">
              <a:solidFill>
                <a:srgbClr val="000000"/>
              </a:solidFill>
            </a:endParaRPr>
          </a:p>
        </p:txBody>
      </p:sp>
      <p:sp>
        <p:nvSpPr>
          <p:cNvPr id="3078" name="Text Box 6"/>
          <p:cNvSpPr txBox="1">
            <a:spLocks noChangeArrowheads="1"/>
          </p:cNvSpPr>
          <p:nvPr/>
        </p:nvSpPr>
        <p:spPr bwMode="auto">
          <a:xfrm>
            <a:off x="752475" y="6403975"/>
            <a:ext cx="7650163" cy="26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433" tIns="45717" rIns="91433" bIns="45717">
            <a:spAutoFit/>
          </a:bodyPr>
          <a:lstStyle>
            <a:lvl1pPr defTabSz="915988">
              <a:defRPr>
                <a:solidFill>
                  <a:schemeClr val="tx1"/>
                </a:solidFill>
                <a:latin typeface="Arial" charset="0"/>
              </a:defRPr>
            </a:lvl1pPr>
            <a:lvl2pPr marL="455613" defTabSz="915988">
              <a:defRPr>
                <a:solidFill>
                  <a:schemeClr val="tx1"/>
                </a:solidFill>
                <a:latin typeface="Arial" charset="0"/>
              </a:defRPr>
            </a:lvl2pPr>
            <a:lvl3pPr marL="915988" defTabSz="915988">
              <a:defRPr>
                <a:solidFill>
                  <a:schemeClr val="tx1"/>
                </a:solidFill>
                <a:latin typeface="Arial" charset="0"/>
              </a:defRPr>
            </a:lvl3pPr>
            <a:lvl4pPr defTabSz="915988">
              <a:defRPr>
                <a:solidFill>
                  <a:schemeClr val="tx1"/>
                </a:solidFill>
                <a:latin typeface="Arial" charset="0"/>
              </a:defRPr>
            </a:lvl4pPr>
            <a:lvl5pPr defTabSz="915988">
              <a:defRPr>
                <a:solidFill>
                  <a:schemeClr val="tx1"/>
                </a:solidFill>
                <a:latin typeface="Arial" charset="0"/>
              </a:defRPr>
            </a:lvl5pPr>
            <a:lvl6pPr defTabSz="915988" fontAlgn="base">
              <a:spcBef>
                <a:spcPct val="0"/>
              </a:spcBef>
              <a:spcAft>
                <a:spcPct val="0"/>
              </a:spcAft>
              <a:defRPr>
                <a:solidFill>
                  <a:schemeClr val="tx1"/>
                </a:solidFill>
                <a:latin typeface="Arial" charset="0"/>
              </a:defRPr>
            </a:lvl6pPr>
            <a:lvl7pPr defTabSz="915988" fontAlgn="base">
              <a:spcBef>
                <a:spcPct val="0"/>
              </a:spcBef>
              <a:spcAft>
                <a:spcPct val="0"/>
              </a:spcAft>
              <a:defRPr>
                <a:solidFill>
                  <a:schemeClr val="tx1"/>
                </a:solidFill>
                <a:latin typeface="Arial" charset="0"/>
              </a:defRPr>
            </a:lvl7pPr>
            <a:lvl8pPr defTabSz="915988" fontAlgn="base">
              <a:spcBef>
                <a:spcPct val="0"/>
              </a:spcBef>
              <a:spcAft>
                <a:spcPct val="0"/>
              </a:spcAft>
              <a:defRPr>
                <a:solidFill>
                  <a:schemeClr val="tx1"/>
                </a:solidFill>
                <a:latin typeface="Arial" charset="0"/>
              </a:defRPr>
            </a:lvl8pPr>
            <a:lvl9pPr defTabSz="915988" fontAlgn="base">
              <a:spcBef>
                <a:spcPct val="0"/>
              </a:spcBef>
              <a:spcAft>
                <a:spcPct val="0"/>
              </a:spcAft>
              <a:defRPr>
                <a:solidFill>
                  <a:schemeClr val="tx1"/>
                </a:solidFill>
                <a:latin typeface="Arial" charset="0"/>
              </a:defRPr>
            </a:lvl9pPr>
          </a:lstStyle>
          <a:p>
            <a:pPr>
              <a:spcBef>
                <a:spcPct val="50000"/>
              </a:spcBef>
            </a:pPr>
            <a:endParaRPr lang="en-CA" sz="1100" smtClean="0">
              <a:solidFill>
                <a:srgbClr val="3D6982"/>
              </a:solidFill>
            </a:endParaRPr>
          </a:p>
        </p:txBody>
      </p:sp>
      <p:graphicFrame>
        <p:nvGraphicFramePr>
          <p:cNvPr id="3082" name="Object 10"/>
          <p:cNvGraphicFramePr>
            <a:graphicFrameLocks noChangeAspect="1"/>
          </p:cNvGraphicFramePr>
          <p:nvPr/>
        </p:nvGraphicFramePr>
        <p:xfrm>
          <a:off x="8594725" y="90488"/>
          <a:ext cx="452438" cy="466725"/>
        </p:xfrm>
        <a:graphic>
          <a:graphicData uri="http://schemas.openxmlformats.org/presentationml/2006/ole">
            <mc:AlternateContent xmlns:mc="http://schemas.openxmlformats.org/markup-compatibility/2006">
              <mc:Choice xmlns:v="urn:schemas-microsoft-com:vml" Requires="v">
                <p:oleObj spid="_x0000_s4247" name="Image" r:id="rId16" imgW="1049708" imgH="1084699" progId="">
                  <p:embed/>
                </p:oleObj>
              </mc:Choice>
              <mc:Fallback>
                <p:oleObj name="Image" r:id="rId16" imgW="1049708" imgH="1084699" progId="">
                  <p:embed/>
                  <p:pic>
                    <p:nvPicPr>
                      <p:cNvPr id="0" name="Picture 6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594725" y="90488"/>
                        <a:ext cx="452438" cy="466725"/>
                      </a:xfrm>
                      <a:prstGeom prst="rect">
                        <a:avLst/>
                      </a:prstGeom>
                      <a:noFill/>
                      <a:ln>
                        <a:noFill/>
                      </a:ln>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chemeClr val="tx1"/>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61338117"/>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Lst>
  <p:timing>
    <p:tnLst>
      <p:par>
        <p:cTn id="1" dur="indefinite" restart="never" nodeType="tmRoot"/>
      </p:par>
    </p:tnLst>
  </p:timing>
  <p:hf hdr="0" ftr="0" dt="0"/>
  <p:txStyles>
    <p:titleStyle>
      <a:lvl1pPr algn="l" defTabSz="915988" rtl="0" fontAlgn="base">
        <a:spcBef>
          <a:spcPct val="0"/>
        </a:spcBef>
        <a:spcAft>
          <a:spcPct val="0"/>
        </a:spcAft>
        <a:defRPr sz="3200">
          <a:solidFill>
            <a:srgbClr val="3D6982"/>
          </a:solidFill>
          <a:latin typeface="+mj-lt"/>
          <a:ea typeface="+mj-ea"/>
          <a:cs typeface="+mj-cs"/>
        </a:defRPr>
      </a:lvl1pPr>
      <a:lvl2pPr algn="l" defTabSz="915988" rtl="0" fontAlgn="base">
        <a:spcBef>
          <a:spcPct val="0"/>
        </a:spcBef>
        <a:spcAft>
          <a:spcPct val="0"/>
        </a:spcAft>
        <a:defRPr sz="3200">
          <a:solidFill>
            <a:srgbClr val="3D6982"/>
          </a:solidFill>
          <a:latin typeface="Verdana" pitchFamily="34" charset="0"/>
        </a:defRPr>
      </a:lvl2pPr>
      <a:lvl3pPr algn="l" defTabSz="915988" rtl="0" fontAlgn="base">
        <a:spcBef>
          <a:spcPct val="0"/>
        </a:spcBef>
        <a:spcAft>
          <a:spcPct val="0"/>
        </a:spcAft>
        <a:defRPr sz="3200">
          <a:solidFill>
            <a:srgbClr val="3D6982"/>
          </a:solidFill>
          <a:latin typeface="Verdana" pitchFamily="34" charset="0"/>
        </a:defRPr>
      </a:lvl3pPr>
      <a:lvl4pPr algn="l" defTabSz="915988" rtl="0" fontAlgn="base">
        <a:spcBef>
          <a:spcPct val="0"/>
        </a:spcBef>
        <a:spcAft>
          <a:spcPct val="0"/>
        </a:spcAft>
        <a:defRPr sz="3200">
          <a:solidFill>
            <a:srgbClr val="3D6982"/>
          </a:solidFill>
          <a:latin typeface="Verdana" pitchFamily="34" charset="0"/>
        </a:defRPr>
      </a:lvl4pPr>
      <a:lvl5pPr algn="l" defTabSz="915988" rtl="0" fontAlgn="base">
        <a:spcBef>
          <a:spcPct val="0"/>
        </a:spcBef>
        <a:spcAft>
          <a:spcPct val="0"/>
        </a:spcAft>
        <a:defRPr sz="3200">
          <a:solidFill>
            <a:srgbClr val="3D6982"/>
          </a:solidFill>
          <a:latin typeface="Verdana" pitchFamily="34" charset="0"/>
        </a:defRPr>
      </a:lvl5pPr>
      <a:lvl6pPr marL="457200" algn="l" defTabSz="915988" rtl="0" fontAlgn="base">
        <a:spcBef>
          <a:spcPct val="0"/>
        </a:spcBef>
        <a:spcAft>
          <a:spcPct val="0"/>
        </a:spcAft>
        <a:defRPr sz="3200">
          <a:solidFill>
            <a:srgbClr val="3D6982"/>
          </a:solidFill>
          <a:latin typeface="Verdana" pitchFamily="34" charset="0"/>
        </a:defRPr>
      </a:lvl6pPr>
      <a:lvl7pPr marL="914400" algn="l" defTabSz="915988" rtl="0" fontAlgn="base">
        <a:spcBef>
          <a:spcPct val="0"/>
        </a:spcBef>
        <a:spcAft>
          <a:spcPct val="0"/>
        </a:spcAft>
        <a:defRPr sz="3200">
          <a:solidFill>
            <a:srgbClr val="3D6982"/>
          </a:solidFill>
          <a:latin typeface="Verdana" pitchFamily="34" charset="0"/>
        </a:defRPr>
      </a:lvl7pPr>
      <a:lvl8pPr marL="1371600" algn="l" defTabSz="915988" rtl="0" fontAlgn="base">
        <a:spcBef>
          <a:spcPct val="0"/>
        </a:spcBef>
        <a:spcAft>
          <a:spcPct val="0"/>
        </a:spcAft>
        <a:defRPr sz="3200">
          <a:solidFill>
            <a:srgbClr val="3D6982"/>
          </a:solidFill>
          <a:latin typeface="Verdana" pitchFamily="34" charset="0"/>
        </a:defRPr>
      </a:lvl8pPr>
      <a:lvl9pPr marL="1828800" algn="l" defTabSz="915988" rtl="0" fontAlgn="base">
        <a:spcBef>
          <a:spcPct val="0"/>
        </a:spcBef>
        <a:spcAft>
          <a:spcPct val="0"/>
        </a:spcAft>
        <a:defRPr sz="3200">
          <a:solidFill>
            <a:srgbClr val="3D6982"/>
          </a:solidFill>
          <a:latin typeface="Verdana" pitchFamily="34" charset="0"/>
        </a:defRPr>
      </a:lvl9pPr>
    </p:titleStyle>
    <p:bodyStyle>
      <a:lvl1pPr marL="342900" indent="-342900" algn="l" defTabSz="915988" rtl="0" fontAlgn="base">
        <a:lnSpc>
          <a:spcPct val="90000"/>
        </a:lnSpc>
        <a:spcBef>
          <a:spcPct val="50000"/>
        </a:spcBef>
        <a:spcAft>
          <a:spcPct val="15000"/>
        </a:spcAft>
        <a:buClr>
          <a:srgbClr val="D57632"/>
        </a:buClr>
        <a:buFont typeface="Wingdings" pitchFamily="2" charset="2"/>
        <a:buChar char="§"/>
        <a:defRPr sz="2800">
          <a:solidFill>
            <a:srgbClr val="333333"/>
          </a:solidFill>
          <a:latin typeface="+mn-lt"/>
          <a:ea typeface="+mn-ea"/>
          <a:cs typeface="+mn-cs"/>
        </a:defRPr>
      </a:lvl1pPr>
      <a:lvl2pPr marL="742950" indent="-287338" algn="l" defTabSz="915988" rtl="0" fontAlgn="base">
        <a:spcBef>
          <a:spcPct val="0"/>
        </a:spcBef>
        <a:spcAft>
          <a:spcPct val="0"/>
        </a:spcAft>
        <a:buClr>
          <a:srgbClr val="3D6982"/>
        </a:buClr>
        <a:buSzPct val="70000"/>
        <a:buChar char="•"/>
        <a:defRPr sz="2600">
          <a:solidFill>
            <a:srgbClr val="333333"/>
          </a:solidFill>
          <a:latin typeface="+mn-lt"/>
        </a:defRPr>
      </a:lvl2pPr>
      <a:lvl3pPr marL="1143000" indent="-227013" algn="l" defTabSz="915988" rtl="0" fontAlgn="base">
        <a:spcBef>
          <a:spcPct val="20000"/>
        </a:spcBef>
        <a:spcAft>
          <a:spcPct val="0"/>
        </a:spcAft>
        <a:buClr>
          <a:srgbClr val="3D6982"/>
        </a:buClr>
        <a:buSzPct val="70000"/>
        <a:buChar char="•"/>
        <a:defRPr sz="2400">
          <a:solidFill>
            <a:srgbClr val="333333"/>
          </a:solidFill>
          <a:latin typeface="+mn-lt"/>
        </a:defRPr>
      </a:lvl3pPr>
      <a:lvl4pPr marL="1598613" indent="-227013" algn="l" defTabSz="915988" rtl="0" fontAlgn="base">
        <a:spcBef>
          <a:spcPct val="20000"/>
        </a:spcBef>
        <a:spcAft>
          <a:spcPct val="0"/>
        </a:spcAft>
        <a:buClr>
          <a:srgbClr val="3D6982"/>
        </a:buClr>
        <a:buSzPct val="70000"/>
        <a:buChar char="•"/>
        <a:defRPr sz="2200">
          <a:solidFill>
            <a:srgbClr val="333333"/>
          </a:solidFill>
          <a:latin typeface="+mn-lt"/>
        </a:defRPr>
      </a:lvl4pPr>
      <a:lvl5pPr marL="2057400" indent="-228600" algn="l" defTabSz="915988" rtl="0" fontAlgn="base">
        <a:spcBef>
          <a:spcPct val="20000"/>
        </a:spcBef>
        <a:spcAft>
          <a:spcPct val="0"/>
        </a:spcAft>
        <a:buClr>
          <a:srgbClr val="3D6982"/>
        </a:buClr>
        <a:buSzPct val="70000"/>
        <a:buChar char="•"/>
        <a:defRPr sz="2000">
          <a:solidFill>
            <a:srgbClr val="333333"/>
          </a:solidFill>
          <a:latin typeface="+mn-lt"/>
        </a:defRPr>
      </a:lvl5pPr>
      <a:lvl6pPr marL="2514600" indent="-228600" algn="l" defTabSz="915988" rtl="0" fontAlgn="base">
        <a:spcBef>
          <a:spcPct val="20000"/>
        </a:spcBef>
        <a:spcAft>
          <a:spcPct val="0"/>
        </a:spcAft>
        <a:buClr>
          <a:srgbClr val="3D6982"/>
        </a:buClr>
        <a:buSzPct val="70000"/>
        <a:buChar char="•"/>
        <a:defRPr sz="2000">
          <a:solidFill>
            <a:srgbClr val="333333"/>
          </a:solidFill>
          <a:latin typeface="+mn-lt"/>
        </a:defRPr>
      </a:lvl6pPr>
      <a:lvl7pPr marL="2971800" indent="-228600" algn="l" defTabSz="915988" rtl="0" fontAlgn="base">
        <a:spcBef>
          <a:spcPct val="20000"/>
        </a:spcBef>
        <a:spcAft>
          <a:spcPct val="0"/>
        </a:spcAft>
        <a:buClr>
          <a:srgbClr val="3D6982"/>
        </a:buClr>
        <a:buSzPct val="70000"/>
        <a:buChar char="•"/>
        <a:defRPr sz="2000">
          <a:solidFill>
            <a:srgbClr val="333333"/>
          </a:solidFill>
          <a:latin typeface="+mn-lt"/>
        </a:defRPr>
      </a:lvl7pPr>
      <a:lvl8pPr marL="3429000" indent="-228600" algn="l" defTabSz="915988" rtl="0" fontAlgn="base">
        <a:spcBef>
          <a:spcPct val="20000"/>
        </a:spcBef>
        <a:spcAft>
          <a:spcPct val="0"/>
        </a:spcAft>
        <a:buClr>
          <a:srgbClr val="3D6982"/>
        </a:buClr>
        <a:buSzPct val="70000"/>
        <a:buChar char="•"/>
        <a:defRPr sz="2000">
          <a:solidFill>
            <a:srgbClr val="333333"/>
          </a:solidFill>
          <a:latin typeface="+mn-lt"/>
        </a:defRPr>
      </a:lvl8pPr>
      <a:lvl9pPr marL="3886200" indent="-228600" algn="l" defTabSz="915988" rtl="0" fontAlgn="base">
        <a:spcBef>
          <a:spcPct val="20000"/>
        </a:spcBef>
        <a:spcAft>
          <a:spcPct val="0"/>
        </a:spcAft>
        <a:buClr>
          <a:srgbClr val="3D6982"/>
        </a:buClr>
        <a:buSzPct val="70000"/>
        <a:buChar char="•"/>
        <a:defRPr sz="2000">
          <a:solidFill>
            <a:srgbClr val="333333"/>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5.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endParaRPr lang="en-US" smtClean="0"/>
          </a:p>
        </p:txBody>
      </p:sp>
      <p:sp>
        <p:nvSpPr>
          <p:cNvPr id="4099" name="Rectangle 3"/>
          <p:cNvSpPr>
            <a:spLocks noGrp="1" noChangeArrowheads="1"/>
          </p:cNvSpPr>
          <p:nvPr>
            <p:ph type="body" idx="1"/>
          </p:nvPr>
        </p:nvSpPr>
        <p:spPr/>
        <p:txBody>
          <a:bodyPr/>
          <a:lstStyle/>
          <a:p>
            <a:endParaRPr lang="en-US" smtClean="0"/>
          </a:p>
        </p:txBody>
      </p:sp>
      <p:pic>
        <p:nvPicPr>
          <p:cNvPr id="4100" name="Picture 5" descr="PowerPoint_Template_Cove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9144000" cy="687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Rectangle 2"/>
          <p:cNvSpPr>
            <a:spLocks noChangeArrowheads="1"/>
          </p:cNvSpPr>
          <p:nvPr/>
        </p:nvSpPr>
        <p:spPr bwMode="auto">
          <a:xfrm>
            <a:off x="1088571" y="1341438"/>
            <a:ext cx="7590292" cy="1711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3" tIns="45717" rIns="91433" bIns="45717" anchor="ctr"/>
          <a:lstStyle/>
          <a:p>
            <a:pPr defTabSz="512763"/>
            <a:r>
              <a:rPr lang="en-CA" sz="3400" dirty="0" smtClean="0">
                <a:solidFill>
                  <a:schemeClr val="bg1"/>
                </a:solidFill>
                <a:latin typeface="Verdana" pitchFamily="34" charset="0"/>
              </a:rPr>
              <a:t>Development of Skepticism:</a:t>
            </a:r>
          </a:p>
          <a:p>
            <a:pPr defTabSz="512763"/>
            <a:endParaRPr lang="en-US" sz="2000" dirty="0">
              <a:solidFill>
                <a:schemeClr val="bg1"/>
              </a:solidFill>
              <a:latin typeface="Verdana" pitchFamily="34" charset="0"/>
            </a:endParaRPr>
          </a:p>
          <a:p>
            <a:pPr defTabSz="512763"/>
            <a:r>
              <a:rPr lang="en-US" sz="3400" dirty="0" smtClean="0">
                <a:solidFill>
                  <a:schemeClr val="bg1"/>
                </a:solidFill>
                <a:latin typeface="Verdana" pitchFamily="34" charset="0"/>
              </a:rPr>
              <a:t>A Regulatory Perspective</a:t>
            </a:r>
            <a:endParaRPr lang="en-CA" sz="3400" dirty="0" smtClean="0">
              <a:solidFill>
                <a:schemeClr val="bg1"/>
              </a:solidFill>
              <a:latin typeface="Verdana" pitchFamily="34" charset="0"/>
            </a:endParaRPr>
          </a:p>
          <a:p>
            <a:pPr algn="ctr" defTabSz="512763"/>
            <a:endParaRPr lang="en-CA" sz="3400" dirty="0">
              <a:solidFill>
                <a:schemeClr val="bg1"/>
              </a:solidFill>
              <a:latin typeface="Verdana" pitchFamily="34" charset="0"/>
            </a:endParaRPr>
          </a:p>
        </p:txBody>
      </p:sp>
      <p:sp>
        <p:nvSpPr>
          <p:cNvPr id="4102" name="Text Box 8"/>
          <p:cNvSpPr txBox="1">
            <a:spLocks noChangeArrowheads="1"/>
          </p:cNvSpPr>
          <p:nvPr/>
        </p:nvSpPr>
        <p:spPr bwMode="auto">
          <a:xfrm>
            <a:off x="4146550" y="3443116"/>
            <a:ext cx="499745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200">
                <a:solidFill>
                  <a:schemeClr val="tx1"/>
                </a:solidFill>
                <a:latin typeface="Arial" charset="0"/>
              </a:defRPr>
            </a:lvl1pPr>
            <a:lvl2pPr marL="742950" indent="-285750" eaLnBrk="0" hangingPunct="0">
              <a:defRPr sz="1200">
                <a:solidFill>
                  <a:schemeClr val="tx1"/>
                </a:solidFill>
                <a:latin typeface="Arial" charset="0"/>
              </a:defRPr>
            </a:lvl2pPr>
            <a:lvl3pPr marL="1143000" indent="-228600" eaLnBrk="0" hangingPunct="0">
              <a:defRPr sz="1200">
                <a:solidFill>
                  <a:schemeClr val="tx1"/>
                </a:solidFill>
                <a:latin typeface="Arial" charset="0"/>
              </a:defRPr>
            </a:lvl3pPr>
            <a:lvl4pPr marL="1600200" indent="-228600" eaLnBrk="0" hangingPunct="0">
              <a:defRPr sz="1200">
                <a:solidFill>
                  <a:schemeClr val="tx1"/>
                </a:solidFill>
                <a:latin typeface="Arial" charset="0"/>
              </a:defRPr>
            </a:lvl4pPr>
            <a:lvl5pPr marL="2057400" indent="-228600" eaLnBrk="0" hangingPunct="0">
              <a:defRPr sz="1200">
                <a:solidFill>
                  <a:schemeClr val="tx1"/>
                </a:solidFill>
                <a:latin typeface="Arial" charset="0"/>
              </a:defRPr>
            </a:lvl5pPr>
            <a:lvl6pPr marL="2514600" indent="-228600" algn="ctr" eaLnBrk="0" fontAlgn="base" hangingPunct="0">
              <a:spcBef>
                <a:spcPct val="0"/>
              </a:spcBef>
              <a:spcAft>
                <a:spcPct val="0"/>
              </a:spcAft>
              <a:defRPr sz="1200">
                <a:solidFill>
                  <a:schemeClr val="tx1"/>
                </a:solidFill>
                <a:latin typeface="Arial" charset="0"/>
              </a:defRPr>
            </a:lvl6pPr>
            <a:lvl7pPr marL="2971800" indent="-228600" algn="ctr" eaLnBrk="0" fontAlgn="base" hangingPunct="0">
              <a:spcBef>
                <a:spcPct val="0"/>
              </a:spcBef>
              <a:spcAft>
                <a:spcPct val="0"/>
              </a:spcAft>
              <a:defRPr sz="1200">
                <a:solidFill>
                  <a:schemeClr val="tx1"/>
                </a:solidFill>
                <a:latin typeface="Arial" charset="0"/>
              </a:defRPr>
            </a:lvl7pPr>
            <a:lvl8pPr marL="3429000" indent="-228600" algn="ctr" eaLnBrk="0" fontAlgn="base" hangingPunct="0">
              <a:spcBef>
                <a:spcPct val="0"/>
              </a:spcBef>
              <a:spcAft>
                <a:spcPct val="0"/>
              </a:spcAft>
              <a:defRPr sz="1200">
                <a:solidFill>
                  <a:schemeClr val="tx1"/>
                </a:solidFill>
                <a:latin typeface="Arial" charset="0"/>
              </a:defRPr>
            </a:lvl8pPr>
            <a:lvl9pPr marL="3886200" indent="-228600" algn="ctr" eaLnBrk="0" fontAlgn="base" hangingPunct="0">
              <a:spcBef>
                <a:spcPct val="0"/>
              </a:spcBef>
              <a:spcAft>
                <a:spcPct val="0"/>
              </a:spcAft>
              <a:defRPr sz="1200">
                <a:solidFill>
                  <a:schemeClr val="tx1"/>
                </a:solidFill>
                <a:latin typeface="Arial" charset="0"/>
              </a:defRPr>
            </a:lvl9pPr>
          </a:lstStyle>
          <a:p>
            <a:pPr algn="l" eaLnBrk="1" hangingPunct="1"/>
            <a:endParaRPr lang="en-US" sz="2000" dirty="0" smtClean="0">
              <a:solidFill>
                <a:schemeClr val="bg1"/>
              </a:solidFill>
            </a:endParaRPr>
          </a:p>
          <a:p>
            <a:pPr algn="l" eaLnBrk="1" hangingPunct="1"/>
            <a:r>
              <a:rPr lang="en-US" sz="2000" dirty="0" smtClean="0">
                <a:solidFill>
                  <a:schemeClr val="bg1"/>
                </a:solidFill>
              </a:rPr>
              <a:t>Mark Pinch, Associate Chief Accountant</a:t>
            </a:r>
            <a:endParaRPr lang="en-CA" sz="2000" dirty="0">
              <a:solidFill>
                <a:schemeClr val="bg1"/>
              </a:solidFill>
            </a:endParaRPr>
          </a:p>
          <a:p>
            <a:pPr algn="l" eaLnBrk="1" hangingPunct="1"/>
            <a:endParaRPr lang="en-CA" sz="2000" dirty="0">
              <a:solidFill>
                <a:schemeClr val="bg1"/>
              </a:solidFill>
            </a:endParaRPr>
          </a:p>
        </p:txBody>
      </p:sp>
      <p:sp>
        <p:nvSpPr>
          <p:cNvPr id="2" name="Slide Number Placeholder 1"/>
          <p:cNvSpPr>
            <a:spLocks noGrp="1"/>
          </p:cNvSpPr>
          <p:nvPr>
            <p:ph type="sldNum" sz="quarter" idx="10"/>
          </p:nvPr>
        </p:nvSpPr>
        <p:spPr/>
        <p:txBody>
          <a:bodyPr/>
          <a:lstStyle/>
          <a:p>
            <a:fld id="{3293FA56-6A86-4AE2-B603-B0BF2A938984}" type="slidenum">
              <a:rPr lang="en-CA" smtClean="0"/>
              <a:pPr/>
              <a:t>1</a:t>
            </a:fld>
            <a:endParaRPr lang="en-CA"/>
          </a:p>
        </p:txBody>
      </p:sp>
    </p:spTree>
    <p:extLst>
      <p:ext uri="{BB962C8B-B14F-4D97-AF65-F5344CB8AC3E}">
        <p14:creationId xmlns:p14="http://schemas.microsoft.com/office/powerpoint/2010/main" val="15231604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83770" y="238135"/>
            <a:ext cx="7904526" cy="942805"/>
          </a:xfrm>
        </p:spPr>
        <p:txBody>
          <a:bodyPr anchor="ctr"/>
          <a:lstStyle/>
          <a:p>
            <a:r>
              <a:rPr lang="en-US" sz="2800" dirty="0">
                <a:solidFill>
                  <a:srgbClr val="366886"/>
                </a:solidFill>
              </a:rPr>
              <a:t>Disclaimer </a:t>
            </a:r>
            <a:endParaRPr lang="en-CA" sz="2800" dirty="0">
              <a:solidFill>
                <a:srgbClr val="366886"/>
              </a:solidFill>
            </a:endParaRPr>
          </a:p>
        </p:txBody>
      </p:sp>
      <p:sp>
        <p:nvSpPr>
          <p:cNvPr id="5" name="Slide Number Placeholder 4"/>
          <p:cNvSpPr>
            <a:spLocks noGrp="1"/>
          </p:cNvSpPr>
          <p:nvPr>
            <p:ph type="sldNum" sz="quarter" idx="18"/>
          </p:nvPr>
        </p:nvSpPr>
        <p:spPr/>
        <p:txBody>
          <a:bodyPr/>
          <a:lstStyle/>
          <a:p>
            <a:pPr>
              <a:defRPr/>
            </a:pPr>
            <a:fld id="{898406C5-25FF-42FA-8996-FD4A664A6838}" type="slidenum">
              <a:rPr lang="en-US" smtClean="0">
                <a:solidFill>
                  <a:srgbClr val="366886"/>
                </a:solidFill>
              </a:rPr>
              <a:pPr>
                <a:defRPr/>
              </a:pPr>
              <a:t>2</a:t>
            </a:fld>
            <a:endParaRPr lang="en-US" dirty="0">
              <a:solidFill>
                <a:srgbClr val="366886"/>
              </a:solidFill>
            </a:endParaRPr>
          </a:p>
        </p:txBody>
      </p:sp>
      <p:sp>
        <p:nvSpPr>
          <p:cNvPr id="6" name="Rounded Rectangular Callout 5"/>
          <p:cNvSpPr/>
          <p:nvPr/>
        </p:nvSpPr>
        <p:spPr>
          <a:xfrm>
            <a:off x="783770" y="1792735"/>
            <a:ext cx="8066316" cy="2319888"/>
          </a:xfrm>
          <a:prstGeom prst="wedgeRoundRectCallout">
            <a:avLst>
              <a:gd name="adj1" fmla="val 36012"/>
              <a:gd name="adj2" fmla="val 61720"/>
              <a:gd name="adj3" fmla="val 16667"/>
            </a:avLst>
          </a:prstGeom>
          <a:ln w="3175">
            <a:solidFill>
              <a:schemeClr val="accent5"/>
            </a:solidFill>
          </a:ln>
        </p:spPr>
        <p:style>
          <a:lnRef idx="2">
            <a:schemeClr val="accent2"/>
          </a:lnRef>
          <a:fillRef idx="1">
            <a:schemeClr val="lt1"/>
          </a:fillRef>
          <a:effectRef idx="0">
            <a:schemeClr val="accent2"/>
          </a:effectRef>
          <a:fontRef idx="minor">
            <a:schemeClr val="dk1"/>
          </a:fontRef>
        </p:style>
        <p:txBody>
          <a:bodyPr rtlCol="0" anchor="ctr"/>
          <a:lstStyle/>
          <a:p>
            <a:r>
              <a:rPr lang="en-CA"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The views I am about to express are my own, and are not necessarily representative of the Ontario Securities Commission or its staff.</a:t>
            </a:r>
          </a:p>
          <a:p>
            <a:r>
              <a:rPr lang="en-CA" dirty="0">
                <a:solidFill>
                  <a:schemeClr val="tx1">
                    <a:lumMod val="75000"/>
                    <a:lumOff val="25000"/>
                  </a:schemeClr>
                </a:solidFill>
                <a:latin typeface="Verdana" panose="020B0604030504040204" pitchFamily="34" charset="0"/>
                <a:ea typeface="Verdana" panose="020B0604030504040204" pitchFamily="34" charset="0"/>
                <a:cs typeface="Verdana" panose="020B0604030504040204" pitchFamily="34" charset="0"/>
              </a:rPr>
              <a:t> </a:t>
            </a:r>
          </a:p>
        </p:txBody>
      </p:sp>
    </p:spTree>
    <p:extLst>
      <p:ext uri="{BB962C8B-B14F-4D97-AF65-F5344CB8AC3E}">
        <p14:creationId xmlns:p14="http://schemas.microsoft.com/office/powerpoint/2010/main" val="35610154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310146792"/>
              </p:ext>
            </p:extLst>
          </p:nvPr>
        </p:nvGraphicFramePr>
        <p:xfrm>
          <a:off x="916875" y="1338447"/>
          <a:ext cx="7269181" cy="47684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Title 2"/>
          <p:cNvSpPr>
            <a:spLocks noGrp="1"/>
          </p:cNvSpPr>
          <p:nvPr>
            <p:ph type="title"/>
          </p:nvPr>
        </p:nvSpPr>
        <p:spPr/>
        <p:txBody>
          <a:bodyPr/>
          <a:lstStyle/>
          <a:p>
            <a:r>
              <a:rPr lang="en-US" sz="2800" dirty="0" smtClean="0">
                <a:solidFill>
                  <a:srgbClr val="366886"/>
                </a:solidFill>
              </a:rPr>
              <a:t>Stakeholders Influence Perception</a:t>
            </a:r>
            <a:endParaRPr lang="en-US" sz="2800" dirty="0"/>
          </a:p>
        </p:txBody>
      </p:sp>
      <p:sp>
        <p:nvSpPr>
          <p:cNvPr id="4" name="Slide Number Placeholder 4"/>
          <p:cNvSpPr>
            <a:spLocks noGrp="1"/>
          </p:cNvSpPr>
          <p:nvPr>
            <p:ph type="sldNum" sz="quarter" idx="16"/>
          </p:nvPr>
        </p:nvSpPr>
        <p:spPr>
          <a:xfrm>
            <a:off x="3632200" y="6294438"/>
            <a:ext cx="1076325" cy="365125"/>
          </a:xfrm>
        </p:spPr>
        <p:txBody>
          <a:bodyPr/>
          <a:lstStyle/>
          <a:p>
            <a:pPr>
              <a:defRPr/>
            </a:pPr>
            <a:fld id="{47DC7024-251D-4865-B691-BC031BAF4087}" type="slidenum">
              <a:rPr lang="en-US" smtClean="0">
                <a:solidFill>
                  <a:prstClr val="black">
                    <a:tint val="75000"/>
                  </a:prstClr>
                </a:solidFill>
              </a:rPr>
              <a:pPr>
                <a:defRPr/>
              </a:pPr>
              <a:t>3</a:t>
            </a:fld>
            <a:endParaRPr lang="en-US">
              <a:solidFill>
                <a:prstClr val="black">
                  <a:tint val="75000"/>
                </a:prstClr>
              </a:solidFill>
            </a:endParaRPr>
          </a:p>
        </p:txBody>
      </p:sp>
    </p:spTree>
    <p:extLst>
      <p:ext uri="{BB962C8B-B14F-4D97-AF65-F5344CB8AC3E}">
        <p14:creationId xmlns:p14="http://schemas.microsoft.com/office/powerpoint/2010/main" val="294519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900113" y="404813"/>
            <a:ext cx="7715250" cy="576262"/>
          </a:xfrm>
        </p:spPr>
        <p:txBody>
          <a:bodyPr lIns="91440" tIns="45720" rIns="91440" bIns="45720"/>
          <a:lstStyle/>
          <a:p>
            <a:pPr eaLnBrk="1" hangingPunct="1"/>
            <a:r>
              <a:rPr lang="en-US" sz="2800" dirty="0" smtClean="0"/>
              <a:t>Role of Canadian Securities Regulators</a:t>
            </a:r>
            <a:endParaRPr lang="en-CA" sz="2800" dirty="0" smtClean="0"/>
          </a:p>
        </p:txBody>
      </p:sp>
      <p:sp>
        <p:nvSpPr>
          <p:cNvPr id="6147" name="Content Placeholder 2"/>
          <p:cNvSpPr>
            <a:spLocks noGrp="1"/>
          </p:cNvSpPr>
          <p:nvPr>
            <p:ph idx="4294967295"/>
          </p:nvPr>
        </p:nvSpPr>
        <p:spPr>
          <a:xfrm>
            <a:off x="980513" y="1132115"/>
            <a:ext cx="7944826" cy="5055452"/>
          </a:xfrm>
        </p:spPr>
        <p:txBody>
          <a:bodyPr/>
          <a:lstStyle/>
          <a:p>
            <a:pPr>
              <a:spcBef>
                <a:spcPts val="600"/>
              </a:spcBef>
            </a:pPr>
            <a:r>
              <a:rPr lang="en-US" sz="1600" dirty="0" smtClean="0"/>
              <a:t>Interaction with other regulatory bodies</a:t>
            </a:r>
          </a:p>
          <a:p>
            <a:pPr lvl="1">
              <a:spcBef>
                <a:spcPts val="600"/>
              </a:spcBef>
            </a:pPr>
            <a:r>
              <a:rPr lang="en-US" sz="1400" dirty="0" smtClean="0"/>
              <a:t>International Organization of Securities Commissions (IOSCO)</a:t>
            </a:r>
          </a:p>
          <a:p>
            <a:pPr lvl="1">
              <a:spcBef>
                <a:spcPts val="600"/>
              </a:spcBef>
            </a:pPr>
            <a:r>
              <a:rPr lang="en-US" sz="1400" dirty="0" smtClean="0"/>
              <a:t>Audit oversight regulators (i.e., CPAB)</a:t>
            </a:r>
          </a:p>
          <a:p>
            <a:pPr lvl="1">
              <a:spcBef>
                <a:spcPts val="600"/>
              </a:spcBef>
            </a:pPr>
            <a:r>
              <a:rPr lang="en-US" sz="1400" dirty="0" smtClean="0"/>
              <a:t>Prudential regulators (i.e., OSFI)</a:t>
            </a:r>
          </a:p>
          <a:p>
            <a:pPr>
              <a:spcBef>
                <a:spcPts val="600"/>
              </a:spcBef>
            </a:pPr>
            <a:endParaRPr lang="en-US" sz="1600" dirty="0" smtClean="0"/>
          </a:p>
          <a:p>
            <a:pPr>
              <a:spcBef>
                <a:spcPts val="600"/>
              </a:spcBef>
            </a:pPr>
            <a:r>
              <a:rPr lang="en-US" sz="1600" dirty="0" smtClean="0"/>
              <a:t>Active involvement on oversight bodies</a:t>
            </a:r>
          </a:p>
          <a:p>
            <a:pPr lvl="1">
              <a:spcBef>
                <a:spcPts val="600"/>
              </a:spcBef>
            </a:pPr>
            <a:r>
              <a:rPr lang="en-US" sz="1400" dirty="0" smtClean="0"/>
              <a:t>Audit &amp; Assurance Oversight Council (AASOC)</a:t>
            </a:r>
          </a:p>
          <a:p>
            <a:pPr>
              <a:spcBef>
                <a:spcPts val="600"/>
              </a:spcBef>
            </a:pPr>
            <a:endParaRPr lang="en-US" sz="1600" dirty="0" smtClean="0"/>
          </a:p>
          <a:p>
            <a:pPr>
              <a:spcBef>
                <a:spcPts val="600"/>
              </a:spcBef>
            </a:pPr>
            <a:r>
              <a:rPr lang="en-US" sz="1600" dirty="0" smtClean="0"/>
              <a:t>Communication to standard setters and other bodies</a:t>
            </a:r>
          </a:p>
          <a:p>
            <a:pPr lvl="1">
              <a:spcBef>
                <a:spcPts val="600"/>
              </a:spcBef>
            </a:pPr>
            <a:r>
              <a:rPr lang="en-US" sz="1400" dirty="0" smtClean="0"/>
              <a:t>Canadian standard setters (i.e., AASB)</a:t>
            </a:r>
          </a:p>
          <a:p>
            <a:pPr lvl="1">
              <a:spcBef>
                <a:spcPts val="600"/>
              </a:spcBef>
            </a:pPr>
            <a:r>
              <a:rPr lang="en-US" sz="1400" dirty="0"/>
              <a:t>International standard setters (i.e., IAASB, IESBA)</a:t>
            </a:r>
          </a:p>
          <a:p>
            <a:pPr lvl="1">
              <a:spcBef>
                <a:spcPts val="600"/>
              </a:spcBef>
            </a:pPr>
            <a:r>
              <a:rPr lang="en-US" sz="1400" dirty="0" smtClean="0"/>
              <a:t>CPA Canada and CPA provincial </a:t>
            </a:r>
            <a:r>
              <a:rPr lang="en-US" sz="1400" dirty="0"/>
              <a:t>b</a:t>
            </a:r>
            <a:r>
              <a:rPr lang="en-US" sz="1400" dirty="0" smtClean="0"/>
              <a:t>odies</a:t>
            </a:r>
          </a:p>
          <a:p>
            <a:pPr>
              <a:spcBef>
                <a:spcPts val="600"/>
              </a:spcBef>
            </a:pPr>
            <a:endParaRPr lang="en-US" sz="1600" dirty="0" smtClean="0"/>
          </a:p>
          <a:p>
            <a:pPr>
              <a:spcBef>
                <a:spcPts val="600"/>
              </a:spcBef>
            </a:pPr>
            <a:r>
              <a:rPr lang="en-US" sz="1600" dirty="0" smtClean="0"/>
              <a:t>Whistleblower programs</a:t>
            </a:r>
          </a:p>
          <a:p>
            <a:pPr>
              <a:spcBef>
                <a:spcPts val="600"/>
              </a:spcBef>
            </a:pPr>
            <a:endParaRPr lang="en-US" sz="1600" dirty="0" smtClean="0"/>
          </a:p>
          <a:p>
            <a:pPr>
              <a:spcBef>
                <a:spcPts val="600"/>
              </a:spcBef>
            </a:pPr>
            <a:r>
              <a:rPr lang="en-US" sz="1600" dirty="0" smtClean="0"/>
              <a:t>Enforcement </a:t>
            </a:r>
            <a:r>
              <a:rPr lang="en-US" sz="1600" dirty="0"/>
              <a:t>a</a:t>
            </a:r>
            <a:r>
              <a:rPr lang="en-US" sz="1600" dirty="0" smtClean="0"/>
              <a:t>ctions </a:t>
            </a:r>
          </a:p>
          <a:p>
            <a:pPr marL="455612" lvl="1" indent="0">
              <a:spcBef>
                <a:spcPts val="300"/>
              </a:spcBef>
              <a:buNone/>
            </a:pPr>
            <a:endParaRPr lang="en-US" sz="1800" dirty="0" smtClean="0"/>
          </a:p>
          <a:p>
            <a:pPr marL="455612" lvl="1" indent="0">
              <a:spcBef>
                <a:spcPts val="300"/>
              </a:spcBef>
              <a:buNone/>
            </a:pPr>
            <a:endParaRPr lang="en-US" sz="1800" dirty="0"/>
          </a:p>
          <a:p>
            <a:pPr marL="0" lvl="1" indent="0">
              <a:spcBef>
                <a:spcPct val="10000"/>
              </a:spcBef>
              <a:buNone/>
            </a:pPr>
            <a:endParaRPr lang="en-US" sz="1800" dirty="0"/>
          </a:p>
          <a:p>
            <a:pPr marL="457200" lvl="1" indent="0">
              <a:spcBef>
                <a:spcPct val="10000"/>
              </a:spcBef>
              <a:buNone/>
            </a:pPr>
            <a:endParaRPr lang="en-US" sz="1800" dirty="0" smtClean="0"/>
          </a:p>
        </p:txBody>
      </p:sp>
      <p:sp>
        <p:nvSpPr>
          <p:cNvPr id="2" name="Slide Number Placeholder 1"/>
          <p:cNvSpPr>
            <a:spLocks noGrp="1"/>
          </p:cNvSpPr>
          <p:nvPr>
            <p:ph type="sldNum" sz="quarter" idx="10"/>
          </p:nvPr>
        </p:nvSpPr>
        <p:spPr/>
        <p:txBody>
          <a:bodyPr/>
          <a:lstStyle/>
          <a:p>
            <a:fld id="{4A2504DA-50D5-4262-B6C6-2C74089962E6}" type="slidenum">
              <a:rPr lang="en-CA" smtClean="0"/>
              <a:pPr/>
              <a:t>4</a:t>
            </a:fld>
            <a:endParaRPr lang="en-CA"/>
          </a:p>
        </p:txBody>
      </p:sp>
    </p:spTree>
    <p:extLst>
      <p:ext uri="{BB962C8B-B14F-4D97-AF65-F5344CB8AC3E}">
        <p14:creationId xmlns:p14="http://schemas.microsoft.com/office/powerpoint/2010/main" val="32408631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900113" y="404813"/>
            <a:ext cx="7715250" cy="576262"/>
          </a:xfrm>
        </p:spPr>
        <p:txBody>
          <a:bodyPr lIns="91440" tIns="45720" rIns="91440" bIns="45720"/>
          <a:lstStyle/>
          <a:p>
            <a:pPr eaLnBrk="1" hangingPunct="1"/>
            <a:r>
              <a:rPr lang="en-US" sz="2800" dirty="0" smtClean="0"/>
              <a:t>OSC Whistleblower Program</a:t>
            </a:r>
            <a:endParaRPr lang="en-CA" sz="2800" dirty="0" smtClean="0"/>
          </a:p>
        </p:txBody>
      </p:sp>
      <p:sp>
        <p:nvSpPr>
          <p:cNvPr id="6147" name="Content Placeholder 2"/>
          <p:cNvSpPr>
            <a:spLocks noGrp="1"/>
          </p:cNvSpPr>
          <p:nvPr>
            <p:ph idx="4294967295"/>
          </p:nvPr>
        </p:nvSpPr>
        <p:spPr>
          <a:xfrm>
            <a:off x="980513" y="1071490"/>
            <a:ext cx="7944826" cy="5105191"/>
          </a:xfrm>
        </p:spPr>
        <p:txBody>
          <a:bodyPr/>
          <a:lstStyle/>
          <a:p>
            <a:pPr>
              <a:lnSpc>
                <a:spcPct val="100000"/>
              </a:lnSpc>
              <a:spcBef>
                <a:spcPts val="1200"/>
              </a:spcBef>
            </a:pPr>
            <a:r>
              <a:rPr lang="en-CA" altLang="en-US"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Developed in a manner to </a:t>
            </a:r>
            <a:r>
              <a:rPr lang="en-CA" altLang="en-US" sz="1600" dirty="0" smtClean="0">
                <a:solidFill>
                  <a:schemeClr val="tx1"/>
                </a:solidFill>
                <a:ea typeface="Verdana" panose="020B0604030504040204" pitchFamily="34" charset="0"/>
                <a:cs typeface="Verdana" panose="020B0604030504040204" pitchFamily="34" charset="0"/>
              </a:rPr>
              <a:t>encourage capital </a:t>
            </a:r>
            <a:r>
              <a:rPr lang="en-CA" altLang="en-US" sz="1600" dirty="0">
                <a:solidFill>
                  <a:schemeClr val="tx1"/>
                </a:solidFill>
                <a:ea typeface="Verdana" panose="020B0604030504040204" pitchFamily="34" charset="0"/>
                <a:cs typeface="Verdana" panose="020B0604030504040204" pitchFamily="34" charset="0"/>
              </a:rPr>
              <a:t>market participants to review and enhance their compliance systems and to foster an environment where internal reporting of misconduct is </a:t>
            </a:r>
            <a:r>
              <a:rPr lang="en-CA" altLang="en-US" sz="1600" dirty="0" smtClean="0">
                <a:solidFill>
                  <a:schemeClr val="tx1"/>
                </a:solidFill>
                <a:ea typeface="Verdana" panose="020B0604030504040204" pitchFamily="34" charset="0"/>
                <a:cs typeface="Verdana" panose="020B0604030504040204" pitchFamily="34" charset="0"/>
              </a:rPr>
              <a:t>encouraged</a:t>
            </a:r>
          </a:p>
          <a:p>
            <a:pPr lvl="1">
              <a:spcBef>
                <a:spcPts val="1200"/>
              </a:spcBef>
            </a:pPr>
            <a:r>
              <a:rPr lang="en-US" sz="1400" dirty="0" smtClean="0">
                <a:solidFill>
                  <a:schemeClr val="tx1"/>
                </a:solidFill>
                <a:ea typeface="Verdana" panose="020B0604030504040204" pitchFamily="34" charset="0"/>
                <a:cs typeface="Verdana" panose="020B0604030504040204" pitchFamily="34" charset="0"/>
              </a:rPr>
              <a:t>Strong “Tone from the Top” – Board involvement</a:t>
            </a:r>
          </a:p>
          <a:p>
            <a:pPr lvl="1">
              <a:spcBef>
                <a:spcPts val="1200"/>
              </a:spcBef>
            </a:pPr>
            <a:r>
              <a:rPr lang="en-US" altLang="en-US" sz="1400" dirty="0" smtClean="0">
                <a:solidFill>
                  <a:schemeClr val="tx1"/>
                </a:solidFill>
                <a:cs typeface="Arial" charset="0"/>
              </a:rPr>
              <a:t>Effective </a:t>
            </a:r>
            <a:r>
              <a:rPr lang="en-US" altLang="en-US" sz="1400" dirty="0">
                <a:solidFill>
                  <a:schemeClr val="tx1"/>
                </a:solidFill>
                <a:cs typeface="Arial" charset="0"/>
              </a:rPr>
              <a:t>compliance and internal </a:t>
            </a:r>
            <a:r>
              <a:rPr lang="en-US" altLang="en-US" sz="1400" dirty="0" smtClean="0">
                <a:solidFill>
                  <a:schemeClr val="tx1"/>
                </a:solidFill>
                <a:cs typeface="Arial" charset="0"/>
              </a:rPr>
              <a:t>controls</a:t>
            </a:r>
          </a:p>
          <a:p>
            <a:pPr lvl="2">
              <a:spcBef>
                <a:spcPts val="1200"/>
              </a:spcBef>
              <a:buFont typeface="Courier New" panose="02070309020205020404" pitchFamily="49" charset="0"/>
              <a:buChar char="o"/>
            </a:pPr>
            <a:r>
              <a:rPr lang="en-US" altLang="en-US" sz="1200" dirty="0" smtClean="0">
                <a:solidFill>
                  <a:schemeClr val="tx1"/>
                </a:solidFill>
                <a:cs typeface="Arial" charset="0"/>
              </a:rPr>
              <a:t>Training</a:t>
            </a:r>
            <a:endParaRPr lang="en-US" altLang="en-US" sz="1200" dirty="0">
              <a:solidFill>
                <a:schemeClr val="tx1"/>
              </a:solidFill>
              <a:cs typeface="Arial" charset="0"/>
            </a:endParaRPr>
          </a:p>
          <a:p>
            <a:pPr lvl="2">
              <a:spcBef>
                <a:spcPts val="1200"/>
              </a:spcBef>
              <a:buFont typeface="Courier New" panose="02070309020205020404" pitchFamily="49" charset="0"/>
              <a:buChar char="o"/>
            </a:pPr>
            <a:r>
              <a:rPr lang="en-US" altLang="en-US" sz="1200" dirty="0" smtClean="0">
                <a:solidFill>
                  <a:schemeClr val="tx1"/>
                </a:solidFill>
                <a:cs typeface="Arial" charset="0"/>
              </a:rPr>
              <a:t>Open </a:t>
            </a:r>
            <a:r>
              <a:rPr lang="en-US" altLang="en-US" sz="1200" dirty="0">
                <a:solidFill>
                  <a:schemeClr val="tx1"/>
                </a:solidFill>
                <a:cs typeface="Arial" charset="0"/>
              </a:rPr>
              <a:t>channels to encourage internal </a:t>
            </a:r>
            <a:r>
              <a:rPr lang="en-US" altLang="en-US" sz="1200" dirty="0" smtClean="0">
                <a:solidFill>
                  <a:schemeClr val="tx1"/>
                </a:solidFill>
                <a:cs typeface="Arial" charset="0"/>
              </a:rPr>
              <a:t>reporting</a:t>
            </a:r>
          </a:p>
          <a:p>
            <a:pPr lvl="2">
              <a:spcBef>
                <a:spcPts val="1200"/>
              </a:spcBef>
              <a:buFont typeface="Courier New" panose="02070309020205020404" pitchFamily="49" charset="0"/>
              <a:buChar char="o"/>
            </a:pPr>
            <a:r>
              <a:rPr lang="en-US" altLang="en-US" sz="1200" dirty="0" smtClean="0">
                <a:solidFill>
                  <a:schemeClr val="tx1"/>
                </a:solidFill>
                <a:cs typeface="Arial" charset="0"/>
              </a:rPr>
              <a:t>Internal </a:t>
            </a:r>
            <a:r>
              <a:rPr lang="en-US" altLang="en-US" sz="1200" dirty="0">
                <a:solidFill>
                  <a:schemeClr val="tx1"/>
                </a:solidFill>
                <a:cs typeface="Arial" charset="0"/>
              </a:rPr>
              <a:t>investigations process – appropriate </a:t>
            </a:r>
            <a:r>
              <a:rPr lang="en-US" altLang="en-US" sz="1200" dirty="0" smtClean="0">
                <a:solidFill>
                  <a:schemeClr val="tx1"/>
                </a:solidFill>
                <a:cs typeface="Arial" charset="0"/>
              </a:rPr>
              <a:t>response</a:t>
            </a:r>
            <a:endParaRPr lang="en-US" sz="1400" dirty="0"/>
          </a:p>
          <a:p>
            <a:pPr>
              <a:lnSpc>
                <a:spcPct val="100000"/>
              </a:lnSpc>
              <a:spcBef>
                <a:spcPts val="1200"/>
              </a:spcBef>
              <a:spcAft>
                <a:spcPts val="1200"/>
              </a:spcAft>
            </a:pPr>
            <a:r>
              <a:rPr lang="en-US" altLang="en-US"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Effective </a:t>
            </a:r>
            <a:r>
              <a:rPr lang="en-US" altLang="en-US" sz="1600" dirty="0">
                <a:solidFill>
                  <a:schemeClr val="tx1"/>
                </a:solidFill>
                <a:latin typeface="Verdana" panose="020B0604030504040204" pitchFamily="34" charset="0"/>
                <a:ea typeface="Verdana" panose="020B0604030504040204" pitchFamily="34" charset="0"/>
                <a:cs typeface="Verdana" panose="020B0604030504040204" pitchFamily="34" charset="0"/>
              </a:rPr>
              <a:t>Enforcement tool designed to assist </a:t>
            </a:r>
            <a:r>
              <a:rPr lang="en-US" altLang="en-US"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the OSC </a:t>
            </a:r>
            <a:r>
              <a:rPr lang="en-US" altLang="en-US" sz="1600" dirty="0">
                <a:solidFill>
                  <a:schemeClr val="tx1"/>
                </a:solidFill>
                <a:latin typeface="Verdana" panose="020B0604030504040204" pitchFamily="34" charset="0"/>
                <a:ea typeface="Verdana" panose="020B0604030504040204" pitchFamily="34" charset="0"/>
                <a:cs typeface="Verdana" panose="020B0604030504040204" pitchFamily="34" charset="0"/>
              </a:rPr>
              <a:t>in identifying and investigating more complex securities matters (e.g. financial reporting, insider </a:t>
            </a:r>
            <a:r>
              <a:rPr lang="en-US" altLang="en-US"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trading)</a:t>
            </a:r>
          </a:p>
          <a:p>
            <a:pPr defTabSz="914400">
              <a:spcBef>
                <a:spcPts val="600"/>
              </a:spcBef>
              <a:spcAft>
                <a:spcPts val="1200"/>
              </a:spcAft>
              <a:defRPr/>
            </a:pPr>
            <a:r>
              <a:rPr lang="en-US" altLang="en-US" sz="1600" dirty="0">
                <a:solidFill>
                  <a:schemeClr val="tx1"/>
                </a:solidFill>
                <a:latin typeface="Verdana" panose="020B0604030504040204" pitchFamily="34" charset="0"/>
                <a:ea typeface="Verdana" panose="020B0604030504040204" pitchFamily="34" charset="0"/>
                <a:cs typeface="Verdana" panose="020B0604030504040204" pitchFamily="34" charset="0"/>
              </a:rPr>
              <a:t>Staff will use all reasonable efforts to protect the identity of the </a:t>
            </a:r>
            <a:r>
              <a:rPr lang="en-US" altLang="en-US" sz="1600" dirty="0" smtClean="0">
                <a:solidFill>
                  <a:schemeClr val="tx1"/>
                </a:solidFill>
                <a:latin typeface="Verdana" panose="020B0604030504040204" pitchFamily="34" charset="0"/>
                <a:ea typeface="Verdana" panose="020B0604030504040204" pitchFamily="34" charset="0"/>
                <a:cs typeface="Verdana" panose="020B0604030504040204" pitchFamily="34" charset="0"/>
              </a:rPr>
              <a:t>whistleblower</a:t>
            </a:r>
          </a:p>
          <a:p>
            <a:pPr defTabSz="914400">
              <a:spcBef>
                <a:spcPts val="600"/>
              </a:spcBef>
              <a:spcAft>
                <a:spcPts val="1200"/>
              </a:spcAft>
              <a:defRPr/>
            </a:pPr>
            <a:r>
              <a:rPr lang="en-US" sz="1600" dirty="0" smtClean="0">
                <a:solidFill>
                  <a:schemeClr val="tx1"/>
                </a:solidFill>
                <a:ea typeface="Verdana" panose="020B0604030504040204" pitchFamily="34" charset="0"/>
                <a:cs typeface="Verdana" panose="020B0604030504040204" pitchFamily="34" charset="0"/>
              </a:rPr>
              <a:t>Whistleblower protections recently added to </a:t>
            </a:r>
            <a:r>
              <a:rPr lang="en-US" sz="1600" i="1" dirty="0" smtClean="0">
                <a:solidFill>
                  <a:schemeClr val="tx1"/>
                </a:solidFill>
                <a:ea typeface="Verdana" panose="020B0604030504040204" pitchFamily="34" charset="0"/>
                <a:cs typeface="Verdana" panose="020B0604030504040204" pitchFamily="34" charset="0"/>
              </a:rPr>
              <a:t>Securities Act</a:t>
            </a:r>
            <a:endParaRPr lang="en-US" sz="1800" i="1" dirty="0" smtClean="0"/>
          </a:p>
          <a:p>
            <a:pPr marL="455612" lvl="1" indent="0">
              <a:spcBef>
                <a:spcPts val="300"/>
              </a:spcBef>
              <a:buNone/>
            </a:pPr>
            <a:endParaRPr lang="en-US" sz="1800" dirty="0"/>
          </a:p>
          <a:p>
            <a:pPr marL="0" lvl="1" indent="0">
              <a:spcBef>
                <a:spcPct val="10000"/>
              </a:spcBef>
              <a:buNone/>
            </a:pPr>
            <a:endParaRPr lang="en-US" sz="1800" dirty="0"/>
          </a:p>
          <a:p>
            <a:pPr marL="457200" lvl="1" indent="0">
              <a:spcBef>
                <a:spcPct val="10000"/>
              </a:spcBef>
              <a:buNone/>
            </a:pPr>
            <a:endParaRPr lang="en-US" sz="1800" dirty="0" smtClean="0"/>
          </a:p>
        </p:txBody>
      </p:sp>
      <p:sp>
        <p:nvSpPr>
          <p:cNvPr id="2" name="Slide Number Placeholder 1"/>
          <p:cNvSpPr>
            <a:spLocks noGrp="1"/>
          </p:cNvSpPr>
          <p:nvPr>
            <p:ph type="sldNum" sz="quarter" idx="10"/>
          </p:nvPr>
        </p:nvSpPr>
        <p:spPr/>
        <p:txBody>
          <a:bodyPr/>
          <a:lstStyle/>
          <a:p>
            <a:fld id="{4A2504DA-50D5-4262-B6C6-2C74089962E6}" type="slidenum">
              <a:rPr lang="en-CA" smtClean="0"/>
              <a:pPr/>
              <a:t>5</a:t>
            </a:fld>
            <a:endParaRPr lang="en-CA"/>
          </a:p>
        </p:txBody>
      </p:sp>
    </p:spTree>
    <p:extLst>
      <p:ext uri="{BB962C8B-B14F-4D97-AF65-F5344CB8AC3E}">
        <p14:creationId xmlns:p14="http://schemas.microsoft.com/office/powerpoint/2010/main" val="284372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800" dirty="0" smtClean="0">
                <a:solidFill>
                  <a:srgbClr val="366886"/>
                </a:solidFill>
              </a:rPr>
              <a:t>OSC Enforcement Action - Auditors</a:t>
            </a:r>
            <a:endParaRPr lang="en-US" sz="2800" b="1" dirty="0"/>
          </a:p>
        </p:txBody>
      </p:sp>
      <p:sp>
        <p:nvSpPr>
          <p:cNvPr id="5" name="Slide Number Placeholder 4"/>
          <p:cNvSpPr>
            <a:spLocks noGrp="1"/>
          </p:cNvSpPr>
          <p:nvPr>
            <p:ph type="sldNum" sz="quarter" idx="16"/>
          </p:nvPr>
        </p:nvSpPr>
        <p:spPr>
          <a:xfrm>
            <a:off x="3632200" y="6294438"/>
            <a:ext cx="1076325" cy="365125"/>
          </a:xfrm>
        </p:spPr>
        <p:txBody>
          <a:bodyPr/>
          <a:lstStyle/>
          <a:p>
            <a:pPr>
              <a:defRPr/>
            </a:pPr>
            <a:fld id="{47DC7024-251D-4865-B691-BC031BAF4087}" type="slidenum">
              <a:rPr lang="en-US" smtClean="0">
                <a:solidFill>
                  <a:prstClr val="black">
                    <a:tint val="75000"/>
                  </a:prstClr>
                </a:solidFill>
              </a:rPr>
              <a:pPr>
                <a:defRPr/>
              </a:pPr>
              <a:t>6</a:t>
            </a:fld>
            <a:endParaRPr lang="en-US">
              <a:solidFill>
                <a:prstClr val="black">
                  <a:tint val="75000"/>
                </a:prstClr>
              </a:solidFill>
            </a:endParaRPr>
          </a:p>
        </p:txBody>
      </p:sp>
      <p:sp>
        <p:nvSpPr>
          <p:cNvPr id="6" name="Rounded Rectangular Callout 5"/>
          <p:cNvSpPr/>
          <p:nvPr/>
        </p:nvSpPr>
        <p:spPr>
          <a:xfrm>
            <a:off x="1101436" y="1687072"/>
            <a:ext cx="7647710" cy="4125900"/>
          </a:xfrm>
          <a:prstGeom prst="wedgeRoundRectCallout">
            <a:avLst>
              <a:gd name="adj1" fmla="val 38677"/>
              <a:gd name="adj2" fmla="val -57603"/>
              <a:gd name="adj3" fmla="val 16667"/>
            </a:avLst>
          </a:prstGeom>
          <a:ln>
            <a:solidFill>
              <a:schemeClr val="accent6">
                <a:lumMod val="60000"/>
                <a:lumOff val="40000"/>
              </a:schemeClr>
            </a:solidFill>
          </a:ln>
        </p:spPr>
        <p:style>
          <a:lnRef idx="2">
            <a:schemeClr val="accent1"/>
          </a:lnRef>
          <a:fillRef idx="1">
            <a:schemeClr val="lt1"/>
          </a:fillRef>
          <a:effectRef idx="0">
            <a:schemeClr val="accent1"/>
          </a:effectRef>
          <a:fontRef idx="minor">
            <a:schemeClr val="dk1"/>
          </a:fontRef>
        </p:style>
        <p:txBody>
          <a:bodyPr rtlCol="0" anchor="ctr"/>
          <a:lstStyle/>
          <a:p>
            <a:r>
              <a:rPr lang="en-US" sz="1400" dirty="0" smtClean="0"/>
              <a:t>“</a:t>
            </a:r>
            <a:r>
              <a:rPr lang="en-CA" sz="1400" dirty="0"/>
              <a:t>Ernst &amp; Young failed to adequately respond to a number of facts and findings that came to its attention in the course of conducting the audits of the  </a:t>
            </a:r>
            <a:r>
              <a:rPr lang="en-CA" sz="1400" dirty="0" smtClean="0"/>
              <a:t>  [Sino-Forest financial statements]. </a:t>
            </a:r>
            <a:r>
              <a:rPr lang="en-CA" sz="1400" dirty="0"/>
              <a:t>These facts and findings should have caused Ernst &amp; Young to treat the representations of Sino-Forest management with greater caution and to perform additional audit procedures and to obtain additional </a:t>
            </a:r>
            <a:r>
              <a:rPr lang="en-CA" sz="1400" dirty="0" smtClean="0"/>
              <a:t>evidence”</a:t>
            </a:r>
          </a:p>
          <a:p>
            <a:endParaRPr lang="en-US" sz="1400" dirty="0" smtClean="0"/>
          </a:p>
          <a:p>
            <a:endParaRPr lang="en-US" sz="1400" dirty="0"/>
          </a:p>
          <a:p>
            <a:r>
              <a:rPr lang="en-CA" sz="1400" dirty="0" smtClean="0"/>
              <a:t>“Ernst &amp; Young…noted </a:t>
            </a:r>
            <a:r>
              <a:rPr lang="en-CA" sz="1400" dirty="0"/>
              <a:t>that </a:t>
            </a:r>
            <a:r>
              <a:rPr lang="en-CA" sz="1400" dirty="0" err="1"/>
              <a:t>Zungui’s</a:t>
            </a:r>
            <a:r>
              <a:rPr lang="en-CA" sz="1400" dirty="0"/>
              <a:t> management had an incentive to manipulate the company’s financial results to attract investors for the IPO, but failed to consider evidence that indicated inconsistencies in the company’s revenue and earnings with appropriate </a:t>
            </a:r>
            <a:r>
              <a:rPr lang="en-CA" sz="1400" dirty="0" smtClean="0"/>
              <a:t>skepticism”</a:t>
            </a:r>
            <a:endParaRPr lang="en-US" sz="1400" dirty="0"/>
          </a:p>
          <a:p>
            <a:pPr algn="r"/>
            <a:endParaRPr lang="en-US" sz="1200" i="1" dirty="0" smtClean="0"/>
          </a:p>
          <a:p>
            <a:pPr algn="r"/>
            <a:endParaRPr lang="en-US" sz="1200" i="1" dirty="0"/>
          </a:p>
          <a:p>
            <a:pPr algn="r"/>
            <a:r>
              <a:rPr lang="en-US" sz="1200" i="1" dirty="0" smtClean="0"/>
              <a:t>Excerpts from Settlement Agreement between OSC and Ernst &amp; Young LLP </a:t>
            </a:r>
          </a:p>
          <a:p>
            <a:pPr algn="r"/>
            <a:r>
              <a:rPr lang="en-US" sz="1200" i="1" dirty="0" smtClean="0"/>
              <a:t>re: audits of Sino-Forest Corporation and </a:t>
            </a:r>
            <a:r>
              <a:rPr lang="en-US" sz="1200" i="1" dirty="0" err="1" smtClean="0"/>
              <a:t>Zungui</a:t>
            </a:r>
            <a:r>
              <a:rPr lang="en-US" sz="1200" i="1" dirty="0" smtClean="0"/>
              <a:t> </a:t>
            </a:r>
            <a:r>
              <a:rPr lang="en-US" sz="1200" i="1" dirty="0" err="1" smtClean="0"/>
              <a:t>Haixi</a:t>
            </a:r>
            <a:r>
              <a:rPr lang="en-US" sz="1200" i="1" dirty="0" smtClean="0"/>
              <a:t> Corp.  </a:t>
            </a:r>
          </a:p>
          <a:p>
            <a:pPr algn="r"/>
            <a:r>
              <a:rPr lang="en-US" sz="1200" i="1" dirty="0" smtClean="0"/>
              <a:t>(September 2014)</a:t>
            </a:r>
            <a:endParaRPr lang="en-US" sz="1200" i="1" dirty="0"/>
          </a:p>
        </p:txBody>
      </p:sp>
    </p:spTree>
    <p:extLst>
      <p:ext uri="{BB962C8B-B14F-4D97-AF65-F5344CB8AC3E}">
        <p14:creationId xmlns:p14="http://schemas.microsoft.com/office/powerpoint/2010/main" val="1587860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idx="4294967295"/>
          </p:nvPr>
        </p:nvSpPr>
        <p:spPr>
          <a:xfrm>
            <a:off x="900113" y="404813"/>
            <a:ext cx="7715250" cy="576262"/>
          </a:xfrm>
        </p:spPr>
        <p:txBody>
          <a:bodyPr lIns="91440" tIns="45720" rIns="91440" bIns="45720"/>
          <a:lstStyle/>
          <a:p>
            <a:pPr eaLnBrk="1" hangingPunct="1"/>
            <a:r>
              <a:rPr lang="en-US" sz="2800" dirty="0" smtClean="0"/>
              <a:t>Potential Impact – NOCLAR Amendments</a:t>
            </a:r>
            <a:endParaRPr lang="en-CA" sz="2800" dirty="0" smtClean="0"/>
          </a:p>
        </p:txBody>
      </p:sp>
      <p:sp>
        <p:nvSpPr>
          <p:cNvPr id="6147" name="Content Placeholder 2"/>
          <p:cNvSpPr>
            <a:spLocks noGrp="1"/>
          </p:cNvSpPr>
          <p:nvPr>
            <p:ph idx="4294967295"/>
          </p:nvPr>
        </p:nvSpPr>
        <p:spPr>
          <a:xfrm>
            <a:off x="990600" y="1872344"/>
            <a:ext cx="7944826" cy="1306285"/>
          </a:xfrm>
        </p:spPr>
        <p:txBody>
          <a:bodyPr/>
          <a:lstStyle/>
          <a:p>
            <a:pPr lvl="0">
              <a:spcBef>
                <a:spcPts val="600"/>
              </a:spcBef>
              <a:spcAft>
                <a:spcPts val="600"/>
              </a:spcAft>
            </a:pPr>
            <a:r>
              <a:rPr lang="en-US" sz="1600" dirty="0"/>
              <a:t>Potential for increased level of whistleblowing (internal and external</a:t>
            </a:r>
            <a:r>
              <a:rPr lang="en-US" sz="1600" dirty="0" smtClean="0"/>
              <a:t>)</a:t>
            </a:r>
          </a:p>
          <a:p>
            <a:pPr>
              <a:spcBef>
                <a:spcPts val="1200"/>
              </a:spcBef>
              <a:spcAft>
                <a:spcPts val="600"/>
              </a:spcAft>
            </a:pPr>
            <a:r>
              <a:rPr lang="en-US" sz="1600" dirty="0"/>
              <a:t>Audit firms will amend their internal protocols and procedures</a:t>
            </a:r>
            <a:endParaRPr lang="en-CA" sz="1600" dirty="0"/>
          </a:p>
          <a:p>
            <a:pPr marL="895350" lvl="1">
              <a:spcBef>
                <a:spcPts val="600"/>
              </a:spcBef>
              <a:spcAft>
                <a:spcPts val="600"/>
              </a:spcAft>
            </a:pPr>
            <a:r>
              <a:rPr lang="en-US" sz="1400" dirty="0" smtClean="0">
                <a:solidFill>
                  <a:schemeClr val="tx1"/>
                </a:solidFill>
                <a:ea typeface="Verdana" panose="020B0604030504040204" pitchFamily="34" charset="0"/>
                <a:cs typeface="Verdana" panose="020B0604030504040204" pitchFamily="34" charset="0"/>
              </a:rPr>
              <a:t>What to do if there is “suspected non-compliance” </a:t>
            </a:r>
          </a:p>
          <a:p>
            <a:pPr marL="455612" lvl="1" indent="0">
              <a:spcBef>
                <a:spcPts val="300"/>
              </a:spcBef>
              <a:buNone/>
            </a:pPr>
            <a:endParaRPr lang="en-US" sz="1800" dirty="0"/>
          </a:p>
          <a:p>
            <a:pPr marL="0" lvl="1" indent="0">
              <a:spcBef>
                <a:spcPct val="10000"/>
              </a:spcBef>
              <a:buNone/>
            </a:pPr>
            <a:endParaRPr lang="en-US" sz="1800" dirty="0"/>
          </a:p>
          <a:p>
            <a:pPr marL="457200" lvl="1" indent="0">
              <a:spcBef>
                <a:spcPct val="10000"/>
              </a:spcBef>
              <a:buNone/>
            </a:pPr>
            <a:endParaRPr lang="en-US" sz="1800" dirty="0" smtClean="0"/>
          </a:p>
        </p:txBody>
      </p:sp>
      <p:sp>
        <p:nvSpPr>
          <p:cNvPr id="2" name="Slide Number Placeholder 1"/>
          <p:cNvSpPr>
            <a:spLocks noGrp="1"/>
          </p:cNvSpPr>
          <p:nvPr>
            <p:ph type="sldNum" sz="quarter" idx="10"/>
          </p:nvPr>
        </p:nvSpPr>
        <p:spPr/>
        <p:txBody>
          <a:bodyPr/>
          <a:lstStyle/>
          <a:p>
            <a:fld id="{4A2504DA-50D5-4262-B6C6-2C74089962E6}" type="slidenum">
              <a:rPr lang="en-CA" smtClean="0"/>
              <a:pPr/>
              <a:t>7</a:t>
            </a:fld>
            <a:endParaRPr lang="en-CA"/>
          </a:p>
        </p:txBody>
      </p:sp>
      <p:sp>
        <p:nvSpPr>
          <p:cNvPr id="3" name="Rounded Rectangle 2"/>
          <p:cNvSpPr/>
          <p:nvPr/>
        </p:nvSpPr>
        <p:spPr>
          <a:xfrm>
            <a:off x="990600" y="1371600"/>
            <a:ext cx="7924800" cy="424543"/>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Short-Term</a:t>
            </a:r>
            <a:endParaRPr lang="en-CA" dirty="0"/>
          </a:p>
        </p:txBody>
      </p:sp>
      <p:sp>
        <p:nvSpPr>
          <p:cNvPr id="7" name="Rounded Rectangle 6"/>
          <p:cNvSpPr/>
          <p:nvPr/>
        </p:nvSpPr>
        <p:spPr>
          <a:xfrm>
            <a:off x="990600" y="3309257"/>
            <a:ext cx="7924800" cy="42454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t>Mid to Long-Term</a:t>
            </a:r>
            <a:endParaRPr lang="en-CA" dirty="0"/>
          </a:p>
        </p:txBody>
      </p:sp>
      <p:sp>
        <p:nvSpPr>
          <p:cNvPr id="8" name="Content Placeholder 2"/>
          <p:cNvSpPr txBox="1">
            <a:spLocks/>
          </p:cNvSpPr>
          <p:nvPr/>
        </p:nvSpPr>
        <p:spPr bwMode="auto">
          <a:xfrm>
            <a:off x="970574" y="3820886"/>
            <a:ext cx="7944826" cy="24383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33" tIns="45717" rIns="91433" bIns="45717" numCol="1" anchor="t" anchorCtr="0" compatLnSpc="1">
            <a:prstTxWarp prst="textNoShape">
              <a:avLst/>
            </a:prstTxWarp>
          </a:bodyPr>
          <a:lstStyle>
            <a:lvl1pPr marL="342900" indent="-342900" algn="l" defTabSz="915988" rtl="0" eaLnBrk="1" fontAlgn="base" hangingPunct="1">
              <a:lnSpc>
                <a:spcPct val="90000"/>
              </a:lnSpc>
              <a:spcBef>
                <a:spcPct val="20000"/>
              </a:spcBef>
              <a:spcAft>
                <a:spcPct val="15000"/>
              </a:spcAft>
              <a:buClr>
                <a:srgbClr val="D57632"/>
              </a:buClr>
              <a:buFont typeface="Wingdings" pitchFamily="2" charset="2"/>
              <a:buChar char="§"/>
              <a:defRPr sz="2800">
                <a:solidFill>
                  <a:srgbClr val="333333"/>
                </a:solidFill>
                <a:latin typeface="+mn-lt"/>
                <a:ea typeface="+mn-ea"/>
                <a:cs typeface="+mn-cs"/>
              </a:defRPr>
            </a:lvl1pPr>
            <a:lvl2pPr marL="742950" indent="-287338" algn="l" defTabSz="915988" rtl="0" eaLnBrk="1" fontAlgn="base" hangingPunct="1">
              <a:spcBef>
                <a:spcPct val="0"/>
              </a:spcBef>
              <a:spcAft>
                <a:spcPct val="0"/>
              </a:spcAft>
              <a:buClr>
                <a:srgbClr val="3D6982"/>
              </a:buClr>
              <a:buSzPct val="70000"/>
              <a:buChar char="•"/>
              <a:defRPr sz="2600">
                <a:solidFill>
                  <a:srgbClr val="333333"/>
                </a:solidFill>
                <a:latin typeface="+mn-lt"/>
              </a:defRPr>
            </a:lvl2pPr>
            <a:lvl3pPr marL="1143000" indent="-227013" algn="l" defTabSz="915988" rtl="0" eaLnBrk="1" fontAlgn="base" hangingPunct="1">
              <a:spcBef>
                <a:spcPct val="20000"/>
              </a:spcBef>
              <a:spcAft>
                <a:spcPct val="0"/>
              </a:spcAft>
              <a:buClr>
                <a:srgbClr val="3D6982"/>
              </a:buClr>
              <a:buSzPct val="70000"/>
              <a:buChar char="•"/>
              <a:defRPr sz="2400">
                <a:solidFill>
                  <a:srgbClr val="333333"/>
                </a:solidFill>
                <a:latin typeface="+mn-lt"/>
              </a:defRPr>
            </a:lvl3pPr>
            <a:lvl4pPr marL="1598613" indent="-227013" algn="l" defTabSz="915988" rtl="0" eaLnBrk="1" fontAlgn="base" hangingPunct="1">
              <a:spcBef>
                <a:spcPct val="20000"/>
              </a:spcBef>
              <a:spcAft>
                <a:spcPct val="0"/>
              </a:spcAft>
              <a:buClr>
                <a:srgbClr val="3D6982"/>
              </a:buClr>
              <a:buSzPct val="70000"/>
              <a:buChar char="•"/>
              <a:defRPr sz="2200">
                <a:solidFill>
                  <a:srgbClr val="333333"/>
                </a:solidFill>
                <a:latin typeface="+mn-lt"/>
              </a:defRPr>
            </a:lvl4pPr>
            <a:lvl5pPr marL="20574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5pPr>
            <a:lvl6pPr marL="25146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6pPr>
            <a:lvl7pPr marL="29718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7pPr>
            <a:lvl8pPr marL="34290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8pPr>
            <a:lvl9pPr marL="3886200" indent="-228600" algn="l" defTabSz="915988" rtl="0" eaLnBrk="1" fontAlgn="base" hangingPunct="1">
              <a:spcBef>
                <a:spcPct val="20000"/>
              </a:spcBef>
              <a:spcAft>
                <a:spcPct val="0"/>
              </a:spcAft>
              <a:buClr>
                <a:srgbClr val="3D6982"/>
              </a:buClr>
              <a:buSzPct val="70000"/>
              <a:buChar char="•"/>
              <a:defRPr sz="2000">
                <a:solidFill>
                  <a:srgbClr val="333333"/>
                </a:solidFill>
                <a:latin typeface="+mn-lt"/>
              </a:defRPr>
            </a:lvl9pPr>
          </a:lstStyle>
          <a:p>
            <a:pPr lvl="0">
              <a:spcBef>
                <a:spcPts val="1200"/>
              </a:spcBef>
              <a:spcAft>
                <a:spcPts val="600"/>
              </a:spcAft>
            </a:pPr>
            <a:r>
              <a:rPr lang="en-US" sz="1600" dirty="0" smtClean="0"/>
              <a:t>‘Best practices’ will be developed in business on how to apply skepticism:</a:t>
            </a:r>
          </a:p>
          <a:p>
            <a:pPr marL="895350" lvl="1">
              <a:spcBef>
                <a:spcPts val="600"/>
              </a:spcBef>
              <a:spcAft>
                <a:spcPts val="600"/>
              </a:spcAft>
            </a:pPr>
            <a:r>
              <a:rPr lang="en-US" sz="1400" dirty="0" smtClean="0"/>
              <a:t>Practices for those charged with governance</a:t>
            </a:r>
          </a:p>
          <a:p>
            <a:pPr marL="895350" lvl="1">
              <a:spcBef>
                <a:spcPts val="600"/>
              </a:spcBef>
              <a:spcAft>
                <a:spcPts val="600"/>
              </a:spcAft>
            </a:pPr>
            <a:r>
              <a:rPr lang="en-US" sz="1400" dirty="0" smtClean="0"/>
              <a:t>Practices for senior professional accountants in business</a:t>
            </a:r>
            <a:endParaRPr lang="en-CA" sz="1400" dirty="0"/>
          </a:p>
          <a:p>
            <a:pPr lvl="0">
              <a:spcBef>
                <a:spcPts val="1200"/>
              </a:spcBef>
              <a:spcAft>
                <a:spcPts val="1200"/>
              </a:spcAft>
            </a:pPr>
            <a:r>
              <a:rPr lang="en-US" sz="1600" dirty="0" smtClean="0"/>
              <a:t>Anticipated </a:t>
            </a:r>
            <a:r>
              <a:rPr lang="en-US" sz="1600" dirty="0" err="1"/>
              <a:t>behavioural</a:t>
            </a:r>
            <a:r>
              <a:rPr lang="en-US" sz="1600" dirty="0"/>
              <a:t> change will only occur if supported by:</a:t>
            </a:r>
            <a:endParaRPr lang="en-CA" sz="1600" dirty="0"/>
          </a:p>
          <a:p>
            <a:pPr marL="895350" lvl="1">
              <a:spcAft>
                <a:spcPts val="1200"/>
              </a:spcAft>
            </a:pPr>
            <a:r>
              <a:rPr lang="en-US" sz="1400" dirty="0" smtClean="0"/>
              <a:t>Identifiable </a:t>
            </a:r>
            <a:r>
              <a:rPr lang="en-US" sz="1400" dirty="0"/>
              <a:t>enforcement actions (regulators, professional bodies, etc.) </a:t>
            </a:r>
            <a:endParaRPr lang="en-CA" sz="1400" dirty="0"/>
          </a:p>
          <a:p>
            <a:pPr marL="895350" lvl="1">
              <a:spcAft>
                <a:spcPts val="1200"/>
              </a:spcAft>
            </a:pPr>
            <a:r>
              <a:rPr lang="en-US" sz="1400" dirty="0" smtClean="0"/>
              <a:t>Ongoing </a:t>
            </a:r>
            <a:r>
              <a:rPr lang="en-US" sz="1400" dirty="0"/>
              <a:t>education (e.g., academia, professional bodies, etc.)</a:t>
            </a:r>
            <a:endParaRPr lang="en-CA" sz="1400" dirty="0"/>
          </a:p>
          <a:p>
            <a:pPr marL="455612" lvl="1" indent="0">
              <a:spcBef>
                <a:spcPts val="300"/>
              </a:spcBef>
              <a:buFontTx/>
              <a:buNone/>
            </a:pPr>
            <a:endParaRPr lang="en-US" sz="1800" kern="0" dirty="0" smtClean="0"/>
          </a:p>
          <a:p>
            <a:pPr marL="0" lvl="1" indent="0">
              <a:spcBef>
                <a:spcPct val="10000"/>
              </a:spcBef>
              <a:buFontTx/>
              <a:buNone/>
            </a:pPr>
            <a:endParaRPr lang="en-US" sz="1800" kern="0" dirty="0" smtClean="0"/>
          </a:p>
          <a:p>
            <a:pPr marL="457200" lvl="1" indent="0">
              <a:spcBef>
                <a:spcPct val="10000"/>
              </a:spcBef>
              <a:buFontTx/>
              <a:buNone/>
            </a:pPr>
            <a:endParaRPr lang="en-US" sz="1800" kern="0" dirty="0" smtClean="0"/>
          </a:p>
        </p:txBody>
      </p:sp>
    </p:spTree>
    <p:extLst>
      <p:ext uri="{BB962C8B-B14F-4D97-AF65-F5344CB8AC3E}">
        <p14:creationId xmlns:p14="http://schemas.microsoft.com/office/powerpoint/2010/main" val="36896145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a:off x="238125" y="3043236"/>
            <a:ext cx="86391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8"/>
          </p:nvPr>
        </p:nvSpPr>
        <p:spPr/>
        <p:txBody>
          <a:bodyPr/>
          <a:lstStyle/>
          <a:p>
            <a:pPr>
              <a:defRPr/>
            </a:pPr>
            <a:fld id="{898406C5-25FF-42FA-8996-FD4A664A6838}" type="slidenum">
              <a:rPr lang="en-US" smtClean="0"/>
              <a:pPr>
                <a:defRPr/>
              </a:pPr>
              <a:t>8</a:t>
            </a:fld>
            <a:endParaRPr lang="en-US" dirty="0"/>
          </a:p>
        </p:txBody>
      </p:sp>
      <p:sp>
        <p:nvSpPr>
          <p:cNvPr id="8" name="Flowchart: Connector 7"/>
          <p:cNvSpPr/>
          <p:nvPr/>
        </p:nvSpPr>
        <p:spPr>
          <a:xfrm>
            <a:off x="3304380" y="1904999"/>
            <a:ext cx="2429670" cy="2276475"/>
          </a:xfrm>
          <a:prstGeom prst="flowChartConnector">
            <a:avLst/>
          </a:prstGeom>
          <a:solidFill>
            <a:schemeClr val="accent1">
              <a:lumMod val="60000"/>
              <a:lumOff val="40000"/>
            </a:schemeClr>
          </a:solidFill>
          <a:ln>
            <a:solidFill>
              <a:schemeClr val="tx1"/>
            </a:solidFill>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sz="2400" dirty="0">
                <a:solidFill>
                  <a:schemeClr val="bg1"/>
                </a:solidFill>
                <a:latin typeface="Verdana" panose="020B0604030504040204" pitchFamily="34" charset="0"/>
                <a:ea typeface="Verdana" panose="020B0604030504040204" pitchFamily="34" charset="0"/>
                <a:cs typeface="Verdana" panose="020B0604030504040204" pitchFamily="34" charset="0"/>
              </a:rPr>
              <a:t>Questions </a:t>
            </a:r>
            <a:endParaRPr lang="en-CA" sz="2400"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33296191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SC Standard PP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SC Standard PPT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SC Standar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SC Standard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SC Standard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SC Standard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SC Standard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SC Standard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SC Standard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SC Standard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SC Standard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SC Standard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SC Standard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SC Standard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OSC Standard PPT template">
  <a:themeElements>
    <a:clrScheme name="OSC Standar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SC Standard PPT templat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sng" strike="noStrike" cap="none" normalizeH="0" baseline="0" smtClean="0">
            <a:ln>
              <a:noFill/>
            </a:ln>
            <a:solidFill>
              <a:schemeClr val="tx1"/>
            </a:solidFill>
            <a:effectLst/>
            <a:latin typeface="Arial" charset="0"/>
          </a:defRPr>
        </a:defPPr>
      </a:lstStyle>
    </a:lnDef>
  </a:objectDefaults>
  <a:extraClrSchemeLst>
    <a:extraClrScheme>
      <a:clrScheme name="OSC Standard PPT 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SC Standard PPT 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SC Standard PPT 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SC Standard PPT 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SC Standard PPT 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SC Standard PPT 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SC Standard PPT 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SC Standard PPT 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SC Standard PPT 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SC Standard PPT 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SC Standard PPT 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SC Standard PPT 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OSC Standard PPT template.pot</Template>
  <TotalTime>18524</TotalTime>
  <Words>497</Words>
  <Application>Microsoft Office PowerPoint</Application>
  <PresentationFormat>On-screen Show (4:3)</PresentationFormat>
  <Paragraphs>87</Paragraphs>
  <Slides>8</Slides>
  <Notes>8</Notes>
  <HiddenSlides>0</HiddenSlides>
  <MMClips>0</MMClips>
  <ScaleCrop>false</ScaleCrop>
  <HeadingPairs>
    <vt:vector size="8" baseType="variant">
      <vt:variant>
        <vt:lpstr>Fonts Used</vt:lpstr>
      </vt:variant>
      <vt:variant>
        <vt:i4>4</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15" baseType="lpstr">
      <vt:lpstr>Arial</vt:lpstr>
      <vt:lpstr>Courier New</vt:lpstr>
      <vt:lpstr>Verdana</vt:lpstr>
      <vt:lpstr>Wingdings</vt:lpstr>
      <vt:lpstr>OSC Standard PPT template</vt:lpstr>
      <vt:lpstr>1_OSC Standard PPT template</vt:lpstr>
      <vt:lpstr>Image</vt:lpstr>
      <vt:lpstr>PowerPoint Presentation</vt:lpstr>
      <vt:lpstr>Disclaimer </vt:lpstr>
      <vt:lpstr>Stakeholders Influence Perception</vt:lpstr>
      <vt:lpstr>Role of Canadian Securities Regulators</vt:lpstr>
      <vt:lpstr>OSC Whistleblower Program</vt:lpstr>
      <vt:lpstr>OSC Enforcement Action - Auditors</vt:lpstr>
      <vt:lpstr>Potential Impact – NOCLAR Amendments</vt:lpstr>
      <vt:lpstr>PowerPoint Presentation</vt:lpstr>
    </vt:vector>
  </TitlesOfParts>
  <Company>OSC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Joanne Platsis</dc:creator>
  <cp:lastModifiedBy>Leonard Brooks</cp:lastModifiedBy>
  <cp:revision>185</cp:revision>
  <cp:lastPrinted>2018-04-03T16:08:17Z</cp:lastPrinted>
  <dcterms:created xsi:type="dcterms:W3CDTF">2013-09-05T14:48:27Z</dcterms:created>
  <dcterms:modified xsi:type="dcterms:W3CDTF">2018-09-17T17:28:11Z</dcterms:modified>
</cp:coreProperties>
</file>