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Lst>
  <p:notesMasterIdLst>
    <p:notesMasterId r:id="rId23"/>
  </p:notesMasterIdLst>
  <p:handoutMasterIdLst>
    <p:handoutMasterId r:id="rId24"/>
  </p:handoutMasterIdLst>
  <p:sldIdLst>
    <p:sldId id="276" r:id="rId2"/>
    <p:sldId id="395" r:id="rId3"/>
    <p:sldId id="398" r:id="rId4"/>
    <p:sldId id="418" r:id="rId5"/>
    <p:sldId id="402" r:id="rId6"/>
    <p:sldId id="408" r:id="rId7"/>
    <p:sldId id="409" r:id="rId8"/>
    <p:sldId id="410" r:id="rId9"/>
    <p:sldId id="400" r:id="rId10"/>
    <p:sldId id="403" r:id="rId11"/>
    <p:sldId id="405" r:id="rId12"/>
    <p:sldId id="407" r:id="rId13"/>
    <p:sldId id="406" r:id="rId14"/>
    <p:sldId id="411" r:id="rId15"/>
    <p:sldId id="382" r:id="rId16"/>
    <p:sldId id="417" r:id="rId17"/>
    <p:sldId id="381" r:id="rId18"/>
    <p:sldId id="414" r:id="rId19"/>
    <p:sldId id="415" r:id="rId20"/>
    <p:sldId id="416" r:id="rId21"/>
    <p:sldId id="413"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4B7CE"/>
    <a:srgbClr val="002C77"/>
    <a:srgbClr val="981E32"/>
    <a:srgbClr val="A83A4C"/>
    <a:srgbClr val="57111D"/>
    <a:srgbClr val="001B48"/>
    <a:srgbClr val="A83A3A"/>
    <a:srgbClr val="A5473D"/>
    <a:srgbClr val="9D454B"/>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varScale="1">
        <p:scale>
          <a:sx n="109" d="100"/>
          <a:sy n="109" d="100"/>
        </p:scale>
        <p:origin x="1296" y="102"/>
      </p:cViewPr>
      <p:guideLst>
        <p:guide orient="horz" pos="2160"/>
        <p:guide pos="2880"/>
      </p:guideLst>
    </p:cSldViewPr>
  </p:slideViewPr>
  <p:notesTextViewPr>
    <p:cViewPr>
      <p:scale>
        <a:sx n="1" d="1"/>
        <a:sy n="1" d="1"/>
      </p:scale>
      <p:origin x="0" y="0"/>
    </p:cViewPr>
  </p:notesTextViewPr>
  <p:notesViewPr>
    <p:cSldViewPr>
      <p:cViewPr varScale="1">
        <p:scale>
          <a:sx n="94" d="100"/>
          <a:sy n="94" d="100"/>
        </p:scale>
        <p:origin x="-1770" y="-11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barChart>
        <c:barDir val="bar"/>
        <c:grouping val="stacked"/>
        <c:varyColors val="0"/>
        <c:ser>
          <c:idx val="0"/>
          <c:order val="0"/>
          <c:tx>
            <c:strRef>
              <c:f>Sheet1!$B$1</c:f>
              <c:strCache>
                <c:ptCount val="1"/>
                <c:pt idx="0">
                  <c:v>Column1</c:v>
                </c:pt>
              </c:strCache>
            </c:strRef>
          </c:tx>
          <c:invertIfNegative val="0"/>
          <c:cat>
            <c:strRef>
              <c:f>Sheet1!$A$2:$A$4</c:f>
              <c:strCache>
                <c:ptCount val="3"/>
                <c:pt idx="0">
                  <c:v>Formal performance monitoring incorporating risk indicators</c:v>
                </c:pt>
                <c:pt idx="1">
                  <c:v>Formal performance monitoring- Risk not incorporated</c:v>
                </c:pt>
                <c:pt idx="2">
                  <c:v>Formal risk and performance monitoring- Separate</c:v>
                </c:pt>
              </c:strCache>
            </c:strRef>
          </c:cat>
          <c:val>
            <c:numRef>
              <c:f>Sheet1!$B$2:$B$4</c:f>
              <c:numCache>
                <c:formatCode>General</c:formatCode>
                <c:ptCount val="3"/>
                <c:pt idx="0">
                  <c:v>23.8</c:v>
                </c:pt>
                <c:pt idx="1">
                  <c:v>40.799999999999997</c:v>
                </c:pt>
                <c:pt idx="2">
                  <c:v>31.2</c:v>
                </c:pt>
              </c:numCache>
            </c:numRef>
          </c:val>
          <c:extLst>
            <c:ext xmlns:c16="http://schemas.microsoft.com/office/drawing/2014/chart" uri="{C3380CC4-5D6E-409C-BE32-E72D297353CC}">
              <c16:uniqueId val="{00000000-DC81-4E2B-91BF-8A78EF8BD610}"/>
            </c:ext>
          </c:extLst>
        </c:ser>
        <c:ser>
          <c:idx val="1"/>
          <c:order val="1"/>
          <c:tx>
            <c:strRef>
              <c:f>Sheet1!$C$1</c:f>
              <c:strCache>
                <c:ptCount val="1"/>
                <c:pt idx="0">
                  <c:v>Column3</c:v>
                </c:pt>
              </c:strCache>
            </c:strRef>
          </c:tx>
          <c:invertIfNegative val="0"/>
          <c:cat>
            <c:strRef>
              <c:f>Sheet1!$A$2:$A$4</c:f>
              <c:strCache>
                <c:ptCount val="3"/>
                <c:pt idx="0">
                  <c:v>Formal performance monitoring incorporating risk indicators</c:v>
                </c:pt>
                <c:pt idx="1">
                  <c:v>Formal performance monitoring- Risk not incorporated</c:v>
                </c:pt>
                <c:pt idx="2">
                  <c:v>Formal risk and performance monitoring- Separate</c:v>
                </c:pt>
              </c:strCache>
            </c:strRef>
          </c:cat>
          <c:val>
            <c:numRef>
              <c:f>Sheet1!$C$2:$C$4</c:f>
              <c:numCache>
                <c:formatCode>General</c:formatCode>
                <c:ptCount val="3"/>
              </c:numCache>
            </c:numRef>
          </c:val>
          <c:extLst>
            <c:ext xmlns:c16="http://schemas.microsoft.com/office/drawing/2014/chart" uri="{C3380CC4-5D6E-409C-BE32-E72D297353CC}">
              <c16:uniqueId val="{00000001-DC81-4E2B-91BF-8A78EF8BD610}"/>
            </c:ext>
          </c:extLst>
        </c:ser>
        <c:ser>
          <c:idx val="2"/>
          <c:order val="2"/>
          <c:tx>
            <c:strRef>
              <c:f>Sheet1!$D$1</c:f>
              <c:strCache>
                <c:ptCount val="1"/>
                <c:pt idx="0">
                  <c:v>Column2</c:v>
                </c:pt>
              </c:strCache>
            </c:strRef>
          </c:tx>
          <c:invertIfNegative val="0"/>
          <c:cat>
            <c:strRef>
              <c:f>Sheet1!$A$2:$A$4</c:f>
              <c:strCache>
                <c:ptCount val="3"/>
                <c:pt idx="0">
                  <c:v>Formal performance monitoring incorporating risk indicators</c:v>
                </c:pt>
                <c:pt idx="1">
                  <c:v>Formal performance monitoring- Risk not incorporated</c:v>
                </c:pt>
                <c:pt idx="2">
                  <c:v>Formal risk and performance monitoring- Separate</c:v>
                </c:pt>
              </c:strCache>
            </c:strRef>
          </c:cat>
          <c:val>
            <c:numRef>
              <c:f>Sheet1!$D$2:$D$4</c:f>
              <c:numCache>
                <c:formatCode>General</c:formatCode>
                <c:ptCount val="3"/>
              </c:numCache>
            </c:numRef>
          </c:val>
          <c:extLst>
            <c:ext xmlns:c16="http://schemas.microsoft.com/office/drawing/2014/chart" uri="{C3380CC4-5D6E-409C-BE32-E72D297353CC}">
              <c16:uniqueId val="{00000002-DC81-4E2B-91BF-8A78EF8BD610}"/>
            </c:ext>
          </c:extLst>
        </c:ser>
        <c:dLbls>
          <c:showLegendKey val="0"/>
          <c:showVal val="0"/>
          <c:showCatName val="0"/>
          <c:showSerName val="0"/>
          <c:showPercent val="0"/>
          <c:showBubbleSize val="0"/>
        </c:dLbls>
        <c:gapWidth val="150"/>
        <c:overlap val="100"/>
        <c:axId val="581599528"/>
        <c:axId val="581599920"/>
      </c:barChart>
      <c:catAx>
        <c:axId val="581599528"/>
        <c:scaling>
          <c:orientation val="minMax"/>
        </c:scaling>
        <c:delete val="0"/>
        <c:axPos val="l"/>
        <c:numFmt formatCode="General" sourceLinked="0"/>
        <c:majorTickMark val="out"/>
        <c:minorTickMark val="none"/>
        <c:tickLblPos val="nextTo"/>
        <c:txPr>
          <a:bodyPr/>
          <a:lstStyle/>
          <a:p>
            <a:pPr>
              <a:defRPr b="1"/>
            </a:pPr>
            <a:endParaRPr lang="en-US"/>
          </a:p>
        </c:txPr>
        <c:crossAx val="581599920"/>
        <c:crosses val="autoZero"/>
        <c:auto val="1"/>
        <c:lblAlgn val="ctr"/>
        <c:lblOffset val="100"/>
        <c:noMultiLvlLbl val="0"/>
      </c:catAx>
      <c:valAx>
        <c:axId val="581599920"/>
        <c:scaling>
          <c:orientation val="minMax"/>
        </c:scaling>
        <c:delete val="0"/>
        <c:axPos val="b"/>
        <c:majorGridlines/>
        <c:numFmt formatCode="General" sourceLinked="1"/>
        <c:majorTickMark val="out"/>
        <c:minorTickMark val="none"/>
        <c:tickLblPos val="nextTo"/>
        <c:crossAx val="58159952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372" cy="464184"/>
          </a:xfrm>
          <a:prstGeom prst="rect">
            <a:avLst/>
          </a:prstGeom>
        </p:spPr>
        <p:txBody>
          <a:bodyPr vert="horz" lIns="91650" tIns="45825" rIns="91650" bIns="45825" rtlCol="0"/>
          <a:lstStyle>
            <a:lvl1pPr algn="l">
              <a:defRPr sz="1200"/>
            </a:lvl1pPr>
          </a:lstStyle>
          <a:p>
            <a:endParaRPr lang="en-US"/>
          </a:p>
        </p:txBody>
      </p:sp>
      <p:sp>
        <p:nvSpPr>
          <p:cNvPr id="3" name="Date Placeholder 2"/>
          <p:cNvSpPr>
            <a:spLocks noGrp="1"/>
          </p:cNvSpPr>
          <p:nvPr>
            <p:ph type="dt" sz="quarter" idx="1"/>
          </p:nvPr>
        </p:nvSpPr>
        <p:spPr>
          <a:xfrm>
            <a:off x="3970436" y="0"/>
            <a:ext cx="3038372" cy="464184"/>
          </a:xfrm>
          <a:prstGeom prst="rect">
            <a:avLst/>
          </a:prstGeom>
        </p:spPr>
        <p:txBody>
          <a:bodyPr vert="horz" lIns="91650" tIns="45825" rIns="91650" bIns="45825" rtlCol="0"/>
          <a:lstStyle>
            <a:lvl1pPr algn="r">
              <a:defRPr sz="1200"/>
            </a:lvl1pPr>
          </a:lstStyle>
          <a:p>
            <a:fld id="{C604CD14-512E-4ED5-BC62-E538007162F6}" type="datetimeFigureOut">
              <a:rPr lang="en-US" smtClean="0"/>
              <a:t>9/11/2017</a:t>
            </a:fld>
            <a:endParaRPr lang="en-US"/>
          </a:p>
        </p:txBody>
      </p:sp>
      <p:sp>
        <p:nvSpPr>
          <p:cNvPr id="4" name="Footer Placeholder 3"/>
          <p:cNvSpPr>
            <a:spLocks noGrp="1"/>
          </p:cNvSpPr>
          <p:nvPr>
            <p:ph type="ftr" sz="quarter" idx="2"/>
          </p:nvPr>
        </p:nvSpPr>
        <p:spPr>
          <a:xfrm>
            <a:off x="0" y="8830627"/>
            <a:ext cx="3038372" cy="464184"/>
          </a:xfrm>
          <a:prstGeom prst="rect">
            <a:avLst/>
          </a:prstGeom>
        </p:spPr>
        <p:txBody>
          <a:bodyPr vert="horz" lIns="91650" tIns="45825" rIns="91650" bIns="45825" rtlCol="0" anchor="b"/>
          <a:lstStyle>
            <a:lvl1pPr algn="l">
              <a:defRPr sz="1200"/>
            </a:lvl1pPr>
          </a:lstStyle>
          <a:p>
            <a:endParaRPr lang="en-US"/>
          </a:p>
        </p:txBody>
      </p:sp>
      <p:sp>
        <p:nvSpPr>
          <p:cNvPr id="5" name="Slide Number Placeholder 4"/>
          <p:cNvSpPr>
            <a:spLocks noGrp="1"/>
          </p:cNvSpPr>
          <p:nvPr>
            <p:ph type="sldNum" sz="quarter" idx="3"/>
          </p:nvPr>
        </p:nvSpPr>
        <p:spPr>
          <a:xfrm>
            <a:off x="3970436" y="8830627"/>
            <a:ext cx="3038372" cy="464184"/>
          </a:xfrm>
          <a:prstGeom prst="rect">
            <a:avLst/>
          </a:prstGeom>
        </p:spPr>
        <p:txBody>
          <a:bodyPr vert="horz" lIns="91650" tIns="45825" rIns="91650" bIns="45825" rtlCol="0" anchor="b"/>
          <a:lstStyle>
            <a:lvl1pPr algn="r">
              <a:defRPr sz="1200"/>
            </a:lvl1pPr>
          </a:lstStyle>
          <a:p>
            <a:fld id="{20639290-6861-4206-AFE3-4D55B2340891}" type="slidenum">
              <a:rPr lang="en-US" smtClean="0"/>
              <a:t>‹#›</a:t>
            </a:fld>
            <a:endParaRPr lang="en-US"/>
          </a:p>
        </p:txBody>
      </p:sp>
    </p:spTree>
    <p:extLst>
      <p:ext uri="{BB962C8B-B14F-4D97-AF65-F5344CB8AC3E}">
        <p14:creationId xmlns:p14="http://schemas.microsoft.com/office/powerpoint/2010/main" val="27366052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72" tIns="46586" rIns="93172" bIns="46586" rtlCol="0"/>
          <a:lstStyle>
            <a:lvl1pPr algn="l">
              <a:defRPr sz="1200"/>
            </a:lvl1pPr>
          </a:lstStyle>
          <a:p>
            <a:endParaRPr lang="en-US"/>
          </a:p>
        </p:txBody>
      </p:sp>
      <p:sp>
        <p:nvSpPr>
          <p:cNvPr id="3" name="Date Placeholder 2"/>
          <p:cNvSpPr>
            <a:spLocks noGrp="1"/>
          </p:cNvSpPr>
          <p:nvPr>
            <p:ph type="dt" idx="1"/>
          </p:nvPr>
        </p:nvSpPr>
        <p:spPr>
          <a:xfrm>
            <a:off x="3970938" y="1"/>
            <a:ext cx="3037840" cy="464820"/>
          </a:xfrm>
          <a:prstGeom prst="rect">
            <a:avLst/>
          </a:prstGeom>
        </p:spPr>
        <p:txBody>
          <a:bodyPr vert="horz" lIns="93172" tIns="46586" rIns="93172" bIns="46586" rtlCol="0"/>
          <a:lstStyle>
            <a:lvl1pPr algn="r">
              <a:defRPr sz="1200"/>
            </a:lvl1pPr>
          </a:lstStyle>
          <a:p>
            <a:fld id="{F596556E-D92C-4943-8DC9-CB9A7CAB1341}" type="datetimeFigureOut">
              <a:rPr lang="en-US" smtClean="0"/>
              <a:t>9/11/2017</a:t>
            </a:fld>
            <a:endParaRPr lang="en-US"/>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2" tIns="46586" rIns="93172" bIns="46586"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2" tIns="46586" rIns="93172"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6" rIns="93172" bIns="46586"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6" rIns="93172" bIns="46586" rtlCol="0" anchor="b"/>
          <a:lstStyle>
            <a:lvl1pPr algn="r">
              <a:defRPr sz="1200"/>
            </a:lvl1pPr>
          </a:lstStyle>
          <a:p>
            <a:fld id="{068ADE0E-12BD-4DC4-8CFC-B74AF52C7FBB}" type="slidenum">
              <a:rPr lang="en-US" smtClean="0"/>
              <a:t>‹#›</a:t>
            </a:fld>
            <a:endParaRPr lang="en-US"/>
          </a:p>
        </p:txBody>
      </p:sp>
    </p:spTree>
    <p:extLst>
      <p:ext uri="{BB962C8B-B14F-4D97-AF65-F5344CB8AC3E}">
        <p14:creationId xmlns:p14="http://schemas.microsoft.com/office/powerpoint/2010/main" val="14459543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3726781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6636263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773138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a:buFontTx/>
              <a:buNone/>
            </a:pPr>
            <a:r>
              <a:rPr lang="en-US" baseline="0" dirty="0" smtClean="0"/>
              <a:t>We follow prior research and argue that the effectiveness of Board monitoring and advising is a function of the process through which these activities are carried out.</a:t>
            </a:r>
          </a:p>
          <a:p>
            <a:pPr>
              <a:buFontTx/>
              <a:buNone/>
            </a:pPr>
            <a:r>
              <a:rPr lang="en-US" baseline="0" dirty="0" smtClean="0"/>
              <a:t>The process proposed in the literature begins with the formal assignment of responsibilities for risk oversight, which facilitates actual involvement in risk oversight activities, leading in turn to more mature risk management processes, and ultimately determining firm risk-taking. </a:t>
            </a:r>
          </a:p>
          <a:p>
            <a:pPr>
              <a:buFontTx/>
              <a:buNone/>
            </a:pPr>
            <a:r>
              <a:rPr lang="en-US" baseline="0" dirty="0" smtClean="0"/>
              <a:t>We will test for direct and indirect effects between these components.</a:t>
            </a:r>
          </a:p>
          <a:p>
            <a:pPr>
              <a:buFontTx/>
              <a:buNone/>
            </a:pPr>
            <a:r>
              <a:rPr lang="en-US" baseline="0" dirty="0" smtClean="0"/>
              <a:t>The first 4 mutually exclusive responsibility locations that we consider are NO FORMAL ASSIGNMENT of responsibilities for risk oversight, ASSIGNED TO COMMITTEE(S) ONLY, for example to the audit committee,  ASSIGNED TO FULL BOARD ONLY without committee responsibilities, and ASSIGNED TO BOARD AND COMMITTEE(S). An additional location choice that we consider is whether or not the Board has a STAND-ALONE RISK COMMITTEE.</a:t>
            </a:r>
          </a:p>
          <a:p>
            <a:pPr>
              <a:buFontTx/>
              <a:buNone/>
            </a:pPr>
            <a:r>
              <a:rPr lang="en-US" baseline="0" dirty="0" smtClean="0"/>
              <a:t>The Board involvement dimensions considered are whether the Board’s UNDERSTANDING of risks and risk management is discussed during Board meetings, the quality and frequency of risk REPORTING to the Board, whether Board and top management have reached ALIGNMENT with respect to risk appetite and risk management strategy, and whether the Board and the RISK MANAGER COMMUNICATE outsider of regular Board meetings.</a:t>
            </a:r>
          </a:p>
          <a:p>
            <a:pPr>
              <a:buFontTx/>
              <a:buNone/>
            </a:pPr>
            <a:endParaRPr lang="en-US" baseline="0" dirty="0" smtClean="0"/>
          </a:p>
          <a:p>
            <a:pPr>
              <a:buFontTx/>
              <a:buNone/>
            </a:pPr>
            <a:endParaRPr lang="en-US" baseline="0" dirty="0" smtClean="0"/>
          </a:p>
          <a:p>
            <a:pPr>
              <a:buFontTx/>
              <a:buNone/>
            </a:pPr>
            <a:r>
              <a:rPr lang="en-US" baseline="0" dirty="0" smtClean="0"/>
              <a:t>Involvement</a:t>
            </a:r>
          </a:p>
          <a:p>
            <a:pPr>
              <a:buFontTx/>
              <a:buChar char="-"/>
            </a:pPr>
            <a:r>
              <a:rPr lang="en-US" baseline="0" dirty="0" smtClean="0"/>
              <a:t>Understanding (top risks; existing risk management activities; quantified risk appetite; emerging risks)</a:t>
            </a:r>
          </a:p>
          <a:p>
            <a:pPr>
              <a:buFontTx/>
              <a:buChar char="-"/>
            </a:pPr>
            <a:r>
              <a:rPr lang="en-US" dirty="0" smtClean="0"/>
              <a:t>Reporting frequency</a:t>
            </a:r>
            <a:r>
              <a:rPr lang="en-US" baseline="0" dirty="0" smtClean="0"/>
              <a:t> and content (key risks, risk drivers, risk ownership, risk </a:t>
            </a:r>
            <a:r>
              <a:rPr lang="en-US" baseline="0" dirty="0" err="1" smtClean="0"/>
              <a:t>mgmt</a:t>
            </a:r>
            <a:r>
              <a:rPr lang="en-US" baseline="0" dirty="0" smtClean="0"/>
              <a:t> action plans, risk tolerances, risk performance metrics, emerging risks; frequency to Boar, frequency to Board committees)</a:t>
            </a:r>
          </a:p>
          <a:p>
            <a:pPr>
              <a:buFontTx/>
              <a:buChar char="-"/>
            </a:pPr>
            <a:r>
              <a:rPr lang="en-US" baseline="0" dirty="0" smtClean="0"/>
              <a:t>Alignment with top management (Board &amp; top mgmt. are aligned on risk management strategy; risk </a:t>
            </a:r>
            <a:r>
              <a:rPr lang="en-US" baseline="0" dirty="0" err="1" smtClean="0"/>
              <a:t>mgmt</a:t>
            </a:r>
            <a:r>
              <a:rPr lang="en-US" baseline="0" dirty="0" smtClean="0"/>
              <a:t> strategy aligned with overall strategy)</a:t>
            </a:r>
          </a:p>
          <a:p>
            <a:pPr>
              <a:buFontTx/>
              <a:buChar char="-"/>
            </a:pPr>
            <a:r>
              <a:rPr lang="en-US" baseline="0" dirty="0" smtClean="0"/>
              <a:t>Direct communication with risk leader (outside of regular Board meetings)</a:t>
            </a:r>
          </a:p>
          <a:p>
            <a:pPr>
              <a:buFontTx/>
              <a:buChar char="-"/>
            </a:pPr>
            <a:endParaRPr lang="en-US" baseline="0" dirty="0" smtClean="0"/>
          </a:p>
          <a:p>
            <a:pPr>
              <a:buFontTx/>
              <a:buNone/>
            </a:pPr>
            <a:r>
              <a:rPr lang="en-US" baseline="0" dirty="0" smtClean="0"/>
              <a:t>Risk management maturity</a:t>
            </a:r>
          </a:p>
          <a:p>
            <a:pPr marL="174708" indent="-174708">
              <a:buFontTx/>
              <a:buChar char="-"/>
            </a:pPr>
            <a:r>
              <a:rPr lang="en-US" baseline="0" dirty="0" smtClean="0"/>
              <a:t>Top mgmt. stewardship</a:t>
            </a:r>
          </a:p>
          <a:p>
            <a:pPr marL="174708" indent="-174708">
              <a:buFontTx/>
              <a:buChar char="-"/>
            </a:pPr>
            <a:r>
              <a:rPr lang="en-US" baseline="0" dirty="0" smtClean="0"/>
              <a:t>Risk communication</a:t>
            </a:r>
          </a:p>
          <a:p>
            <a:pPr marL="174708" indent="-174708">
              <a:buFontTx/>
              <a:buChar char="-"/>
            </a:pPr>
            <a:r>
              <a:rPr lang="en-US" baseline="0" dirty="0" smtClean="0"/>
              <a:t>Risk culture</a:t>
            </a:r>
          </a:p>
          <a:p>
            <a:pPr marL="174708" indent="-174708">
              <a:buFontTx/>
              <a:buChar char="-"/>
            </a:pPr>
            <a:r>
              <a:rPr lang="en-US" baseline="0" dirty="0" smtClean="0"/>
              <a:t>Risk identification</a:t>
            </a:r>
          </a:p>
          <a:p>
            <a:pPr marL="174708" indent="-174708">
              <a:buFontTx/>
              <a:buChar char="-"/>
            </a:pPr>
            <a:r>
              <a:rPr lang="en-US" baseline="0" dirty="0" smtClean="0"/>
              <a:t>Stakeholder participation in risk management</a:t>
            </a:r>
          </a:p>
          <a:p>
            <a:pPr marL="174708" indent="-174708">
              <a:buFontTx/>
              <a:buChar char="-"/>
            </a:pPr>
            <a:r>
              <a:rPr lang="en-US" baseline="0" dirty="0" smtClean="0"/>
              <a:t>Risk information and decision making</a:t>
            </a:r>
          </a:p>
          <a:p>
            <a:pPr marL="174708" indent="-174708">
              <a:buFontTx/>
              <a:buChar char="-"/>
            </a:pPr>
            <a:r>
              <a:rPr lang="en-US" baseline="0" dirty="0" smtClean="0"/>
              <a:t>Integrated risk management in human capital processes</a:t>
            </a:r>
          </a:p>
          <a:p>
            <a:pPr marL="174708" indent="-174708">
              <a:buFontTx/>
              <a:buChar char="-"/>
            </a:pPr>
            <a:r>
              <a:rPr lang="en-US" baseline="0" dirty="0" smtClean="0"/>
              <a:t>Risk analysis and quantification</a:t>
            </a:r>
          </a:p>
          <a:p>
            <a:pPr marL="174708" indent="-174708">
              <a:buFontTx/>
              <a:buChar char="-"/>
            </a:pPr>
            <a:r>
              <a:rPr lang="en-US" baseline="0" dirty="0" smtClean="0"/>
              <a:t>Focus on value creation</a:t>
            </a:r>
            <a:endParaRPr lang="en-US" dirty="0"/>
          </a:p>
        </p:txBody>
      </p:sp>
      <p:sp>
        <p:nvSpPr>
          <p:cNvPr id="4" name="Slide Number Placeholder 3"/>
          <p:cNvSpPr>
            <a:spLocks noGrp="1"/>
          </p:cNvSpPr>
          <p:nvPr>
            <p:ph type="sldNum" sz="quarter" idx="10"/>
          </p:nvPr>
        </p:nvSpPr>
        <p:spPr/>
        <p:txBody>
          <a:bodyPr/>
          <a:lstStyle/>
          <a:p>
            <a:fld id="{0E98FF78-00F5-4861-9B6A-93E3D21B8539}" type="slidenum">
              <a:rPr lang="en-US" altLang="en-US" smtClean="0"/>
              <a:pPr/>
              <a:t>21</a:t>
            </a:fld>
            <a:endParaRPr lang="en-US" altLang="en-US"/>
          </a:p>
        </p:txBody>
      </p:sp>
    </p:spTree>
    <p:extLst>
      <p:ext uri="{BB962C8B-B14F-4D97-AF65-F5344CB8AC3E}">
        <p14:creationId xmlns:p14="http://schemas.microsoft.com/office/powerpoint/2010/main" val="184141441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ck Cover">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002C7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85800" y="2033900"/>
            <a:ext cx="7772400" cy="1538242"/>
          </a:xfrm>
        </p:spPr>
        <p:txBody>
          <a:bodyPr anchor="t">
            <a:noAutofit/>
          </a:bodyPr>
          <a:lstStyle>
            <a:lvl1pPr algn="ctr">
              <a:lnSpc>
                <a:spcPct val="100000"/>
              </a:lnSpc>
              <a:defRPr sz="4800" b="1" cap="all" baseline="0">
                <a:solidFill>
                  <a:schemeClr val="bg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685800" y="4114800"/>
            <a:ext cx="7772400" cy="1087452"/>
          </a:xfrm>
        </p:spPr>
        <p:txBody>
          <a:bodyPr anchor="t" anchorCtr="0"/>
          <a:lstStyle>
            <a:lvl1pPr marL="0" indent="0" algn="ctr">
              <a:lnSpc>
                <a:spcPct val="100000"/>
              </a:lnSpc>
              <a:spcBef>
                <a:spcPts val="0"/>
              </a:spcBef>
              <a:spcAft>
                <a:spcPts val="0"/>
              </a:spcAft>
              <a:buNone/>
              <a:defRPr sz="2400" b="1" i="1" baseline="0">
                <a:solidFill>
                  <a:schemeClr val="tx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38205" y="5519650"/>
            <a:ext cx="3267588" cy="916992"/>
          </a:xfrm>
          <a:prstGeom prst="rect">
            <a:avLst/>
          </a:prstGeom>
        </p:spPr>
      </p:pic>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57012" y="685800"/>
            <a:ext cx="3029975" cy="603556"/>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57012" y="685800"/>
            <a:ext cx="3029975" cy="603556"/>
          </a:xfrm>
          <a:prstGeom prst="rect">
            <a:avLst/>
          </a:prstGeom>
        </p:spPr>
      </p:pic>
    </p:spTree>
    <p:extLst>
      <p:ext uri="{BB962C8B-B14F-4D97-AF65-F5344CB8AC3E}">
        <p14:creationId xmlns:p14="http://schemas.microsoft.com/office/powerpoint/2010/main" val="3920264965"/>
      </p:ext>
    </p:extLst>
  </p:cSld>
  <p:clrMapOvr>
    <a:masterClrMapping/>
  </p:clrMapOvr>
  <p:timing>
    <p:tnLst>
      <p:par>
        <p:cTn id="1" dur="indefinite" restart="never" nodeType="tmRoot"/>
      </p:par>
    </p:tnLst>
  </p:timing>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Divi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002C7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7" y="283"/>
            <a:ext cx="9143245" cy="6857434"/>
          </a:xfrm>
          <a:prstGeom prst="rect">
            <a:avLst/>
          </a:prstGeom>
        </p:spPr>
      </p:pic>
      <p:sp>
        <p:nvSpPr>
          <p:cNvPr id="2" name="Title 1"/>
          <p:cNvSpPr>
            <a:spLocks noGrp="1"/>
          </p:cNvSpPr>
          <p:nvPr>
            <p:ph type="title"/>
          </p:nvPr>
        </p:nvSpPr>
        <p:spPr>
          <a:xfrm>
            <a:off x="685800" y="2286000"/>
            <a:ext cx="7772400" cy="1362075"/>
          </a:xfrm>
        </p:spPr>
        <p:txBody>
          <a:bodyPr anchor="t">
            <a:noAutofit/>
          </a:bodyPr>
          <a:lstStyle>
            <a:lvl1pPr algn="l">
              <a:lnSpc>
                <a:spcPct val="100000"/>
              </a:lnSpc>
              <a:defRPr sz="4800" b="1" cap="all" baseline="0">
                <a:solidFill>
                  <a:schemeClr val="bg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685799" y="3962400"/>
            <a:ext cx="7772400" cy="914400"/>
          </a:xfrm>
        </p:spPr>
        <p:txBody>
          <a:bodyPr anchor="t" anchorCtr="0"/>
          <a:lstStyle>
            <a:lvl1pPr marL="0" indent="0">
              <a:lnSpc>
                <a:spcPct val="125000"/>
              </a:lnSpc>
              <a:spcBef>
                <a:spcPts val="0"/>
              </a:spcBef>
              <a:spcAft>
                <a:spcPts val="0"/>
              </a:spcAft>
              <a:buNone/>
              <a:defRPr sz="2400" b="1" baseline="0">
                <a:solidFill>
                  <a:schemeClr val="tx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4086573683"/>
      </p:ext>
    </p:extLst>
  </p:cSld>
  <p:clrMapOvr>
    <a:masterClrMapping/>
  </p:clrMapOvr>
  <p:timing>
    <p:tnLst>
      <p:par>
        <p:cTn id="1" dur="indefinite" restart="never" nodeType="tmRoot"/>
      </p:par>
    </p:tnLst>
  </p:timing>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Emphasis 1">
    <p:spTree>
      <p:nvGrpSpPr>
        <p:cNvPr id="1" name=""/>
        <p:cNvGrpSpPr/>
        <p:nvPr/>
      </p:nvGrpSpPr>
      <p:grpSpPr>
        <a:xfrm>
          <a:off x="0" y="0"/>
          <a:ext cx="0" cy="0"/>
          <a:chOff x="0" y="0"/>
          <a:chExt cx="0" cy="0"/>
        </a:xfrm>
      </p:grpSpPr>
      <p:sp>
        <p:nvSpPr>
          <p:cNvPr id="6" name="Rectangle 5"/>
          <p:cNvSpPr/>
          <p:nvPr userDrawn="1"/>
        </p:nvSpPr>
        <p:spPr>
          <a:xfrm>
            <a:off x="0" y="1858"/>
            <a:ext cx="9144000" cy="6551342"/>
          </a:xfrm>
          <a:prstGeom prst="rect">
            <a:avLst/>
          </a:prstGeom>
          <a:solidFill>
            <a:srgbClr val="002C7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85800" y="762000"/>
            <a:ext cx="7772400" cy="762000"/>
          </a:xfrm>
        </p:spPr>
        <p:txBody>
          <a:bodyPr>
            <a:normAutofit/>
          </a:bodyPr>
          <a:lstStyle>
            <a:lvl1pPr>
              <a:defRPr sz="2600" baseline="0">
                <a:solidFill>
                  <a:schemeClr val="bg1"/>
                </a:solidFill>
              </a:defRPr>
            </a:lvl1pPr>
          </a:lstStyle>
          <a:p>
            <a:r>
              <a:rPr lang="en-US" smtClean="0"/>
              <a:t>Click to edit Master title style</a:t>
            </a:r>
            <a:endParaRPr lang="en-US" dirty="0"/>
          </a:p>
        </p:txBody>
      </p:sp>
      <p:cxnSp>
        <p:nvCxnSpPr>
          <p:cNvPr id="12" name="Straight Connector 11"/>
          <p:cNvCxnSpPr/>
          <p:nvPr/>
        </p:nvCxnSpPr>
        <p:spPr>
          <a:xfrm>
            <a:off x="685800" y="609600"/>
            <a:ext cx="777240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9" name="Content Placeholder 18"/>
          <p:cNvSpPr>
            <a:spLocks noGrp="1"/>
          </p:cNvSpPr>
          <p:nvPr>
            <p:ph sz="quarter" idx="13"/>
          </p:nvPr>
        </p:nvSpPr>
        <p:spPr>
          <a:xfrm>
            <a:off x="685800" y="2286000"/>
            <a:ext cx="7772400" cy="3429000"/>
          </a:xfrm>
        </p:spPr>
        <p:txBody>
          <a:bodyPr/>
          <a:lstStyle>
            <a:lvl1pPr marL="0" indent="0">
              <a:lnSpc>
                <a:spcPct val="125000"/>
              </a:lnSpc>
              <a:spcBef>
                <a:spcPts val="0"/>
              </a:spcBef>
              <a:spcAft>
                <a:spcPts val="0"/>
              </a:spcAft>
              <a:buFontTx/>
              <a:buNone/>
              <a:defRPr sz="1600" b="1" baseline="0">
                <a:solidFill>
                  <a:schemeClr val="bg1"/>
                </a:solidFill>
              </a:defRPr>
            </a:lvl1pPr>
          </a:lstStyle>
          <a:p>
            <a:pPr lvl="0"/>
            <a:r>
              <a:rPr lang="en-US" smtClean="0"/>
              <a:t>Click to edit Master text styles</a:t>
            </a:r>
          </a:p>
        </p:txBody>
      </p:sp>
      <p:cxnSp>
        <p:nvCxnSpPr>
          <p:cNvPr id="18" name="Straight Connector 17"/>
          <p:cNvCxnSpPr/>
          <p:nvPr/>
        </p:nvCxnSpPr>
        <p:spPr>
          <a:xfrm>
            <a:off x="685800" y="609600"/>
            <a:ext cx="777240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1" name="Footer Placeholder 4"/>
          <p:cNvSpPr>
            <a:spLocks noGrp="1"/>
          </p:cNvSpPr>
          <p:nvPr>
            <p:ph type="ftr" sz="quarter" idx="3"/>
          </p:nvPr>
        </p:nvSpPr>
        <p:spPr>
          <a:xfrm>
            <a:off x="4724400" y="6536695"/>
            <a:ext cx="3429000" cy="291457"/>
          </a:xfrm>
          <a:prstGeom prst="rect">
            <a:avLst/>
          </a:prstGeom>
        </p:spPr>
        <p:txBody>
          <a:bodyPr vert="horz" lIns="0" tIns="0" rIns="0" bIns="0" rtlCol="0" anchor="ctr"/>
          <a:lstStyle>
            <a:lvl1pPr algn="l">
              <a:defRPr sz="1200" b="1">
                <a:solidFill>
                  <a:schemeClr val="bg1"/>
                </a:solidFill>
                <a:latin typeface="Helvetica" pitchFamily="34" charset="0"/>
                <a:cs typeface="Helvetica" pitchFamily="34" charset="0"/>
              </a:defRPr>
            </a:lvl1pPr>
          </a:lstStyle>
          <a:p>
            <a:r>
              <a:rPr lang="en-US" smtClean="0"/>
              <a:t>Name of Presenter</a:t>
            </a:r>
            <a:endParaRPr lang="en-US" dirty="0"/>
          </a:p>
        </p:txBody>
      </p:sp>
      <p:sp>
        <p:nvSpPr>
          <p:cNvPr id="22" name="Slide Number Placeholder 5"/>
          <p:cNvSpPr>
            <a:spLocks noGrp="1"/>
          </p:cNvSpPr>
          <p:nvPr>
            <p:ph type="sldNum" sz="quarter" idx="4"/>
          </p:nvPr>
        </p:nvSpPr>
        <p:spPr>
          <a:xfrm>
            <a:off x="8305800" y="6536695"/>
            <a:ext cx="768604" cy="291457"/>
          </a:xfrm>
          <a:prstGeom prst="rect">
            <a:avLst/>
          </a:prstGeom>
        </p:spPr>
        <p:txBody>
          <a:bodyPr vert="horz" lIns="0" tIns="45720" rIns="228600" bIns="45720" rtlCol="0" anchor="ctr"/>
          <a:lstStyle>
            <a:lvl1pPr algn="r">
              <a:tabLst>
                <a:tab pos="741363" algn="r"/>
              </a:tabLst>
              <a:defRPr sz="1200" b="1">
                <a:solidFill>
                  <a:schemeClr val="bg1"/>
                </a:solidFill>
                <a:latin typeface="Helvetica" pitchFamily="34" charset="0"/>
                <a:cs typeface="Helvetica" pitchFamily="34" charset="0"/>
              </a:defRPr>
            </a:lvl1pPr>
          </a:lstStyle>
          <a:p>
            <a:pPr defTabSz="1149350">
              <a:tabLst/>
            </a:pPr>
            <a:fld id="{0499C290-51E0-41BB-9934-58A3D372F678}" type="slidenum">
              <a:rPr lang="en-US" smtClean="0"/>
              <a:pPr defTabSz="1149350">
                <a:tabLst/>
              </a:pPr>
              <a:t>‹#›</a:t>
            </a:fld>
            <a:endParaRPr lang="en-US"/>
          </a:p>
        </p:txBody>
      </p:sp>
      <p:sp>
        <p:nvSpPr>
          <p:cNvPr id="14" name="Rectangle 13"/>
          <p:cNvSpPr/>
          <p:nvPr/>
        </p:nvSpPr>
        <p:spPr>
          <a:xfrm>
            <a:off x="0" y="6536695"/>
            <a:ext cx="4572000" cy="321305"/>
          </a:xfrm>
          <a:prstGeom prst="rect">
            <a:avLst/>
          </a:prstGeom>
          <a:solidFill>
            <a:schemeClr val="tx2">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2C77"/>
              </a:solidFill>
            </a:endParaRPr>
          </a:p>
        </p:txBody>
      </p:sp>
      <p:sp>
        <p:nvSpPr>
          <p:cNvPr id="16" name="TextBox 15"/>
          <p:cNvSpPr txBox="1"/>
          <p:nvPr/>
        </p:nvSpPr>
        <p:spPr>
          <a:xfrm>
            <a:off x="0" y="6566542"/>
            <a:ext cx="4572000" cy="261610"/>
          </a:xfrm>
          <a:prstGeom prst="rect">
            <a:avLst/>
          </a:prstGeom>
          <a:noFill/>
        </p:spPr>
        <p:txBody>
          <a:bodyPr wrap="square" rtlCol="0">
            <a:spAutoFit/>
          </a:bodyPr>
          <a:lstStyle/>
          <a:p>
            <a:pPr algn="ctr"/>
            <a:r>
              <a:rPr lang="en-US" sz="1100" b="1" spc="100" baseline="0" dirty="0" smtClean="0">
                <a:solidFill>
                  <a:schemeClr val="bg1">
                    <a:lumMod val="75000"/>
                  </a:schemeClr>
                </a:solidFill>
                <a:latin typeface="Garamond" pitchFamily="18" charset="0"/>
              </a:rPr>
              <a:t>KNOWLEDGE FOR ACTION</a:t>
            </a:r>
            <a:endParaRPr lang="en-US" sz="1100" b="1" spc="100" baseline="0" dirty="0">
              <a:solidFill>
                <a:schemeClr val="bg1">
                  <a:lumMod val="75000"/>
                </a:schemeClr>
              </a:solidFill>
              <a:latin typeface="Garamond" pitchFamily="18" charset="0"/>
            </a:endParaRPr>
          </a:p>
        </p:txBody>
      </p:sp>
      <p:cxnSp>
        <p:nvCxnSpPr>
          <p:cNvPr id="11" name="Straight Connector 10"/>
          <p:cNvCxnSpPr/>
          <p:nvPr userDrawn="1"/>
        </p:nvCxnSpPr>
        <p:spPr>
          <a:xfrm>
            <a:off x="685800" y="609600"/>
            <a:ext cx="777240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Rectangle 12"/>
          <p:cNvSpPr/>
          <p:nvPr userDrawn="1"/>
        </p:nvSpPr>
        <p:spPr>
          <a:xfrm>
            <a:off x="0" y="6536695"/>
            <a:ext cx="4572000" cy="321305"/>
          </a:xfrm>
          <a:prstGeom prst="rect">
            <a:avLst/>
          </a:prstGeom>
          <a:solidFill>
            <a:schemeClr val="tx2">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2C77"/>
              </a:solidFill>
            </a:endParaRPr>
          </a:p>
        </p:txBody>
      </p:sp>
      <p:sp>
        <p:nvSpPr>
          <p:cNvPr id="15" name="TextBox 14"/>
          <p:cNvSpPr txBox="1"/>
          <p:nvPr userDrawn="1"/>
        </p:nvSpPr>
        <p:spPr>
          <a:xfrm>
            <a:off x="0" y="6566542"/>
            <a:ext cx="4572000" cy="261610"/>
          </a:xfrm>
          <a:prstGeom prst="rect">
            <a:avLst/>
          </a:prstGeom>
          <a:noFill/>
        </p:spPr>
        <p:txBody>
          <a:bodyPr wrap="square" rtlCol="0">
            <a:spAutoFit/>
          </a:bodyPr>
          <a:lstStyle/>
          <a:p>
            <a:pPr algn="ctr"/>
            <a:r>
              <a:rPr lang="en-US" sz="1100" b="1" spc="100" baseline="0" dirty="0" smtClean="0">
                <a:solidFill>
                  <a:schemeClr val="bg1">
                    <a:lumMod val="75000"/>
                  </a:schemeClr>
                </a:solidFill>
                <a:latin typeface="Garamond" pitchFamily="18" charset="0"/>
              </a:rPr>
              <a:t>KNOWLEDGE FOR ACTION</a:t>
            </a:r>
            <a:endParaRPr lang="en-US" sz="1100" b="1" spc="100" baseline="0" dirty="0">
              <a:solidFill>
                <a:schemeClr val="bg1">
                  <a:lumMod val="75000"/>
                </a:schemeClr>
              </a:solidFill>
              <a:latin typeface="Garamond" pitchFamily="18" charset="0"/>
            </a:endParaRPr>
          </a:p>
        </p:txBody>
      </p:sp>
    </p:spTree>
    <p:extLst>
      <p:ext uri="{BB962C8B-B14F-4D97-AF65-F5344CB8AC3E}">
        <p14:creationId xmlns:p14="http://schemas.microsoft.com/office/powerpoint/2010/main" val="74016528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685800" y="2286000"/>
            <a:ext cx="7772400" cy="3429000"/>
          </a:xfrm>
        </p:spPr>
        <p:txBody>
          <a:bodyPr/>
          <a:lstStyle>
            <a:lvl1pPr marL="0" indent="0">
              <a:lnSpc>
                <a:spcPct val="125000"/>
              </a:lnSpc>
              <a:spcAft>
                <a:spcPts val="1400"/>
              </a:spcAft>
              <a:buFontTx/>
              <a:buNone/>
              <a:tabLst>
                <a:tab pos="460375" algn="l"/>
                <a:tab pos="914400" algn="l"/>
                <a:tab pos="1374775" algn="l"/>
                <a:tab pos="1828800" algn="l"/>
                <a:tab pos="2289175" algn="l"/>
              </a:tabLst>
              <a:defRPr sz="1600" b="1" baseline="0">
                <a:solidFill>
                  <a:schemeClr val="tx2">
                    <a:lumMod val="7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7" name="Footer Placeholder 4"/>
          <p:cNvSpPr>
            <a:spLocks noGrp="1"/>
          </p:cNvSpPr>
          <p:nvPr>
            <p:ph type="ftr" sz="quarter" idx="3"/>
          </p:nvPr>
        </p:nvSpPr>
        <p:spPr>
          <a:xfrm>
            <a:off x="4724400" y="6536695"/>
            <a:ext cx="3429000" cy="291457"/>
          </a:xfrm>
          <a:prstGeom prst="rect">
            <a:avLst/>
          </a:prstGeom>
        </p:spPr>
        <p:txBody>
          <a:bodyPr vert="horz" lIns="0" tIns="0" rIns="0" bIns="0" rtlCol="0" anchor="ctr"/>
          <a:lstStyle>
            <a:lvl1pPr algn="l">
              <a:defRPr sz="1200" b="1">
                <a:solidFill>
                  <a:schemeClr val="bg1"/>
                </a:solidFill>
                <a:latin typeface="Helvetica" pitchFamily="34" charset="0"/>
                <a:cs typeface="Helvetica" pitchFamily="34" charset="0"/>
              </a:defRPr>
            </a:lvl1pPr>
          </a:lstStyle>
          <a:p>
            <a:r>
              <a:rPr lang="en-US" smtClean="0"/>
              <a:t>Name of Presenter</a:t>
            </a:r>
            <a:endParaRPr lang="en-US" dirty="0"/>
          </a:p>
        </p:txBody>
      </p:sp>
      <p:sp>
        <p:nvSpPr>
          <p:cNvPr id="8" name="Slide Number Placeholder 5"/>
          <p:cNvSpPr>
            <a:spLocks noGrp="1"/>
          </p:cNvSpPr>
          <p:nvPr>
            <p:ph type="sldNum" sz="quarter" idx="4"/>
          </p:nvPr>
        </p:nvSpPr>
        <p:spPr>
          <a:xfrm>
            <a:off x="8305800" y="6536695"/>
            <a:ext cx="768604" cy="291457"/>
          </a:xfrm>
          <a:prstGeom prst="rect">
            <a:avLst/>
          </a:prstGeom>
        </p:spPr>
        <p:txBody>
          <a:bodyPr vert="horz" lIns="0" tIns="45720" rIns="228600" bIns="45720" rtlCol="0" anchor="ctr"/>
          <a:lstStyle>
            <a:lvl1pPr algn="r">
              <a:tabLst>
                <a:tab pos="741363" algn="r"/>
              </a:tabLst>
              <a:defRPr sz="1200" b="1">
                <a:solidFill>
                  <a:schemeClr val="bg1"/>
                </a:solidFill>
                <a:latin typeface="Helvetica" pitchFamily="34" charset="0"/>
                <a:cs typeface="Helvetica" pitchFamily="34" charset="0"/>
              </a:defRPr>
            </a:lvl1pPr>
          </a:lstStyle>
          <a:p>
            <a:pPr defTabSz="1149350">
              <a:tabLst/>
            </a:pPr>
            <a:fld id="{0499C290-51E0-41BB-9934-58A3D372F678}" type="slidenum">
              <a:rPr lang="en-US" smtClean="0"/>
              <a:pPr defTabSz="1149350">
                <a:tabLst/>
              </a:pPr>
              <a:t>‹#›</a:t>
            </a:fld>
            <a:endParaRPr lang="en-US"/>
          </a:p>
        </p:txBody>
      </p:sp>
    </p:spTree>
    <p:extLst>
      <p:ext uri="{BB962C8B-B14F-4D97-AF65-F5344CB8AC3E}">
        <p14:creationId xmlns:p14="http://schemas.microsoft.com/office/powerpoint/2010/main" val="398312996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solidFill>
                  <a:schemeClr val="tx1"/>
                </a:solidFill>
              </a:defRPr>
            </a:lvl1pPr>
          </a:lstStyle>
          <a:p>
            <a:r>
              <a:rPr lang="en-US" smtClean="0"/>
              <a:t>Click to edit Master title style</a:t>
            </a:r>
            <a:endParaRPr lang="en-US" dirty="0"/>
          </a:p>
        </p:txBody>
      </p:sp>
      <p:sp>
        <p:nvSpPr>
          <p:cNvPr id="4" name="Footer Placeholder 3"/>
          <p:cNvSpPr>
            <a:spLocks noGrp="1"/>
          </p:cNvSpPr>
          <p:nvPr>
            <p:ph type="ftr" sz="quarter" idx="11"/>
          </p:nvPr>
        </p:nvSpPr>
        <p:spPr/>
        <p:txBody>
          <a:bodyPr lIns="0" tIns="0" rIns="0" bIns="0"/>
          <a:lstStyle/>
          <a:p>
            <a:r>
              <a:rPr lang="en-US" smtClean="0"/>
              <a:t>Name of Presenter</a:t>
            </a:r>
            <a:endParaRPr lang="en-US"/>
          </a:p>
        </p:txBody>
      </p:sp>
      <p:sp>
        <p:nvSpPr>
          <p:cNvPr id="5" name="Slide Number Placeholder 4"/>
          <p:cNvSpPr>
            <a:spLocks noGrp="1"/>
          </p:cNvSpPr>
          <p:nvPr>
            <p:ph type="sldNum" sz="quarter" idx="12"/>
          </p:nvPr>
        </p:nvSpPr>
        <p:spPr/>
        <p:txBody>
          <a:bodyPr tIns="0" rIns="228600" bIns="0"/>
          <a:lstStyle>
            <a:lvl1pPr algn="r">
              <a:defRPr/>
            </a:lvl1pPr>
          </a:lstStyle>
          <a:p>
            <a:fld id="{0499C290-51E0-41BB-9934-58A3D372F678}" type="slidenum">
              <a:rPr lang="en-US" smtClean="0"/>
              <a:pPr/>
              <a:t>‹#›</a:t>
            </a:fld>
            <a:endParaRPr lang="en-US"/>
          </a:p>
        </p:txBody>
      </p:sp>
      <p:sp>
        <p:nvSpPr>
          <p:cNvPr id="7" name="Content Placeholder 6"/>
          <p:cNvSpPr>
            <a:spLocks noGrp="1"/>
          </p:cNvSpPr>
          <p:nvPr>
            <p:ph sz="quarter" idx="13"/>
          </p:nvPr>
        </p:nvSpPr>
        <p:spPr>
          <a:xfrm>
            <a:off x="685800" y="2286000"/>
            <a:ext cx="7772400" cy="3429000"/>
          </a:xfrm>
        </p:spPr>
        <p:txBody>
          <a:bodyPr/>
          <a:lstStyle>
            <a:lvl1pPr>
              <a:lnSpc>
                <a:spcPct val="125000"/>
              </a:lnSpc>
              <a:spcBef>
                <a:spcPts val="0"/>
              </a:spcBef>
              <a:spcAft>
                <a:spcPts val="0"/>
              </a:spcAft>
              <a:defRPr sz="1600" b="1">
                <a:solidFill>
                  <a:schemeClr val="tx2">
                    <a:lumMod val="75000"/>
                  </a:schemeClr>
                </a:solidFill>
              </a:defRPr>
            </a:lvl1pPr>
            <a:lvl2pPr>
              <a:lnSpc>
                <a:spcPct val="125000"/>
              </a:lnSpc>
              <a:spcBef>
                <a:spcPts val="0"/>
              </a:spcBef>
              <a:spcAft>
                <a:spcPts val="0"/>
              </a:spcAft>
              <a:defRPr sz="1600" b="1">
                <a:solidFill>
                  <a:schemeClr val="tx2">
                    <a:lumMod val="75000"/>
                  </a:schemeClr>
                </a:solidFill>
              </a:defRPr>
            </a:lvl2pPr>
            <a:lvl3pPr>
              <a:lnSpc>
                <a:spcPct val="125000"/>
              </a:lnSpc>
              <a:spcBef>
                <a:spcPts val="0"/>
              </a:spcBef>
              <a:spcAft>
                <a:spcPts val="0"/>
              </a:spcAft>
              <a:defRPr sz="1600" b="1">
                <a:solidFill>
                  <a:schemeClr val="tx2">
                    <a:lumMod val="75000"/>
                  </a:schemeClr>
                </a:solidFill>
              </a:defRPr>
            </a:lvl3pPr>
            <a:lvl4pPr>
              <a:lnSpc>
                <a:spcPct val="125000"/>
              </a:lnSpc>
              <a:spcBef>
                <a:spcPts val="0"/>
              </a:spcBef>
              <a:spcAft>
                <a:spcPts val="0"/>
              </a:spcAft>
              <a:defRPr sz="1600" b="1">
                <a:solidFill>
                  <a:schemeClr val="tx2">
                    <a:lumMod val="75000"/>
                  </a:schemeClr>
                </a:solidFill>
              </a:defRPr>
            </a:lvl4pPr>
            <a:lvl5pPr>
              <a:lnSpc>
                <a:spcPct val="125000"/>
              </a:lnSpc>
              <a:spcBef>
                <a:spcPts val="0"/>
              </a:spcBef>
              <a:spcAft>
                <a:spcPts val="0"/>
              </a:spcAft>
              <a:defRPr sz="1600" b="1">
                <a:solidFill>
                  <a:schemeClr val="tx2">
                    <a:lumMod val="7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565520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harts">
    <p:spTree>
      <p:nvGrpSpPr>
        <p:cNvPr id="1" name=""/>
        <p:cNvGrpSpPr/>
        <p:nvPr/>
      </p:nvGrpSpPr>
      <p:grpSpPr>
        <a:xfrm>
          <a:off x="0" y="0"/>
          <a:ext cx="0" cy="0"/>
          <a:chOff x="0" y="0"/>
          <a:chExt cx="0" cy="0"/>
        </a:xfrm>
      </p:grpSpPr>
      <p:sp>
        <p:nvSpPr>
          <p:cNvPr id="3" name="Rectangle 2"/>
          <p:cNvSpPr/>
          <p:nvPr userDrawn="1"/>
        </p:nvSpPr>
        <p:spPr>
          <a:xfrm>
            <a:off x="0" y="0"/>
            <a:ext cx="9144000" cy="647700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85800" y="304800"/>
            <a:ext cx="7772400" cy="457200"/>
          </a:xfrm>
        </p:spPr>
        <p:txBody>
          <a:bodyPr/>
          <a:lstStyle>
            <a:lvl1pPr>
              <a:defRPr sz="1800" cap="all" baseline="0">
                <a:solidFill>
                  <a:schemeClr val="tx1"/>
                </a:solidFill>
              </a:defRPr>
            </a:lvl1pPr>
          </a:lstStyle>
          <a:p>
            <a:r>
              <a:rPr lang="en-US" smtClean="0"/>
              <a:t>Click to edit Master title style</a:t>
            </a:r>
            <a:endParaRPr lang="en-US" dirty="0"/>
          </a:p>
        </p:txBody>
      </p:sp>
      <p:sp>
        <p:nvSpPr>
          <p:cNvPr id="4" name="Footer Placeholder 3"/>
          <p:cNvSpPr>
            <a:spLocks noGrp="1"/>
          </p:cNvSpPr>
          <p:nvPr>
            <p:ph type="ftr" sz="quarter" idx="11"/>
          </p:nvPr>
        </p:nvSpPr>
        <p:spPr/>
        <p:txBody>
          <a:bodyPr lIns="0" tIns="0" rIns="0" bIns="0"/>
          <a:lstStyle/>
          <a:p>
            <a:r>
              <a:rPr lang="en-US" smtClean="0"/>
              <a:t>Name of Presenter</a:t>
            </a:r>
            <a:endParaRPr lang="en-US" dirty="0"/>
          </a:p>
        </p:txBody>
      </p:sp>
      <p:sp>
        <p:nvSpPr>
          <p:cNvPr id="5" name="Slide Number Placeholder 4"/>
          <p:cNvSpPr>
            <a:spLocks noGrp="1"/>
          </p:cNvSpPr>
          <p:nvPr>
            <p:ph type="sldNum" sz="quarter" idx="12"/>
          </p:nvPr>
        </p:nvSpPr>
        <p:spPr/>
        <p:txBody>
          <a:bodyPr tIns="0" rIns="228600" bIns="0"/>
          <a:lstStyle>
            <a:lvl1pPr algn="r">
              <a:defRPr/>
            </a:lvl1pPr>
          </a:lstStyle>
          <a:p>
            <a:pPr defTabSz="1149350">
              <a:tabLst/>
            </a:pPr>
            <a:fld id="{0499C290-51E0-41BB-9934-58A3D372F678}" type="slidenum">
              <a:rPr lang="en-US" smtClean="0"/>
              <a:pPr defTabSz="1149350">
                <a:tabLst/>
              </a:pPr>
              <a:t>‹#›</a:t>
            </a:fld>
            <a:endParaRPr lang="en-US"/>
          </a:p>
        </p:txBody>
      </p:sp>
      <p:sp>
        <p:nvSpPr>
          <p:cNvPr id="7" name="Content Placeholder 6"/>
          <p:cNvSpPr>
            <a:spLocks noGrp="1"/>
          </p:cNvSpPr>
          <p:nvPr>
            <p:ph sz="quarter" idx="13"/>
          </p:nvPr>
        </p:nvSpPr>
        <p:spPr>
          <a:xfrm>
            <a:off x="685800" y="914400"/>
            <a:ext cx="7772400" cy="5257800"/>
          </a:xfrm>
        </p:spPr>
        <p:txBody>
          <a:bodyPr/>
          <a:lstStyle>
            <a:lvl1pPr>
              <a:lnSpc>
                <a:spcPct val="125000"/>
              </a:lnSpc>
              <a:spcAft>
                <a:spcPts val="200"/>
              </a:spcAft>
              <a:defRPr sz="1600" b="1">
                <a:solidFill>
                  <a:schemeClr val="tx2">
                    <a:lumMod val="75000"/>
                  </a:schemeClr>
                </a:solidFill>
              </a:defRPr>
            </a:lvl1pPr>
            <a:lvl2pPr>
              <a:lnSpc>
                <a:spcPct val="125000"/>
              </a:lnSpc>
              <a:spcBef>
                <a:spcPts val="0"/>
              </a:spcBef>
              <a:spcAft>
                <a:spcPts val="0"/>
              </a:spcAft>
              <a:defRPr sz="1600" b="1">
                <a:solidFill>
                  <a:schemeClr val="tx2">
                    <a:lumMod val="75000"/>
                  </a:schemeClr>
                </a:solidFill>
              </a:defRPr>
            </a:lvl2pPr>
            <a:lvl3pPr>
              <a:lnSpc>
                <a:spcPct val="125000"/>
              </a:lnSpc>
              <a:spcBef>
                <a:spcPts val="0"/>
              </a:spcBef>
              <a:spcAft>
                <a:spcPts val="0"/>
              </a:spcAft>
              <a:defRPr sz="1600" b="1">
                <a:solidFill>
                  <a:schemeClr val="tx2">
                    <a:lumMod val="75000"/>
                  </a:schemeClr>
                </a:solidFill>
              </a:defRPr>
            </a:lvl3pPr>
            <a:lvl4pPr>
              <a:lnSpc>
                <a:spcPct val="125000"/>
              </a:lnSpc>
              <a:spcBef>
                <a:spcPts val="0"/>
              </a:spcBef>
              <a:spcAft>
                <a:spcPts val="0"/>
              </a:spcAft>
              <a:defRPr sz="1600" b="1">
                <a:solidFill>
                  <a:schemeClr val="tx2">
                    <a:lumMod val="75000"/>
                  </a:schemeClr>
                </a:solidFill>
              </a:defRPr>
            </a:lvl4pPr>
            <a:lvl5pPr>
              <a:lnSpc>
                <a:spcPct val="125000"/>
              </a:lnSpc>
              <a:spcBef>
                <a:spcPts val="0"/>
              </a:spcBef>
              <a:spcAft>
                <a:spcPts val="0"/>
              </a:spcAft>
              <a:defRPr sz="1600" b="1">
                <a:solidFill>
                  <a:schemeClr val="tx2">
                    <a:lumMod val="75000"/>
                  </a:schemeClr>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51054508"/>
      </p:ext>
    </p:extLst>
  </p:cSld>
  <p:clrMapOvr>
    <a:masterClrMapping/>
  </p:clrMapOvr>
  <p:timing>
    <p:tnLst>
      <p:par>
        <p:cTn id="1" dur="indefinite" restart="never" nodeType="tmRoot"/>
      </p:par>
    </p:tnLst>
  </p:timing>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2400" baseline="0">
                <a:latin typeface="Helvetica" pitchFamily="34" charset="0"/>
              </a:defRPr>
            </a:lvl1pPr>
          </a:lstStyle>
          <a:p>
            <a:r>
              <a:rPr lang="en-US" smtClean="0"/>
              <a:t>Click to edit Master title style</a:t>
            </a:r>
            <a:endParaRPr lang="en-US" dirty="0"/>
          </a:p>
        </p:txBody>
      </p:sp>
      <p:sp>
        <p:nvSpPr>
          <p:cNvPr id="4" name="Footer Placeholder 3"/>
          <p:cNvSpPr>
            <a:spLocks noGrp="1"/>
          </p:cNvSpPr>
          <p:nvPr>
            <p:ph type="ftr" sz="quarter" idx="11"/>
          </p:nvPr>
        </p:nvSpPr>
        <p:spPr/>
        <p:txBody>
          <a:bodyPr/>
          <a:lstStyle/>
          <a:p>
            <a:r>
              <a:rPr lang="en-US" smtClean="0"/>
              <a:t>Name of Presenter</a:t>
            </a:r>
            <a:endParaRPr lang="en-US"/>
          </a:p>
        </p:txBody>
      </p:sp>
      <p:sp>
        <p:nvSpPr>
          <p:cNvPr id="5" name="Slide Number Placeholder 4"/>
          <p:cNvSpPr>
            <a:spLocks noGrp="1"/>
          </p:cNvSpPr>
          <p:nvPr>
            <p:ph type="sldNum" sz="quarter" idx="12"/>
          </p:nvPr>
        </p:nvSpPr>
        <p:spPr/>
        <p:txBody>
          <a:bodyPr/>
          <a:lstStyle>
            <a:lvl1pPr algn="r">
              <a:defRPr/>
            </a:lvl1pPr>
          </a:lstStyle>
          <a:p>
            <a:fld id="{0499C290-51E0-41BB-9934-58A3D372F678}" type="slidenum">
              <a:rPr lang="en-US" smtClean="0"/>
              <a:pPr/>
              <a:t>‹#›</a:t>
            </a:fld>
            <a:endParaRPr lang="en-US"/>
          </a:p>
        </p:txBody>
      </p:sp>
    </p:spTree>
    <p:extLst>
      <p:ext uri="{BB962C8B-B14F-4D97-AF65-F5344CB8AC3E}">
        <p14:creationId xmlns:p14="http://schemas.microsoft.com/office/powerpoint/2010/main" val="168184738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Pictures">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002C7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icture Placeholder 13"/>
          <p:cNvSpPr>
            <a:spLocks noGrp="1"/>
          </p:cNvSpPr>
          <p:nvPr>
            <p:ph type="pic" sz="quarter" idx="14"/>
          </p:nvPr>
        </p:nvSpPr>
        <p:spPr>
          <a:xfrm>
            <a:off x="228600" y="3448053"/>
            <a:ext cx="4343400" cy="2647582"/>
          </a:xfrm>
          <a:ln>
            <a:solidFill>
              <a:schemeClr val="tx1">
                <a:lumMod val="65000"/>
                <a:lumOff val="35000"/>
              </a:schemeClr>
            </a:solidFill>
          </a:ln>
        </p:spPr>
        <p:txBody>
          <a:bodyPr/>
          <a:lstStyle/>
          <a:p>
            <a:r>
              <a:rPr lang="en-US" smtClean="0"/>
              <a:t>Click icon to add picture</a:t>
            </a:r>
            <a:endParaRPr lang="en-US"/>
          </a:p>
        </p:txBody>
      </p:sp>
      <p:sp>
        <p:nvSpPr>
          <p:cNvPr id="16" name="Picture Placeholder 15"/>
          <p:cNvSpPr>
            <a:spLocks noGrp="1"/>
          </p:cNvSpPr>
          <p:nvPr>
            <p:ph type="pic" sz="quarter" idx="15"/>
          </p:nvPr>
        </p:nvSpPr>
        <p:spPr>
          <a:xfrm>
            <a:off x="4724401" y="3448050"/>
            <a:ext cx="4191000" cy="2647950"/>
          </a:xfrm>
          <a:ln>
            <a:solidFill>
              <a:schemeClr val="tx1">
                <a:lumMod val="65000"/>
                <a:lumOff val="35000"/>
              </a:schemeClr>
            </a:solidFill>
          </a:ln>
        </p:spPr>
        <p:txBody>
          <a:bodyPr/>
          <a:lstStyle/>
          <a:p>
            <a:r>
              <a:rPr lang="en-US" smtClean="0"/>
              <a:t>Click icon to add picture</a:t>
            </a:r>
            <a:endParaRPr lang="en-US"/>
          </a:p>
        </p:txBody>
      </p:sp>
      <p:sp>
        <p:nvSpPr>
          <p:cNvPr id="2" name="Title 1"/>
          <p:cNvSpPr>
            <a:spLocks noGrp="1"/>
          </p:cNvSpPr>
          <p:nvPr>
            <p:ph type="title"/>
          </p:nvPr>
        </p:nvSpPr>
        <p:spPr>
          <a:xfrm>
            <a:off x="685800" y="758952"/>
            <a:ext cx="3733800" cy="1524000"/>
          </a:xfrm>
        </p:spPr>
        <p:txBody>
          <a:bodyPr>
            <a:normAutofit/>
          </a:bodyPr>
          <a:lstStyle>
            <a:lvl1pPr>
              <a:lnSpc>
                <a:spcPct val="100000"/>
              </a:lnSpc>
              <a:defRPr sz="2400">
                <a:solidFill>
                  <a:schemeClr val="bg1"/>
                </a:solidFill>
              </a:defRPr>
            </a:lvl1pPr>
          </a:lstStyle>
          <a:p>
            <a:r>
              <a:rPr lang="en-US" smtClean="0"/>
              <a:t>Click to edit Master title style</a:t>
            </a:r>
            <a:endParaRPr lang="en-US" dirty="0"/>
          </a:p>
        </p:txBody>
      </p:sp>
      <p:sp>
        <p:nvSpPr>
          <p:cNvPr id="18" name="Text Placeholder 17"/>
          <p:cNvSpPr>
            <a:spLocks noGrp="1"/>
          </p:cNvSpPr>
          <p:nvPr>
            <p:ph type="body" sz="quarter" idx="16"/>
          </p:nvPr>
        </p:nvSpPr>
        <p:spPr>
          <a:xfrm>
            <a:off x="4724400" y="758952"/>
            <a:ext cx="4038600" cy="2362200"/>
          </a:xfrm>
        </p:spPr>
        <p:txBody>
          <a:bodyPr/>
          <a:lstStyle>
            <a:lvl1pPr>
              <a:lnSpc>
                <a:spcPct val="125000"/>
              </a:lnSpc>
              <a:defRPr sz="1400" b="1" baseline="0">
                <a:solidFill>
                  <a:schemeClr val="bg1"/>
                </a:solidFill>
              </a:defRPr>
            </a:lvl1pPr>
            <a:lvl2pPr>
              <a:lnSpc>
                <a:spcPct val="125000"/>
              </a:lnSpc>
              <a:defRPr sz="1400" b="1" baseline="0">
                <a:solidFill>
                  <a:schemeClr val="bg1"/>
                </a:solidFill>
              </a:defRPr>
            </a:lvl2pPr>
            <a:lvl3pPr>
              <a:lnSpc>
                <a:spcPct val="125000"/>
              </a:lnSpc>
              <a:defRPr sz="1400" b="1" baseline="0">
                <a:solidFill>
                  <a:schemeClr val="bg1"/>
                </a:solidFill>
              </a:defRPr>
            </a:lvl3pPr>
            <a:lvl4pPr>
              <a:lnSpc>
                <a:spcPct val="125000"/>
              </a:lnSpc>
              <a:defRPr sz="1400" b="1" baseline="0">
                <a:solidFill>
                  <a:schemeClr val="bg1"/>
                </a:solidFill>
              </a:defRPr>
            </a:lvl4pPr>
            <a:lvl5pPr>
              <a:lnSpc>
                <a:spcPct val="125000"/>
              </a:lnSpc>
              <a:defRPr sz="1400" b="1" baseline="0">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9124161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077200" cy="10668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09600" y="1447800"/>
            <a:ext cx="8077200" cy="4999038"/>
          </a:xfrm>
        </p:spPr>
        <p:txBody>
          <a:bodyPr/>
          <a:lstStyle/>
          <a:p>
            <a:endParaRPr lang="en-US"/>
          </a:p>
        </p:txBody>
      </p:sp>
    </p:spTree>
    <p:extLst>
      <p:ext uri="{BB962C8B-B14F-4D97-AF65-F5344CB8AC3E}">
        <p14:creationId xmlns:p14="http://schemas.microsoft.com/office/powerpoint/2010/main" val="4249703305"/>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ectangle 10"/>
          <p:cNvSpPr/>
          <p:nvPr/>
        </p:nvSpPr>
        <p:spPr>
          <a:xfrm>
            <a:off x="4572000" y="6536694"/>
            <a:ext cx="4572000" cy="321306"/>
          </a:xfrm>
          <a:prstGeom prst="rect">
            <a:avLst/>
          </a:prstGeom>
          <a:solidFill>
            <a:srgbClr val="981E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2C77"/>
              </a:solidFill>
            </a:endParaRPr>
          </a:p>
        </p:txBody>
      </p:sp>
      <p:sp>
        <p:nvSpPr>
          <p:cNvPr id="2" name="Title Placeholder 1"/>
          <p:cNvSpPr>
            <a:spLocks noGrp="1"/>
          </p:cNvSpPr>
          <p:nvPr>
            <p:ph type="title"/>
          </p:nvPr>
        </p:nvSpPr>
        <p:spPr>
          <a:xfrm>
            <a:off x="685800" y="758952"/>
            <a:ext cx="7772400" cy="762000"/>
          </a:xfrm>
          <a:prstGeom prst="rect">
            <a:avLst/>
          </a:prstGeom>
        </p:spPr>
        <p:txBody>
          <a:bodyPr vert="horz" lIns="0" tIns="0" rIns="0" bIns="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286000"/>
            <a:ext cx="7772400" cy="3429000"/>
          </a:xfrm>
          <a:prstGeom prst="rect">
            <a:avLst/>
          </a:prstGeom>
        </p:spPr>
        <p:txBody>
          <a:bodyPr vert="horz" lIns="0" tIns="0" rIns="0" bIns="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3"/>
          </p:nvPr>
        </p:nvSpPr>
        <p:spPr>
          <a:xfrm>
            <a:off x="4724400" y="6536695"/>
            <a:ext cx="3429000" cy="291457"/>
          </a:xfrm>
          <a:prstGeom prst="rect">
            <a:avLst/>
          </a:prstGeom>
        </p:spPr>
        <p:txBody>
          <a:bodyPr vert="horz" lIns="0" tIns="0" rIns="0" bIns="0" rtlCol="0" anchor="ctr"/>
          <a:lstStyle>
            <a:lvl1pPr algn="l">
              <a:defRPr sz="1200" b="1">
                <a:solidFill>
                  <a:schemeClr val="bg1"/>
                </a:solidFill>
                <a:latin typeface="Helvetica" pitchFamily="34" charset="0"/>
                <a:cs typeface="Helvetica" pitchFamily="34" charset="0"/>
              </a:defRPr>
            </a:lvl1pPr>
          </a:lstStyle>
          <a:p>
            <a:r>
              <a:rPr lang="en-US" smtClean="0"/>
              <a:t>Name of Presenter</a:t>
            </a:r>
            <a:endParaRPr lang="en-US" dirty="0"/>
          </a:p>
        </p:txBody>
      </p:sp>
      <p:sp>
        <p:nvSpPr>
          <p:cNvPr id="6" name="Slide Number Placeholder 5"/>
          <p:cNvSpPr>
            <a:spLocks noGrp="1"/>
          </p:cNvSpPr>
          <p:nvPr>
            <p:ph type="sldNum" sz="quarter" idx="4"/>
          </p:nvPr>
        </p:nvSpPr>
        <p:spPr>
          <a:xfrm>
            <a:off x="8305800" y="6536695"/>
            <a:ext cx="768604" cy="291457"/>
          </a:xfrm>
          <a:prstGeom prst="rect">
            <a:avLst/>
          </a:prstGeom>
        </p:spPr>
        <p:txBody>
          <a:bodyPr vert="horz" lIns="0" tIns="0" rIns="228600" bIns="0" rtlCol="0" anchor="ctr"/>
          <a:lstStyle>
            <a:lvl1pPr algn="r">
              <a:tabLst>
                <a:tab pos="741363" algn="r"/>
              </a:tabLst>
              <a:defRPr sz="1200" b="1">
                <a:solidFill>
                  <a:schemeClr val="bg1"/>
                </a:solidFill>
                <a:latin typeface="Helvetica" pitchFamily="34" charset="0"/>
                <a:cs typeface="Helvetica" pitchFamily="34" charset="0"/>
              </a:defRPr>
            </a:lvl1pPr>
          </a:lstStyle>
          <a:p>
            <a:pPr defTabSz="1149350">
              <a:tabLst/>
            </a:pPr>
            <a:fld id="{0499C290-51E0-41BB-9934-58A3D372F678}" type="slidenum">
              <a:rPr lang="en-US" smtClean="0"/>
              <a:pPr defTabSz="1149350">
                <a:tabLst/>
              </a:pPr>
              <a:t>‹#›</a:t>
            </a:fld>
            <a:endParaRPr lang="en-US"/>
          </a:p>
        </p:txBody>
      </p:sp>
      <p:cxnSp>
        <p:nvCxnSpPr>
          <p:cNvPr id="8" name="Straight Connector 7"/>
          <p:cNvCxnSpPr/>
          <p:nvPr/>
        </p:nvCxnSpPr>
        <p:spPr>
          <a:xfrm>
            <a:off x="685800" y="609600"/>
            <a:ext cx="7772400" cy="0"/>
          </a:xfrm>
          <a:prstGeom prst="line">
            <a:avLst/>
          </a:prstGeom>
          <a:ln w="6350">
            <a:solidFill>
              <a:srgbClr val="981E3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010400" y="5930998"/>
            <a:ext cx="1537207" cy="527042"/>
          </a:xfrm>
          <a:prstGeom prst="rect">
            <a:avLst/>
          </a:prstGeom>
        </p:spPr>
      </p:pic>
      <p:sp>
        <p:nvSpPr>
          <p:cNvPr id="13" name="Rectangle 12"/>
          <p:cNvSpPr/>
          <p:nvPr/>
        </p:nvSpPr>
        <p:spPr>
          <a:xfrm>
            <a:off x="0" y="6536695"/>
            <a:ext cx="4572000" cy="321305"/>
          </a:xfrm>
          <a:prstGeom prst="rect">
            <a:avLst/>
          </a:prstGeom>
          <a:solidFill>
            <a:srgbClr val="002C7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2C77"/>
              </a:solidFill>
            </a:endParaRPr>
          </a:p>
        </p:txBody>
      </p:sp>
      <p:sp>
        <p:nvSpPr>
          <p:cNvPr id="14" name="TextBox 13"/>
          <p:cNvSpPr txBox="1"/>
          <p:nvPr/>
        </p:nvSpPr>
        <p:spPr>
          <a:xfrm>
            <a:off x="0" y="6566542"/>
            <a:ext cx="4572000" cy="261610"/>
          </a:xfrm>
          <a:prstGeom prst="rect">
            <a:avLst/>
          </a:prstGeom>
          <a:noFill/>
        </p:spPr>
        <p:txBody>
          <a:bodyPr wrap="square" rtlCol="0">
            <a:spAutoFit/>
          </a:bodyPr>
          <a:lstStyle/>
          <a:p>
            <a:pPr algn="ctr"/>
            <a:r>
              <a:rPr lang="en-US" sz="1100" b="1" spc="100" baseline="0" dirty="0" smtClean="0">
                <a:solidFill>
                  <a:schemeClr val="bg1">
                    <a:lumMod val="75000"/>
                  </a:schemeClr>
                </a:solidFill>
                <a:latin typeface="Garamond" pitchFamily="18" charset="0"/>
              </a:rPr>
              <a:t>KNOWLEDGE FOR ACTION</a:t>
            </a:r>
            <a:endParaRPr lang="en-US" sz="1100" b="1" spc="100" baseline="0" dirty="0">
              <a:solidFill>
                <a:schemeClr val="bg1">
                  <a:lumMod val="75000"/>
                </a:schemeClr>
              </a:solidFill>
              <a:latin typeface="Garamond" pitchFamily="18" charset="0"/>
            </a:endParaRPr>
          </a:p>
        </p:txBody>
      </p:sp>
      <p:cxnSp>
        <p:nvCxnSpPr>
          <p:cNvPr id="15" name="Straight Connector 14"/>
          <p:cNvCxnSpPr/>
          <p:nvPr/>
        </p:nvCxnSpPr>
        <p:spPr>
          <a:xfrm>
            <a:off x="685800" y="609600"/>
            <a:ext cx="7772400" cy="0"/>
          </a:xfrm>
          <a:prstGeom prst="line">
            <a:avLst/>
          </a:prstGeom>
          <a:ln w="6350">
            <a:solidFill>
              <a:srgbClr val="981E32"/>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5800" y="609600"/>
            <a:ext cx="7772400" cy="0"/>
          </a:xfrm>
          <a:prstGeom prst="line">
            <a:avLst/>
          </a:prstGeom>
          <a:ln w="6350">
            <a:solidFill>
              <a:srgbClr val="981E3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1752163"/>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8" r:id="rId9"/>
  </p:sldLayoutIdLst>
  <p:timing>
    <p:tnLst>
      <p:par>
        <p:cTn id="1" dur="indefinite" restart="never" nodeType="tmRoot"/>
      </p:par>
    </p:tnLst>
  </p:timing>
  <p:hf hdr="0" dt="0"/>
  <p:txStyles>
    <p:titleStyle>
      <a:lvl1pPr algn="l" defTabSz="914400" rtl="0" eaLnBrk="1" latinLnBrk="0" hangingPunct="1">
        <a:lnSpc>
          <a:spcPct val="100000"/>
        </a:lnSpc>
        <a:spcBef>
          <a:spcPct val="0"/>
        </a:spcBef>
        <a:buNone/>
        <a:defRPr sz="2400" b="1" kern="1200" baseline="0">
          <a:solidFill>
            <a:schemeClr val="tx1"/>
          </a:solidFill>
          <a:latin typeface="Helvetica" pitchFamily="34" charset="0"/>
          <a:ea typeface="+mj-ea"/>
          <a:cs typeface="Helvetica" pitchFamily="34" charset="0"/>
        </a:defRPr>
      </a:lvl1pPr>
    </p:titleStyle>
    <p:bodyStyle>
      <a:lvl1pPr marL="228600" indent="-228600" algn="l" defTabSz="914400" rtl="0" eaLnBrk="1" latinLnBrk="0" hangingPunct="1">
        <a:lnSpc>
          <a:spcPct val="125000"/>
        </a:lnSpc>
        <a:spcBef>
          <a:spcPts val="1200"/>
        </a:spcBef>
        <a:spcAft>
          <a:spcPts val="200"/>
        </a:spcAft>
        <a:buFont typeface="Arial" pitchFamily="34" charset="0"/>
        <a:buChar char="•"/>
        <a:defRPr sz="1600" b="1" kern="1200" baseline="0">
          <a:solidFill>
            <a:schemeClr val="tx2">
              <a:lumMod val="75000"/>
            </a:schemeClr>
          </a:solidFill>
          <a:latin typeface="Helvetica" pitchFamily="34" charset="0"/>
          <a:ea typeface="+mn-ea"/>
          <a:cs typeface="Helvetica" pitchFamily="34" charset="0"/>
        </a:defRPr>
      </a:lvl1pPr>
      <a:lvl2pPr marL="457200" indent="-228600" algn="l" defTabSz="914400" rtl="0" eaLnBrk="1" latinLnBrk="0" hangingPunct="1">
        <a:lnSpc>
          <a:spcPct val="125000"/>
        </a:lnSpc>
        <a:spcBef>
          <a:spcPts val="0"/>
        </a:spcBef>
        <a:spcAft>
          <a:spcPts val="0"/>
        </a:spcAft>
        <a:buFont typeface="Arial" pitchFamily="34" charset="0"/>
        <a:buChar char="–"/>
        <a:defRPr sz="1600" b="1" kern="1200" baseline="0">
          <a:solidFill>
            <a:schemeClr val="tx2">
              <a:lumMod val="75000"/>
            </a:schemeClr>
          </a:solidFill>
          <a:latin typeface="Helvetica" pitchFamily="34" charset="0"/>
          <a:ea typeface="+mn-ea"/>
          <a:cs typeface="Helvetica" pitchFamily="34" charset="0"/>
        </a:defRPr>
      </a:lvl2pPr>
      <a:lvl3pPr marL="800100" indent="-228600" algn="l" defTabSz="914400" rtl="0" eaLnBrk="1" latinLnBrk="0" hangingPunct="1">
        <a:lnSpc>
          <a:spcPct val="125000"/>
        </a:lnSpc>
        <a:spcBef>
          <a:spcPts val="0"/>
        </a:spcBef>
        <a:spcAft>
          <a:spcPts val="0"/>
        </a:spcAft>
        <a:buFont typeface="Arial" pitchFamily="34" charset="0"/>
        <a:buChar char="•"/>
        <a:defRPr sz="1600" b="1" kern="1200" baseline="0">
          <a:solidFill>
            <a:schemeClr val="tx2">
              <a:lumMod val="75000"/>
            </a:schemeClr>
          </a:solidFill>
          <a:latin typeface="Helvetica" pitchFamily="34" charset="0"/>
          <a:ea typeface="+mn-ea"/>
          <a:cs typeface="Helvetica" pitchFamily="34" charset="0"/>
        </a:defRPr>
      </a:lvl3pPr>
      <a:lvl4pPr marL="1028700" indent="-228600" algn="l" defTabSz="914400" rtl="0" eaLnBrk="1" latinLnBrk="0" hangingPunct="1">
        <a:lnSpc>
          <a:spcPct val="125000"/>
        </a:lnSpc>
        <a:spcBef>
          <a:spcPts val="0"/>
        </a:spcBef>
        <a:spcAft>
          <a:spcPts val="0"/>
        </a:spcAft>
        <a:buFont typeface="Arial" pitchFamily="34" charset="0"/>
        <a:buChar char="–"/>
        <a:defRPr sz="1600" b="1" kern="1200" baseline="0">
          <a:solidFill>
            <a:schemeClr val="tx2">
              <a:lumMod val="75000"/>
            </a:schemeClr>
          </a:solidFill>
          <a:latin typeface="Helvetica" pitchFamily="34" charset="0"/>
          <a:ea typeface="+mn-ea"/>
          <a:cs typeface="Helvetica" pitchFamily="34" charset="0"/>
        </a:defRPr>
      </a:lvl4pPr>
      <a:lvl5pPr marL="1257300" indent="-228600" algn="l" defTabSz="914400" rtl="0" eaLnBrk="1" latinLnBrk="0" hangingPunct="1">
        <a:lnSpc>
          <a:spcPct val="125000"/>
        </a:lnSpc>
        <a:spcBef>
          <a:spcPts val="0"/>
        </a:spcBef>
        <a:spcAft>
          <a:spcPts val="0"/>
        </a:spcAft>
        <a:buFont typeface="Arial" pitchFamily="34" charset="0"/>
        <a:buChar char="»"/>
        <a:defRPr sz="1600" b="1" kern="1200" baseline="0">
          <a:solidFill>
            <a:schemeClr val="tx2">
              <a:lumMod val="75000"/>
            </a:schemeClr>
          </a:solidFill>
          <a:latin typeface="Helvetica" pitchFamily="34" charset="0"/>
          <a:ea typeface="+mn-ea"/>
          <a:cs typeface="Helvetic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7.png"/><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002C7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itle 3"/>
          <p:cNvSpPr>
            <a:spLocks noGrp="1"/>
          </p:cNvSpPr>
          <p:nvPr>
            <p:ph type="title"/>
          </p:nvPr>
        </p:nvSpPr>
        <p:spPr>
          <a:xfrm>
            <a:off x="762000" y="1842854"/>
            <a:ext cx="7772400" cy="1538242"/>
          </a:xfrm>
        </p:spPr>
        <p:txBody>
          <a:bodyPr/>
          <a:lstStyle/>
          <a:p>
            <a:r>
              <a:rPr lang="en-US" sz="2800" dirty="0" smtClean="0"/>
              <a:t>RISK MANAGEMENT practices, board oversight, AND DISCLOSURE:</a:t>
            </a:r>
            <a:br>
              <a:rPr lang="en-US" sz="2800" dirty="0" smtClean="0"/>
            </a:br>
            <a:r>
              <a:rPr lang="en-US" sz="2400" i="1" dirty="0" smtClean="0">
                <a:solidFill>
                  <a:srgbClr val="64B7CE"/>
                </a:solidFill>
              </a:rPr>
              <a:t>The Current landscape</a:t>
            </a:r>
            <a:endParaRPr lang="en-US" sz="2400" i="1" dirty="0">
              <a:solidFill>
                <a:srgbClr val="64B7CE"/>
              </a:solidFill>
            </a:endParaRPr>
          </a:p>
        </p:txBody>
      </p:sp>
      <p:sp>
        <p:nvSpPr>
          <p:cNvPr id="13" name="Text Placeholder 6"/>
          <p:cNvSpPr>
            <a:spLocks noGrp="1"/>
          </p:cNvSpPr>
          <p:nvPr>
            <p:ph type="body" idx="1"/>
          </p:nvPr>
        </p:nvSpPr>
        <p:spPr>
          <a:xfrm>
            <a:off x="685800" y="3429000"/>
            <a:ext cx="7772400" cy="1981200"/>
          </a:xfrm>
        </p:spPr>
        <p:txBody>
          <a:bodyPr/>
          <a:lstStyle/>
          <a:p>
            <a:endParaRPr lang="en-US" sz="1600" dirty="0"/>
          </a:p>
          <a:p>
            <a:r>
              <a:rPr lang="en-US" sz="1800" dirty="0"/>
              <a:t>Christopher D. </a:t>
            </a:r>
            <a:r>
              <a:rPr lang="en-US" sz="1800" dirty="0" err="1"/>
              <a:t>Ittner</a:t>
            </a:r>
            <a:endParaRPr lang="en-US" sz="1800" dirty="0"/>
          </a:p>
          <a:p>
            <a:r>
              <a:rPr lang="en-US" sz="1800" dirty="0" smtClean="0"/>
              <a:t>The Wharton School</a:t>
            </a:r>
          </a:p>
          <a:p>
            <a:r>
              <a:rPr lang="en-US" sz="1800" dirty="0" smtClean="0"/>
              <a:t>University </a:t>
            </a:r>
            <a:r>
              <a:rPr lang="en-US" sz="1800" dirty="0"/>
              <a:t>of </a:t>
            </a:r>
            <a:r>
              <a:rPr lang="en-US" sz="1800" dirty="0" smtClean="0"/>
              <a:t>Pennsylvania</a:t>
            </a:r>
          </a:p>
          <a:p>
            <a:endParaRPr lang="en-US" sz="1600" dirty="0"/>
          </a:p>
          <a:p>
            <a:endParaRPr lang="en-US" sz="1600" dirty="0" smtClean="0"/>
          </a:p>
          <a:p>
            <a:endParaRPr lang="en-US" sz="200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38205" y="5519650"/>
            <a:ext cx="3267588" cy="916992"/>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57012" y="685800"/>
            <a:ext cx="3029975" cy="603556"/>
          </a:xfrm>
          <a:prstGeom prst="rect">
            <a:avLst/>
          </a:prstGeom>
        </p:spPr>
      </p:pic>
    </p:spTree>
    <p:extLst>
      <p:ext uri="{BB962C8B-B14F-4D97-AF65-F5344CB8AC3E}">
        <p14:creationId xmlns:p14="http://schemas.microsoft.com/office/powerpoint/2010/main" val="24494123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100" dirty="0" smtClean="0"/>
              <a:t>CPA Canada’s board risk oversight framework</a:t>
            </a:r>
            <a:endParaRPr lang="en-US" sz="2100"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defTabSz="1149350">
              <a:tabLst/>
            </a:pPr>
            <a:fld id="{0499C290-51E0-41BB-9934-58A3D372F678}" type="slidenum">
              <a:rPr lang="en-US" smtClean="0"/>
              <a:pPr defTabSz="1149350">
                <a:tabLst/>
              </a:pPr>
              <a:t>10</a:t>
            </a:fld>
            <a:endParaRPr lang="en-US"/>
          </a:p>
        </p:txBody>
      </p:sp>
      <p:sp>
        <p:nvSpPr>
          <p:cNvPr id="5" name="Content Placeholder 4"/>
          <p:cNvSpPr>
            <a:spLocks noGrp="1"/>
          </p:cNvSpPr>
          <p:nvPr>
            <p:ph sz="quarter" idx="13"/>
          </p:nvPr>
        </p:nvSpPr>
        <p:spPr/>
        <p:txBody>
          <a:bodyPr/>
          <a:lstStyle/>
          <a:p>
            <a:r>
              <a:rPr lang="en-US" dirty="0"/>
              <a:t>I. Establish context</a:t>
            </a:r>
          </a:p>
          <a:p>
            <a:r>
              <a:rPr lang="en-US" dirty="0" smtClean="0"/>
              <a:t>II</a:t>
            </a:r>
            <a:r>
              <a:rPr lang="en-US" dirty="0"/>
              <a:t>. Identify risks</a:t>
            </a:r>
          </a:p>
          <a:p>
            <a:r>
              <a:rPr lang="en-US" dirty="0" smtClean="0"/>
              <a:t>III</a:t>
            </a:r>
            <a:r>
              <a:rPr lang="en-US" dirty="0"/>
              <a:t>. Analyze </a:t>
            </a:r>
            <a:r>
              <a:rPr lang="en-US" dirty="0" smtClean="0"/>
              <a:t>consequences </a:t>
            </a:r>
            <a:r>
              <a:rPr lang="en-US" sz="1200" dirty="0" smtClean="0">
                <a:solidFill>
                  <a:schemeClr val="tx2">
                    <a:lumMod val="60000"/>
                    <a:lumOff val="40000"/>
                  </a:schemeClr>
                </a:solidFill>
              </a:rPr>
              <a:t>(Quantify </a:t>
            </a:r>
            <a:r>
              <a:rPr lang="en-US" sz="1200" dirty="0">
                <a:solidFill>
                  <a:schemeClr val="tx2">
                    <a:lumMod val="60000"/>
                    <a:lumOff val="40000"/>
                  </a:schemeClr>
                </a:solidFill>
              </a:rPr>
              <a:t>the impact of the risk and likelihood of </a:t>
            </a:r>
            <a:r>
              <a:rPr lang="en-US" sz="1200" dirty="0" smtClean="0">
                <a:solidFill>
                  <a:schemeClr val="tx2">
                    <a:lumMod val="60000"/>
                    <a:lumOff val="40000"/>
                  </a:schemeClr>
                </a:solidFill>
              </a:rPr>
              <a:t>occurrence)</a:t>
            </a:r>
            <a:endParaRPr lang="en-US" sz="1200" dirty="0">
              <a:solidFill>
                <a:schemeClr val="tx2">
                  <a:lumMod val="60000"/>
                  <a:lumOff val="40000"/>
                </a:schemeClr>
              </a:solidFill>
            </a:endParaRPr>
          </a:p>
          <a:p>
            <a:r>
              <a:rPr lang="en-US" dirty="0"/>
              <a:t>IV. Analyze interconnectivities and compounding </a:t>
            </a:r>
            <a:r>
              <a:rPr lang="en-US" dirty="0" smtClean="0"/>
              <a:t>effects </a:t>
            </a:r>
            <a:r>
              <a:rPr lang="en-US" sz="1200" dirty="0" smtClean="0">
                <a:solidFill>
                  <a:schemeClr val="tx2">
                    <a:lumMod val="60000"/>
                    <a:lumOff val="40000"/>
                  </a:schemeClr>
                </a:solidFill>
              </a:rPr>
              <a:t>(Aggregate </a:t>
            </a:r>
            <a:r>
              <a:rPr lang="en-US" sz="1200" dirty="0">
                <a:solidFill>
                  <a:schemeClr val="tx2">
                    <a:lumMod val="60000"/>
                    <a:lumOff val="40000"/>
                  </a:schemeClr>
                </a:solidFill>
              </a:rPr>
              <a:t>risks and understand relationships, interdependencies, and the </a:t>
            </a:r>
            <a:r>
              <a:rPr lang="en-US" sz="1200" dirty="0" smtClean="0">
                <a:solidFill>
                  <a:schemeClr val="tx2">
                    <a:lumMod val="60000"/>
                    <a:lumOff val="40000"/>
                  </a:schemeClr>
                </a:solidFill>
              </a:rPr>
              <a:t>compounding effect </a:t>
            </a:r>
            <a:r>
              <a:rPr lang="en-US" sz="1200" dirty="0">
                <a:solidFill>
                  <a:schemeClr val="tx2">
                    <a:lumMod val="60000"/>
                    <a:lumOff val="40000"/>
                  </a:schemeClr>
                </a:solidFill>
              </a:rPr>
              <a:t>of simultaneous </a:t>
            </a:r>
            <a:r>
              <a:rPr lang="en-US" sz="1200" dirty="0" smtClean="0">
                <a:solidFill>
                  <a:schemeClr val="tx2">
                    <a:lumMod val="60000"/>
                    <a:lumOff val="40000"/>
                  </a:schemeClr>
                </a:solidFill>
              </a:rPr>
              <a:t>occurrences)</a:t>
            </a:r>
            <a:endParaRPr lang="en-US" sz="1200" dirty="0">
              <a:solidFill>
                <a:schemeClr val="tx2">
                  <a:lumMod val="60000"/>
                  <a:lumOff val="40000"/>
                </a:schemeClr>
              </a:solidFill>
            </a:endParaRPr>
          </a:p>
          <a:p>
            <a:r>
              <a:rPr lang="en-US" dirty="0"/>
              <a:t>V. Re-analyze </a:t>
            </a:r>
            <a:r>
              <a:rPr lang="en-US" dirty="0" smtClean="0"/>
              <a:t>consequences </a:t>
            </a:r>
            <a:r>
              <a:rPr lang="en-US" sz="1200" dirty="0" smtClean="0">
                <a:solidFill>
                  <a:schemeClr val="tx2">
                    <a:lumMod val="60000"/>
                    <a:lumOff val="40000"/>
                  </a:schemeClr>
                </a:solidFill>
              </a:rPr>
              <a:t>(Re-calibrate </a:t>
            </a:r>
            <a:r>
              <a:rPr lang="en-US" sz="1200" dirty="0">
                <a:solidFill>
                  <a:schemeClr val="tx2">
                    <a:lumMod val="60000"/>
                    <a:lumOff val="40000"/>
                  </a:schemeClr>
                </a:solidFill>
              </a:rPr>
              <a:t>and, if possible, create probability distributions of outcomes of </a:t>
            </a:r>
            <a:r>
              <a:rPr lang="en-US" sz="1200" dirty="0" smtClean="0">
                <a:solidFill>
                  <a:schemeClr val="tx2">
                    <a:lumMod val="60000"/>
                    <a:lumOff val="40000"/>
                  </a:schemeClr>
                </a:solidFill>
              </a:rPr>
              <a:t>interrelated risks)</a:t>
            </a:r>
            <a:endParaRPr lang="en-US" sz="1200" dirty="0">
              <a:solidFill>
                <a:schemeClr val="tx2">
                  <a:lumMod val="60000"/>
                  <a:lumOff val="40000"/>
                </a:schemeClr>
              </a:solidFill>
            </a:endParaRPr>
          </a:p>
          <a:p>
            <a:r>
              <a:rPr lang="en-US" dirty="0" smtClean="0"/>
              <a:t>VI</a:t>
            </a:r>
            <a:r>
              <a:rPr lang="en-US" dirty="0"/>
              <a:t>. </a:t>
            </a:r>
            <a:r>
              <a:rPr lang="en-US" dirty="0" smtClean="0"/>
              <a:t>Prioritize</a:t>
            </a:r>
          </a:p>
          <a:p>
            <a:r>
              <a:rPr lang="en-US" dirty="0" smtClean="0"/>
              <a:t>VII</a:t>
            </a:r>
            <a:r>
              <a:rPr lang="en-US" dirty="0"/>
              <a:t>. Assess Risk Capacity, Tolerance and Risk </a:t>
            </a:r>
            <a:r>
              <a:rPr lang="en-US" dirty="0" smtClean="0"/>
              <a:t>Appetite </a:t>
            </a:r>
            <a:r>
              <a:rPr lang="en-US" sz="1200" dirty="0" smtClean="0">
                <a:solidFill>
                  <a:schemeClr val="tx2">
                    <a:lumMod val="60000"/>
                    <a:lumOff val="40000"/>
                  </a:schemeClr>
                </a:solidFill>
              </a:rPr>
              <a:t>(Determine </a:t>
            </a:r>
            <a:r>
              <a:rPr lang="en-US" sz="1200" dirty="0">
                <a:solidFill>
                  <a:schemeClr val="tx2">
                    <a:lumMod val="60000"/>
                    <a:lumOff val="40000"/>
                  </a:schemeClr>
                </a:solidFill>
              </a:rPr>
              <a:t>the entity’s capability, tolerance and appetite for potential consequences </a:t>
            </a:r>
            <a:r>
              <a:rPr lang="en-US" sz="1200" dirty="0" smtClean="0">
                <a:solidFill>
                  <a:schemeClr val="tx2">
                    <a:lumMod val="60000"/>
                    <a:lumOff val="40000"/>
                  </a:schemeClr>
                </a:solidFill>
              </a:rPr>
              <a:t>of risk)</a:t>
            </a:r>
            <a:endParaRPr lang="en-US" sz="1200" dirty="0">
              <a:solidFill>
                <a:schemeClr val="tx2">
                  <a:lumMod val="60000"/>
                  <a:lumOff val="40000"/>
                </a:schemeClr>
              </a:solidFill>
            </a:endParaRPr>
          </a:p>
          <a:p>
            <a:r>
              <a:rPr lang="en-US" dirty="0"/>
              <a:t>VIII. Choose Response </a:t>
            </a:r>
            <a:r>
              <a:rPr lang="en-US" dirty="0" smtClean="0"/>
              <a:t>Strategy </a:t>
            </a:r>
            <a:r>
              <a:rPr lang="en-US" sz="1200" dirty="0" smtClean="0">
                <a:solidFill>
                  <a:schemeClr val="tx2">
                    <a:lumMod val="60000"/>
                    <a:lumOff val="40000"/>
                  </a:schemeClr>
                </a:solidFill>
              </a:rPr>
              <a:t>(Avoid</a:t>
            </a:r>
            <a:r>
              <a:rPr lang="en-US" sz="1200" dirty="0">
                <a:solidFill>
                  <a:schemeClr val="tx2">
                    <a:lumMod val="60000"/>
                    <a:lumOff val="40000"/>
                  </a:schemeClr>
                </a:solidFill>
              </a:rPr>
              <a:t>, reduce or control, share or insure, accept, </a:t>
            </a:r>
            <a:r>
              <a:rPr lang="en-US" sz="1200" dirty="0" smtClean="0">
                <a:solidFill>
                  <a:schemeClr val="tx2">
                    <a:lumMod val="60000"/>
                    <a:lumOff val="40000"/>
                  </a:schemeClr>
                </a:solidFill>
              </a:rPr>
              <a:t>or potentially </a:t>
            </a:r>
            <a:r>
              <a:rPr lang="en-US" sz="1200" dirty="0">
                <a:solidFill>
                  <a:schemeClr val="tx2">
                    <a:lumMod val="60000"/>
                    <a:lumOff val="40000"/>
                  </a:schemeClr>
                </a:solidFill>
              </a:rPr>
              <a:t>exploit </a:t>
            </a:r>
            <a:r>
              <a:rPr lang="en-US" sz="1200" dirty="0" smtClean="0">
                <a:solidFill>
                  <a:schemeClr val="tx2">
                    <a:lumMod val="60000"/>
                    <a:lumOff val="40000"/>
                  </a:schemeClr>
                </a:solidFill>
              </a:rPr>
              <a:t>risks)</a:t>
            </a:r>
            <a:endParaRPr lang="en-US" sz="1200" dirty="0">
              <a:solidFill>
                <a:schemeClr val="tx2">
                  <a:lumMod val="60000"/>
                  <a:lumOff val="40000"/>
                </a:schemeClr>
              </a:solidFill>
            </a:endParaRPr>
          </a:p>
          <a:p>
            <a:r>
              <a:rPr lang="en-US" dirty="0"/>
              <a:t>IX. </a:t>
            </a:r>
            <a:r>
              <a:rPr lang="en-US" dirty="0" smtClean="0"/>
              <a:t>Monitor </a:t>
            </a:r>
            <a:r>
              <a:rPr lang="en-US" sz="1200" dirty="0" smtClean="0">
                <a:solidFill>
                  <a:schemeClr val="tx2">
                    <a:lumMod val="60000"/>
                    <a:lumOff val="40000"/>
                  </a:schemeClr>
                </a:solidFill>
              </a:rPr>
              <a:t>(Continually </a:t>
            </a:r>
            <a:r>
              <a:rPr lang="en-US" sz="1200" dirty="0">
                <a:solidFill>
                  <a:schemeClr val="tx2">
                    <a:lumMod val="60000"/>
                    <a:lumOff val="40000"/>
                  </a:schemeClr>
                </a:solidFill>
              </a:rPr>
              <a:t>measure and monitor the risk environment and the performance of the </a:t>
            </a:r>
            <a:r>
              <a:rPr lang="en-US" sz="1200" dirty="0" smtClean="0">
                <a:solidFill>
                  <a:schemeClr val="tx2">
                    <a:lumMod val="60000"/>
                    <a:lumOff val="40000"/>
                  </a:schemeClr>
                </a:solidFill>
              </a:rPr>
              <a:t>risk management strategies) </a:t>
            </a:r>
            <a:endParaRPr lang="en-US" sz="1200" dirty="0">
              <a:solidFill>
                <a:schemeClr val="tx2">
                  <a:lumMod val="60000"/>
                  <a:lumOff val="40000"/>
                </a:schemeClr>
              </a:solidFill>
            </a:endParaRPr>
          </a:p>
        </p:txBody>
      </p:sp>
    </p:spTree>
    <p:extLst>
      <p:ext uri="{BB962C8B-B14F-4D97-AF65-F5344CB8AC3E}">
        <p14:creationId xmlns:p14="http://schemas.microsoft.com/office/powerpoint/2010/main" val="3780306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Types of risk disclosures</a:t>
            </a:r>
            <a:endParaRPr lang="en-US" sz="2400"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defTabSz="1149350">
              <a:tabLst/>
            </a:pPr>
            <a:fld id="{0499C290-51E0-41BB-9934-58A3D372F678}" type="slidenum">
              <a:rPr lang="en-US" smtClean="0"/>
              <a:pPr defTabSz="1149350">
                <a:tabLst/>
              </a:pPr>
              <a:t>11</a:t>
            </a:fld>
            <a:endParaRPr lang="en-US"/>
          </a:p>
        </p:txBody>
      </p:sp>
      <p:sp>
        <p:nvSpPr>
          <p:cNvPr id="5" name="Content Placeholder 4"/>
          <p:cNvSpPr>
            <a:spLocks noGrp="1"/>
          </p:cNvSpPr>
          <p:nvPr>
            <p:ph sz="quarter" idx="13"/>
          </p:nvPr>
        </p:nvSpPr>
        <p:spPr>
          <a:xfrm>
            <a:off x="1143000" y="1066800"/>
            <a:ext cx="7772400" cy="5257800"/>
          </a:xfrm>
        </p:spPr>
        <p:txBody>
          <a:bodyPr/>
          <a:lstStyle/>
          <a:p>
            <a:r>
              <a:rPr lang="en-US" sz="2000" dirty="0">
                <a:solidFill>
                  <a:schemeClr val="tx2">
                    <a:lumMod val="60000"/>
                    <a:lumOff val="40000"/>
                  </a:schemeClr>
                </a:solidFill>
              </a:rPr>
              <a:t>Risk factor </a:t>
            </a:r>
            <a:r>
              <a:rPr lang="en-US" sz="2000" dirty="0" smtClean="0">
                <a:solidFill>
                  <a:schemeClr val="tx2">
                    <a:lumMod val="60000"/>
                    <a:lumOff val="40000"/>
                  </a:schemeClr>
                </a:solidFill>
              </a:rPr>
              <a:t>categories</a:t>
            </a:r>
            <a:endParaRPr lang="en-US" sz="2000" dirty="0">
              <a:solidFill>
                <a:schemeClr val="tx2">
                  <a:lumMod val="60000"/>
                  <a:lumOff val="40000"/>
                </a:schemeClr>
              </a:solidFill>
            </a:endParaRPr>
          </a:p>
          <a:p>
            <a:r>
              <a:rPr lang="en-US" sz="2000" dirty="0">
                <a:solidFill>
                  <a:schemeClr val="tx2">
                    <a:lumMod val="60000"/>
                    <a:lumOff val="40000"/>
                  </a:schemeClr>
                </a:solidFill>
              </a:rPr>
              <a:t>Prevalence of risk factor </a:t>
            </a:r>
            <a:r>
              <a:rPr lang="en-US" sz="2000" dirty="0" smtClean="0">
                <a:solidFill>
                  <a:schemeClr val="tx2">
                    <a:lumMod val="60000"/>
                    <a:lumOff val="40000"/>
                  </a:schemeClr>
                </a:solidFill>
              </a:rPr>
              <a:t>categories </a:t>
            </a:r>
          </a:p>
          <a:p>
            <a:r>
              <a:rPr lang="en-US" sz="2000" dirty="0" smtClean="0">
                <a:solidFill>
                  <a:schemeClr val="tx2">
                    <a:lumMod val="60000"/>
                    <a:lumOff val="40000"/>
                  </a:schemeClr>
                </a:solidFill>
              </a:rPr>
              <a:t>Company-specific </a:t>
            </a:r>
            <a:r>
              <a:rPr lang="en-US" sz="2000" dirty="0">
                <a:solidFill>
                  <a:schemeClr val="tx2">
                    <a:lumMod val="60000"/>
                    <a:lumOff val="40000"/>
                  </a:schemeClr>
                </a:solidFill>
              </a:rPr>
              <a:t>risk effects </a:t>
            </a:r>
            <a:endParaRPr lang="en-US" sz="2000" dirty="0" smtClean="0">
              <a:solidFill>
                <a:schemeClr val="tx2">
                  <a:lumMod val="60000"/>
                  <a:lumOff val="40000"/>
                </a:schemeClr>
              </a:solidFill>
            </a:endParaRPr>
          </a:p>
          <a:p>
            <a:r>
              <a:rPr lang="en-US" sz="2000" dirty="0" smtClean="0">
                <a:solidFill>
                  <a:schemeClr val="tx2">
                    <a:lumMod val="60000"/>
                    <a:lumOff val="40000"/>
                  </a:schemeClr>
                </a:solidFill>
              </a:rPr>
              <a:t>Risk </a:t>
            </a:r>
            <a:r>
              <a:rPr lang="en-US" sz="2000" dirty="0">
                <a:solidFill>
                  <a:schemeClr val="tx2">
                    <a:lumMod val="60000"/>
                    <a:lumOff val="40000"/>
                  </a:schemeClr>
                </a:solidFill>
              </a:rPr>
              <a:t>factor </a:t>
            </a:r>
            <a:r>
              <a:rPr lang="en-US" sz="2000" dirty="0" smtClean="0">
                <a:solidFill>
                  <a:schemeClr val="tx2">
                    <a:lumMod val="60000"/>
                    <a:lumOff val="40000"/>
                  </a:schemeClr>
                </a:solidFill>
              </a:rPr>
              <a:t>trends</a:t>
            </a:r>
          </a:p>
          <a:p>
            <a:r>
              <a:rPr lang="en-US" sz="2000" dirty="0">
                <a:solidFill>
                  <a:schemeClr val="tx2">
                    <a:lumMod val="60000"/>
                    <a:lumOff val="40000"/>
                  </a:schemeClr>
                </a:solidFill>
              </a:rPr>
              <a:t>Risk management efforts </a:t>
            </a:r>
          </a:p>
          <a:p>
            <a:r>
              <a:rPr lang="en-US" sz="2000" dirty="0" smtClean="0">
                <a:solidFill>
                  <a:schemeClr val="tx2">
                    <a:lumMod val="60000"/>
                    <a:lumOff val="40000"/>
                  </a:schemeClr>
                </a:solidFill>
              </a:rPr>
              <a:t>Board oversight practices</a:t>
            </a:r>
          </a:p>
          <a:p>
            <a:r>
              <a:rPr lang="en-US" sz="2000" dirty="0" smtClean="0">
                <a:solidFill>
                  <a:schemeClr val="tx2">
                    <a:lumMod val="60000"/>
                    <a:lumOff val="40000"/>
                  </a:schemeClr>
                </a:solidFill>
              </a:rPr>
              <a:t>Consideration of risk-taking incentives in executive compensation</a:t>
            </a:r>
            <a:endParaRPr lang="en-US" sz="2000" dirty="0">
              <a:solidFill>
                <a:schemeClr val="tx2">
                  <a:lumMod val="60000"/>
                  <a:lumOff val="40000"/>
                </a:schemeClr>
              </a:solidFill>
            </a:endParaRPr>
          </a:p>
        </p:txBody>
      </p:sp>
    </p:spTree>
    <p:extLst>
      <p:ext uri="{BB962C8B-B14F-4D97-AF65-F5344CB8AC3E}">
        <p14:creationId xmlns:p14="http://schemas.microsoft.com/office/powerpoint/2010/main" val="28566467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 FROM </a:t>
            </a:r>
            <a:r>
              <a:rPr lang="en-US" i="1" dirty="0" smtClean="0"/>
              <a:t>IRRC INSTITUTE (2016) </a:t>
            </a:r>
            <a:r>
              <a:rPr lang="en-US" dirty="0" smtClean="0"/>
              <a:t>REVIEW OF U.S. RISK FACTOR DISCLOSURES</a:t>
            </a: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499C290-51E0-41BB-9934-58A3D372F678}" type="slidenum">
              <a:rPr lang="en-US" smtClean="0"/>
              <a:pPr/>
              <a:t>12</a:t>
            </a:fld>
            <a:endParaRPr lang="en-US"/>
          </a:p>
        </p:txBody>
      </p:sp>
      <p:sp>
        <p:nvSpPr>
          <p:cNvPr id="5" name="Content Placeholder 4"/>
          <p:cNvSpPr>
            <a:spLocks noGrp="1"/>
          </p:cNvSpPr>
          <p:nvPr>
            <p:ph sz="quarter" idx="13"/>
          </p:nvPr>
        </p:nvSpPr>
        <p:spPr>
          <a:xfrm>
            <a:off x="674077" y="1905000"/>
            <a:ext cx="7772400" cy="3429000"/>
          </a:xfrm>
        </p:spPr>
        <p:txBody>
          <a:bodyPr/>
          <a:lstStyle/>
          <a:p>
            <a:r>
              <a:rPr lang="en-US" dirty="0" smtClean="0">
                <a:solidFill>
                  <a:schemeClr val="tx2">
                    <a:lumMod val="60000"/>
                    <a:lumOff val="40000"/>
                  </a:schemeClr>
                </a:solidFill>
              </a:rPr>
              <a:t>Streamline language around common risk factors</a:t>
            </a:r>
          </a:p>
          <a:p>
            <a:endParaRPr lang="en-US" dirty="0" smtClean="0">
              <a:solidFill>
                <a:schemeClr val="tx2">
                  <a:lumMod val="60000"/>
                  <a:lumOff val="40000"/>
                </a:schemeClr>
              </a:solidFill>
            </a:endParaRPr>
          </a:p>
          <a:p>
            <a:r>
              <a:rPr lang="en-US" dirty="0" smtClean="0">
                <a:solidFill>
                  <a:schemeClr val="tx2">
                    <a:lumMod val="60000"/>
                    <a:lumOff val="40000"/>
                  </a:schemeClr>
                </a:solidFill>
              </a:rPr>
              <a:t>Offer more insightful, company-specific language</a:t>
            </a:r>
          </a:p>
          <a:p>
            <a:endParaRPr lang="en-US" dirty="0" smtClean="0">
              <a:solidFill>
                <a:schemeClr val="tx2">
                  <a:lumMod val="60000"/>
                  <a:lumOff val="40000"/>
                </a:schemeClr>
              </a:solidFill>
            </a:endParaRPr>
          </a:p>
          <a:p>
            <a:r>
              <a:rPr lang="en-US" dirty="0" smtClean="0">
                <a:solidFill>
                  <a:schemeClr val="tx2">
                    <a:lumMod val="60000"/>
                    <a:lumOff val="40000"/>
                  </a:schemeClr>
                </a:solidFill>
              </a:rPr>
              <a:t>Enhance disclosure of risk mitigation efforts for key risks</a:t>
            </a:r>
          </a:p>
          <a:p>
            <a:endParaRPr lang="en-US" dirty="0" smtClean="0">
              <a:solidFill>
                <a:schemeClr val="tx2">
                  <a:lumMod val="60000"/>
                  <a:lumOff val="40000"/>
                </a:schemeClr>
              </a:solidFill>
            </a:endParaRPr>
          </a:p>
          <a:p>
            <a:r>
              <a:rPr lang="en-US" dirty="0" smtClean="0">
                <a:solidFill>
                  <a:schemeClr val="tx2">
                    <a:lumMod val="60000"/>
                    <a:lumOff val="40000"/>
                  </a:schemeClr>
                </a:solidFill>
              </a:rPr>
              <a:t>Include greater use of company-specific detail; descriptions of how the nature, intensity and likelihood of key risks have changed or are likely to change; and explanations of how significant risks can affect the company’s business </a:t>
            </a:r>
            <a:endParaRPr lang="en-US" dirty="0">
              <a:solidFill>
                <a:schemeClr val="tx2">
                  <a:lumMod val="60000"/>
                  <a:lumOff val="40000"/>
                </a:schemeClr>
              </a:solidFill>
            </a:endParaRPr>
          </a:p>
        </p:txBody>
      </p:sp>
    </p:spTree>
    <p:extLst>
      <p:ext uri="{BB962C8B-B14F-4D97-AF65-F5344CB8AC3E}">
        <p14:creationId xmlns:p14="http://schemas.microsoft.com/office/powerpoint/2010/main" val="36054445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err="1" smtClean="0"/>
              <a:t>U.s.</a:t>
            </a:r>
            <a:r>
              <a:rPr lang="en-US" sz="2400" dirty="0" smtClean="0"/>
              <a:t> board oversight disclosures</a:t>
            </a:r>
            <a:endParaRPr lang="en-US" sz="2400"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defTabSz="1149350">
              <a:tabLst/>
            </a:pPr>
            <a:fld id="{0499C290-51E0-41BB-9934-58A3D372F678}" type="slidenum">
              <a:rPr lang="en-US" smtClean="0"/>
              <a:pPr defTabSz="1149350">
                <a:tabLst/>
              </a:pPr>
              <a:t>13</a:t>
            </a:fld>
            <a:endParaRPr lang="en-US"/>
          </a:p>
        </p:txBody>
      </p:sp>
      <p:pic>
        <p:nvPicPr>
          <p:cNvPr id="6" name="Content Placeholder 5"/>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031429" y="990600"/>
            <a:ext cx="7081142" cy="4648200"/>
          </a:xfrm>
        </p:spPr>
      </p:pic>
      <p:sp>
        <p:nvSpPr>
          <p:cNvPr id="7" name="TextBox 6"/>
          <p:cNvSpPr txBox="1"/>
          <p:nvPr/>
        </p:nvSpPr>
        <p:spPr>
          <a:xfrm>
            <a:off x="1219200" y="6064273"/>
            <a:ext cx="2350772" cy="369332"/>
          </a:xfrm>
          <a:prstGeom prst="rect">
            <a:avLst/>
          </a:prstGeom>
          <a:noFill/>
        </p:spPr>
        <p:txBody>
          <a:bodyPr wrap="none" rtlCol="0">
            <a:spAutoFit/>
          </a:bodyPr>
          <a:lstStyle/>
          <a:p>
            <a:r>
              <a:rPr lang="en-US" dirty="0" smtClean="0"/>
              <a:t>Source: Deloitte (2014)</a:t>
            </a:r>
            <a:endParaRPr lang="en-US" dirty="0"/>
          </a:p>
        </p:txBody>
      </p:sp>
    </p:spTree>
    <p:extLst>
      <p:ext uri="{BB962C8B-B14F-4D97-AF65-F5344CB8AC3E}">
        <p14:creationId xmlns:p14="http://schemas.microsoft.com/office/powerpoint/2010/main" val="15345672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674077" y="1371600"/>
            <a:ext cx="7772400" cy="3429000"/>
          </a:xfrm>
        </p:spPr>
        <p:txBody>
          <a:bodyPr/>
          <a:lstStyle/>
          <a:p>
            <a:pPr algn="ctr"/>
            <a:r>
              <a:rPr lang="en-US" sz="2400" dirty="0" smtClean="0"/>
              <a:t>THE VAST MAJORITY OF THESE RISK DISCLOSURES ARE QUALITATIVE IN NATURE</a:t>
            </a:r>
          </a:p>
          <a:p>
            <a:r>
              <a:rPr lang="en-US" sz="2000" u="sng" dirty="0" smtClean="0"/>
              <a:t>Three partial explanations</a:t>
            </a:r>
            <a:r>
              <a:rPr lang="en-US" dirty="0" smtClean="0"/>
              <a:t>:</a:t>
            </a:r>
          </a:p>
          <a:p>
            <a:pPr marL="342900" indent="-342900">
              <a:buAutoNum type="arabicPeriod"/>
            </a:pPr>
            <a:r>
              <a:rPr lang="en-US" dirty="0" smtClean="0">
                <a:solidFill>
                  <a:srgbClr val="0070C0"/>
                </a:solidFill>
              </a:rPr>
              <a:t>The internal development and use of Key Risk Indicators (KRIs) is limited</a:t>
            </a:r>
          </a:p>
          <a:p>
            <a:pPr marL="342900" indent="-342900">
              <a:buAutoNum type="arabicPeriod"/>
            </a:pPr>
            <a:r>
              <a:rPr lang="en-US" dirty="0" smtClean="0">
                <a:solidFill>
                  <a:srgbClr val="0070C0"/>
                </a:solidFill>
              </a:rPr>
              <a:t>Risk appetites and tolerances are not adequately defined </a:t>
            </a:r>
          </a:p>
          <a:p>
            <a:pPr marL="342900" indent="-342900">
              <a:buAutoNum type="arabicPeriod"/>
            </a:pPr>
            <a:r>
              <a:rPr lang="en-US" dirty="0" smtClean="0">
                <a:solidFill>
                  <a:srgbClr val="0070C0"/>
                </a:solidFill>
              </a:rPr>
              <a:t>Board members do not receive adequate risk-related information from management </a:t>
            </a:r>
          </a:p>
          <a:p>
            <a:endParaRPr lang="en-US" dirty="0"/>
          </a:p>
        </p:txBody>
      </p:sp>
      <p:sp>
        <p:nvSpPr>
          <p:cNvPr id="4" name="Footer Placeholder 3"/>
          <p:cNvSpPr>
            <a:spLocks noGrp="1"/>
          </p:cNvSpPr>
          <p:nvPr>
            <p:ph type="ftr" sz="quarter" idx="3"/>
          </p:nvPr>
        </p:nvSpPr>
        <p:spPr/>
        <p:txBody>
          <a:bodyPr/>
          <a:lstStyle/>
          <a:p>
            <a:endParaRPr lang="en-US" dirty="0"/>
          </a:p>
        </p:txBody>
      </p:sp>
      <p:sp>
        <p:nvSpPr>
          <p:cNvPr id="5" name="Slide Number Placeholder 4"/>
          <p:cNvSpPr>
            <a:spLocks noGrp="1"/>
          </p:cNvSpPr>
          <p:nvPr>
            <p:ph type="sldNum" sz="quarter" idx="4"/>
          </p:nvPr>
        </p:nvSpPr>
        <p:spPr/>
        <p:txBody>
          <a:bodyPr/>
          <a:lstStyle/>
          <a:p>
            <a:pPr defTabSz="1149350">
              <a:tabLst/>
            </a:pPr>
            <a:fld id="{0499C290-51E0-41BB-9934-58A3D372F678}" type="slidenum">
              <a:rPr lang="en-US" smtClean="0"/>
              <a:pPr defTabSz="1149350">
                <a:tabLst/>
              </a:pPr>
              <a:t>14</a:t>
            </a:fld>
            <a:endParaRPr lang="en-US"/>
          </a:p>
        </p:txBody>
      </p:sp>
    </p:spTree>
    <p:extLst>
      <p:ext uri="{BB962C8B-B14F-4D97-AF65-F5344CB8AC3E}">
        <p14:creationId xmlns:p14="http://schemas.microsoft.com/office/powerpoint/2010/main" val="1325437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762000"/>
          </a:xfrm>
        </p:spPr>
        <p:txBody>
          <a:bodyPr/>
          <a:lstStyle/>
          <a:p>
            <a:r>
              <a:rPr lang="en-US" dirty="0"/>
              <a:t>The Use of Risk Performance </a:t>
            </a:r>
            <a:r>
              <a:rPr lang="en-US" dirty="0" smtClean="0"/>
              <a:t>Measures (KRIs)</a:t>
            </a:r>
            <a:endParaRPr lang="en-US" dirty="0"/>
          </a:p>
        </p:txBody>
      </p:sp>
      <p:sp>
        <p:nvSpPr>
          <p:cNvPr id="3" name="Content Placeholder 2"/>
          <p:cNvSpPr>
            <a:spLocks noGrp="1"/>
          </p:cNvSpPr>
          <p:nvPr>
            <p:ph idx="1"/>
          </p:nvPr>
        </p:nvSpPr>
        <p:spPr>
          <a:xfrm>
            <a:off x="685800" y="685800"/>
            <a:ext cx="7772400" cy="3429000"/>
          </a:xfrm>
        </p:spPr>
        <p:txBody>
          <a:bodyPr/>
          <a:lstStyle/>
          <a:p>
            <a:r>
              <a:rPr lang="en-US" sz="2000" dirty="0"/>
              <a:t>Risk metrics and indicators are identified and </a:t>
            </a:r>
            <a:r>
              <a:rPr lang="en-US" sz="2000" dirty="0" smtClean="0"/>
              <a:t>tracked:</a:t>
            </a:r>
            <a:endParaRPr lang="en-US" sz="2000" dirty="0"/>
          </a:p>
          <a:p>
            <a:pPr lvl="1"/>
            <a:r>
              <a:rPr lang="en-US" dirty="0"/>
              <a:t>22.2% rarely or never</a:t>
            </a:r>
          </a:p>
          <a:p>
            <a:pPr lvl="1"/>
            <a:r>
              <a:rPr lang="en-US" dirty="0"/>
              <a:t>39.4% inconsistently or on an ad-hoc basis</a:t>
            </a:r>
          </a:p>
          <a:p>
            <a:pPr lvl="1"/>
            <a:r>
              <a:rPr lang="en-US" dirty="0">
                <a:solidFill>
                  <a:srgbClr val="FF0000"/>
                </a:solidFill>
              </a:rPr>
              <a:t>38.4% consistently for key </a:t>
            </a:r>
            <a:r>
              <a:rPr lang="en-US" dirty="0" smtClean="0">
                <a:solidFill>
                  <a:srgbClr val="FF0000"/>
                </a:solidFill>
              </a:rPr>
              <a:t>risks</a:t>
            </a:r>
          </a:p>
          <a:p>
            <a:pPr lvl="1"/>
            <a:endParaRPr lang="en-US" dirty="0"/>
          </a:p>
          <a:p>
            <a:r>
              <a:rPr lang="en-US" sz="2000" dirty="0" smtClean="0"/>
              <a:t>Identified risk metrics and indicators track:</a:t>
            </a:r>
          </a:p>
          <a:p>
            <a:pPr lvl="1"/>
            <a:r>
              <a:rPr lang="en-US" dirty="0" smtClean="0"/>
              <a:t>52.7% risk management </a:t>
            </a:r>
            <a:r>
              <a:rPr lang="en-US" dirty="0" smtClean="0">
                <a:solidFill>
                  <a:srgbClr val="FF0000"/>
                </a:solidFill>
              </a:rPr>
              <a:t>activity</a:t>
            </a:r>
            <a:r>
              <a:rPr lang="en-US" dirty="0" smtClean="0"/>
              <a:t> implementation and completion</a:t>
            </a:r>
          </a:p>
          <a:p>
            <a:pPr lvl="1"/>
            <a:r>
              <a:rPr lang="en-US" dirty="0" smtClean="0"/>
              <a:t>33.9% resources used to implement and complete risk management </a:t>
            </a:r>
            <a:r>
              <a:rPr lang="en-US" dirty="0" smtClean="0">
                <a:solidFill>
                  <a:srgbClr val="FF0000"/>
                </a:solidFill>
              </a:rPr>
              <a:t>activities</a:t>
            </a:r>
          </a:p>
          <a:p>
            <a:pPr lvl="1"/>
            <a:r>
              <a:rPr lang="en-US" dirty="0" smtClean="0"/>
              <a:t>56.3% risk exposure</a:t>
            </a:r>
          </a:p>
          <a:p>
            <a:pPr lvl="1"/>
            <a:endParaRPr lang="en-US" dirty="0" smtClean="0"/>
          </a:p>
          <a:p>
            <a:r>
              <a:rPr lang="en-US" sz="2000" dirty="0" smtClean="0"/>
              <a:t>Quantitative thresholds and tolerances have been established:</a:t>
            </a:r>
          </a:p>
          <a:p>
            <a:pPr lvl="1"/>
            <a:r>
              <a:rPr lang="en-US" dirty="0" smtClean="0"/>
              <a:t>28.4% no</a:t>
            </a:r>
          </a:p>
          <a:p>
            <a:pPr lvl="1"/>
            <a:r>
              <a:rPr lang="en-US" dirty="0" smtClean="0"/>
              <a:t>42.2% inconsistently or on an ad-hoc basis</a:t>
            </a:r>
          </a:p>
          <a:p>
            <a:pPr lvl="1"/>
            <a:r>
              <a:rPr lang="en-US" dirty="0" smtClean="0">
                <a:solidFill>
                  <a:srgbClr val="FF0000"/>
                </a:solidFill>
              </a:rPr>
              <a:t>29.4% consistently for key risks</a:t>
            </a:r>
            <a:endParaRPr lang="en-US" dirty="0">
              <a:solidFill>
                <a:srgbClr val="FF0000"/>
              </a:solidFill>
            </a:endParaRPr>
          </a:p>
        </p:txBody>
      </p:sp>
      <p:sp>
        <p:nvSpPr>
          <p:cNvPr id="4" name="TextBox 3"/>
          <p:cNvSpPr txBox="1"/>
          <p:nvPr/>
        </p:nvSpPr>
        <p:spPr>
          <a:xfrm>
            <a:off x="5029200" y="6172200"/>
            <a:ext cx="1929695" cy="307777"/>
          </a:xfrm>
          <a:prstGeom prst="rect">
            <a:avLst/>
          </a:prstGeom>
          <a:noFill/>
        </p:spPr>
        <p:txBody>
          <a:bodyPr wrap="none" rtlCol="0">
            <a:spAutoFit/>
          </a:bodyPr>
          <a:lstStyle/>
          <a:p>
            <a:r>
              <a:rPr lang="en-US" sz="1400" dirty="0" smtClean="0"/>
              <a:t>Source: Aon RMI Survey</a:t>
            </a:r>
            <a:endParaRPr lang="en-US" sz="1400" dirty="0"/>
          </a:p>
        </p:txBody>
      </p:sp>
    </p:spTree>
    <p:extLst>
      <p:ext uri="{BB962C8B-B14F-4D97-AF65-F5344CB8AC3E}">
        <p14:creationId xmlns:p14="http://schemas.microsoft.com/office/powerpoint/2010/main" val="34656435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762000"/>
          </a:xfrm>
        </p:spPr>
        <p:txBody>
          <a:bodyPr/>
          <a:lstStyle/>
          <a:p>
            <a:r>
              <a:rPr lang="en-US" dirty="0"/>
              <a:t>The Use of </a:t>
            </a:r>
            <a:r>
              <a:rPr lang="en-US" dirty="0" smtClean="0"/>
              <a:t>Quantitative Risk Information</a:t>
            </a:r>
            <a:endParaRPr lang="en-US" dirty="0"/>
          </a:p>
        </p:txBody>
      </p:sp>
      <p:sp>
        <p:nvSpPr>
          <p:cNvPr id="3" name="Content Placeholder 2"/>
          <p:cNvSpPr>
            <a:spLocks noGrp="1"/>
          </p:cNvSpPr>
          <p:nvPr>
            <p:ph idx="1"/>
          </p:nvPr>
        </p:nvSpPr>
        <p:spPr>
          <a:xfrm>
            <a:off x="685800" y="685800"/>
            <a:ext cx="7772400" cy="3429000"/>
          </a:xfrm>
        </p:spPr>
        <p:txBody>
          <a:bodyPr/>
          <a:lstStyle/>
          <a:p>
            <a:r>
              <a:rPr lang="en-US" dirty="0"/>
              <a:t>Executive-management has established a statement of risk appetite for the organization: </a:t>
            </a:r>
            <a:r>
              <a:rPr lang="en-US" sz="1400" dirty="0">
                <a:solidFill>
                  <a:srgbClr val="0070C0"/>
                </a:solidFill>
              </a:rPr>
              <a:t>No (39.9%); Yes, risk appetite has been informally discussed and understood (44.2%); </a:t>
            </a:r>
            <a:r>
              <a:rPr lang="en-US" sz="1400" dirty="0">
                <a:solidFill>
                  <a:srgbClr val="FF0000"/>
                </a:solidFill>
              </a:rPr>
              <a:t>Yes, risk appetite has been formally defined and documented (19.2</a:t>
            </a:r>
            <a:r>
              <a:rPr lang="en-US" sz="1400" dirty="0" smtClean="0">
                <a:solidFill>
                  <a:srgbClr val="FF0000"/>
                </a:solidFill>
              </a:rPr>
              <a:t>%)</a:t>
            </a:r>
          </a:p>
          <a:p>
            <a:r>
              <a:rPr lang="en-US" dirty="0" smtClean="0"/>
              <a:t>Executive-management </a:t>
            </a:r>
            <a:r>
              <a:rPr lang="en-US" dirty="0"/>
              <a:t>has established statements of risk tolerance </a:t>
            </a:r>
            <a:r>
              <a:rPr lang="en-US" dirty="0" smtClean="0"/>
              <a:t>for </a:t>
            </a:r>
            <a:r>
              <a:rPr lang="en-US" dirty="0"/>
              <a:t>key risks: </a:t>
            </a:r>
            <a:r>
              <a:rPr lang="en-US" sz="1400" dirty="0">
                <a:solidFill>
                  <a:srgbClr val="0070C0"/>
                </a:solidFill>
              </a:rPr>
              <a:t>No, risk tolerance statements have not yet been developed (36.6%); Yes, for some key risks (44.2%); </a:t>
            </a:r>
            <a:r>
              <a:rPr lang="en-US" sz="1400" dirty="0">
                <a:solidFill>
                  <a:srgbClr val="FF0000"/>
                </a:solidFill>
              </a:rPr>
              <a:t>Yes, for key risks (19.2</a:t>
            </a:r>
            <a:r>
              <a:rPr lang="en-US" sz="1400" dirty="0" smtClean="0">
                <a:solidFill>
                  <a:srgbClr val="FF0000"/>
                </a:solidFill>
              </a:rPr>
              <a:t>%)</a:t>
            </a:r>
          </a:p>
          <a:p>
            <a:r>
              <a:rPr lang="en-US" dirty="0" smtClean="0"/>
              <a:t>Risk </a:t>
            </a:r>
            <a:r>
              <a:rPr lang="en-US" dirty="0"/>
              <a:t>assessment criteria are developed to align with: </a:t>
            </a:r>
            <a:r>
              <a:rPr lang="en-US" sz="1400" dirty="0">
                <a:solidFill>
                  <a:srgbClr val="0070C0"/>
                </a:solidFill>
              </a:rPr>
              <a:t>Risk assessment criteria are not developed (16.9%); Management perceptions of risk tolerance (63.6%); </a:t>
            </a:r>
            <a:r>
              <a:rPr lang="en-US" sz="1400" dirty="0">
                <a:solidFill>
                  <a:srgbClr val="FF0000"/>
                </a:solidFill>
              </a:rPr>
              <a:t>A quantified risk appetite and statements of risk tolerance (19.5</a:t>
            </a:r>
            <a:r>
              <a:rPr lang="en-US" sz="1400" dirty="0" smtClean="0">
                <a:solidFill>
                  <a:srgbClr val="FF0000"/>
                </a:solidFill>
              </a:rPr>
              <a:t>%)</a:t>
            </a:r>
            <a:r>
              <a:rPr lang="en-US" dirty="0">
                <a:solidFill>
                  <a:srgbClr val="FF0000"/>
                </a:solidFill>
              </a:rPr>
              <a:t> </a:t>
            </a:r>
          </a:p>
          <a:p>
            <a:r>
              <a:rPr lang="en-US" dirty="0"/>
              <a:t>Risk drivers </a:t>
            </a:r>
            <a:r>
              <a:rPr lang="en-US" dirty="0" smtClean="0"/>
              <a:t>are </a:t>
            </a:r>
            <a:r>
              <a:rPr lang="en-US" dirty="0"/>
              <a:t>identified/documented: </a:t>
            </a:r>
            <a:r>
              <a:rPr lang="en-US" sz="1400" dirty="0">
                <a:solidFill>
                  <a:srgbClr val="0070C0"/>
                </a:solidFill>
              </a:rPr>
              <a:t>Rarely or never (6.4%); Inconsistently or on an ad-hoc basis for selected risks (42.4%); </a:t>
            </a:r>
            <a:r>
              <a:rPr lang="en-US" sz="1400" dirty="0">
                <a:solidFill>
                  <a:srgbClr val="FF0000"/>
                </a:solidFill>
              </a:rPr>
              <a:t>Consistently for key risks (51.2</a:t>
            </a:r>
            <a:r>
              <a:rPr lang="en-US" sz="1400" dirty="0" smtClean="0">
                <a:solidFill>
                  <a:srgbClr val="FF0000"/>
                </a:solidFill>
              </a:rPr>
              <a:t>%)</a:t>
            </a:r>
            <a:r>
              <a:rPr lang="en-US" sz="1400" dirty="0">
                <a:solidFill>
                  <a:srgbClr val="0070C0"/>
                </a:solidFill>
              </a:rPr>
              <a:t> </a:t>
            </a:r>
          </a:p>
          <a:p>
            <a:r>
              <a:rPr lang="en-US" dirty="0"/>
              <a:t>Executive management applies concepts of risk appetite/tolerance to strategy development: </a:t>
            </a:r>
            <a:r>
              <a:rPr lang="en-US" sz="1400" dirty="0">
                <a:solidFill>
                  <a:srgbClr val="0070C0"/>
                </a:solidFill>
              </a:rPr>
              <a:t>Rarely or never (26.8%); On an ad-hoc basis (59.6%); </a:t>
            </a:r>
            <a:r>
              <a:rPr lang="en-US" sz="1400" dirty="0">
                <a:solidFill>
                  <a:srgbClr val="FF0000"/>
                </a:solidFill>
              </a:rPr>
              <a:t>Through formal process (13.6</a:t>
            </a:r>
            <a:r>
              <a:rPr lang="en-US" sz="1400" dirty="0" smtClean="0">
                <a:solidFill>
                  <a:srgbClr val="FF0000"/>
                </a:solidFill>
              </a:rPr>
              <a:t>%)</a:t>
            </a:r>
            <a:endParaRPr lang="en-US" dirty="0">
              <a:solidFill>
                <a:srgbClr val="FF0000"/>
              </a:solidFill>
            </a:endParaRPr>
          </a:p>
        </p:txBody>
      </p:sp>
      <p:sp>
        <p:nvSpPr>
          <p:cNvPr id="4" name="TextBox 3"/>
          <p:cNvSpPr txBox="1"/>
          <p:nvPr/>
        </p:nvSpPr>
        <p:spPr>
          <a:xfrm>
            <a:off x="4038600" y="6096000"/>
            <a:ext cx="1929695" cy="584775"/>
          </a:xfrm>
          <a:prstGeom prst="rect">
            <a:avLst/>
          </a:prstGeom>
          <a:noFill/>
        </p:spPr>
        <p:txBody>
          <a:bodyPr wrap="none" rtlCol="0">
            <a:spAutoFit/>
          </a:bodyPr>
          <a:lstStyle/>
          <a:p>
            <a:r>
              <a:rPr lang="en-US" sz="1400" dirty="0"/>
              <a:t>Source: Aon RMI Survey</a:t>
            </a:r>
          </a:p>
          <a:p>
            <a:endParaRPr lang="en-US" dirty="0"/>
          </a:p>
        </p:txBody>
      </p:sp>
    </p:spTree>
    <p:extLst>
      <p:ext uri="{BB962C8B-B14F-4D97-AF65-F5344CB8AC3E}">
        <p14:creationId xmlns:p14="http://schemas.microsoft.com/office/powerpoint/2010/main" val="36766462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Integration of Performance and Risk Management </a:t>
            </a:r>
            <a:endParaRPr lang="en-US" dirty="0"/>
          </a:p>
        </p:txBody>
      </p:sp>
      <p:graphicFrame>
        <p:nvGraphicFramePr>
          <p:cNvPr id="4" name="Chart Placeholder 3"/>
          <p:cNvGraphicFramePr>
            <a:graphicFrameLocks noGrp="1"/>
          </p:cNvGraphicFramePr>
          <p:nvPr>
            <p:ph type="chart" idx="1"/>
            <p:extLst>
              <p:ext uri="{D42A27DB-BD31-4B8C-83A1-F6EECF244321}">
                <p14:modId xmlns:p14="http://schemas.microsoft.com/office/powerpoint/2010/main" val="3305964191"/>
              </p:ext>
            </p:extLst>
          </p:nvPr>
        </p:nvGraphicFramePr>
        <p:xfrm>
          <a:off x="381000" y="1066800"/>
          <a:ext cx="8077200" cy="4999038"/>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2895600" y="6446838"/>
            <a:ext cx="2725426" cy="246221"/>
          </a:xfrm>
          <a:prstGeom prst="rect">
            <a:avLst/>
          </a:prstGeom>
          <a:noFill/>
        </p:spPr>
        <p:txBody>
          <a:bodyPr wrap="square" rtlCol="0">
            <a:spAutoFit/>
          </a:bodyPr>
          <a:lstStyle/>
          <a:p>
            <a:endParaRPr lang="en-US" sz="1000" dirty="0">
              <a:solidFill>
                <a:schemeClr val="bg1"/>
              </a:solidFill>
            </a:endParaRPr>
          </a:p>
        </p:txBody>
      </p:sp>
      <p:sp>
        <p:nvSpPr>
          <p:cNvPr id="3" name="TextBox 2"/>
          <p:cNvSpPr txBox="1"/>
          <p:nvPr/>
        </p:nvSpPr>
        <p:spPr>
          <a:xfrm>
            <a:off x="762000" y="6077506"/>
            <a:ext cx="2317494" cy="307777"/>
          </a:xfrm>
          <a:prstGeom prst="rect">
            <a:avLst/>
          </a:prstGeom>
          <a:noFill/>
        </p:spPr>
        <p:txBody>
          <a:bodyPr wrap="none" rtlCol="0">
            <a:spAutoFit/>
          </a:bodyPr>
          <a:lstStyle/>
          <a:p>
            <a:r>
              <a:rPr lang="en-US" sz="1400" dirty="0" smtClean="0"/>
              <a:t>Source: IBM/Wharton Survey</a:t>
            </a:r>
            <a:endParaRPr lang="en-US" sz="1400" dirty="0"/>
          </a:p>
        </p:txBody>
      </p:sp>
    </p:spTree>
    <p:extLst>
      <p:ext uri="{BB962C8B-B14F-4D97-AF65-F5344CB8AC3E}">
        <p14:creationId xmlns:p14="http://schemas.microsoft.com/office/powerpoint/2010/main" val="1635472786"/>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Board Risk Oversight Practices</a:t>
            </a:r>
            <a:endParaRPr lang="en-US" dirty="0"/>
          </a:p>
        </p:txBody>
      </p:sp>
      <p:pic>
        <p:nvPicPr>
          <p:cNvPr id="6" name="Content Placeholder 5"/>
          <p:cNvPicPr>
            <a:picLocks noGrp="1" noChangeAspect="1"/>
          </p:cNvPicPr>
          <p:nvPr>
            <p:ph idx="1"/>
          </p:nvPr>
        </p:nvPicPr>
        <p:blipFill>
          <a:blip r:embed="rId2"/>
          <a:stretch>
            <a:fillRect/>
          </a:stretch>
        </p:blipFill>
        <p:spPr>
          <a:xfrm>
            <a:off x="-64875" y="1226626"/>
            <a:ext cx="9578549" cy="4740988"/>
          </a:xfrm>
          <a:prstGeom prst="rect">
            <a:avLst/>
          </a:prstGeom>
        </p:spPr>
      </p:pic>
      <p:sp>
        <p:nvSpPr>
          <p:cNvPr id="4" name="Footer Placeholder 3"/>
          <p:cNvSpPr>
            <a:spLocks noGrp="1"/>
          </p:cNvSpPr>
          <p:nvPr>
            <p:ph type="ftr" sz="quarter" idx="3"/>
          </p:nvPr>
        </p:nvSpPr>
        <p:spPr/>
        <p:txBody>
          <a:bodyPr/>
          <a:lstStyle/>
          <a:p>
            <a:endParaRPr lang="en-US" dirty="0"/>
          </a:p>
        </p:txBody>
      </p:sp>
      <p:sp>
        <p:nvSpPr>
          <p:cNvPr id="5" name="Slide Number Placeholder 4"/>
          <p:cNvSpPr>
            <a:spLocks noGrp="1"/>
          </p:cNvSpPr>
          <p:nvPr>
            <p:ph type="sldNum" sz="quarter" idx="4"/>
          </p:nvPr>
        </p:nvSpPr>
        <p:spPr/>
        <p:txBody>
          <a:bodyPr/>
          <a:lstStyle/>
          <a:p>
            <a:pPr defTabSz="1149350">
              <a:tabLst/>
            </a:pPr>
            <a:fld id="{0499C290-51E0-41BB-9934-58A3D372F678}" type="slidenum">
              <a:rPr lang="en-US" smtClean="0"/>
              <a:pPr defTabSz="1149350">
                <a:tabLst/>
              </a:pPr>
              <a:t>18</a:t>
            </a:fld>
            <a:endParaRPr lang="en-US"/>
          </a:p>
        </p:txBody>
      </p:sp>
      <p:sp>
        <p:nvSpPr>
          <p:cNvPr id="3" name="TextBox 2"/>
          <p:cNvSpPr txBox="1"/>
          <p:nvPr/>
        </p:nvSpPr>
        <p:spPr>
          <a:xfrm>
            <a:off x="6172200" y="5029200"/>
            <a:ext cx="410690" cy="369332"/>
          </a:xfrm>
          <a:prstGeom prst="rect">
            <a:avLst/>
          </a:prstGeom>
          <a:noFill/>
        </p:spPr>
        <p:txBody>
          <a:bodyPr wrap="none" rtlCol="0">
            <a:spAutoFit/>
          </a:bodyPr>
          <a:lstStyle/>
          <a:p>
            <a:r>
              <a:rPr lang="en-US" dirty="0" smtClean="0">
                <a:solidFill>
                  <a:srgbClr val="FF0000"/>
                </a:solidFill>
                <a:sym typeface="Wingdings" panose="05000000000000000000" pitchFamily="2" charset="2"/>
              </a:rPr>
              <a:t></a:t>
            </a:r>
            <a:endParaRPr lang="en-US" dirty="0">
              <a:solidFill>
                <a:srgbClr val="FF0000"/>
              </a:solidFill>
            </a:endParaRPr>
          </a:p>
        </p:txBody>
      </p:sp>
      <p:sp>
        <p:nvSpPr>
          <p:cNvPr id="7" name="TextBox 6"/>
          <p:cNvSpPr txBox="1"/>
          <p:nvPr/>
        </p:nvSpPr>
        <p:spPr>
          <a:xfrm>
            <a:off x="6201699" y="5828501"/>
            <a:ext cx="410690" cy="369332"/>
          </a:xfrm>
          <a:prstGeom prst="rect">
            <a:avLst/>
          </a:prstGeom>
          <a:noFill/>
        </p:spPr>
        <p:txBody>
          <a:bodyPr wrap="none" rtlCol="0">
            <a:spAutoFit/>
          </a:bodyPr>
          <a:lstStyle/>
          <a:p>
            <a:r>
              <a:rPr lang="en-US" dirty="0" smtClean="0">
                <a:solidFill>
                  <a:srgbClr val="FF0000"/>
                </a:solidFill>
                <a:sym typeface="Wingdings" panose="05000000000000000000" pitchFamily="2" charset="2"/>
              </a:rPr>
              <a:t></a:t>
            </a:r>
            <a:endParaRPr lang="en-US" dirty="0">
              <a:solidFill>
                <a:srgbClr val="FF0000"/>
              </a:solidFill>
            </a:endParaRPr>
          </a:p>
        </p:txBody>
      </p:sp>
      <p:sp>
        <p:nvSpPr>
          <p:cNvPr id="8" name="TextBox 7"/>
          <p:cNvSpPr txBox="1"/>
          <p:nvPr/>
        </p:nvSpPr>
        <p:spPr>
          <a:xfrm>
            <a:off x="457200" y="6218348"/>
            <a:ext cx="2431884" cy="369332"/>
          </a:xfrm>
          <a:prstGeom prst="rect">
            <a:avLst/>
          </a:prstGeom>
          <a:noFill/>
        </p:spPr>
        <p:txBody>
          <a:bodyPr wrap="none" rtlCol="0">
            <a:spAutoFit/>
          </a:bodyPr>
          <a:lstStyle/>
          <a:p>
            <a:r>
              <a:rPr lang="en-US" dirty="0" smtClean="0"/>
              <a:t>Source: Aon RMI Survey</a:t>
            </a:r>
            <a:endParaRPr lang="en-US" dirty="0"/>
          </a:p>
        </p:txBody>
      </p:sp>
    </p:spTree>
    <p:extLst>
      <p:ext uri="{BB962C8B-B14F-4D97-AF65-F5344CB8AC3E}">
        <p14:creationId xmlns:p14="http://schemas.microsoft.com/office/powerpoint/2010/main" val="35189044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Board Risk Oversight Practices</a:t>
            </a:r>
            <a:endParaRPr lang="en-US" dirty="0"/>
          </a:p>
        </p:txBody>
      </p:sp>
      <p:pic>
        <p:nvPicPr>
          <p:cNvPr id="6" name="Content Placeholder 5"/>
          <p:cNvPicPr>
            <a:picLocks noGrp="1" noChangeAspect="1"/>
          </p:cNvPicPr>
          <p:nvPr>
            <p:ph idx="1"/>
          </p:nvPr>
        </p:nvPicPr>
        <p:blipFill>
          <a:blip r:embed="rId2"/>
          <a:stretch>
            <a:fillRect/>
          </a:stretch>
        </p:blipFill>
        <p:spPr>
          <a:xfrm>
            <a:off x="381000" y="1447800"/>
            <a:ext cx="10310535" cy="4495800"/>
          </a:xfrm>
          <a:prstGeom prst="rect">
            <a:avLst/>
          </a:prstGeom>
        </p:spPr>
      </p:pic>
      <p:sp>
        <p:nvSpPr>
          <p:cNvPr id="4" name="Footer Placeholder 3"/>
          <p:cNvSpPr>
            <a:spLocks noGrp="1"/>
          </p:cNvSpPr>
          <p:nvPr>
            <p:ph type="ftr" sz="quarter" idx="3"/>
          </p:nvPr>
        </p:nvSpPr>
        <p:spPr/>
        <p:txBody>
          <a:bodyPr/>
          <a:lstStyle/>
          <a:p>
            <a:endParaRPr lang="en-US" dirty="0"/>
          </a:p>
        </p:txBody>
      </p:sp>
      <p:sp>
        <p:nvSpPr>
          <p:cNvPr id="5" name="Slide Number Placeholder 4"/>
          <p:cNvSpPr>
            <a:spLocks noGrp="1"/>
          </p:cNvSpPr>
          <p:nvPr>
            <p:ph type="sldNum" sz="quarter" idx="4"/>
          </p:nvPr>
        </p:nvSpPr>
        <p:spPr/>
        <p:txBody>
          <a:bodyPr/>
          <a:lstStyle/>
          <a:p>
            <a:pPr defTabSz="1149350">
              <a:tabLst/>
            </a:pPr>
            <a:fld id="{0499C290-51E0-41BB-9934-58A3D372F678}" type="slidenum">
              <a:rPr lang="en-US" smtClean="0"/>
              <a:pPr defTabSz="1149350">
                <a:tabLst/>
              </a:pPr>
              <a:t>19</a:t>
            </a:fld>
            <a:endParaRPr lang="en-US"/>
          </a:p>
        </p:txBody>
      </p:sp>
      <p:sp>
        <p:nvSpPr>
          <p:cNvPr id="3" name="TextBox 2"/>
          <p:cNvSpPr txBox="1"/>
          <p:nvPr/>
        </p:nvSpPr>
        <p:spPr>
          <a:xfrm>
            <a:off x="7010400" y="2128701"/>
            <a:ext cx="410690" cy="369332"/>
          </a:xfrm>
          <a:prstGeom prst="rect">
            <a:avLst/>
          </a:prstGeom>
          <a:noFill/>
        </p:spPr>
        <p:txBody>
          <a:bodyPr wrap="none" rtlCol="0">
            <a:spAutoFit/>
          </a:bodyPr>
          <a:lstStyle/>
          <a:p>
            <a:r>
              <a:rPr lang="en-US" dirty="0" smtClean="0">
                <a:solidFill>
                  <a:srgbClr val="FF0000"/>
                </a:solidFill>
                <a:sym typeface="Wingdings" panose="05000000000000000000" pitchFamily="2" charset="2"/>
              </a:rPr>
              <a:t></a:t>
            </a:r>
            <a:endParaRPr lang="en-US" dirty="0">
              <a:solidFill>
                <a:srgbClr val="FF0000"/>
              </a:solidFill>
            </a:endParaRPr>
          </a:p>
        </p:txBody>
      </p:sp>
      <p:sp>
        <p:nvSpPr>
          <p:cNvPr id="7" name="TextBox 6"/>
          <p:cNvSpPr txBox="1"/>
          <p:nvPr/>
        </p:nvSpPr>
        <p:spPr>
          <a:xfrm>
            <a:off x="7010400" y="2736450"/>
            <a:ext cx="410690" cy="369332"/>
          </a:xfrm>
          <a:prstGeom prst="rect">
            <a:avLst/>
          </a:prstGeom>
          <a:noFill/>
        </p:spPr>
        <p:txBody>
          <a:bodyPr wrap="none" rtlCol="0">
            <a:spAutoFit/>
          </a:bodyPr>
          <a:lstStyle/>
          <a:p>
            <a:r>
              <a:rPr lang="en-US">
                <a:solidFill>
                  <a:srgbClr val="FF0000"/>
                </a:solidFill>
                <a:sym typeface="Wingdings" panose="05000000000000000000" pitchFamily="2" charset="2"/>
              </a:rPr>
              <a:t></a:t>
            </a:r>
            <a:endParaRPr lang="en-US" dirty="0">
              <a:solidFill>
                <a:srgbClr val="FF0000"/>
              </a:solidFill>
            </a:endParaRPr>
          </a:p>
        </p:txBody>
      </p:sp>
      <p:sp>
        <p:nvSpPr>
          <p:cNvPr id="8" name="TextBox 7"/>
          <p:cNvSpPr txBox="1"/>
          <p:nvPr/>
        </p:nvSpPr>
        <p:spPr>
          <a:xfrm>
            <a:off x="7010400" y="2974867"/>
            <a:ext cx="410690" cy="369332"/>
          </a:xfrm>
          <a:prstGeom prst="rect">
            <a:avLst/>
          </a:prstGeom>
          <a:noFill/>
        </p:spPr>
        <p:txBody>
          <a:bodyPr wrap="none" rtlCol="0">
            <a:spAutoFit/>
          </a:bodyPr>
          <a:lstStyle/>
          <a:p>
            <a:r>
              <a:rPr lang="en-US" dirty="0" smtClean="0">
                <a:solidFill>
                  <a:srgbClr val="FF0000"/>
                </a:solidFill>
                <a:sym typeface="Wingdings" panose="05000000000000000000" pitchFamily="2" charset="2"/>
              </a:rPr>
              <a:t></a:t>
            </a:r>
            <a:endParaRPr lang="en-US" dirty="0">
              <a:solidFill>
                <a:srgbClr val="FF0000"/>
              </a:solidFill>
            </a:endParaRPr>
          </a:p>
        </p:txBody>
      </p:sp>
      <p:sp>
        <p:nvSpPr>
          <p:cNvPr id="9" name="TextBox 8"/>
          <p:cNvSpPr txBox="1"/>
          <p:nvPr/>
        </p:nvSpPr>
        <p:spPr>
          <a:xfrm>
            <a:off x="609600" y="6181821"/>
            <a:ext cx="2431884" cy="646331"/>
          </a:xfrm>
          <a:prstGeom prst="rect">
            <a:avLst/>
          </a:prstGeom>
          <a:noFill/>
        </p:spPr>
        <p:txBody>
          <a:bodyPr wrap="none" rtlCol="0">
            <a:spAutoFit/>
          </a:bodyPr>
          <a:lstStyle/>
          <a:p>
            <a:r>
              <a:rPr lang="en-US" dirty="0"/>
              <a:t>Source: Aon RMI Survey</a:t>
            </a:r>
          </a:p>
          <a:p>
            <a:endParaRPr lang="en-US" dirty="0"/>
          </a:p>
        </p:txBody>
      </p:sp>
    </p:spTree>
    <p:extLst>
      <p:ext uri="{BB962C8B-B14F-4D97-AF65-F5344CB8AC3E}">
        <p14:creationId xmlns:p14="http://schemas.microsoft.com/office/powerpoint/2010/main" val="946540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85800" y="758952"/>
            <a:ext cx="7772400" cy="738664"/>
          </a:xfrm>
          <a:prstGeom prst="rect">
            <a:avLst/>
          </a:prstGeom>
        </p:spPr>
        <p:txBody>
          <a:bodyPr vert="horz" wrap="square" lIns="0" tIns="0" rIns="0" bIns="0" rtlCol="0">
            <a:spAutoFit/>
          </a:bodyPr>
          <a:lstStyle/>
          <a:p>
            <a:pPr marL="12700" algn="ctr">
              <a:lnSpc>
                <a:spcPct val="100000"/>
              </a:lnSpc>
            </a:pPr>
            <a:r>
              <a:rPr lang="en-US" spc="130" dirty="0" smtClean="0"/>
              <a:t>THE PERFORMANCE MANAGEMENT ROLES OF MANAGEMENT AND THE BOARD</a:t>
            </a:r>
            <a:endParaRPr spc="85" dirty="0"/>
          </a:p>
        </p:txBody>
      </p:sp>
      <p:sp>
        <p:nvSpPr>
          <p:cNvPr id="3" name="object 3"/>
          <p:cNvSpPr/>
          <p:nvPr/>
        </p:nvSpPr>
        <p:spPr>
          <a:xfrm>
            <a:off x="478536" y="1498091"/>
            <a:ext cx="2103120" cy="649605"/>
          </a:xfrm>
          <a:custGeom>
            <a:avLst/>
            <a:gdLst/>
            <a:ahLst/>
            <a:cxnLst/>
            <a:rect l="l" t="t" r="r" b="b"/>
            <a:pathLst>
              <a:path w="2103120" h="649605">
                <a:moveTo>
                  <a:pt x="0" y="0"/>
                </a:moveTo>
                <a:lnTo>
                  <a:pt x="2103120" y="0"/>
                </a:lnTo>
                <a:lnTo>
                  <a:pt x="2103120" y="649224"/>
                </a:lnTo>
                <a:lnTo>
                  <a:pt x="0" y="649224"/>
                </a:lnTo>
                <a:lnTo>
                  <a:pt x="0" y="0"/>
                </a:lnTo>
                <a:close/>
              </a:path>
            </a:pathLst>
          </a:custGeom>
          <a:solidFill>
            <a:srgbClr val="FFFFFF"/>
          </a:solidFill>
        </p:spPr>
        <p:txBody>
          <a:bodyPr wrap="square" lIns="0" tIns="0" rIns="0" bIns="0" rtlCol="0"/>
          <a:lstStyle/>
          <a:p>
            <a:endParaRPr/>
          </a:p>
        </p:txBody>
      </p:sp>
      <p:sp>
        <p:nvSpPr>
          <p:cNvPr id="4" name="object 4"/>
          <p:cNvSpPr txBox="1"/>
          <p:nvPr/>
        </p:nvSpPr>
        <p:spPr>
          <a:xfrm>
            <a:off x="907695" y="1822893"/>
            <a:ext cx="1653446" cy="307777"/>
          </a:xfrm>
          <a:prstGeom prst="rect">
            <a:avLst/>
          </a:prstGeom>
        </p:spPr>
        <p:txBody>
          <a:bodyPr vert="horz" wrap="square" lIns="0" tIns="0" rIns="0" bIns="0" rtlCol="0">
            <a:spAutoFit/>
          </a:bodyPr>
          <a:lstStyle/>
          <a:p>
            <a:pPr marL="12700">
              <a:lnSpc>
                <a:spcPct val="100000"/>
              </a:lnSpc>
            </a:pPr>
            <a:r>
              <a:rPr lang="en-US" sz="2000" b="1" spc="70" dirty="0" smtClean="0">
                <a:solidFill>
                  <a:srgbClr val="A41F35"/>
                </a:solidFill>
                <a:latin typeface="Arial Narrow"/>
                <a:cs typeface="Arial Narrow"/>
              </a:rPr>
              <a:t>MANA</a:t>
            </a:r>
            <a:r>
              <a:rPr lang="en-US" sz="2000" b="1" spc="40" dirty="0" smtClean="0">
                <a:solidFill>
                  <a:srgbClr val="A41F35"/>
                </a:solidFill>
                <a:latin typeface="Arial Narrow"/>
                <a:cs typeface="Arial Narrow"/>
              </a:rPr>
              <a:t>G</a:t>
            </a:r>
            <a:r>
              <a:rPr lang="en-US" sz="2000" b="1" spc="30" dirty="0" smtClean="0">
                <a:solidFill>
                  <a:srgbClr val="A41F35"/>
                </a:solidFill>
                <a:latin typeface="Arial Narrow"/>
                <a:cs typeface="Arial Narrow"/>
              </a:rPr>
              <a:t>E</a:t>
            </a:r>
            <a:r>
              <a:rPr lang="en-US" sz="2000" b="1" spc="155" dirty="0" smtClean="0">
                <a:solidFill>
                  <a:srgbClr val="A41F35"/>
                </a:solidFill>
                <a:latin typeface="Arial Narrow"/>
                <a:cs typeface="Arial Narrow"/>
              </a:rPr>
              <a:t>M</a:t>
            </a:r>
            <a:r>
              <a:rPr lang="en-US" sz="2000" b="1" spc="95" dirty="0" smtClean="0">
                <a:solidFill>
                  <a:srgbClr val="A41F35"/>
                </a:solidFill>
                <a:latin typeface="Arial Narrow"/>
                <a:cs typeface="Arial Narrow"/>
              </a:rPr>
              <a:t>E</a:t>
            </a:r>
            <a:r>
              <a:rPr lang="en-US" sz="2000" b="1" spc="140" dirty="0" smtClean="0">
                <a:solidFill>
                  <a:srgbClr val="A41F35"/>
                </a:solidFill>
                <a:latin typeface="Arial Narrow"/>
                <a:cs typeface="Arial Narrow"/>
              </a:rPr>
              <a:t>NT</a:t>
            </a:r>
            <a:endParaRPr lang="en-US" sz="2000" b="1" dirty="0">
              <a:latin typeface="Arial Narrow"/>
              <a:cs typeface="Arial Narrow"/>
            </a:endParaRPr>
          </a:p>
        </p:txBody>
      </p:sp>
      <p:sp>
        <p:nvSpPr>
          <p:cNvPr id="5" name="object 5"/>
          <p:cNvSpPr/>
          <p:nvPr/>
        </p:nvSpPr>
        <p:spPr>
          <a:xfrm>
            <a:off x="478536" y="2522220"/>
            <a:ext cx="2103120" cy="650875"/>
          </a:xfrm>
          <a:custGeom>
            <a:avLst/>
            <a:gdLst/>
            <a:ahLst/>
            <a:cxnLst/>
            <a:rect l="l" t="t" r="r" b="b"/>
            <a:pathLst>
              <a:path w="2103120" h="650875">
                <a:moveTo>
                  <a:pt x="0" y="0"/>
                </a:moveTo>
                <a:lnTo>
                  <a:pt x="2103120" y="0"/>
                </a:lnTo>
                <a:lnTo>
                  <a:pt x="2103120" y="650748"/>
                </a:lnTo>
                <a:lnTo>
                  <a:pt x="0" y="650748"/>
                </a:lnTo>
                <a:lnTo>
                  <a:pt x="0" y="0"/>
                </a:lnTo>
                <a:close/>
              </a:path>
            </a:pathLst>
          </a:custGeom>
          <a:solidFill>
            <a:srgbClr val="FFFFFF"/>
          </a:solidFill>
        </p:spPr>
        <p:txBody>
          <a:bodyPr wrap="square" lIns="0" tIns="0" rIns="0" bIns="0" rtlCol="0"/>
          <a:lstStyle/>
          <a:p>
            <a:endParaRPr/>
          </a:p>
        </p:txBody>
      </p:sp>
      <p:sp>
        <p:nvSpPr>
          <p:cNvPr id="6" name="object 6"/>
          <p:cNvSpPr txBox="1"/>
          <p:nvPr/>
        </p:nvSpPr>
        <p:spPr>
          <a:xfrm>
            <a:off x="1038955" y="2732515"/>
            <a:ext cx="889000" cy="254000"/>
          </a:xfrm>
          <a:prstGeom prst="rect">
            <a:avLst/>
          </a:prstGeom>
        </p:spPr>
        <p:txBody>
          <a:bodyPr vert="horz" wrap="square" lIns="0" tIns="0" rIns="0" bIns="0" rtlCol="0">
            <a:spAutoFit/>
          </a:bodyPr>
          <a:lstStyle/>
          <a:p>
            <a:pPr marL="12700">
              <a:lnSpc>
                <a:spcPct val="100000"/>
              </a:lnSpc>
            </a:pPr>
            <a:r>
              <a:rPr sz="1800" spc="15" dirty="0">
                <a:solidFill>
                  <a:srgbClr val="4B738F"/>
                </a:solidFill>
                <a:latin typeface="Arial Narrow"/>
                <a:cs typeface="Arial Narrow"/>
              </a:rPr>
              <a:t>P</a:t>
            </a:r>
            <a:r>
              <a:rPr sz="1800" spc="65" dirty="0">
                <a:solidFill>
                  <a:srgbClr val="4B738F"/>
                </a:solidFill>
                <a:latin typeface="Arial Narrow"/>
                <a:cs typeface="Arial Narrow"/>
              </a:rPr>
              <a:t>r</a:t>
            </a:r>
            <a:r>
              <a:rPr sz="1800" spc="140" dirty="0">
                <a:solidFill>
                  <a:srgbClr val="4B738F"/>
                </a:solidFill>
                <a:latin typeface="Arial Narrow"/>
                <a:cs typeface="Arial Narrow"/>
              </a:rPr>
              <a:t>o</a:t>
            </a:r>
            <a:r>
              <a:rPr sz="1800" spc="145" dirty="0">
                <a:solidFill>
                  <a:srgbClr val="4B738F"/>
                </a:solidFill>
                <a:latin typeface="Arial Narrow"/>
                <a:cs typeface="Arial Narrow"/>
              </a:rPr>
              <a:t>p</a:t>
            </a:r>
            <a:r>
              <a:rPr sz="1800" spc="60" dirty="0">
                <a:solidFill>
                  <a:srgbClr val="4B738F"/>
                </a:solidFill>
                <a:latin typeface="Arial Narrow"/>
                <a:cs typeface="Arial Narrow"/>
              </a:rPr>
              <a:t>o</a:t>
            </a:r>
            <a:r>
              <a:rPr sz="1800" spc="55" dirty="0">
                <a:solidFill>
                  <a:srgbClr val="4B738F"/>
                </a:solidFill>
                <a:latin typeface="Arial Narrow"/>
                <a:cs typeface="Arial Narrow"/>
              </a:rPr>
              <a:t>s</a:t>
            </a:r>
            <a:r>
              <a:rPr sz="1800" spc="30" dirty="0">
                <a:solidFill>
                  <a:srgbClr val="4B738F"/>
                </a:solidFill>
                <a:latin typeface="Arial Narrow"/>
                <a:cs typeface="Arial Narrow"/>
              </a:rPr>
              <a:t>e</a:t>
            </a:r>
            <a:r>
              <a:rPr sz="1800" spc="-15" dirty="0">
                <a:solidFill>
                  <a:srgbClr val="4B738F"/>
                </a:solidFill>
                <a:latin typeface="Arial Narrow"/>
                <a:cs typeface="Arial Narrow"/>
              </a:rPr>
              <a:t>s</a:t>
            </a:r>
            <a:endParaRPr sz="1800">
              <a:latin typeface="Arial Narrow"/>
              <a:cs typeface="Arial Narrow"/>
            </a:endParaRPr>
          </a:p>
        </p:txBody>
      </p:sp>
      <p:sp>
        <p:nvSpPr>
          <p:cNvPr id="7" name="object 7"/>
          <p:cNvSpPr/>
          <p:nvPr/>
        </p:nvSpPr>
        <p:spPr>
          <a:xfrm>
            <a:off x="478536" y="3547871"/>
            <a:ext cx="2103120" cy="649605"/>
          </a:xfrm>
          <a:custGeom>
            <a:avLst/>
            <a:gdLst/>
            <a:ahLst/>
            <a:cxnLst/>
            <a:rect l="l" t="t" r="r" b="b"/>
            <a:pathLst>
              <a:path w="2103120" h="649604">
                <a:moveTo>
                  <a:pt x="0" y="0"/>
                </a:moveTo>
                <a:lnTo>
                  <a:pt x="2103120" y="0"/>
                </a:lnTo>
                <a:lnTo>
                  <a:pt x="2103120" y="649224"/>
                </a:lnTo>
                <a:lnTo>
                  <a:pt x="0" y="649224"/>
                </a:lnTo>
                <a:lnTo>
                  <a:pt x="0" y="0"/>
                </a:lnTo>
                <a:close/>
              </a:path>
            </a:pathLst>
          </a:custGeom>
          <a:solidFill>
            <a:srgbClr val="FFFFFF"/>
          </a:solidFill>
        </p:spPr>
        <p:txBody>
          <a:bodyPr wrap="square" lIns="0" tIns="0" rIns="0" bIns="0" rtlCol="0"/>
          <a:lstStyle/>
          <a:p>
            <a:endParaRPr/>
          </a:p>
        </p:txBody>
      </p:sp>
      <p:sp>
        <p:nvSpPr>
          <p:cNvPr id="8" name="object 8"/>
          <p:cNvSpPr txBox="1"/>
          <p:nvPr/>
        </p:nvSpPr>
        <p:spPr>
          <a:xfrm>
            <a:off x="1043558" y="3758040"/>
            <a:ext cx="881380" cy="254000"/>
          </a:xfrm>
          <a:prstGeom prst="rect">
            <a:avLst/>
          </a:prstGeom>
        </p:spPr>
        <p:txBody>
          <a:bodyPr vert="horz" wrap="square" lIns="0" tIns="0" rIns="0" bIns="0" rtlCol="0">
            <a:spAutoFit/>
          </a:bodyPr>
          <a:lstStyle/>
          <a:p>
            <a:pPr marL="12700">
              <a:lnSpc>
                <a:spcPct val="100000"/>
              </a:lnSpc>
            </a:pPr>
            <a:r>
              <a:rPr sz="1800" spc="35" dirty="0">
                <a:solidFill>
                  <a:srgbClr val="4B738F"/>
                </a:solidFill>
                <a:latin typeface="Arial Narrow"/>
                <a:cs typeface="Arial Narrow"/>
              </a:rPr>
              <a:t>D</a:t>
            </a:r>
            <a:r>
              <a:rPr sz="1800" spc="30" dirty="0">
                <a:solidFill>
                  <a:srgbClr val="4B738F"/>
                </a:solidFill>
                <a:latin typeface="Arial Narrow"/>
                <a:cs typeface="Arial Narrow"/>
              </a:rPr>
              <a:t>eve</a:t>
            </a:r>
            <a:r>
              <a:rPr sz="1800" spc="70" dirty="0">
                <a:solidFill>
                  <a:srgbClr val="4B738F"/>
                </a:solidFill>
                <a:latin typeface="Arial Narrow"/>
                <a:cs typeface="Arial Narrow"/>
              </a:rPr>
              <a:t>l</a:t>
            </a:r>
            <a:r>
              <a:rPr sz="1800" spc="165" dirty="0">
                <a:solidFill>
                  <a:srgbClr val="4B738F"/>
                </a:solidFill>
                <a:latin typeface="Arial Narrow"/>
                <a:cs typeface="Arial Narrow"/>
              </a:rPr>
              <a:t>o</a:t>
            </a:r>
            <a:r>
              <a:rPr sz="1800" spc="75" dirty="0">
                <a:solidFill>
                  <a:srgbClr val="4B738F"/>
                </a:solidFill>
                <a:latin typeface="Arial Narrow"/>
                <a:cs typeface="Arial Narrow"/>
              </a:rPr>
              <a:t>ps</a:t>
            </a:r>
            <a:endParaRPr sz="1800">
              <a:latin typeface="Arial Narrow"/>
              <a:cs typeface="Arial Narrow"/>
            </a:endParaRPr>
          </a:p>
        </p:txBody>
      </p:sp>
      <p:sp>
        <p:nvSpPr>
          <p:cNvPr id="9" name="object 9"/>
          <p:cNvSpPr/>
          <p:nvPr/>
        </p:nvSpPr>
        <p:spPr>
          <a:xfrm>
            <a:off x="478536" y="4572000"/>
            <a:ext cx="2103120" cy="650875"/>
          </a:xfrm>
          <a:custGeom>
            <a:avLst/>
            <a:gdLst/>
            <a:ahLst/>
            <a:cxnLst/>
            <a:rect l="l" t="t" r="r" b="b"/>
            <a:pathLst>
              <a:path w="2103120" h="650875">
                <a:moveTo>
                  <a:pt x="0" y="0"/>
                </a:moveTo>
                <a:lnTo>
                  <a:pt x="2103120" y="0"/>
                </a:lnTo>
                <a:lnTo>
                  <a:pt x="2103120" y="650748"/>
                </a:lnTo>
                <a:lnTo>
                  <a:pt x="0" y="650748"/>
                </a:lnTo>
                <a:lnTo>
                  <a:pt x="0" y="0"/>
                </a:lnTo>
                <a:close/>
              </a:path>
            </a:pathLst>
          </a:custGeom>
          <a:solidFill>
            <a:srgbClr val="FFFFFF"/>
          </a:solidFill>
        </p:spPr>
        <p:txBody>
          <a:bodyPr wrap="square" lIns="0" tIns="0" rIns="0" bIns="0" rtlCol="0"/>
          <a:lstStyle/>
          <a:p>
            <a:endParaRPr/>
          </a:p>
        </p:txBody>
      </p:sp>
      <p:sp>
        <p:nvSpPr>
          <p:cNvPr id="10" name="object 10"/>
          <p:cNvSpPr txBox="1"/>
          <p:nvPr/>
        </p:nvSpPr>
        <p:spPr>
          <a:xfrm>
            <a:off x="1046607" y="4781977"/>
            <a:ext cx="873760" cy="254000"/>
          </a:xfrm>
          <a:prstGeom prst="rect">
            <a:avLst/>
          </a:prstGeom>
        </p:spPr>
        <p:txBody>
          <a:bodyPr vert="horz" wrap="square" lIns="0" tIns="0" rIns="0" bIns="0" rtlCol="0">
            <a:spAutoFit/>
          </a:bodyPr>
          <a:lstStyle/>
          <a:p>
            <a:pPr marL="12700">
              <a:lnSpc>
                <a:spcPct val="100000"/>
              </a:lnSpc>
            </a:pPr>
            <a:r>
              <a:rPr sz="1800" spc="20" dirty="0">
                <a:solidFill>
                  <a:srgbClr val="4B738F"/>
                </a:solidFill>
                <a:latin typeface="Arial Narrow"/>
                <a:cs typeface="Arial Narrow"/>
              </a:rPr>
              <a:t>I</a:t>
            </a:r>
            <a:r>
              <a:rPr sz="1800" spc="155" dirty="0">
                <a:solidFill>
                  <a:srgbClr val="4B738F"/>
                </a:solidFill>
                <a:latin typeface="Arial Narrow"/>
                <a:cs typeface="Arial Narrow"/>
              </a:rPr>
              <a:t>d</a:t>
            </a:r>
            <a:r>
              <a:rPr sz="1800" spc="80" dirty="0">
                <a:solidFill>
                  <a:srgbClr val="4B738F"/>
                </a:solidFill>
                <a:latin typeface="Arial Narrow"/>
                <a:cs typeface="Arial Narrow"/>
              </a:rPr>
              <a:t>e</a:t>
            </a:r>
            <a:r>
              <a:rPr sz="1800" spc="90" dirty="0">
                <a:solidFill>
                  <a:srgbClr val="4B738F"/>
                </a:solidFill>
                <a:latin typeface="Arial Narrow"/>
                <a:cs typeface="Arial Narrow"/>
              </a:rPr>
              <a:t>n</a:t>
            </a:r>
            <a:r>
              <a:rPr sz="1800" spc="145" dirty="0">
                <a:solidFill>
                  <a:srgbClr val="4B738F"/>
                </a:solidFill>
                <a:latin typeface="Arial Narrow"/>
                <a:cs typeface="Arial Narrow"/>
              </a:rPr>
              <a:t>t</a:t>
            </a:r>
            <a:r>
              <a:rPr sz="1800" spc="75" dirty="0">
                <a:solidFill>
                  <a:srgbClr val="4B738F"/>
                </a:solidFill>
                <a:latin typeface="Arial Narrow"/>
                <a:cs typeface="Arial Narrow"/>
              </a:rPr>
              <a:t>i</a:t>
            </a:r>
            <a:r>
              <a:rPr sz="1800" spc="70" dirty="0">
                <a:solidFill>
                  <a:srgbClr val="4B738F"/>
                </a:solidFill>
                <a:latin typeface="Arial Narrow"/>
                <a:cs typeface="Arial Narrow"/>
              </a:rPr>
              <a:t>f</a:t>
            </a:r>
            <a:r>
              <a:rPr sz="1800" spc="60" dirty="0">
                <a:solidFill>
                  <a:srgbClr val="4B738F"/>
                </a:solidFill>
                <a:latin typeface="Arial Narrow"/>
                <a:cs typeface="Arial Narrow"/>
              </a:rPr>
              <a:t>i</a:t>
            </a:r>
            <a:r>
              <a:rPr sz="1800" spc="5" dirty="0">
                <a:solidFill>
                  <a:srgbClr val="4B738F"/>
                </a:solidFill>
                <a:latin typeface="Arial Narrow"/>
                <a:cs typeface="Arial Narrow"/>
              </a:rPr>
              <a:t>es</a:t>
            </a:r>
            <a:endParaRPr sz="1800">
              <a:latin typeface="Arial Narrow"/>
              <a:cs typeface="Arial Narrow"/>
            </a:endParaRPr>
          </a:p>
        </p:txBody>
      </p:sp>
      <p:sp>
        <p:nvSpPr>
          <p:cNvPr id="11" name="object 11"/>
          <p:cNvSpPr/>
          <p:nvPr/>
        </p:nvSpPr>
        <p:spPr>
          <a:xfrm>
            <a:off x="478536" y="5596128"/>
            <a:ext cx="2103120" cy="650875"/>
          </a:xfrm>
          <a:custGeom>
            <a:avLst/>
            <a:gdLst/>
            <a:ahLst/>
            <a:cxnLst/>
            <a:rect l="l" t="t" r="r" b="b"/>
            <a:pathLst>
              <a:path w="2103120" h="650875">
                <a:moveTo>
                  <a:pt x="0" y="0"/>
                </a:moveTo>
                <a:lnTo>
                  <a:pt x="2103120" y="0"/>
                </a:lnTo>
                <a:lnTo>
                  <a:pt x="2103120" y="650748"/>
                </a:lnTo>
                <a:lnTo>
                  <a:pt x="0" y="650748"/>
                </a:lnTo>
                <a:lnTo>
                  <a:pt x="0" y="0"/>
                </a:lnTo>
                <a:close/>
              </a:path>
            </a:pathLst>
          </a:custGeom>
          <a:solidFill>
            <a:srgbClr val="FFFFFF"/>
          </a:solidFill>
        </p:spPr>
        <p:txBody>
          <a:bodyPr wrap="square" lIns="0" tIns="0" rIns="0" bIns="0" rtlCol="0"/>
          <a:lstStyle/>
          <a:p>
            <a:endParaRPr/>
          </a:p>
        </p:txBody>
      </p:sp>
      <p:sp>
        <p:nvSpPr>
          <p:cNvPr id="12" name="object 12"/>
          <p:cNvSpPr txBox="1"/>
          <p:nvPr/>
        </p:nvSpPr>
        <p:spPr>
          <a:xfrm>
            <a:off x="1046607" y="5805915"/>
            <a:ext cx="873760" cy="254000"/>
          </a:xfrm>
          <a:prstGeom prst="rect">
            <a:avLst/>
          </a:prstGeom>
        </p:spPr>
        <p:txBody>
          <a:bodyPr vert="horz" wrap="square" lIns="0" tIns="0" rIns="0" bIns="0" rtlCol="0">
            <a:spAutoFit/>
          </a:bodyPr>
          <a:lstStyle/>
          <a:p>
            <a:pPr marL="12700">
              <a:lnSpc>
                <a:spcPct val="100000"/>
              </a:lnSpc>
            </a:pPr>
            <a:r>
              <a:rPr sz="1800" spc="20" dirty="0">
                <a:solidFill>
                  <a:srgbClr val="4B738F"/>
                </a:solidFill>
                <a:latin typeface="Arial Narrow"/>
                <a:cs typeface="Arial Narrow"/>
              </a:rPr>
              <a:t>I</a:t>
            </a:r>
            <a:r>
              <a:rPr sz="1800" spc="155" dirty="0">
                <a:solidFill>
                  <a:srgbClr val="4B738F"/>
                </a:solidFill>
                <a:latin typeface="Arial Narrow"/>
                <a:cs typeface="Arial Narrow"/>
              </a:rPr>
              <a:t>d</a:t>
            </a:r>
            <a:r>
              <a:rPr sz="1800" spc="80" dirty="0">
                <a:solidFill>
                  <a:srgbClr val="4B738F"/>
                </a:solidFill>
                <a:latin typeface="Arial Narrow"/>
                <a:cs typeface="Arial Narrow"/>
              </a:rPr>
              <a:t>e</a:t>
            </a:r>
            <a:r>
              <a:rPr sz="1800" spc="90" dirty="0">
                <a:solidFill>
                  <a:srgbClr val="4B738F"/>
                </a:solidFill>
                <a:latin typeface="Arial Narrow"/>
                <a:cs typeface="Arial Narrow"/>
              </a:rPr>
              <a:t>n</a:t>
            </a:r>
            <a:r>
              <a:rPr sz="1800" spc="145" dirty="0">
                <a:solidFill>
                  <a:srgbClr val="4B738F"/>
                </a:solidFill>
                <a:latin typeface="Arial Narrow"/>
                <a:cs typeface="Arial Narrow"/>
              </a:rPr>
              <a:t>t</a:t>
            </a:r>
            <a:r>
              <a:rPr sz="1800" spc="75" dirty="0">
                <a:solidFill>
                  <a:srgbClr val="4B738F"/>
                </a:solidFill>
                <a:latin typeface="Arial Narrow"/>
                <a:cs typeface="Arial Narrow"/>
              </a:rPr>
              <a:t>i</a:t>
            </a:r>
            <a:r>
              <a:rPr sz="1800" spc="70" dirty="0">
                <a:solidFill>
                  <a:srgbClr val="4B738F"/>
                </a:solidFill>
                <a:latin typeface="Arial Narrow"/>
                <a:cs typeface="Arial Narrow"/>
              </a:rPr>
              <a:t>f</a:t>
            </a:r>
            <a:r>
              <a:rPr sz="1800" spc="60" dirty="0">
                <a:solidFill>
                  <a:srgbClr val="4B738F"/>
                </a:solidFill>
                <a:latin typeface="Arial Narrow"/>
                <a:cs typeface="Arial Narrow"/>
              </a:rPr>
              <a:t>i</a:t>
            </a:r>
            <a:r>
              <a:rPr sz="1800" spc="5" dirty="0">
                <a:solidFill>
                  <a:srgbClr val="4B738F"/>
                </a:solidFill>
                <a:latin typeface="Arial Narrow"/>
                <a:cs typeface="Arial Narrow"/>
              </a:rPr>
              <a:t>es</a:t>
            </a:r>
            <a:endParaRPr sz="1800">
              <a:latin typeface="Arial Narrow"/>
              <a:cs typeface="Arial Narrow"/>
            </a:endParaRPr>
          </a:p>
        </p:txBody>
      </p:sp>
      <p:sp>
        <p:nvSpPr>
          <p:cNvPr id="13" name="object 13"/>
          <p:cNvSpPr/>
          <p:nvPr/>
        </p:nvSpPr>
        <p:spPr>
          <a:xfrm>
            <a:off x="6348984" y="1498091"/>
            <a:ext cx="2417445" cy="649605"/>
          </a:xfrm>
          <a:custGeom>
            <a:avLst/>
            <a:gdLst/>
            <a:ahLst/>
            <a:cxnLst/>
            <a:rect l="l" t="t" r="r" b="b"/>
            <a:pathLst>
              <a:path w="2417445" h="649605">
                <a:moveTo>
                  <a:pt x="0" y="0"/>
                </a:moveTo>
                <a:lnTo>
                  <a:pt x="2417064" y="0"/>
                </a:lnTo>
                <a:lnTo>
                  <a:pt x="2417064" y="649224"/>
                </a:lnTo>
                <a:lnTo>
                  <a:pt x="0" y="649224"/>
                </a:lnTo>
                <a:lnTo>
                  <a:pt x="0" y="0"/>
                </a:lnTo>
                <a:close/>
              </a:path>
            </a:pathLst>
          </a:custGeom>
          <a:solidFill>
            <a:srgbClr val="FFFFFF"/>
          </a:solidFill>
        </p:spPr>
        <p:txBody>
          <a:bodyPr wrap="square" lIns="0" tIns="0" rIns="0" bIns="0" rtlCol="0"/>
          <a:lstStyle/>
          <a:p>
            <a:endParaRPr/>
          </a:p>
        </p:txBody>
      </p:sp>
      <p:sp>
        <p:nvSpPr>
          <p:cNvPr id="14" name="object 14"/>
          <p:cNvSpPr txBox="1"/>
          <p:nvPr/>
        </p:nvSpPr>
        <p:spPr>
          <a:xfrm>
            <a:off x="6348984" y="1822892"/>
            <a:ext cx="2642615" cy="307777"/>
          </a:xfrm>
          <a:prstGeom prst="rect">
            <a:avLst/>
          </a:prstGeom>
        </p:spPr>
        <p:txBody>
          <a:bodyPr vert="horz" wrap="square" lIns="0" tIns="0" rIns="0" bIns="0" rtlCol="0">
            <a:spAutoFit/>
          </a:bodyPr>
          <a:lstStyle/>
          <a:p>
            <a:pPr marL="12700">
              <a:lnSpc>
                <a:spcPct val="100000"/>
              </a:lnSpc>
            </a:pPr>
            <a:r>
              <a:rPr lang="en-US" sz="2000" b="1" spc="45" dirty="0" smtClean="0">
                <a:solidFill>
                  <a:srgbClr val="A41F35"/>
                </a:solidFill>
                <a:latin typeface="Arial Narrow"/>
                <a:cs typeface="Arial Narrow"/>
              </a:rPr>
              <a:t>B</a:t>
            </a:r>
            <a:r>
              <a:rPr lang="en-US" sz="2000" b="1" spc="105" dirty="0" smtClean="0">
                <a:solidFill>
                  <a:srgbClr val="A41F35"/>
                </a:solidFill>
                <a:latin typeface="Arial Narrow"/>
                <a:cs typeface="Arial Narrow"/>
              </a:rPr>
              <a:t>O</a:t>
            </a:r>
            <a:r>
              <a:rPr lang="en-US" sz="2000" b="1" spc="70" dirty="0" smtClean="0">
                <a:solidFill>
                  <a:srgbClr val="A41F35"/>
                </a:solidFill>
                <a:latin typeface="Arial Narrow"/>
                <a:cs typeface="Arial Narrow"/>
              </a:rPr>
              <a:t>A</a:t>
            </a:r>
            <a:r>
              <a:rPr lang="en-US" sz="2000" b="1" spc="65" dirty="0" smtClean="0">
                <a:solidFill>
                  <a:srgbClr val="A41F35"/>
                </a:solidFill>
                <a:latin typeface="Arial Narrow"/>
                <a:cs typeface="Arial Narrow"/>
              </a:rPr>
              <a:t>R</a:t>
            </a:r>
            <a:r>
              <a:rPr lang="en-US" sz="2000" b="1" spc="155" dirty="0" smtClean="0">
                <a:solidFill>
                  <a:srgbClr val="A41F35"/>
                </a:solidFill>
                <a:latin typeface="Arial Narrow"/>
                <a:cs typeface="Arial Narrow"/>
              </a:rPr>
              <a:t>D</a:t>
            </a:r>
            <a:r>
              <a:rPr lang="en-US" sz="2000" b="1" spc="-70" dirty="0" smtClean="0">
                <a:solidFill>
                  <a:srgbClr val="A41F35"/>
                </a:solidFill>
                <a:latin typeface="Arial Narrow"/>
                <a:cs typeface="Arial Narrow"/>
              </a:rPr>
              <a:t> </a:t>
            </a:r>
            <a:r>
              <a:rPr lang="en-US" sz="2000" b="1" spc="125" dirty="0" smtClean="0">
                <a:solidFill>
                  <a:srgbClr val="A41F35"/>
                </a:solidFill>
                <a:latin typeface="Arial Narrow"/>
                <a:cs typeface="Arial Narrow"/>
              </a:rPr>
              <a:t>O</a:t>
            </a:r>
            <a:r>
              <a:rPr lang="en-US" sz="2000" b="1" spc="65" dirty="0" smtClean="0">
                <a:solidFill>
                  <a:srgbClr val="A41F35"/>
                </a:solidFill>
                <a:latin typeface="Arial Narrow"/>
                <a:cs typeface="Arial Narrow"/>
              </a:rPr>
              <a:t>F</a:t>
            </a:r>
            <a:r>
              <a:rPr lang="en-US" sz="2000" b="1" spc="-45" dirty="0" smtClean="0">
                <a:solidFill>
                  <a:srgbClr val="A41F35"/>
                </a:solidFill>
                <a:latin typeface="Arial Narrow"/>
                <a:cs typeface="Arial Narrow"/>
              </a:rPr>
              <a:t> D</a:t>
            </a:r>
            <a:r>
              <a:rPr lang="en-US" sz="2000" b="1" spc="60" dirty="0" smtClean="0">
                <a:solidFill>
                  <a:srgbClr val="A41F35"/>
                </a:solidFill>
                <a:latin typeface="Arial Narrow"/>
                <a:cs typeface="Arial Narrow"/>
              </a:rPr>
              <a:t>I</a:t>
            </a:r>
            <a:r>
              <a:rPr lang="en-US" sz="2000" b="1" spc="85" dirty="0" smtClean="0">
                <a:solidFill>
                  <a:srgbClr val="A41F35"/>
                </a:solidFill>
                <a:latin typeface="Arial Narrow"/>
                <a:cs typeface="Arial Narrow"/>
              </a:rPr>
              <a:t>R</a:t>
            </a:r>
            <a:r>
              <a:rPr lang="en-US" sz="2000" b="1" spc="30" dirty="0" smtClean="0">
                <a:solidFill>
                  <a:srgbClr val="A41F35"/>
                </a:solidFill>
                <a:latin typeface="Arial Narrow"/>
                <a:cs typeface="Arial Narrow"/>
              </a:rPr>
              <a:t>E</a:t>
            </a:r>
            <a:r>
              <a:rPr lang="en-US" sz="2000" b="1" spc="135" dirty="0" smtClean="0">
                <a:solidFill>
                  <a:srgbClr val="A41F35"/>
                </a:solidFill>
                <a:latin typeface="Arial Narrow"/>
                <a:cs typeface="Arial Narrow"/>
              </a:rPr>
              <a:t>C</a:t>
            </a:r>
            <a:r>
              <a:rPr lang="en-US" sz="2000" b="1" spc="65" dirty="0" smtClean="0">
                <a:solidFill>
                  <a:srgbClr val="A41F35"/>
                </a:solidFill>
                <a:latin typeface="Arial Narrow"/>
                <a:cs typeface="Arial Narrow"/>
              </a:rPr>
              <a:t>T</a:t>
            </a:r>
            <a:r>
              <a:rPr lang="en-US" sz="2000" b="1" spc="125" dirty="0" smtClean="0">
                <a:solidFill>
                  <a:srgbClr val="A41F35"/>
                </a:solidFill>
                <a:latin typeface="Arial Narrow"/>
                <a:cs typeface="Arial Narrow"/>
              </a:rPr>
              <a:t>O</a:t>
            </a:r>
            <a:r>
              <a:rPr lang="en-US" sz="2000" b="1" spc="65" dirty="0" smtClean="0">
                <a:solidFill>
                  <a:srgbClr val="A41F35"/>
                </a:solidFill>
                <a:latin typeface="Arial Narrow"/>
                <a:cs typeface="Arial Narrow"/>
              </a:rPr>
              <a:t>R</a:t>
            </a:r>
            <a:r>
              <a:rPr lang="en-US" sz="2000" b="1" spc="-15" dirty="0" smtClean="0">
                <a:solidFill>
                  <a:srgbClr val="A41F35"/>
                </a:solidFill>
                <a:latin typeface="Arial Narrow"/>
                <a:cs typeface="Arial Narrow"/>
              </a:rPr>
              <a:t>S</a:t>
            </a:r>
            <a:endParaRPr lang="en-US" sz="2000" b="1" dirty="0">
              <a:latin typeface="Arial Narrow"/>
              <a:cs typeface="Arial Narrow"/>
            </a:endParaRPr>
          </a:p>
        </p:txBody>
      </p:sp>
      <p:sp>
        <p:nvSpPr>
          <p:cNvPr id="15" name="object 15"/>
          <p:cNvSpPr/>
          <p:nvPr/>
        </p:nvSpPr>
        <p:spPr>
          <a:xfrm>
            <a:off x="6505956" y="2522220"/>
            <a:ext cx="2103120" cy="650875"/>
          </a:xfrm>
          <a:custGeom>
            <a:avLst/>
            <a:gdLst/>
            <a:ahLst/>
            <a:cxnLst/>
            <a:rect l="l" t="t" r="r" b="b"/>
            <a:pathLst>
              <a:path w="2103120" h="650875">
                <a:moveTo>
                  <a:pt x="0" y="0"/>
                </a:moveTo>
                <a:lnTo>
                  <a:pt x="2103120" y="0"/>
                </a:lnTo>
                <a:lnTo>
                  <a:pt x="2103120" y="650748"/>
                </a:lnTo>
                <a:lnTo>
                  <a:pt x="0" y="650748"/>
                </a:lnTo>
                <a:lnTo>
                  <a:pt x="0" y="0"/>
                </a:lnTo>
                <a:close/>
              </a:path>
            </a:pathLst>
          </a:custGeom>
          <a:solidFill>
            <a:srgbClr val="FFFFFF"/>
          </a:solidFill>
        </p:spPr>
        <p:txBody>
          <a:bodyPr wrap="square" lIns="0" tIns="0" rIns="0" bIns="0" rtlCol="0"/>
          <a:lstStyle/>
          <a:p>
            <a:endParaRPr/>
          </a:p>
        </p:txBody>
      </p:sp>
      <p:sp>
        <p:nvSpPr>
          <p:cNvPr id="16" name="object 16"/>
          <p:cNvSpPr txBox="1"/>
          <p:nvPr/>
        </p:nvSpPr>
        <p:spPr>
          <a:xfrm>
            <a:off x="7122286" y="2732515"/>
            <a:ext cx="777875" cy="254000"/>
          </a:xfrm>
          <a:prstGeom prst="rect">
            <a:avLst/>
          </a:prstGeom>
        </p:spPr>
        <p:txBody>
          <a:bodyPr vert="horz" wrap="square" lIns="0" tIns="0" rIns="0" bIns="0" rtlCol="0">
            <a:spAutoFit/>
          </a:bodyPr>
          <a:lstStyle/>
          <a:p>
            <a:pPr marL="12700">
              <a:lnSpc>
                <a:spcPct val="100000"/>
              </a:lnSpc>
            </a:pPr>
            <a:r>
              <a:rPr sz="1800" spc="-80" dirty="0">
                <a:solidFill>
                  <a:srgbClr val="4B738F"/>
                </a:solidFill>
                <a:latin typeface="Arial Narrow"/>
                <a:cs typeface="Arial Narrow"/>
              </a:rPr>
              <a:t>R</a:t>
            </a:r>
            <a:r>
              <a:rPr sz="1800" spc="50" dirty="0">
                <a:solidFill>
                  <a:srgbClr val="4B738F"/>
                </a:solidFill>
                <a:latin typeface="Arial Narrow"/>
                <a:cs typeface="Arial Narrow"/>
              </a:rPr>
              <a:t>e</a:t>
            </a:r>
            <a:r>
              <a:rPr sz="1800" spc="30" dirty="0">
                <a:solidFill>
                  <a:srgbClr val="4B738F"/>
                </a:solidFill>
                <a:latin typeface="Arial Narrow"/>
                <a:cs typeface="Arial Narrow"/>
              </a:rPr>
              <a:t>v</a:t>
            </a:r>
            <a:r>
              <a:rPr sz="1800" spc="75" dirty="0">
                <a:solidFill>
                  <a:srgbClr val="4B738F"/>
                </a:solidFill>
                <a:latin typeface="Arial Narrow"/>
                <a:cs typeface="Arial Narrow"/>
              </a:rPr>
              <a:t>i</a:t>
            </a:r>
            <a:r>
              <a:rPr sz="1800" spc="100" dirty="0">
                <a:solidFill>
                  <a:srgbClr val="4B738F"/>
                </a:solidFill>
                <a:latin typeface="Arial Narrow"/>
                <a:cs typeface="Arial Narrow"/>
              </a:rPr>
              <a:t>e</a:t>
            </a:r>
            <a:r>
              <a:rPr sz="1800" spc="114" dirty="0">
                <a:solidFill>
                  <a:srgbClr val="4B738F"/>
                </a:solidFill>
                <a:latin typeface="Arial Narrow"/>
                <a:cs typeface="Arial Narrow"/>
              </a:rPr>
              <a:t>w</a:t>
            </a:r>
            <a:r>
              <a:rPr sz="1800" spc="-15" dirty="0">
                <a:solidFill>
                  <a:srgbClr val="4B738F"/>
                </a:solidFill>
                <a:latin typeface="Arial Narrow"/>
                <a:cs typeface="Arial Narrow"/>
              </a:rPr>
              <a:t>s</a:t>
            </a:r>
            <a:endParaRPr sz="1800">
              <a:latin typeface="Arial Narrow"/>
              <a:cs typeface="Arial Narrow"/>
            </a:endParaRPr>
          </a:p>
        </p:txBody>
      </p:sp>
      <p:sp>
        <p:nvSpPr>
          <p:cNvPr id="17" name="object 17"/>
          <p:cNvSpPr/>
          <p:nvPr/>
        </p:nvSpPr>
        <p:spPr>
          <a:xfrm>
            <a:off x="6505956" y="3547871"/>
            <a:ext cx="2103120" cy="649605"/>
          </a:xfrm>
          <a:custGeom>
            <a:avLst/>
            <a:gdLst/>
            <a:ahLst/>
            <a:cxnLst/>
            <a:rect l="l" t="t" r="r" b="b"/>
            <a:pathLst>
              <a:path w="2103120" h="649604">
                <a:moveTo>
                  <a:pt x="0" y="0"/>
                </a:moveTo>
                <a:lnTo>
                  <a:pt x="2103120" y="0"/>
                </a:lnTo>
                <a:lnTo>
                  <a:pt x="2103120" y="649224"/>
                </a:lnTo>
                <a:lnTo>
                  <a:pt x="0" y="649224"/>
                </a:lnTo>
                <a:lnTo>
                  <a:pt x="0" y="0"/>
                </a:lnTo>
                <a:close/>
              </a:path>
            </a:pathLst>
          </a:custGeom>
          <a:solidFill>
            <a:srgbClr val="FFFFFF"/>
          </a:solidFill>
        </p:spPr>
        <p:txBody>
          <a:bodyPr wrap="square" lIns="0" tIns="0" rIns="0" bIns="0" rtlCol="0"/>
          <a:lstStyle/>
          <a:p>
            <a:endParaRPr/>
          </a:p>
        </p:txBody>
      </p:sp>
      <p:sp>
        <p:nvSpPr>
          <p:cNvPr id="18" name="object 18"/>
          <p:cNvSpPr txBox="1"/>
          <p:nvPr/>
        </p:nvSpPr>
        <p:spPr>
          <a:xfrm>
            <a:off x="7261000" y="3758040"/>
            <a:ext cx="816199" cy="276999"/>
          </a:xfrm>
          <a:prstGeom prst="rect">
            <a:avLst/>
          </a:prstGeom>
        </p:spPr>
        <p:txBody>
          <a:bodyPr vert="horz" wrap="square" lIns="0" tIns="0" rIns="0" bIns="0" rtlCol="0">
            <a:spAutoFit/>
          </a:bodyPr>
          <a:lstStyle/>
          <a:p>
            <a:pPr marL="12700">
              <a:lnSpc>
                <a:spcPct val="100000"/>
              </a:lnSpc>
            </a:pPr>
            <a:r>
              <a:rPr lang="en-US" sz="1800" spc="-60" dirty="0" smtClean="0">
                <a:solidFill>
                  <a:srgbClr val="4B738F"/>
                </a:solidFill>
                <a:latin typeface="Arial Narrow"/>
                <a:cs typeface="Arial Narrow"/>
              </a:rPr>
              <a:t>Assesses</a:t>
            </a:r>
            <a:endParaRPr sz="1800" dirty="0">
              <a:latin typeface="Arial Narrow"/>
              <a:cs typeface="Arial Narrow"/>
            </a:endParaRPr>
          </a:p>
        </p:txBody>
      </p:sp>
      <p:sp>
        <p:nvSpPr>
          <p:cNvPr id="19" name="object 19"/>
          <p:cNvSpPr/>
          <p:nvPr/>
        </p:nvSpPr>
        <p:spPr>
          <a:xfrm>
            <a:off x="6505956" y="4572000"/>
            <a:ext cx="2103120" cy="650875"/>
          </a:xfrm>
          <a:custGeom>
            <a:avLst/>
            <a:gdLst/>
            <a:ahLst/>
            <a:cxnLst/>
            <a:rect l="l" t="t" r="r" b="b"/>
            <a:pathLst>
              <a:path w="2103120" h="650875">
                <a:moveTo>
                  <a:pt x="0" y="0"/>
                </a:moveTo>
                <a:lnTo>
                  <a:pt x="2103120" y="0"/>
                </a:lnTo>
                <a:lnTo>
                  <a:pt x="2103120" y="650748"/>
                </a:lnTo>
                <a:lnTo>
                  <a:pt x="0" y="650748"/>
                </a:lnTo>
                <a:lnTo>
                  <a:pt x="0" y="0"/>
                </a:lnTo>
                <a:close/>
              </a:path>
            </a:pathLst>
          </a:custGeom>
          <a:solidFill>
            <a:srgbClr val="FFFFFF"/>
          </a:solidFill>
        </p:spPr>
        <p:txBody>
          <a:bodyPr wrap="square" lIns="0" tIns="0" rIns="0" bIns="0" rtlCol="0"/>
          <a:lstStyle/>
          <a:p>
            <a:endParaRPr/>
          </a:p>
        </p:txBody>
      </p:sp>
      <p:sp>
        <p:nvSpPr>
          <p:cNvPr id="20" name="object 20"/>
          <p:cNvSpPr txBox="1"/>
          <p:nvPr/>
        </p:nvSpPr>
        <p:spPr>
          <a:xfrm>
            <a:off x="7091806" y="4781977"/>
            <a:ext cx="838835" cy="254000"/>
          </a:xfrm>
          <a:prstGeom prst="rect">
            <a:avLst/>
          </a:prstGeom>
        </p:spPr>
        <p:txBody>
          <a:bodyPr vert="horz" wrap="square" lIns="0" tIns="0" rIns="0" bIns="0" rtlCol="0">
            <a:spAutoFit/>
          </a:bodyPr>
          <a:lstStyle/>
          <a:p>
            <a:pPr marL="12700">
              <a:lnSpc>
                <a:spcPct val="100000"/>
              </a:lnSpc>
            </a:pPr>
            <a:r>
              <a:rPr sz="1800" spc="35" dirty="0">
                <a:solidFill>
                  <a:srgbClr val="4B738F"/>
                </a:solidFill>
                <a:latin typeface="Arial Narrow"/>
                <a:cs typeface="Arial Narrow"/>
              </a:rPr>
              <a:t>M</a:t>
            </a:r>
            <a:r>
              <a:rPr sz="1800" spc="125" dirty="0">
                <a:solidFill>
                  <a:srgbClr val="4B738F"/>
                </a:solidFill>
                <a:latin typeface="Arial Narrow"/>
                <a:cs typeface="Arial Narrow"/>
              </a:rPr>
              <a:t>o</a:t>
            </a:r>
            <a:r>
              <a:rPr sz="1800" spc="130" dirty="0">
                <a:solidFill>
                  <a:srgbClr val="4B738F"/>
                </a:solidFill>
                <a:latin typeface="Arial Narrow"/>
                <a:cs typeface="Arial Narrow"/>
              </a:rPr>
              <a:t>n</a:t>
            </a:r>
            <a:r>
              <a:rPr sz="1800" spc="95" dirty="0">
                <a:solidFill>
                  <a:srgbClr val="4B738F"/>
                </a:solidFill>
                <a:latin typeface="Arial Narrow"/>
                <a:cs typeface="Arial Narrow"/>
              </a:rPr>
              <a:t>i</a:t>
            </a:r>
            <a:r>
              <a:rPr sz="1800" spc="114" dirty="0">
                <a:solidFill>
                  <a:srgbClr val="4B738F"/>
                </a:solidFill>
                <a:latin typeface="Arial Narrow"/>
                <a:cs typeface="Arial Narrow"/>
              </a:rPr>
              <a:t>t</a:t>
            </a:r>
            <a:r>
              <a:rPr sz="1800" spc="125" dirty="0">
                <a:solidFill>
                  <a:srgbClr val="4B738F"/>
                </a:solidFill>
                <a:latin typeface="Arial Narrow"/>
                <a:cs typeface="Arial Narrow"/>
              </a:rPr>
              <a:t>o</a:t>
            </a:r>
            <a:r>
              <a:rPr sz="1800" spc="65" dirty="0">
                <a:solidFill>
                  <a:srgbClr val="4B738F"/>
                </a:solidFill>
                <a:latin typeface="Arial Narrow"/>
                <a:cs typeface="Arial Narrow"/>
              </a:rPr>
              <a:t>r</a:t>
            </a:r>
            <a:r>
              <a:rPr sz="1800" spc="-15" dirty="0">
                <a:solidFill>
                  <a:srgbClr val="4B738F"/>
                </a:solidFill>
                <a:latin typeface="Arial Narrow"/>
                <a:cs typeface="Arial Narrow"/>
              </a:rPr>
              <a:t>s</a:t>
            </a:r>
            <a:endParaRPr sz="1800">
              <a:latin typeface="Arial Narrow"/>
              <a:cs typeface="Arial Narrow"/>
            </a:endParaRPr>
          </a:p>
        </p:txBody>
      </p:sp>
      <p:sp>
        <p:nvSpPr>
          <p:cNvPr id="21" name="object 21"/>
          <p:cNvSpPr/>
          <p:nvPr/>
        </p:nvSpPr>
        <p:spPr>
          <a:xfrm>
            <a:off x="6505956" y="5596128"/>
            <a:ext cx="2103120" cy="650875"/>
          </a:xfrm>
          <a:custGeom>
            <a:avLst/>
            <a:gdLst/>
            <a:ahLst/>
            <a:cxnLst/>
            <a:rect l="l" t="t" r="r" b="b"/>
            <a:pathLst>
              <a:path w="2103120" h="650875">
                <a:moveTo>
                  <a:pt x="0" y="0"/>
                </a:moveTo>
                <a:lnTo>
                  <a:pt x="2103120" y="0"/>
                </a:lnTo>
                <a:lnTo>
                  <a:pt x="2103120" y="650748"/>
                </a:lnTo>
                <a:lnTo>
                  <a:pt x="0" y="650748"/>
                </a:lnTo>
                <a:lnTo>
                  <a:pt x="0" y="0"/>
                </a:lnTo>
                <a:close/>
              </a:path>
            </a:pathLst>
          </a:custGeom>
          <a:solidFill>
            <a:srgbClr val="FFFFFF"/>
          </a:solidFill>
        </p:spPr>
        <p:txBody>
          <a:bodyPr wrap="square" lIns="0" tIns="0" rIns="0" bIns="0" rtlCol="0"/>
          <a:lstStyle/>
          <a:p>
            <a:endParaRPr/>
          </a:p>
        </p:txBody>
      </p:sp>
      <p:sp>
        <p:nvSpPr>
          <p:cNvPr id="22" name="object 22"/>
          <p:cNvSpPr txBox="1"/>
          <p:nvPr/>
        </p:nvSpPr>
        <p:spPr>
          <a:xfrm>
            <a:off x="7122286" y="5805915"/>
            <a:ext cx="777875" cy="254000"/>
          </a:xfrm>
          <a:prstGeom prst="rect">
            <a:avLst/>
          </a:prstGeom>
        </p:spPr>
        <p:txBody>
          <a:bodyPr vert="horz" wrap="square" lIns="0" tIns="0" rIns="0" bIns="0" rtlCol="0">
            <a:spAutoFit/>
          </a:bodyPr>
          <a:lstStyle/>
          <a:p>
            <a:pPr marL="12700">
              <a:lnSpc>
                <a:spcPct val="100000"/>
              </a:lnSpc>
            </a:pPr>
            <a:r>
              <a:rPr sz="1800" spc="-80" dirty="0">
                <a:solidFill>
                  <a:srgbClr val="4B738F"/>
                </a:solidFill>
                <a:latin typeface="Arial Narrow"/>
                <a:cs typeface="Arial Narrow"/>
              </a:rPr>
              <a:t>R</a:t>
            </a:r>
            <a:r>
              <a:rPr sz="1800" spc="50" dirty="0">
                <a:solidFill>
                  <a:srgbClr val="4B738F"/>
                </a:solidFill>
                <a:latin typeface="Arial Narrow"/>
                <a:cs typeface="Arial Narrow"/>
              </a:rPr>
              <a:t>e</a:t>
            </a:r>
            <a:r>
              <a:rPr sz="1800" spc="30" dirty="0">
                <a:solidFill>
                  <a:srgbClr val="4B738F"/>
                </a:solidFill>
                <a:latin typeface="Arial Narrow"/>
                <a:cs typeface="Arial Narrow"/>
              </a:rPr>
              <a:t>v</a:t>
            </a:r>
            <a:r>
              <a:rPr sz="1800" spc="75" dirty="0">
                <a:solidFill>
                  <a:srgbClr val="4B738F"/>
                </a:solidFill>
                <a:latin typeface="Arial Narrow"/>
                <a:cs typeface="Arial Narrow"/>
              </a:rPr>
              <a:t>i</a:t>
            </a:r>
            <a:r>
              <a:rPr sz="1800" spc="100" dirty="0">
                <a:solidFill>
                  <a:srgbClr val="4B738F"/>
                </a:solidFill>
                <a:latin typeface="Arial Narrow"/>
                <a:cs typeface="Arial Narrow"/>
              </a:rPr>
              <a:t>e</a:t>
            </a:r>
            <a:r>
              <a:rPr sz="1800" spc="114" dirty="0">
                <a:solidFill>
                  <a:srgbClr val="4B738F"/>
                </a:solidFill>
                <a:latin typeface="Arial Narrow"/>
                <a:cs typeface="Arial Narrow"/>
              </a:rPr>
              <a:t>w</a:t>
            </a:r>
            <a:r>
              <a:rPr sz="1800" spc="-15" dirty="0">
                <a:solidFill>
                  <a:srgbClr val="4B738F"/>
                </a:solidFill>
                <a:latin typeface="Arial Narrow"/>
                <a:cs typeface="Arial Narrow"/>
              </a:rPr>
              <a:t>s</a:t>
            </a:r>
            <a:endParaRPr sz="1800">
              <a:latin typeface="Arial Narrow"/>
              <a:cs typeface="Arial Narrow"/>
            </a:endParaRPr>
          </a:p>
        </p:txBody>
      </p:sp>
      <p:sp>
        <p:nvSpPr>
          <p:cNvPr id="23" name="object 23"/>
          <p:cNvSpPr/>
          <p:nvPr/>
        </p:nvSpPr>
        <p:spPr>
          <a:xfrm>
            <a:off x="2973323" y="2482599"/>
            <a:ext cx="3197860" cy="730250"/>
          </a:xfrm>
          <a:custGeom>
            <a:avLst/>
            <a:gdLst/>
            <a:ahLst/>
            <a:cxnLst/>
            <a:rect l="l" t="t" r="r" b="b"/>
            <a:pathLst>
              <a:path w="3197860" h="730250">
                <a:moveTo>
                  <a:pt x="3075686" y="0"/>
                </a:moveTo>
                <a:lnTo>
                  <a:pt x="113574" y="264"/>
                </a:lnTo>
                <a:lnTo>
                  <a:pt x="72240" y="10458"/>
                </a:lnTo>
                <a:lnTo>
                  <a:pt x="37865" y="33460"/>
                </a:lnTo>
                <a:lnTo>
                  <a:pt x="13169" y="66550"/>
                </a:lnTo>
                <a:lnTo>
                  <a:pt x="873" y="107011"/>
                </a:lnTo>
                <a:lnTo>
                  <a:pt x="0" y="121665"/>
                </a:lnTo>
                <a:lnTo>
                  <a:pt x="265" y="616418"/>
                </a:lnTo>
                <a:lnTo>
                  <a:pt x="10461" y="657752"/>
                </a:lnTo>
                <a:lnTo>
                  <a:pt x="33463" y="692127"/>
                </a:lnTo>
                <a:lnTo>
                  <a:pt x="66553" y="716824"/>
                </a:lnTo>
                <a:lnTo>
                  <a:pt x="107012" y="729122"/>
                </a:lnTo>
                <a:lnTo>
                  <a:pt x="121666" y="729995"/>
                </a:lnTo>
                <a:lnTo>
                  <a:pt x="3083786" y="729730"/>
                </a:lnTo>
                <a:lnTo>
                  <a:pt x="3125118" y="719532"/>
                </a:lnTo>
                <a:lnTo>
                  <a:pt x="3159490" y="696526"/>
                </a:lnTo>
                <a:lnTo>
                  <a:pt x="3184183" y="663432"/>
                </a:lnTo>
                <a:lnTo>
                  <a:pt x="3196478" y="622971"/>
                </a:lnTo>
                <a:lnTo>
                  <a:pt x="3197352" y="608317"/>
                </a:lnTo>
                <a:lnTo>
                  <a:pt x="3197087" y="113574"/>
                </a:lnTo>
                <a:lnTo>
                  <a:pt x="3186893" y="72240"/>
                </a:lnTo>
                <a:lnTo>
                  <a:pt x="3163891" y="37865"/>
                </a:lnTo>
                <a:lnTo>
                  <a:pt x="3130801" y="13169"/>
                </a:lnTo>
                <a:lnTo>
                  <a:pt x="3090340" y="873"/>
                </a:lnTo>
                <a:lnTo>
                  <a:pt x="3075686" y="0"/>
                </a:lnTo>
                <a:close/>
              </a:path>
            </a:pathLst>
          </a:custGeom>
          <a:solidFill>
            <a:srgbClr val="8BB9BF"/>
          </a:solidFill>
        </p:spPr>
        <p:txBody>
          <a:bodyPr wrap="square" lIns="0" tIns="0" rIns="0" bIns="0" rtlCol="0"/>
          <a:lstStyle/>
          <a:p>
            <a:endParaRPr/>
          </a:p>
        </p:txBody>
      </p:sp>
      <p:sp>
        <p:nvSpPr>
          <p:cNvPr id="24" name="object 24"/>
          <p:cNvSpPr txBox="1"/>
          <p:nvPr/>
        </p:nvSpPr>
        <p:spPr>
          <a:xfrm>
            <a:off x="3580733" y="2638211"/>
            <a:ext cx="1981835" cy="409575"/>
          </a:xfrm>
          <a:prstGeom prst="rect">
            <a:avLst/>
          </a:prstGeom>
        </p:spPr>
        <p:txBody>
          <a:bodyPr vert="horz" wrap="square" lIns="0" tIns="0" rIns="0" bIns="0" rtlCol="0">
            <a:spAutoFit/>
          </a:bodyPr>
          <a:lstStyle/>
          <a:p>
            <a:pPr algn="ctr">
              <a:lnSpc>
                <a:spcPct val="100000"/>
              </a:lnSpc>
            </a:pPr>
            <a:r>
              <a:rPr sz="1600" dirty="0">
                <a:solidFill>
                  <a:srgbClr val="FFFFFF"/>
                </a:solidFill>
                <a:latin typeface="Calibri"/>
                <a:cs typeface="Calibri"/>
              </a:rPr>
              <a:t>C</a:t>
            </a:r>
            <a:r>
              <a:rPr sz="1600" spc="40" dirty="0">
                <a:solidFill>
                  <a:srgbClr val="FFFFFF"/>
                </a:solidFill>
                <a:latin typeface="Calibri"/>
                <a:cs typeface="Calibri"/>
              </a:rPr>
              <a:t>ORP</a:t>
            </a:r>
            <a:r>
              <a:rPr sz="1600" spc="25" dirty="0">
                <a:solidFill>
                  <a:srgbClr val="FFFFFF"/>
                </a:solidFill>
                <a:latin typeface="Calibri"/>
                <a:cs typeface="Calibri"/>
              </a:rPr>
              <a:t>O</a:t>
            </a:r>
            <a:r>
              <a:rPr sz="1600" spc="5" dirty="0">
                <a:solidFill>
                  <a:srgbClr val="FFFFFF"/>
                </a:solidFill>
                <a:latin typeface="Calibri"/>
                <a:cs typeface="Calibri"/>
              </a:rPr>
              <a:t>R</a:t>
            </a:r>
            <a:r>
              <a:rPr sz="1600" spc="-130" dirty="0">
                <a:solidFill>
                  <a:srgbClr val="FFFFFF"/>
                </a:solidFill>
                <a:latin typeface="Calibri"/>
                <a:cs typeface="Calibri"/>
              </a:rPr>
              <a:t>A</a:t>
            </a:r>
            <a:r>
              <a:rPr sz="1600" spc="55" dirty="0">
                <a:solidFill>
                  <a:srgbClr val="FFFFFF"/>
                </a:solidFill>
                <a:latin typeface="Calibri"/>
                <a:cs typeface="Calibri"/>
              </a:rPr>
              <a:t>T</a:t>
            </a:r>
            <a:r>
              <a:rPr sz="1600" spc="60" dirty="0">
                <a:solidFill>
                  <a:srgbClr val="FFFFFF"/>
                </a:solidFill>
                <a:latin typeface="Calibri"/>
                <a:cs typeface="Calibri"/>
              </a:rPr>
              <a:t>E</a:t>
            </a:r>
            <a:r>
              <a:rPr sz="1600" spc="-15" dirty="0">
                <a:solidFill>
                  <a:srgbClr val="FFFFFF"/>
                </a:solidFill>
                <a:latin typeface="Calibri"/>
                <a:cs typeface="Calibri"/>
              </a:rPr>
              <a:t> </a:t>
            </a:r>
            <a:r>
              <a:rPr sz="1600" spc="75" dirty="0">
                <a:solidFill>
                  <a:srgbClr val="FFFFFF"/>
                </a:solidFill>
                <a:latin typeface="Calibri"/>
                <a:cs typeface="Calibri"/>
              </a:rPr>
              <a:t>S</a:t>
            </a:r>
            <a:r>
              <a:rPr sz="1600" spc="55" dirty="0">
                <a:solidFill>
                  <a:srgbClr val="FFFFFF"/>
                </a:solidFill>
                <a:latin typeface="Calibri"/>
                <a:cs typeface="Calibri"/>
              </a:rPr>
              <a:t>T</a:t>
            </a:r>
            <a:r>
              <a:rPr sz="1600" spc="45" dirty="0">
                <a:solidFill>
                  <a:srgbClr val="FFFFFF"/>
                </a:solidFill>
                <a:latin typeface="Calibri"/>
                <a:cs typeface="Calibri"/>
              </a:rPr>
              <a:t>R</a:t>
            </a:r>
            <a:r>
              <a:rPr sz="1600" spc="-130" dirty="0">
                <a:solidFill>
                  <a:srgbClr val="FFFFFF"/>
                </a:solidFill>
                <a:latin typeface="Calibri"/>
                <a:cs typeface="Calibri"/>
              </a:rPr>
              <a:t>A</a:t>
            </a:r>
            <a:r>
              <a:rPr sz="1600" spc="55" dirty="0">
                <a:solidFill>
                  <a:srgbClr val="FFFFFF"/>
                </a:solidFill>
                <a:latin typeface="Calibri"/>
                <a:cs typeface="Calibri"/>
              </a:rPr>
              <a:t>TE</a:t>
            </a:r>
            <a:r>
              <a:rPr sz="1600" spc="-40" dirty="0">
                <a:solidFill>
                  <a:srgbClr val="FFFFFF"/>
                </a:solidFill>
                <a:latin typeface="Calibri"/>
                <a:cs typeface="Calibri"/>
              </a:rPr>
              <a:t>G</a:t>
            </a:r>
            <a:r>
              <a:rPr sz="1600" spc="-25" dirty="0">
                <a:solidFill>
                  <a:srgbClr val="FFFFFF"/>
                </a:solidFill>
                <a:latin typeface="Calibri"/>
                <a:cs typeface="Calibri"/>
              </a:rPr>
              <a:t>Y</a:t>
            </a:r>
            <a:endParaRPr sz="1600" dirty="0">
              <a:latin typeface="Calibri"/>
              <a:cs typeface="Calibri"/>
            </a:endParaRPr>
          </a:p>
          <a:p>
            <a:pPr marL="635" algn="ctr">
              <a:lnSpc>
                <a:spcPct val="100000"/>
              </a:lnSpc>
              <a:spcBef>
                <a:spcPts val="25"/>
              </a:spcBef>
            </a:pPr>
            <a:r>
              <a:rPr sz="1200" spc="100" dirty="0">
                <a:solidFill>
                  <a:srgbClr val="A41F35"/>
                </a:solidFill>
                <a:latin typeface="Arial Narrow"/>
                <a:cs typeface="Arial Narrow"/>
              </a:rPr>
              <a:t>“</a:t>
            </a:r>
            <a:r>
              <a:rPr sz="1200" spc="85" dirty="0">
                <a:solidFill>
                  <a:srgbClr val="A41F35"/>
                </a:solidFill>
                <a:latin typeface="Arial Narrow"/>
                <a:cs typeface="Arial Narrow"/>
              </a:rPr>
              <a:t>H</a:t>
            </a:r>
            <a:r>
              <a:rPr sz="1200" spc="70" dirty="0">
                <a:solidFill>
                  <a:srgbClr val="A41F35"/>
                </a:solidFill>
                <a:latin typeface="Arial Narrow"/>
                <a:cs typeface="Arial Narrow"/>
              </a:rPr>
              <a:t>o</a:t>
            </a:r>
            <a:r>
              <a:rPr sz="1200" spc="105" dirty="0">
                <a:solidFill>
                  <a:srgbClr val="A41F35"/>
                </a:solidFill>
                <a:latin typeface="Arial Narrow"/>
                <a:cs typeface="Arial Narrow"/>
              </a:rPr>
              <a:t>w</a:t>
            </a:r>
            <a:r>
              <a:rPr sz="1200" spc="-40" dirty="0">
                <a:solidFill>
                  <a:srgbClr val="A41F35"/>
                </a:solidFill>
                <a:latin typeface="Arial Narrow"/>
                <a:cs typeface="Arial Narrow"/>
              </a:rPr>
              <a:t> </a:t>
            </a:r>
            <a:r>
              <a:rPr sz="1200" spc="110" dirty="0">
                <a:solidFill>
                  <a:srgbClr val="A41F35"/>
                </a:solidFill>
                <a:latin typeface="Arial Narrow"/>
                <a:cs typeface="Arial Narrow"/>
              </a:rPr>
              <a:t>w</a:t>
            </a:r>
            <a:r>
              <a:rPr sz="1200" spc="60" dirty="0">
                <a:solidFill>
                  <a:srgbClr val="A41F35"/>
                </a:solidFill>
                <a:latin typeface="Arial Narrow"/>
                <a:cs typeface="Arial Narrow"/>
              </a:rPr>
              <a:t>il</a:t>
            </a:r>
            <a:r>
              <a:rPr sz="1200" spc="65" dirty="0">
                <a:solidFill>
                  <a:srgbClr val="A41F35"/>
                </a:solidFill>
                <a:latin typeface="Arial Narrow"/>
                <a:cs typeface="Arial Narrow"/>
              </a:rPr>
              <a:t>l</a:t>
            </a:r>
            <a:r>
              <a:rPr sz="1200" spc="-45" dirty="0">
                <a:solidFill>
                  <a:srgbClr val="A41F35"/>
                </a:solidFill>
                <a:latin typeface="Arial Narrow"/>
                <a:cs typeface="Arial Narrow"/>
              </a:rPr>
              <a:t> </a:t>
            </a:r>
            <a:r>
              <a:rPr sz="1200" spc="110" dirty="0">
                <a:solidFill>
                  <a:srgbClr val="A41F35"/>
                </a:solidFill>
                <a:latin typeface="Arial Narrow"/>
                <a:cs typeface="Arial Narrow"/>
              </a:rPr>
              <a:t>w</a:t>
            </a:r>
            <a:r>
              <a:rPr sz="1200" spc="25" dirty="0">
                <a:solidFill>
                  <a:srgbClr val="A41F35"/>
                </a:solidFill>
                <a:latin typeface="Arial Narrow"/>
                <a:cs typeface="Arial Narrow"/>
              </a:rPr>
              <a:t>e</a:t>
            </a:r>
            <a:r>
              <a:rPr sz="1200" spc="-50" dirty="0">
                <a:solidFill>
                  <a:srgbClr val="A41F35"/>
                </a:solidFill>
                <a:latin typeface="Arial Narrow"/>
                <a:cs typeface="Arial Narrow"/>
              </a:rPr>
              <a:t> </a:t>
            </a:r>
            <a:r>
              <a:rPr sz="1200" spc="55" dirty="0">
                <a:solidFill>
                  <a:srgbClr val="A41F35"/>
                </a:solidFill>
                <a:latin typeface="Arial Narrow"/>
                <a:cs typeface="Arial Narrow"/>
              </a:rPr>
              <a:t>c</a:t>
            </a:r>
            <a:r>
              <a:rPr sz="1200" spc="25" dirty="0">
                <a:solidFill>
                  <a:srgbClr val="A41F35"/>
                </a:solidFill>
                <a:latin typeface="Arial Narrow"/>
                <a:cs typeface="Arial Narrow"/>
              </a:rPr>
              <a:t>r</a:t>
            </a:r>
            <a:r>
              <a:rPr sz="1200" spc="5" dirty="0">
                <a:solidFill>
                  <a:srgbClr val="A41F35"/>
                </a:solidFill>
                <a:latin typeface="Arial Narrow"/>
                <a:cs typeface="Arial Narrow"/>
              </a:rPr>
              <a:t>e</a:t>
            </a:r>
            <a:r>
              <a:rPr sz="1200" spc="95" dirty="0">
                <a:solidFill>
                  <a:srgbClr val="A41F35"/>
                </a:solidFill>
                <a:latin typeface="Arial Narrow"/>
                <a:cs typeface="Arial Narrow"/>
              </a:rPr>
              <a:t>a</a:t>
            </a:r>
            <a:r>
              <a:rPr sz="1200" spc="30" dirty="0">
                <a:solidFill>
                  <a:srgbClr val="A41F35"/>
                </a:solidFill>
                <a:latin typeface="Arial Narrow"/>
                <a:cs typeface="Arial Narrow"/>
              </a:rPr>
              <a:t>t</a:t>
            </a:r>
            <a:r>
              <a:rPr sz="1200" spc="25" dirty="0">
                <a:solidFill>
                  <a:srgbClr val="A41F35"/>
                </a:solidFill>
                <a:latin typeface="Arial Narrow"/>
                <a:cs typeface="Arial Narrow"/>
              </a:rPr>
              <a:t>e</a:t>
            </a:r>
            <a:r>
              <a:rPr sz="1200" spc="-50" dirty="0">
                <a:solidFill>
                  <a:srgbClr val="A41F35"/>
                </a:solidFill>
                <a:latin typeface="Arial Narrow"/>
                <a:cs typeface="Arial Narrow"/>
              </a:rPr>
              <a:t> </a:t>
            </a:r>
            <a:r>
              <a:rPr sz="1200" spc="-10" dirty="0">
                <a:solidFill>
                  <a:srgbClr val="A41F35"/>
                </a:solidFill>
                <a:latin typeface="Arial Narrow"/>
                <a:cs typeface="Arial Narrow"/>
              </a:rPr>
              <a:t>v</a:t>
            </a:r>
            <a:r>
              <a:rPr sz="1200" spc="55" dirty="0">
                <a:solidFill>
                  <a:srgbClr val="A41F35"/>
                </a:solidFill>
                <a:latin typeface="Arial Narrow"/>
                <a:cs typeface="Arial Narrow"/>
              </a:rPr>
              <a:t>al</a:t>
            </a:r>
            <a:r>
              <a:rPr sz="1200" spc="50" dirty="0">
                <a:solidFill>
                  <a:srgbClr val="A41F35"/>
                </a:solidFill>
                <a:latin typeface="Arial Narrow"/>
                <a:cs typeface="Arial Narrow"/>
              </a:rPr>
              <a:t>u</a:t>
            </a:r>
            <a:r>
              <a:rPr sz="1200" spc="45" dirty="0">
                <a:solidFill>
                  <a:srgbClr val="A41F35"/>
                </a:solidFill>
                <a:latin typeface="Arial Narrow"/>
                <a:cs typeface="Arial Narrow"/>
              </a:rPr>
              <a:t>e</a:t>
            </a:r>
            <a:r>
              <a:rPr sz="1200" spc="-85" dirty="0">
                <a:solidFill>
                  <a:srgbClr val="A41F35"/>
                </a:solidFill>
                <a:latin typeface="Arial Narrow"/>
                <a:cs typeface="Arial Narrow"/>
              </a:rPr>
              <a:t>?</a:t>
            </a:r>
            <a:r>
              <a:rPr sz="1200" spc="100" dirty="0">
                <a:solidFill>
                  <a:srgbClr val="A41F35"/>
                </a:solidFill>
                <a:latin typeface="Arial Narrow"/>
                <a:cs typeface="Arial Narrow"/>
              </a:rPr>
              <a:t>”</a:t>
            </a:r>
            <a:endParaRPr sz="1200" dirty="0">
              <a:latin typeface="Arial Narrow"/>
              <a:cs typeface="Arial Narrow"/>
            </a:endParaRPr>
          </a:p>
        </p:txBody>
      </p:sp>
      <p:sp>
        <p:nvSpPr>
          <p:cNvPr id="25" name="object 25"/>
          <p:cNvSpPr/>
          <p:nvPr/>
        </p:nvSpPr>
        <p:spPr>
          <a:xfrm>
            <a:off x="2973323" y="3506726"/>
            <a:ext cx="3197860" cy="731520"/>
          </a:xfrm>
          <a:custGeom>
            <a:avLst/>
            <a:gdLst/>
            <a:ahLst/>
            <a:cxnLst/>
            <a:rect l="l" t="t" r="r" b="b"/>
            <a:pathLst>
              <a:path w="3197860" h="731520">
                <a:moveTo>
                  <a:pt x="3075432" y="0"/>
                </a:moveTo>
                <a:lnTo>
                  <a:pt x="113415" y="292"/>
                </a:lnTo>
                <a:lnTo>
                  <a:pt x="72124" y="10599"/>
                </a:lnTo>
                <a:lnTo>
                  <a:pt x="37798" y="33669"/>
                </a:lnTo>
                <a:lnTo>
                  <a:pt x="13144" y="66793"/>
                </a:lnTo>
                <a:lnTo>
                  <a:pt x="871" y="107265"/>
                </a:lnTo>
                <a:lnTo>
                  <a:pt x="0" y="121919"/>
                </a:lnTo>
                <a:lnTo>
                  <a:pt x="292" y="618104"/>
                </a:lnTo>
                <a:lnTo>
                  <a:pt x="10599" y="659395"/>
                </a:lnTo>
                <a:lnTo>
                  <a:pt x="33669" y="693721"/>
                </a:lnTo>
                <a:lnTo>
                  <a:pt x="66793" y="718375"/>
                </a:lnTo>
                <a:lnTo>
                  <a:pt x="107265" y="730648"/>
                </a:lnTo>
                <a:lnTo>
                  <a:pt x="121920" y="731519"/>
                </a:lnTo>
                <a:lnTo>
                  <a:pt x="3083936" y="731227"/>
                </a:lnTo>
                <a:lnTo>
                  <a:pt x="3125227" y="720920"/>
                </a:lnTo>
                <a:lnTo>
                  <a:pt x="3159553" y="697850"/>
                </a:lnTo>
                <a:lnTo>
                  <a:pt x="3184207" y="664726"/>
                </a:lnTo>
                <a:lnTo>
                  <a:pt x="3196480" y="624254"/>
                </a:lnTo>
                <a:lnTo>
                  <a:pt x="3197352" y="609599"/>
                </a:lnTo>
                <a:lnTo>
                  <a:pt x="3197059" y="113415"/>
                </a:lnTo>
                <a:lnTo>
                  <a:pt x="3186752" y="72124"/>
                </a:lnTo>
                <a:lnTo>
                  <a:pt x="3163682" y="37798"/>
                </a:lnTo>
                <a:lnTo>
                  <a:pt x="3130558" y="13144"/>
                </a:lnTo>
                <a:lnTo>
                  <a:pt x="3090086" y="871"/>
                </a:lnTo>
                <a:lnTo>
                  <a:pt x="3075432" y="0"/>
                </a:lnTo>
                <a:close/>
              </a:path>
            </a:pathLst>
          </a:custGeom>
          <a:solidFill>
            <a:srgbClr val="8BB9BF"/>
          </a:solidFill>
        </p:spPr>
        <p:txBody>
          <a:bodyPr wrap="square" lIns="0" tIns="0" rIns="0" bIns="0" rtlCol="0"/>
          <a:lstStyle/>
          <a:p>
            <a:endParaRPr/>
          </a:p>
        </p:txBody>
      </p:sp>
      <p:sp>
        <p:nvSpPr>
          <p:cNvPr id="26" name="object 26"/>
          <p:cNvSpPr txBox="1"/>
          <p:nvPr/>
        </p:nvSpPr>
        <p:spPr>
          <a:xfrm>
            <a:off x="3306445" y="3662942"/>
            <a:ext cx="2531110" cy="409575"/>
          </a:xfrm>
          <a:prstGeom prst="rect">
            <a:avLst/>
          </a:prstGeom>
        </p:spPr>
        <p:txBody>
          <a:bodyPr vert="horz" wrap="square" lIns="0" tIns="0" rIns="0" bIns="0" rtlCol="0">
            <a:spAutoFit/>
          </a:bodyPr>
          <a:lstStyle/>
          <a:p>
            <a:pPr algn="ctr">
              <a:lnSpc>
                <a:spcPct val="100000"/>
              </a:lnSpc>
            </a:pPr>
            <a:r>
              <a:rPr sz="1600" spc="55" dirty="0">
                <a:solidFill>
                  <a:srgbClr val="FFFFFF"/>
                </a:solidFill>
                <a:latin typeface="Calibri"/>
                <a:cs typeface="Calibri"/>
              </a:rPr>
              <a:t>B</a:t>
            </a:r>
            <a:r>
              <a:rPr sz="1600" spc="-10" dirty="0">
                <a:solidFill>
                  <a:srgbClr val="FFFFFF"/>
                </a:solidFill>
                <a:latin typeface="Calibri"/>
                <a:cs typeface="Calibri"/>
              </a:rPr>
              <a:t>U</a:t>
            </a:r>
            <a:r>
              <a:rPr sz="1600" spc="40" dirty="0">
                <a:solidFill>
                  <a:srgbClr val="FFFFFF"/>
                </a:solidFill>
                <a:latin typeface="Calibri"/>
                <a:cs typeface="Calibri"/>
              </a:rPr>
              <a:t>SINE</a:t>
            </a:r>
            <a:r>
              <a:rPr sz="1600" spc="90" dirty="0">
                <a:solidFill>
                  <a:srgbClr val="FFFFFF"/>
                </a:solidFill>
                <a:latin typeface="Calibri"/>
                <a:cs typeface="Calibri"/>
              </a:rPr>
              <a:t>S</a:t>
            </a:r>
            <a:r>
              <a:rPr sz="1600" spc="114" dirty="0">
                <a:solidFill>
                  <a:srgbClr val="FFFFFF"/>
                </a:solidFill>
                <a:latin typeface="Calibri"/>
                <a:cs typeface="Calibri"/>
              </a:rPr>
              <a:t>S</a:t>
            </a:r>
            <a:r>
              <a:rPr sz="1600" spc="-30" dirty="0">
                <a:solidFill>
                  <a:srgbClr val="FFFFFF"/>
                </a:solidFill>
                <a:latin typeface="Calibri"/>
                <a:cs typeface="Calibri"/>
              </a:rPr>
              <a:t> </a:t>
            </a:r>
            <a:r>
              <a:rPr sz="1600" spc="-220" dirty="0">
                <a:solidFill>
                  <a:srgbClr val="FFFFFF"/>
                </a:solidFill>
                <a:latin typeface="Calibri"/>
                <a:cs typeface="Calibri"/>
              </a:rPr>
              <a:t>M</a:t>
            </a:r>
            <a:r>
              <a:rPr sz="1600" spc="-5" dirty="0">
                <a:solidFill>
                  <a:srgbClr val="FFFFFF"/>
                </a:solidFill>
                <a:latin typeface="Calibri"/>
                <a:cs typeface="Calibri"/>
              </a:rPr>
              <a:t>O</a:t>
            </a:r>
            <a:r>
              <a:rPr sz="1600" spc="-10" dirty="0">
                <a:solidFill>
                  <a:srgbClr val="FFFFFF"/>
                </a:solidFill>
                <a:latin typeface="Calibri"/>
                <a:cs typeface="Calibri"/>
              </a:rPr>
              <a:t>D</a:t>
            </a:r>
            <a:r>
              <a:rPr sz="1600" spc="45" dirty="0">
                <a:solidFill>
                  <a:srgbClr val="FFFFFF"/>
                </a:solidFill>
                <a:latin typeface="Calibri"/>
                <a:cs typeface="Calibri"/>
              </a:rPr>
              <a:t>E</a:t>
            </a:r>
            <a:r>
              <a:rPr sz="1600" spc="100" dirty="0">
                <a:solidFill>
                  <a:srgbClr val="FFFFFF"/>
                </a:solidFill>
                <a:latin typeface="Calibri"/>
                <a:cs typeface="Calibri"/>
              </a:rPr>
              <a:t>L</a:t>
            </a:r>
            <a:endParaRPr sz="1600">
              <a:latin typeface="Calibri"/>
              <a:cs typeface="Calibri"/>
            </a:endParaRPr>
          </a:p>
          <a:p>
            <a:pPr algn="ctr">
              <a:lnSpc>
                <a:spcPct val="100000"/>
              </a:lnSpc>
              <a:spcBef>
                <a:spcPts val="25"/>
              </a:spcBef>
            </a:pPr>
            <a:r>
              <a:rPr sz="1200" spc="100" dirty="0">
                <a:solidFill>
                  <a:srgbClr val="A41F35"/>
                </a:solidFill>
                <a:latin typeface="Arial Narrow"/>
                <a:cs typeface="Arial Narrow"/>
              </a:rPr>
              <a:t>“</a:t>
            </a:r>
            <a:r>
              <a:rPr sz="1200" spc="85" dirty="0">
                <a:solidFill>
                  <a:srgbClr val="A41F35"/>
                </a:solidFill>
                <a:latin typeface="Arial Narrow"/>
                <a:cs typeface="Arial Narrow"/>
              </a:rPr>
              <a:t>H</a:t>
            </a:r>
            <a:r>
              <a:rPr sz="1200" spc="70" dirty="0">
                <a:solidFill>
                  <a:srgbClr val="A41F35"/>
                </a:solidFill>
                <a:latin typeface="Arial Narrow"/>
                <a:cs typeface="Arial Narrow"/>
              </a:rPr>
              <a:t>o</a:t>
            </a:r>
            <a:r>
              <a:rPr sz="1200" spc="105" dirty="0">
                <a:solidFill>
                  <a:srgbClr val="A41F35"/>
                </a:solidFill>
                <a:latin typeface="Arial Narrow"/>
                <a:cs typeface="Arial Narrow"/>
              </a:rPr>
              <a:t>w</a:t>
            </a:r>
            <a:r>
              <a:rPr sz="1200" spc="-40" dirty="0">
                <a:solidFill>
                  <a:srgbClr val="A41F35"/>
                </a:solidFill>
                <a:latin typeface="Arial Narrow"/>
                <a:cs typeface="Arial Narrow"/>
              </a:rPr>
              <a:t> </a:t>
            </a:r>
            <a:r>
              <a:rPr sz="1200" spc="95" dirty="0">
                <a:solidFill>
                  <a:srgbClr val="A41F35"/>
                </a:solidFill>
                <a:latin typeface="Arial Narrow"/>
                <a:cs typeface="Arial Narrow"/>
              </a:rPr>
              <a:t>do</a:t>
            </a:r>
            <a:r>
              <a:rPr sz="1200" spc="20" dirty="0">
                <a:solidFill>
                  <a:srgbClr val="A41F35"/>
                </a:solidFill>
                <a:latin typeface="Arial Narrow"/>
                <a:cs typeface="Arial Narrow"/>
              </a:rPr>
              <a:t>e</a:t>
            </a:r>
            <a:r>
              <a:rPr sz="1200" spc="-10" dirty="0">
                <a:solidFill>
                  <a:srgbClr val="A41F35"/>
                </a:solidFill>
                <a:latin typeface="Arial Narrow"/>
                <a:cs typeface="Arial Narrow"/>
              </a:rPr>
              <a:t>s</a:t>
            </a:r>
            <a:r>
              <a:rPr sz="1200" spc="-55" dirty="0">
                <a:solidFill>
                  <a:srgbClr val="A41F35"/>
                </a:solidFill>
                <a:latin typeface="Arial Narrow"/>
                <a:cs typeface="Arial Narrow"/>
              </a:rPr>
              <a:t> </a:t>
            </a:r>
            <a:r>
              <a:rPr sz="1200" spc="-5" dirty="0">
                <a:solidFill>
                  <a:srgbClr val="A41F35"/>
                </a:solidFill>
                <a:latin typeface="Arial Narrow"/>
                <a:cs typeface="Arial Narrow"/>
              </a:rPr>
              <a:t>s</a:t>
            </a:r>
            <a:r>
              <a:rPr sz="1200" spc="90" dirty="0">
                <a:solidFill>
                  <a:srgbClr val="A41F35"/>
                </a:solidFill>
                <a:latin typeface="Arial Narrow"/>
                <a:cs typeface="Arial Narrow"/>
              </a:rPr>
              <a:t>t</a:t>
            </a:r>
            <a:r>
              <a:rPr sz="1200" spc="25" dirty="0">
                <a:solidFill>
                  <a:srgbClr val="A41F35"/>
                </a:solidFill>
                <a:latin typeface="Arial Narrow"/>
                <a:cs typeface="Arial Narrow"/>
              </a:rPr>
              <a:t>r</a:t>
            </a:r>
            <a:r>
              <a:rPr sz="1200" spc="95" dirty="0">
                <a:solidFill>
                  <a:srgbClr val="A41F35"/>
                </a:solidFill>
                <a:latin typeface="Arial Narrow"/>
                <a:cs typeface="Arial Narrow"/>
              </a:rPr>
              <a:t>a</a:t>
            </a:r>
            <a:r>
              <a:rPr sz="1200" spc="30" dirty="0">
                <a:solidFill>
                  <a:srgbClr val="A41F35"/>
                </a:solidFill>
                <a:latin typeface="Arial Narrow"/>
                <a:cs typeface="Arial Narrow"/>
              </a:rPr>
              <a:t>t</a:t>
            </a:r>
            <a:r>
              <a:rPr sz="1200" spc="5" dirty="0">
                <a:solidFill>
                  <a:srgbClr val="A41F35"/>
                </a:solidFill>
                <a:latin typeface="Arial Narrow"/>
                <a:cs typeface="Arial Narrow"/>
              </a:rPr>
              <a:t>e</a:t>
            </a:r>
            <a:r>
              <a:rPr sz="1200" spc="30" dirty="0">
                <a:solidFill>
                  <a:srgbClr val="A41F35"/>
                </a:solidFill>
                <a:latin typeface="Arial Narrow"/>
                <a:cs typeface="Arial Narrow"/>
              </a:rPr>
              <a:t>gy</a:t>
            </a:r>
            <a:r>
              <a:rPr sz="1200" spc="-45" dirty="0">
                <a:solidFill>
                  <a:srgbClr val="A41F35"/>
                </a:solidFill>
                <a:latin typeface="Arial Narrow"/>
                <a:cs typeface="Arial Narrow"/>
              </a:rPr>
              <a:t> </a:t>
            </a:r>
            <a:r>
              <a:rPr sz="1200" spc="90" dirty="0">
                <a:solidFill>
                  <a:srgbClr val="A41F35"/>
                </a:solidFill>
                <a:latin typeface="Arial Narrow"/>
                <a:cs typeface="Arial Narrow"/>
              </a:rPr>
              <a:t>t</a:t>
            </a:r>
            <a:r>
              <a:rPr sz="1200" spc="25" dirty="0">
                <a:solidFill>
                  <a:srgbClr val="A41F35"/>
                </a:solidFill>
                <a:latin typeface="Arial Narrow"/>
                <a:cs typeface="Arial Narrow"/>
              </a:rPr>
              <a:t>r</a:t>
            </a:r>
            <a:r>
              <a:rPr sz="1200" spc="70" dirty="0">
                <a:solidFill>
                  <a:srgbClr val="A41F35"/>
                </a:solidFill>
                <a:latin typeface="Arial Narrow"/>
                <a:cs typeface="Arial Narrow"/>
              </a:rPr>
              <a:t>a</a:t>
            </a:r>
            <a:r>
              <a:rPr sz="1200" spc="65" dirty="0">
                <a:solidFill>
                  <a:srgbClr val="A41F35"/>
                </a:solidFill>
                <a:latin typeface="Arial Narrow"/>
                <a:cs typeface="Arial Narrow"/>
              </a:rPr>
              <a:t>n</a:t>
            </a:r>
            <a:r>
              <a:rPr sz="1200" spc="-5" dirty="0">
                <a:solidFill>
                  <a:srgbClr val="A41F35"/>
                </a:solidFill>
                <a:latin typeface="Arial Narrow"/>
                <a:cs typeface="Arial Narrow"/>
              </a:rPr>
              <a:t>s</a:t>
            </a:r>
            <a:r>
              <a:rPr sz="1200" spc="65" dirty="0">
                <a:solidFill>
                  <a:srgbClr val="A41F35"/>
                </a:solidFill>
                <a:latin typeface="Arial Narrow"/>
                <a:cs typeface="Arial Narrow"/>
              </a:rPr>
              <a:t>l</a:t>
            </a:r>
            <a:r>
              <a:rPr sz="1200" spc="95" dirty="0">
                <a:solidFill>
                  <a:srgbClr val="A41F35"/>
                </a:solidFill>
                <a:latin typeface="Arial Narrow"/>
                <a:cs typeface="Arial Narrow"/>
              </a:rPr>
              <a:t>a</a:t>
            </a:r>
            <a:r>
              <a:rPr sz="1200" spc="30" dirty="0">
                <a:solidFill>
                  <a:srgbClr val="A41F35"/>
                </a:solidFill>
                <a:latin typeface="Arial Narrow"/>
                <a:cs typeface="Arial Narrow"/>
              </a:rPr>
              <a:t>t</a:t>
            </a:r>
            <a:r>
              <a:rPr sz="1200" spc="25" dirty="0">
                <a:solidFill>
                  <a:srgbClr val="A41F35"/>
                </a:solidFill>
                <a:latin typeface="Arial Narrow"/>
                <a:cs typeface="Arial Narrow"/>
              </a:rPr>
              <a:t>e</a:t>
            </a:r>
            <a:r>
              <a:rPr sz="1200" spc="-50" dirty="0">
                <a:solidFill>
                  <a:srgbClr val="A41F35"/>
                </a:solidFill>
                <a:latin typeface="Arial Narrow"/>
                <a:cs typeface="Arial Narrow"/>
              </a:rPr>
              <a:t> </a:t>
            </a:r>
            <a:r>
              <a:rPr sz="1200" spc="40" dirty="0">
                <a:solidFill>
                  <a:srgbClr val="A41F35"/>
                </a:solidFill>
                <a:latin typeface="Arial Narrow"/>
                <a:cs typeface="Arial Narrow"/>
              </a:rPr>
              <a:t>i</a:t>
            </a:r>
            <a:r>
              <a:rPr sz="1200" spc="95" dirty="0">
                <a:solidFill>
                  <a:srgbClr val="A41F35"/>
                </a:solidFill>
                <a:latin typeface="Arial Narrow"/>
                <a:cs typeface="Arial Narrow"/>
              </a:rPr>
              <a:t>n</a:t>
            </a:r>
            <a:r>
              <a:rPr sz="1200" spc="80" dirty="0">
                <a:solidFill>
                  <a:srgbClr val="A41F35"/>
                </a:solidFill>
                <a:latin typeface="Arial Narrow"/>
                <a:cs typeface="Arial Narrow"/>
              </a:rPr>
              <a:t>t</a:t>
            </a:r>
            <a:r>
              <a:rPr sz="1200" spc="90" dirty="0">
                <a:solidFill>
                  <a:srgbClr val="A41F35"/>
                </a:solidFill>
                <a:latin typeface="Arial Narrow"/>
                <a:cs typeface="Arial Narrow"/>
              </a:rPr>
              <a:t>o</a:t>
            </a:r>
            <a:r>
              <a:rPr sz="1200" spc="-40" dirty="0">
                <a:solidFill>
                  <a:srgbClr val="A41F35"/>
                </a:solidFill>
                <a:latin typeface="Arial Narrow"/>
                <a:cs typeface="Arial Narrow"/>
              </a:rPr>
              <a:t> </a:t>
            </a:r>
            <a:r>
              <a:rPr sz="1200" spc="-10" dirty="0">
                <a:solidFill>
                  <a:srgbClr val="A41F35"/>
                </a:solidFill>
                <a:latin typeface="Arial Narrow"/>
                <a:cs typeface="Arial Narrow"/>
              </a:rPr>
              <a:t>v</a:t>
            </a:r>
            <a:r>
              <a:rPr sz="1200" spc="55" dirty="0">
                <a:solidFill>
                  <a:srgbClr val="A41F35"/>
                </a:solidFill>
                <a:latin typeface="Arial Narrow"/>
                <a:cs typeface="Arial Narrow"/>
              </a:rPr>
              <a:t>al</a:t>
            </a:r>
            <a:r>
              <a:rPr sz="1200" spc="50" dirty="0">
                <a:solidFill>
                  <a:srgbClr val="A41F35"/>
                </a:solidFill>
                <a:latin typeface="Arial Narrow"/>
                <a:cs typeface="Arial Narrow"/>
              </a:rPr>
              <a:t>u</a:t>
            </a:r>
            <a:r>
              <a:rPr sz="1200" spc="45" dirty="0">
                <a:solidFill>
                  <a:srgbClr val="A41F35"/>
                </a:solidFill>
                <a:latin typeface="Arial Narrow"/>
                <a:cs typeface="Arial Narrow"/>
              </a:rPr>
              <a:t>e</a:t>
            </a:r>
            <a:r>
              <a:rPr sz="1200" spc="-85" dirty="0">
                <a:solidFill>
                  <a:srgbClr val="A41F35"/>
                </a:solidFill>
                <a:latin typeface="Arial Narrow"/>
                <a:cs typeface="Arial Narrow"/>
              </a:rPr>
              <a:t>?</a:t>
            </a:r>
            <a:r>
              <a:rPr sz="1200" spc="100" dirty="0">
                <a:solidFill>
                  <a:srgbClr val="A41F35"/>
                </a:solidFill>
                <a:latin typeface="Arial Narrow"/>
                <a:cs typeface="Arial Narrow"/>
              </a:rPr>
              <a:t>”</a:t>
            </a:r>
            <a:endParaRPr sz="1200">
              <a:latin typeface="Arial Narrow"/>
              <a:cs typeface="Arial Narrow"/>
            </a:endParaRPr>
          </a:p>
        </p:txBody>
      </p:sp>
      <p:sp>
        <p:nvSpPr>
          <p:cNvPr id="27" name="object 27"/>
          <p:cNvSpPr/>
          <p:nvPr/>
        </p:nvSpPr>
        <p:spPr>
          <a:xfrm>
            <a:off x="2973323" y="4530854"/>
            <a:ext cx="3197860" cy="731520"/>
          </a:xfrm>
          <a:custGeom>
            <a:avLst/>
            <a:gdLst/>
            <a:ahLst/>
            <a:cxnLst/>
            <a:rect l="l" t="t" r="r" b="b"/>
            <a:pathLst>
              <a:path w="3197860" h="731520">
                <a:moveTo>
                  <a:pt x="3075432" y="0"/>
                </a:moveTo>
                <a:lnTo>
                  <a:pt x="113415" y="292"/>
                </a:lnTo>
                <a:lnTo>
                  <a:pt x="72124" y="10599"/>
                </a:lnTo>
                <a:lnTo>
                  <a:pt x="37798" y="33669"/>
                </a:lnTo>
                <a:lnTo>
                  <a:pt x="13144" y="66793"/>
                </a:lnTo>
                <a:lnTo>
                  <a:pt x="871" y="107265"/>
                </a:lnTo>
                <a:lnTo>
                  <a:pt x="0" y="121919"/>
                </a:lnTo>
                <a:lnTo>
                  <a:pt x="292" y="618104"/>
                </a:lnTo>
                <a:lnTo>
                  <a:pt x="10599" y="659395"/>
                </a:lnTo>
                <a:lnTo>
                  <a:pt x="33669" y="693721"/>
                </a:lnTo>
                <a:lnTo>
                  <a:pt x="66793" y="718375"/>
                </a:lnTo>
                <a:lnTo>
                  <a:pt x="107265" y="730648"/>
                </a:lnTo>
                <a:lnTo>
                  <a:pt x="121920" y="731519"/>
                </a:lnTo>
                <a:lnTo>
                  <a:pt x="3083936" y="731227"/>
                </a:lnTo>
                <a:lnTo>
                  <a:pt x="3125227" y="720920"/>
                </a:lnTo>
                <a:lnTo>
                  <a:pt x="3159553" y="697850"/>
                </a:lnTo>
                <a:lnTo>
                  <a:pt x="3184207" y="664726"/>
                </a:lnTo>
                <a:lnTo>
                  <a:pt x="3196480" y="624254"/>
                </a:lnTo>
                <a:lnTo>
                  <a:pt x="3197352" y="609599"/>
                </a:lnTo>
                <a:lnTo>
                  <a:pt x="3197059" y="113415"/>
                </a:lnTo>
                <a:lnTo>
                  <a:pt x="3186752" y="72124"/>
                </a:lnTo>
                <a:lnTo>
                  <a:pt x="3163682" y="37798"/>
                </a:lnTo>
                <a:lnTo>
                  <a:pt x="3130558" y="13144"/>
                </a:lnTo>
                <a:lnTo>
                  <a:pt x="3090086" y="871"/>
                </a:lnTo>
                <a:lnTo>
                  <a:pt x="3075432" y="0"/>
                </a:lnTo>
                <a:close/>
              </a:path>
            </a:pathLst>
          </a:custGeom>
          <a:solidFill>
            <a:srgbClr val="8BB9BF"/>
          </a:solidFill>
        </p:spPr>
        <p:txBody>
          <a:bodyPr wrap="square" lIns="0" tIns="0" rIns="0" bIns="0" rtlCol="0"/>
          <a:lstStyle/>
          <a:p>
            <a:endParaRPr/>
          </a:p>
        </p:txBody>
      </p:sp>
      <p:sp>
        <p:nvSpPr>
          <p:cNvPr id="28" name="object 28"/>
          <p:cNvSpPr txBox="1"/>
          <p:nvPr/>
        </p:nvSpPr>
        <p:spPr>
          <a:xfrm>
            <a:off x="3184525" y="4686880"/>
            <a:ext cx="2774950" cy="409575"/>
          </a:xfrm>
          <a:prstGeom prst="rect">
            <a:avLst/>
          </a:prstGeom>
        </p:spPr>
        <p:txBody>
          <a:bodyPr vert="horz" wrap="square" lIns="0" tIns="0" rIns="0" bIns="0" rtlCol="0">
            <a:spAutoFit/>
          </a:bodyPr>
          <a:lstStyle/>
          <a:p>
            <a:pPr algn="ctr">
              <a:lnSpc>
                <a:spcPct val="100000"/>
              </a:lnSpc>
            </a:pPr>
            <a:r>
              <a:rPr sz="1600" spc="70" dirty="0">
                <a:solidFill>
                  <a:srgbClr val="FFFFFF"/>
                </a:solidFill>
                <a:latin typeface="Calibri"/>
                <a:cs typeface="Calibri"/>
              </a:rPr>
              <a:t>K</a:t>
            </a:r>
            <a:r>
              <a:rPr sz="1600" spc="65" dirty="0">
                <a:solidFill>
                  <a:srgbClr val="FFFFFF"/>
                </a:solidFill>
                <a:latin typeface="Calibri"/>
                <a:cs typeface="Calibri"/>
              </a:rPr>
              <a:t>E</a:t>
            </a:r>
            <a:r>
              <a:rPr sz="1600" spc="-25" dirty="0">
                <a:solidFill>
                  <a:srgbClr val="FFFFFF"/>
                </a:solidFill>
                <a:latin typeface="Calibri"/>
                <a:cs typeface="Calibri"/>
              </a:rPr>
              <a:t>Y</a:t>
            </a:r>
            <a:r>
              <a:rPr sz="1600" spc="-45" dirty="0">
                <a:solidFill>
                  <a:srgbClr val="FFFFFF"/>
                </a:solidFill>
                <a:latin typeface="Calibri"/>
                <a:cs typeface="Calibri"/>
              </a:rPr>
              <a:t> </a:t>
            </a:r>
            <a:r>
              <a:rPr sz="1600" spc="90" dirty="0">
                <a:solidFill>
                  <a:srgbClr val="FFFFFF"/>
                </a:solidFill>
                <a:latin typeface="Calibri"/>
                <a:cs typeface="Calibri"/>
              </a:rPr>
              <a:t>P</a:t>
            </a:r>
            <a:r>
              <a:rPr sz="1600" spc="45" dirty="0">
                <a:solidFill>
                  <a:srgbClr val="FFFFFF"/>
                </a:solidFill>
                <a:latin typeface="Calibri"/>
                <a:cs typeface="Calibri"/>
              </a:rPr>
              <a:t>ER</a:t>
            </a:r>
            <a:r>
              <a:rPr sz="1600" spc="40" dirty="0">
                <a:solidFill>
                  <a:srgbClr val="FFFFFF"/>
                </a:solidFill>
                <a:latin typeface="Calibri"/>
                <a:cs typeface="Calibri"/>
              </a:rPr>
              <a:t>F</a:t>
            </a:r>
            <a:r>
              <a:rPr sz="1600" spc="-5" dirty="0">
                <a:solidFill>
                  <a:srgbClr val="FFFFFF"/>
                </a:solidFill>
                <a:latin typeface="Calibri"/>
                <a:cs typeface="Calibri"/>
              </a:rPr>
              <a:t>O</a:t>
            </a:r>
            <a:r>
              <a:rPr sz="1600" spc="45" dirty="0">
                <a:solidFill>
                  <a:srgbClr val="FFFFFF"/>
                </a:solidFill>
                <a:latin typeface="Calibri"/>
                <a:cs typeface="Calibri"/>
              </a:rPr>
              <a:t>R</a:t>
            </a:r>
            <a:r>
              <a:rPr sz="1600" spc="-220" dirty="0">
                <a:solidFill>
                  <a:srgbClr val="FFFFFF"/>
                </a:solidFill>
                <a:latin typeface="Calibri"/>
                <a:cs typeface="Calibri"/>
              </a:rPr>
              <a:t>M</a:t>
            </a:r>
            <a:r>
              <a:rPr sz="1600" spc="-70" dirty="0">
                <a:solidFill>
                  <a:srgbClr val="FFFFFF"/>
                </a:solidFill>
                <a:latin typeface="Calibri"/>
                <a:cs typeface="Calibri"/>
              </a:rPr>
              <a:t>A</a:t>
            </a:r>
            <a:r>
              <a:rPr sz="1600" spc="35" dirty="0">
                <a:solidFill>
                  <a:srgbClr val="FFFFFF"/>
                </a:solidFill>
                <a:latin typeface="Calibri"/>
                <a:cs typeface="Calibri"/>
              </a:rPr>
              <a:t>NCE</a:t>
            </a:r>
            <a:r>
              <a:rPr sz="1600" spc="-15" dirty="0">
                <a:solidFill>
                  <a:srgbClr val="FFFFFF"/>
                </a:solidFill>
                <a:latin typeface="Calibri"/>
                <a:cs typeface="Calibri"/>
              </a:rPr>
              <a:t> </a:t>
            </a:r>
            <a:r>
              <a:rPr sz="1600" dirty="0">
                <a:solidFill>
                  <a:srgbClr val="FFFFFF"/>
                </a:solidFill>
                <a:latin typeface="Calibri"/>
                <a:cs typeface="Calibri"/>
              </a:rPr>
              <a:t>INDIC</a:t>
            </a:r>
            <a:r>
              <a:rPr sz="1600" spc="-65" dirty="0">
                <a:solidFill>
                  <a:srgbClr val="FFFFFF"/>
                </a:solidFill>
                <a:latin typeface="Calibri"/>
                <a:cs typeface="Calibri"/>
              </a:rPr>
              <a:t>A</a:t>
            </a:r>
            <a:r>
              <a:rPr sz="1600" spc="30" dirty="0">
                <a:solidFill>
                  <a:srgbClr val="FFFFFF"/>
                </a:solidFill>
                <a:latin typeface="Calibri"/>
                <a:cs typeface="Calibri"/>
              </a:rPr>
              <a:t>T</a:t>
            </a:r>
            <a:r>
              <a:rPr sz="1600" spc="-5" dirty="0">
                <a:solidFill>
                  <a:srgbClr val="FFFFFF"/>
                </a:solidFill>
                <a:latin typeface="Calibri"/>
                <a:cs typeface="Calibri"/>
              </a:rPr>
              <a:t>O</a:t>
            </a:r>
            <a:r>
              <a:rPr sz="1600" spc="20" dirty="0">
                <a:solidFill>
                  <a:srgbClr val="FFFFFF"/>
                </a:solidFill>
                <a:latin typeface="Calibri"/>
                <a:cs typeface="Calibri"/>
              </a:rPr>
              <a:t>R</a:t>
            </a:r>
            <a:r>
              <a:rPr sz="1600" spc="114" dirty="0">
                <a:solidFill>
                  <a:srgbClr val="FFFFFF"/>
                </a:solidFill>
                <a:latin typeface="Calibri"/>
                <a:cs typeface="Calibri"/>
              </a:rPr>
              <a:t>S</a:t>
            </a:r>
            <a:endParaRPr sz="1600">
              <a:latin typeface="Calibri"/>
              <a:cs typeface="Calibri"/>
            </a:endParaRPr>
          </a:p>
          <a:p>
            <a:pPr algn="ctr">
              <a:lnSpc>
                <a:spcPct val="100000"/>
              </a:lnSpc>
              <a:spcBef>
                <a:spcPts val="25"/>
              </a:spcBef>
            </a:pPr>
            <a:r>
              <a:rPr sz="1200" spc="100" dirty="0">
                <a:solidFill>
                  <a:srgbClr val="A41F35"/>
                </a:solidFill>
                <a:latin typeface="Arial Narrow"/>
                <a:cs typeface="Arial Narrow"/>
              </a:rPr>
              <a:t>“</a:t>
            </a:r>
            <a:r>
              <a:rPr sz="1200" spc="45" dirty="0">
                <a:solidFill>
                  <a:srgbClr val="A41F35"/>
                </a:solidFill>
                <a:latin typeface="Arial Narrow"/>
                <a:cs typeface="Arial Narrow"/>
              </a:rPr>
              <a:t>H</a:t>
            </a:r>
            <a:r>
              <a:rPr sz="1200" spc="90" dirty="0">
                <a:solidFill>
                  <a:srgbClr val="A41F35"/>
                </a:solidFill>
                <a:latin typeface="Arial Narrow"/>
                <a:cs typeface="Arial Narrow"/>
              </a:rPr>
              <a:t>o</a:t>
            </a:r>
            <a:r>
              <a:rPr sz="1200" spc="110" dirty="0">
                <a:solidFill>
                  <a:srgbClr val="A41F35"/>
                </a:solidFill>
                <a:latin typeface="Arial Narrow"/>
                <a:cs typeface="Arial Narrow"/>
              </a:rPr>
              <a:t>w</a:t>
            </a:r>
            <a:r>
              <a:rPr sz="1200" spc="-40" dirty="0">
                <a:solidFill>
                  <a:srgbClr val="A41F35"/>
                </a:solidFill>
                <a:latin typeface="Arial Narrow"/>
                <a:cs typeface="Arial Narrow"/>
              </a:rPr>
              <a:t> </a:t>
            </a:r>
            <a:r>
              <a:rPr sz="1200" spc="130" dirty="0">
                <a:solidFill>
                  <a:srgbClr val="A41F35"/>
                </a:solidFill>
                <a:latin typeface="Arial Narrow"/>
                <a:cs typeface="Arial Narrow"/>
              </a:rPr>
              <a:t>w</a:t>
            </a:r>
            <a:r>
              <a:rPr sz="1200" spc="35" dirty="0">
                <a:solidFill>
                  <a:srgbClr val="A41F35"/>
                </a:solidFill>
                <a:latin typeface="Arial Narrow"/>
                <a:cs typeface="Arial Narrow"/>
              </a:rPr>
              <a:t>i</a:t>
            </a:r>
            <a:r>
              <a:rPr sz="1200" spc="65" dirty="0">
                <a:solidFill>
                  <a:srgbClr val="A41F35"/>
                </a:solidFill>
                <a:latin typeface="Arial Narrow"/>
                <a:cs typeface="Arial Narrow"/>
              </a:rPr>
              <a:t>ll</a:t>
            </a:r>
            <a:r>
              <a:rPr sz="1200" spc="-45" dirty="0">
                <a:solidFill>
                  <a:srgbClr val="A41F35"/>
                </a:solidFill>
                <a:latin typeface="Arial Narrow"/>
                <a:cs typeface="Arial Narrow"/>
              </a:rPr>
              <a:t> </a:t>
            </a:r>
            <a:r>
              <a:rPr sz="1200" spc="80" dirty="0">
                <a:solidFill>
                  <a:srgbClr val="A41F35"/>
                </a:solidFill>
                <a:latin typeface="Arial Narrow"/>
                <a:cs typeface="Arial Narrow"/>
              </a:rPr>
              <a:t>w</a:t>
            </a:r>
            <a:r>
              <a:rPr sz="1200" spc="60" dirty="0">
                <a:solidFill>
                  <a:srgbClr val="A41F35"/>
                </a:solidFill>
                <a:latin typeface="Arial Narrow"/>
                <a:cs typeface="Arial Narrow"/>
              </a:rPr>
              <a:t>e</a:t>
            </a:r>
            <a:r>
              <a:rPr sz="1200" spc="-50" dirty="0">
                <a:solidFill>
                  <a:srgbClr val="A41F35"/>
                </a:solidFill>
                <a:latin typeface="Arial Narrow"/>
                <a:cs typeface="Arial Narrow"/>
              </a:rPr>
              <a:t> </a:t>
            </a:r>
            <a:r>
              <a:rPr sz="1200" spc="140" dirty="0">
                <a:solidFill>
                  <a:srgbClr val="A41F35"/>
                </a:solidFill>
                <a:latin typeface="Arial Narrow"/>
                <a:cs typeface="Arial Narrow"/>
              </a:rPr>
              <a:t>m</a:t>
            </a:r>
            <a:r>
              <a:rPr sz="1200" spc="5" dirty="0">
                <a:solidFill>
                  <a:srgbClr val="A41F35"/>
                </a:solidFill>
                <a:latin typeface="Arial Narrow"/>
                <a:cs typeface="Arial Narrow"/>
              </a:rPr>
              <a:t>e</a:t>
            </a:r>
            <a:r>
              <a:rPr sz="1200" spc="45" dirty="0">
                <a:solidFill>
                  <a:srgbClr val="A41F35"/>
                </a:solidFill>
                <a:latin typeface="Arial Narrow"/>
                <a:cs typeface="Arial Narrow"/>
              </a:rPr>
              <a:t>a</a:t>
            </a:r>
            <a:r>
              <a:rPr sz="1200" spc="35" dirty="0">
                <a:solidFill>
                  <a:srgbClr val="A41F35"/>
                </a:solidFill>
                <a:latin typeface="Arial Narrow"/>
                <a:cs typeface="Arial Narrow"/>
              </a:rPr>
              <a:t>su</a:t>
            </a:r>
            <a:r>
              <a:rPr sz="1200" spc="40" dirty="0">
                <a:solidFill>
                  <a:srgbClr val="A41F35"/>
                </a:solidFill>
                <a:latin typeface="Arial Narrow"/>
                <a:cs typeface="Arial Narrow"/>
              </a:rPr>
              <a:t>r</a:t>
            </a:r>
            <a:r>
              <a:rPr sz="1200" spc="25" dirty="0">
                <a:solidFill>
                  <a:srgbClr val="A41F35"/>
                </a:solidFill>
                <a:latin typeface="Arial Narrow"/>
                <a:cs typeface="Arial Narrow"/>
              </a:rPr>
              <a:t>e</a:t>
            </a:r>
            <a:r>
              <a:rPr sz="1200" spc="-50" dirty="0">
                <a:solidFill>
                  <a:srgbClr val="A41F35"/>
                </a:solidFill>
                <a:latin typeface="Arial Narrow"/>
                <a:cs typeface="Arial Narrow"/>
              </a:rPr>
              <a:t> </a:t>
            </a:r>
            <a:r>
              <a:rPr sz="1200" spc="90" dirty="0">
                <a:solidFill>
                  <a:srgbClr val="A41F35"/>
                </a:solidFill>
                <a:latin typeface="Arial Narrow"/>
                <a:cs typeface="Arial Narrow"/>
              </a:rPr>
              <a:t>o</a:t>
            </a:r>
            <a:r>
              <a:rPr sz="1200" spc="70" dirty="0">
                <a:solidFill>
                  <a:srgbClr val="A41F35"/>
                </a:solidFill>
                <a:latin typeface="Arial Narrow"/>
                <a:cs typeface="Arial Narrow"/>
              </a:rPr>
              <a:t>ur</a:t>
            </a:r>
            <a:r>
              <a:rPr sz="1200" spc="-55" dirty="0">
                <a:solidFill>
                  <a:srgbClr val="A41F35"/>
                </a:solidFill>
                <a:latin typeface="Arial Narrow"/>
                <a:cs typeface="Arial Narrow"/>
              </a:rPr>
              <a:t> </a:t>
            </a:r>
            <a:r>
              <a:rPr sz="1200" spc="95" dirty="0">
                <a:solidFill>
                  <a:srgbClr val="A41F35"/>
                </a:solidFill>
                <a:latin typeface="Arial Narrow"/>
                <a:cs typeface="Arial Narrow"/>
              </a:rPr>
              <a:t>p</a:t>
            </a:r>
            <a:r>
              <a:rPr sz="1200" spc="20" dirty="0">
                <a:solidFill>
                  <a:srgbClr val="A41F35"/>
                </a:solidFill>
                <a:latin typeface="Arial Narrow"/>
                <a:cs typeface="Arial Narrow"/>
              </a:rPr>
              <a:t>e</a:t>
            </a:r>
            <a:r>
              <a:rPr sz="1200" spc="50" dirty="0">
                <a:solidFill>
                  <a:srgbClr val="A41F35"/>
                </a:solidFill>
                <a:latin typeface="Arial Narrow"/>
                <a:cs typeface="Arial Narrow"/>
              </a:rPr>
              <a:t>r</a:t>
            </a:r>
            <a:r>
              <a:rPr sz="1200" spc="20" dirty="0">
                <a:solidFill>
                  <a:srgbClr val="A41F35"/>
                </a:solidFill>
                <a:latin typeface="Arial Narrow"/>
                <a:cs typeface="Arial Narrow"/>
              </a:rPr>
              <a:t>f</a:t>
            </a:r>
            <a:r>
              <a:rPr sz="1200" spc="90" dirty="0">
                <a:solidFill>
                  <a:srgbClr val="A41F35"/>
                </a:solidFill>
                <a:latin typeface="Arial Narrow"/>
                <a:cs typeface="Arial Narrow"/>
              </a:rPr>
              <a:t>o</a:t>
            </a:r>
            <a:r>
              <a:rPr sz="1200" spc="50" dirty="0">
                <a:solidFill>
                  <a:srgbClr val="A41F35"/>
                </a:solidFill>
                <a:latin typeface="Arial Narrow"/>
                <a:cs typeface="Arial Narrow"/>
              </a:rPr>
              <a:t>r</a:t>
            </a:r>
            <a:r>
              <a:rPr sz="1200" spc="140" dirty="0">
                <a:solidFill>
                  <a:srgbClr val="A41F35"/>
                </a:solidFill>
                <a:latin typeface="Arial Narrow"/>
                <a:cs typeface="Arial Narrow"/>
              </a:rPr>
              <a:t>m</a:t>
            </a:r>
            <a:r>
              <a:rPr sz="1200" spc="45" dirty="0">
                <a:solidFill>
                  <a:srgbClr val="A41F35"/>
                </a:solidFill>
                <a:latin typeface="Arial Narrow"/>
                <a:cs typeface="Arial Narrow"/>
              </a:rPr>
              <a:t>a</a:t>
            </a:r>
            <a:r>
              <a:rPr sz="1200" spc="80" dirty="0">
                <a:solidFill>
                  <a:srgbClr val="A41F35"/>
                </a:solidFill>
                <a:latin typeface="Arial Narrow"/>
                <a:cs typeface="Arial Narrow"/>
              </a:rPr>
              <a:t>n</a:t>
            </a:r>
            <a:r>
              <a:rPr sz="1200" spc="15" dirty="0">
                <a:solidFill>
                  <a:srgbClr val="A41F35"/>
                </a:solidFill>
                <a:latin typeface="Arial Narrow"/>
                <a:cs typeface="Arial Narrow"/>
              </a:rPr>
              <a:t>c</a:t>
            </a:r>
            <a:r>
              <a:rPr sz="1200" spc="20" dirty="0">
                <a:solidFill>
                  <a:srgbClr val="A41F35"/>
                </a:solidFill>
                <a:latin typeface="Arial Narrow"/>
                <a:cs typeface="Arial Narrow"/>
              </a:rPr>
              <a:t>e</a:t>
            </a:r>
            <a:r>
              <a:rPr sz="1200" spc="-85" dirty="0">
                <a:solidFill>
                  <a:srgbClr val="A41F35"/>
                </a:solidFill>
                <a:latin typeface="Arial Narrow"/>
                <a:cs typeface="Arial Narrow"/>
              </a:rPr>
              <a:t>?</a:t>
            </a:r>
            <a:r>
              <a:rPr sz="1200" spc="100" dirty="0">
                <a:solidFill>
                  <a:srgbClr val="A41F35"/>
                </a:solidFill>
                <a:latin typeface="Arial Narrow"/>
                <a:cs typeface="Arial Narrow"/>
              </a:rPr>
              <a:t>”</a:t>
            </a:r>
            <a:endParaRPr sz="1200">
              <a:latin typeface="Arial Narrow"/>
              <a:cs typeface="Arial Narrow"/>
            </a:endParaRPr>
          </a:p>
        </p:txBody>
      </p:sp>
      <p:sp>
        <p:nvSpPr>
          <p:cNvPr id="29" name="object 29"/>
          <p:cNvSpPr/>
          <p:nvPr/>
        </p:nvSpPr>
        <p:spPr>
          <a:xfrm>
            <a:off x="2973323" y="5556506"/>
            <a:ext cx="3197860" cy="731520"/>
          </a:xfrm>
          <a:custGeom>
            <a:avLst/>
            <a:gdLst/>
            <a:ahLst/>
            <a:cxnLst/>
            <a:rect l="l" t="t" r="r" b="b"/>
            <a:pathLst>
              <a:path w="3197860" h="731520">
                <a:moveTo>
                  <a:pt x="3075432" y="0"/>
                </a:moveTo>
                <a:lnTo>
                  <a:pt x="113415" y="292"/>
                </a:lnTo>
                <a:lnTo>
                  <a:pt x="72124" y="10599"/>
                </a:lnTo>
                <a:lnTo>
                  <a:pt x="37798" y="33669"/>
                </a:lnTo>
                <a:lnTo>
                  <a:pt x="13144" y="66793"/>
                </a:lnTo>
                <a:lnTo>
                  <a:pt x="871" y="107265"/>
                </a:lnTo>
                <a:lnTo>
                  <a:pt x="0" y="121920"/>
                </a:lnTo>
                <a:lnTo>
                  <a:pt x="292" y="618104"/>
                </a:lnTo>
                <a:lnTo>
                  <a:pt x="10599" y="659395"/>
                </a:lnTo>
                <a:lnTo>
                  <a:pt x="33669" y="693721"/>
                </a:lnTo>
                <a:lnTo>
                  <a:pt x="66793" y="718375"/>
                </a:lnTo>
                <a:lnTo>
                  <a:pt x="107265" y="730648"/>
                </a:lnTo>
                <a:lnTo>
                  <a:pt x="121920" y="731520"/>
                </a:lnTo>
                <a:lnTo>
                  <a:pt x="3083936" y="731227"/>
                </a:lnTo>
                <a:lnTo>
                  <a:pt x="3125227" y="720920"/>
                </a:lnTo>
                <a:lnTo>
                  <a:pt x="3159553" y="697850"/>
                </a:lnTo>
                <a:lnTo>
                  <a:pt x="3184207" y="664726"/>
                </a:lnTo>
                <a:lnTo>
                  <a:pt x="3196480" y="624254"/>
                </a:lnTo>
                <a:lnTo>
                  <a:pt x="3197352" y="609600"/>
                </a:lnTo>
                <a:lnTo>
                  <a:pt x="3197059" y="113415"/>
                </a:lnTo>
                <a:lnTo>
                  <a:pt x="3186752" y="72124"/>
                </a:lnTo>
                <a:lnTo>
                  <a:pt x="3163682" y="37798"/>
                </a:lnTo>
                <a:lnTo>
                  <a:pt x="3130558" y="13144"/>
                </a:lnTo>
                <a:lnTo>
                  <a:pt x="3090086" y="871"/>
                </a:lnTo>
                <a:lnTo>
                  <a:pt x="3075432" y="0"/>
                </a:lnTo>
                <a:close/>
              </a:path>
            </a:pathLst>
          </a:custGeom>
          <a:solidFill>
            <a:srgbClr val="8BB9BF"/>
          </a:solidFill>
        </p:spPr>
        <p:txBody>
          <a:bodyPr wrap="square" lIns="0" tIns="0" rIns="0" bIns="0" rtlCol="0"/>
          <a:lstStyle/>
          <a:p>
            <a:endParaRPr/>
          </a:p>
        </p:txBody>
      </p:sp>
      <p:sp>
        <p:nvSpPr>
          <p:cNvPr id="30" name="object 30"/>
          <p:cNvSpPr txBox="1"/>
          <p:nvPr/>
        </p:nvSpPr>
        <p:spPr>
          <a:xfrm>
            <a:off x="3728592" y="5712405"/>
            <a:ext cx="1685925" cy="409575"/>
          </a:xfrm>
          <a:prstGeom prst="rect">
            <a:avLst/>
          </a:prstGeom>
        </p:spPr>
        <p:txBody>
          <a:bodyPr vert="horz" wrap="square" lIns="0" tIns="0" rIns="0" bIns="0" rtlCol="0">
            <a:spAutoFit/>
          </a:bodyPr>
          <a:lstStyle/>
          <a:p>
            <a:pPr algn="ctr">
              <a:lnSpc>
                <a:spcPct val="100000"/>
              </a:lnSpc>
            </a:pPr>
            <a:r>
              <a:rPr sz="1600" spc="45" dirty="0">
                <a:solidFill>
                  <a:srgbClr val="FFFFFF"/>
                </a:solidFill>
                <a:latin typeface="Calibri"/>
                <a:cs typeface="Calibri"/>
              </a:rPr>
              <a:t>R</a:t>
            </a:r>
            <a:r>
              <a:rPr sz="1600" spc="70" dirty="0">
                <a:solidFill>
                  <a:srgbClr val="FFFFFF"/>
                </a:solidFill>
                <a:latin typeface="Calibri"/>
                <a:cs typeface="Calibri"/>
              </a:rPr>
              <a:t>ISK</a:t>
            </a:r>
            <a:r>
              <a:rPr sz="1600" spc="-40" dirty="0">
                <a:solidFill>
                  <a:srgbClr val="FFFFFF"/>
                </a:solidFill>
                <a:latin typeface="Calibri"/>
                <a:cs typeface="Calibri"/>
              </a:rPr>
              <a:t> </a:t>
            </a:r>
            <a:r>
              <a:rPr sz="1600" spc="-220" dirty="0">
                <a:solidFill>
                  <a:srgbClr val="FFFFFF"/>
                </a:solidFill>
                <a:latin typeface="Calibri"/>
                <a:cs typeface="Calibri"/>
              </a:rPr>
              <a:t>M</a:t>
            </a:r>
            <a:r>
              <a:rPr sz="1600" spc="-70" dirty="0">
                <a:solidFill>
                  <a:srgbClr val="FFFFFF"/>
                </a:solidFill>
                <a:latin typeface="Calibri"/>
                <a:cs typeface="Calibri"/>
              </a:rPr>
              <a:t>A</a:t>
            </a:r>
            <a:r>
              <a:rPr sz="1600" spc="-45" dirty="0">
                <a:solidFill>
                  <a:srgbClr val="FFFFFF"/>
                </a:solidFill>
                <a:latin typeface="Calibri"/>
                <a:cs typeface="Calibri"/>
              </a:rPr>
              <a:t>N</a:t>
            </a:r>
            <a:r>
              <a:rPr sz="1600" spc="-60" dirty="0">
                <a:solidFill>
                  <a:srgbClr val="FFFFFF"/>
                </a:solidFill>
                <a:latin typeface="Calibri"/>
                <a:cs typeface="Calibri"/>
              </a:rPr>
              <a:t>A</a:t>
            </a:r>
            <a:r>
              <a:rPr sz="1600" spc="10" dirty="0">
                <a:solidFill>
                  <a:srgbClr val="FFFFFF"/>
                </a:solidFill>
                <a:latin typeface="Calibri"/>
                <a:cs typeface="Calibri"/>
              </a:rPr>
              <a:t>G</a:t>
            </a:r>
            <a:r>
              <a:rPr sz="1600" dirty="0">
                <a:solidFill>
                  <a:srgbClr val="FFFFFF"/>
                </a:solidFill>
                <a:latin typeface="Calibri"/>
                <a:cs typeface="Calibri"/>
              </a:rPr>
              <a:t>E</a:t>
            </a:r>
            <a:r>
              <a:rPr sz="1600" spc="-220" dirty="0">
                <a:solidFill>
                  <a:srgbClr val="FFFFFF"/>
                </a:solidFill>
                <a:latin typeface="Calibri"/>
                <a:cs typeface="Calibri"/>
              </a:rPr>
              <a:t>M</a:t>
            </a:r>
            <a:r>
              <a:rPr sz="1600" spc="45" dirty="0">
                <a:solidFill>
                  <a:srgbClr val="FFFFFF"/>
                </a:solidFill>
                <a:latin typeface="Calibri"/>
                <a:cs typeface="Calibri"/>
              </a:rPr>
              <a:t>E</a:t>
            </a:r>
            <a:r>
              <a:rPr sz="1600" spc="35" dirty="0">
                <a:solidFill>
                  <a:srgbClr val="FFFFFF"/>
                </a:solidFill>
                <a:latin typeface="Calibri"/>
                <a:cs typeface="Calibri"/>
              </a:rPr>
              <a:t>NT</a:t>
            </a:r>
            <a:endParaRPr sz="1600">
              <a:latin typeface="Calibri"/>
              <a:cs typeface="Calibri"/>
            </a:endParaRPr>
          </a:p>
          <a:p>
            <a:pPr algn="ctr">
              <a:lnSpc>
                <a:spcPct val="100000"/>
              </a:lnSpc>
              <a:spcBef>
                <a:spcPts val="25"/>
              </a:spcBef>
            </a:pPr>
            <a:r>
              <a:rPr sz="1200" spc="100" dirty="0">
                <a:solidFill>
                  <a:srgbClr val="A41F35"/>
                </a:solidFill>
                <a:latin typeface="Arial Narrow"/>
                <a:cs typeface="Arial Narrow"/>
              </a:rPr>
              <a:t>“</a:t>
            </a:r>
            <a:r>
              <a:rPr sz="1200" spc="-10" dirty="0">
                <a:solidFill>
                  <a:srgbClr val="A41F35"/>
                </a:solidFill>
                <a:latin typeface="Arial Narrow"/>
                <a:cs typeface="Arial Narrow"/>
              </a:rPr>
              <a:t>W</a:t>
            </a:r>
            <a:r>
              <a:rPr sz="1200" spc="80" dirty="0">
                <a:solidFill>
                  <a:srgbClr val="A41F35"/>
                </a:solidFill>
                <a:latin typeface="Arial Narrow"/>
                <a:cs typeface="Arial Narrow"/>
              </a:rPr>
              <a:t>h</a:t>
            </a:r>
            <a:r>
              <a:rPr sz="1200" spc="45" dirty="0">
                <a:solidFill>
                  <a:srgbClr val="A41F35"/>
                </a:solidFill>
                <a:latin typeface="Arial Narrow"/>
                <a:cs typeface="Arial Narrow"/>
              </a:rPr>
              <a:t>a</a:t>
            </a:r>
            <a:r>
              <a:rPr sz="1200" spc="95" dirty="0">
                <a:solidFill>
                  <a:srgbClr val="A41F35"/>
                </a:solidFill>
                <a:latin typeface="Arial Narrow"/>
                <a:cs typeface="Arial Narrow"/>
              </a:rPr>
              <a:t>t</a:t>
            </a:r>
            <a:r>
              <a:rPr sz="1200" spc="-25" dirty="0">
                <a:solidFill>
                  <a:srgbClr val="A41F35"/>
                </a:solidFill>
                <a:latin typeface="Arial Narrow"/>
                <a:cs typeface="Arial Narrow"/>
              </a:rPr>
              <a:t> </a:t>
            </a:r>
            <a:r>
              <a:rPr sz="1200" spc="25" dirty="0">
                <a:solidFill>
                  <a:srgbClr val="A41F35"/>
                </a:solidFill>
                <a:latin typeface="Arial Narrow"/>
                <a:cs typeface="Arial Narrow"/>
              </a:rPr>
              <a:t>c</a:t>
            </a:r>
            <a:r>
              <a:rPr sz="1200" spc="45" dirty="0">
                <a:solidFill>
                  <a:srgbClr val="A41F35"/>
                </a:solidFill>
                <a:latin typeface="Arial Narrow"/>
                <a:cs typeface="Arial Narrow"/>
              </a:rPr>
              <a:t>a</a:t>
            </a:r>
            <a:r>
              <a:rPr sz="1200" spc="85" dirty="0">
                <a:solidFill>
                  <a:srgbClr val="A41F35"/>
                </a:solidFill>
                <a:latin typeface="Arial Narrow"/>
                <a:cs typeface="Arial Narrow"/>
              </a:rPr>
              <a:t>n</a:t>
            </a:r>
            <a:r>
              <a:rPr sz="1200" spc="-50" dirty="0">
                <a:solidFill>
                  <a:srgbClr val="A41F35"/>
                </a:solidFill>
                <a:latin typeface="Arial Narrow"/>
                <a:cs typeface="Arial Narrow"/>
              </a:rPr>
              <a:t> </a:t>
            </a:r>
            <a:r>
              <a:rPr sz="1200" spc="20" dirty="0">
                <a:solidFill>
                  <a:srgbClr val="A41F35"/>
                </a:solidFill>
                <a:latin typeface="Arial Narrow"/>
                <a:cs typeface="Arial Narrow"/>
              </a:rPr>
              <a:t>g</a:t>
            </a:r>
            <a:r>
              <a:rPr sz="1200" spc="90" dirty="0">
                <a:solidFill>
                  <a:srgbClr val="A41F35"/>
                </a:solidFill>
                <a:latin typeface="Arial Narrow"/>
                <a:cs typeface="Arial Narrow"/>
              </a:rPr>
              <a:t>o</a:t>
            </a:r>
            <a:r>
              <a:rPr sz="1200" spc="-40" dirty="0">
                <a:solidFill>
                  <a:srgbClr val="A41F35"/>
                </a:solidFill>
                <a:latin typeface="Arial Narrow"/>
                <a:cs typeface="Arial Narrow"/>
              </a:rPr>
              <a:t> </a:t>
            </a:r>
            <a:r>
              <a:rPr sz="1200" spc="110" dirty="0">
                <a:solidFill>
                  <a:srgbClr val="A41F35"/>
                </a:solidFill>
                <a:latin typeface="Arial Narrow"/>
                <a:cs typeface="Arial Narrow"/>
              </a:rPr>
              <a:t>w</a:t>
            </a:r>
            <a:r>
              <a:rPr sz="1200" spc="40" dirty="0">
                <a:solidFill>
                  <a:srgbClr val="A41F35"/>
                </a:solidFill>
                <a:latin typeface="Arial Narrow"/>
                <a:cs typeface="Arial Narrow"/>
              </a:rPr>
              <a:t>r</a:t>
            </a:r>
            <a:r>
              <a:rPr sz="1200" spc="95" dirty="0">
                <a:solidFill>
                  <a:srgbClr val="A41F35"/>
                </a:solidFill>
                <a:latin typeface="Arial Narrow"/>
                <a:cs typeface="Arial Narrow"/>
              </a:rPr>
              <a:t>o</a:t>
            </a:r>
            <a:r>
              <a:rPr sz="1200" spc="55" dirty="0">
                <a:solidFill>
                  <a:srgbClr val="A41F35"/>
                </a:solidFill>
                <a:latin typeface="Arial Narrow"/>
                <a:cs typeface="Arial Narrow"/>
              </a:rPr>
              <a:t>n</a:t>
            </a:r>
            <a:r>
              <a:rPr sz="1200" spc="25" dirty="0">
                <a:solidFill>
                  <a:srgbClr val="A41F35"/>
                </a:solidFill>
                <a:latin typeface="Arial Narrow"/>
                <a:cs typeface="Arial Narrow"/>
              </a:rPr>
              <a:t>g</a:t>
            </a:r>
            <a:r>
              <a:rPr sz="1200" spc="-85" dirty="0">
                <a:solidFill>
                  <a:srgbClr val="A41F35"/>
                </a:solidFill>
                <a:latin typeface="Arial Narrow"/>
                <a:cs typeface="Arial Narrow"/>
              </a:rPr>
              <a:t>?</a:t>
            </a:r>
            <a:r>
              <a:rPr sz="1200" spc="100" dirty="0">
                <a:solidFill>
                  <a:srgbClr val="A41F35"/>
                </a:solidFill>
                <a:latin typeface="Arial Narrow"/>
                <a:cs typeface="Arial Narrow"/>
              </a:rPr>
              <a:t>”</a:t>
            </a:r>
            <a:endParaRPr sz="1200">
              <a:latin typeface="Arial Narrow"/>
              <a:cs typeface="Arial Narrow"/>
            </a:endParaRPr>
          </a:p>
        </p:txBody>
      </p:sp>
      <p:sp>
        <p:nvSpPr>
          <p:cNvPr id="31" name="object 31"/>
          <p:cNvSpPr/>
          <p:nvPr/>
        </p:nvSpPr>
        <p:spPr>
          <a:xfrm>
            <a:off x="4355591" y="3191255"/>
            <a:ext cx="432803" cy="361187"/>
          </a:xfrm>
          <a:prstGeom prst="rect">
            <a:avLst/>
          </a:prstGeom>
          <a:blipFill>
            <a:blip r:embed="rId3" cstate="print"/>
            <a:stretch>
              <a:fillRect/>
            </a:stretch>
          </a:blipFill>
        </p:spPr>
        <p:txBody>
          <a:bodyPr wrap="square" lIns="0" tIns="0" rIns="0" bIns="0" rtlCol="0"/>
          <a:lstStyle/>
          <a:p>
            <a:endParaRPr/>
          </a:p>
        </p:txBody>
      </p:sp>
      <p:sp>
        <p:nvSpPr>
          <p:cNvPr id="32" name="object 32"/>
          <p:cNvSpPr/>
          <p:nvPr/>
        </p:nvSpPr>
        <p:spPr>
          <a:xfrm>
            <a:off x="4398264" y="3214116"/>
            <a:ext cx="347980" cy="276225"/>
          </a:xfrm>
          <a:custGeom>
            <a:avLst/>
            <a:gdLst/>
            <a:ahLst/>
            <a:cxnLst/>
            <a:rect l="l" t="t" r="r" b="b"/>
            <a:pathLst>
              <a:path w="347979" h="276225">
                <a:moveTo>
                  <a:pt x="347472" y="137921"/>
                </a:moveTo>
                <a:lnTo>
                  <a:pt x="0" y="137921"/>
                </a:lnTo>
                <a:lnTo>
                  <a:pt x="173736" y="275843"/>
                </a:lnTo>
                <a:lnTo>
                  <a:pt x="347472" y="137921"/>
                </a:lnTo>
                <a:close/>
              </a:path>
              <a:path w="347979" h="276225">
                <a:moveTo>
                  <a:pt x="260604" y="0"/>
                </a:moveTo>
                <a:lnTo>
                  <a:pt x="86868" y="0"/>
                </a:lnTo>
                <a:lnTo>
                  <a:pt x="86868" y="137921"/>
                </a:lnTo>
                <a:lnTo>
                  <a:pt x="260604" y="137921"/>
                </a:lnTo>
                <a:lnTo>
                  <a:pt x="260604" y="0"/>
                </a:lnTo>
                <a:close/>
              </a:path>
            </a:pathLst>
          </a:custGeom>
          <a:solidFill>
            <a:srgbClr val="4B738F"/>
          </a:solidFill>
        </p:spPr>
        <p:txBody>
          <a:bodyPr wrap="square" lIns="0" tIns="0" rIns="0" bIns="0" rtlCol="0"/>
          <a:lstStyle/>
          <a:p>
            <a:endParaRPr/>
          </a:p>
        </p:txBody>
      </p:sp>
      <p:sp>
        <p:nvSpPr>
          <p:cNvPr id="33" name="object 33"/>
          <p:cNvSpPr/>
          <p:nvPr/>
        </p:nvSpPr>
        <p:spPr>
          <a:xfrm>
            <a:off x="4349496" y="4213872"/>
            <a:ext cx="429767" cy="359651"/>
          </a:xfrm>
          <a:prstGeom prst="rect">
            <a:avLst/>
          </a:prstGeom>
          <a:blipFill>
            <a:blip r:embed="rId4" cstate="print"/>
            <a:stretch>
              <a:fillRect/>
            </a:stretch>
          </a:blipFill>
        </p:spPr>
        <p:txBody>
          <a:bodyPr wrap="square" lIns="0" tIns="0" rIns="0" bIns="0" rtlCol="0"/>
          <a:lstStyle/>
          <a:p>
            <a:endParaRPr/>
          </a:p>
        </p:txBody>
      </p:sp>
      <p:sp>
        <p:nvSpPr>
          <p:cNvPr id="34" name="object 34"/>
          <p:cNvSpPr/>
          <p:nvPr/>
        </p:nvSpPr>
        <p:spPr>
          <a:xfrm>
            <a:off x="4392167" y="4236720"/>
            <a:ext cx="344805" cy="274320"/>
          </a:xfrm>
          <a:custGeom>
            <a:avLst/>
            <a:gdLst/>
            <a:ahLst/>
            <a:cxnLst/>
            <a:rect l="l" t="t" r="r" b="b"/>
            <a:pathLst>
              <a:path w="344804" h="274320">
                <a:moveTo>
                  <a:pt x="344424" y="137159"/>
                </a:moveTo>
                <a:lnTo>
                  <a:pt x="0" y="137159"/>
                </a:lnTo>
                <a:lnTo>
                  <a:pt x="172212" y="274319"/>
                </a:lnTo>
                <a:lnTo>
                  <a:pt x="344424" y="137159"/>
                </a:lnTo>
                <a:close/>
              </a:path>
              <a:path w="344804" h="274320">
                <a:moveTo>
                  <a:pt x="258318" y="0"/>
                </a:moveTo>
                <a:lnTo>
                  <a:pt x="86106" y="0"/>
                </a:lnTo>
                <a:lnTo>
                  <a:pt x="86106" y="137159"/>
                </a:lnTo>
                <a:lnTo>
                  <a:pt x="258318" y="137159"/>
                </a:lnTo>
                <a:lnTo>
                  <a:pt x="258318" y="0"/>
                </a:lnTo>
                <a:close/>
              </a:path>
            </a:pathLst>
          </a:custGeom>
          <a:solidFill>
            <a:srgbClr val="4B738F"/>
          </a:solidFill>
        </p:spPr>
        <p:txBody>
          <a:bodyPr wrap="square" lIns="0" tIns="0" rIns="0" bIns="0" rtlCol="0"/>
          <a:lstStyle/>
          <a:p>
            <a:endParaRPr/>
          </a:p>
        </p:txBody>
      </p:sp>
      <p:sp>
        <p:nvSpPr>
          <p:cNvPr id="35" name="object 35"/>
          <p:cNvSpPr/>
          <p:nvPr/>
        </p:nvSpPr>
        <p:spPr>
          <a:xfrm>
            <a:off x="4351019" y="5245607"/>
            <a:ext cx="429767" cy="358140"/>
          </a:xfrm>
          <a:prstGeom prst="rect">
            <a:avLst/>
          </a:prstGeom>
          <a:blipFill>
            <a:blip r:embed="rId5" cstate="print"/>
            <a:stretch>
              <a:fillRect/>
            </a:stretch>
          </a:blipFill>
        </p:spPr>
        <p:txBody>
          <a:bodyPr wrap="square" lIns="0" tIns="0" rIns="0" bIns="0" rtlCol="0"/>
          <a:lstStyle/>
          <a:p>
            <a:endParaRPr/>
          </a:p>
        </p:txBody>
      </p:sp>
      <p:sp>
        <p:nvSpPr>
          <p:cNvPr id="36" name="object 36"/>
          <p:cNvSpPr/>
          <p:nvPr/>
        </p:nvSpPr>
        <p:spPr>
          <a:xfrm>
            <a:off x="4393691" y="5268467"/>
            <a:ext cx="344805" cy="273050"/>
          </a:xfrm>
          <a:custGeom>
            <a:avLst/>
            <a:gdLst/>
            <a:ahLst/>
            <a:cxnLst/>
            <a:rect l="l" t="t" r="r" b="b"/>
            <a:pathLst>
              <a:path w="344804" h="273050">
                <a:moveTo>
                  <a:pt x="344424" y="136398"/>
                </a:moveTo>
                <a:lnTo>
                  <a:pt x="0" y="136398"/>
                </a:lnTo>
                <a:lnTo>
                  <a:pt x="172212" y="272796"/>
                </a:lnTo>
                <a:lnTo>
                  <a:pt x="344424" y="136398"/>
                </a:lnTo>
                <a:close/>
              </a:path>
              <a:path w="344804" h="273050">
                <a:moveTo>
                  <a:pt x="258318" y="0"/>
                </a:moveTo>
                <a:lnTo>
                  <a:pt x="86106" y="0"/>
                </a:lnTo>
                <a:lnTo>
                  <a:pt x="86106" y="136398"/>
                </a:lnTo>
                <a:lnTo>
                  <a:pt x="258318" y="136398"/>
                </a:lnTo>
                <a:lnTo>
                  <a:pt x="258318" y="0"/>
                </a:lnTo>
                <a:close/>
              </a:path>
            </a:pathLst>
          </a:custGeom>
          <a:solidFill>
            <a:srgbClr val="4B738F"/>
          </a:solidFill>
        </p:spPr>
        <p:txBody>
          <a:bodyPr wrap="square" lIns="0" tIns="0" rIns="0" bIns="0" rtlCol="0"/>
          <a:lstStyle/>
          <a:p>
            <a:endParaRPr/>
          </a:p>
        </p:txBody>
      </p:sp>
      <p:sp>
        <p:nvSpPr>
          <p:cNvPr id="37" name="TextBox 36"/>
          <p:cNvSpPr txBox="1"/>
          <p:nvPr/>
        </p:nvSpPr>
        <p:spPr>
          <a:xfrm>
            <a:off x="1007363" y="6274948"/>
            <a:ext cx="5163820" cy="276999"/>
          </a:xfrm>
          <a:prstGeom prst="rect">
            <a:avLst/>
          </a:prstGeom>
          <a:noFill/>
        </p:spPr>
        <p:txBody>
          <a:bodyPr wrap="square" rtlCol="0">
            <a:spAutoFit/>
          </a:bodyPr>
          <a:lstStyle/>
          <a:p>
            <a:r>
              <a:rPr lang="en-US" sz="1200" dirty="0" smtClean="0"/>
              <a:t>Source: </a:t>
            </a:r>
            <a:r>
              <a:rPr lang="en-US" sz="1200" dirty="0" err="1" smtClean="0"/>
              <a:t>Larcker</a:t>
            </a:r>
            <a:r>
              <a:rPr lang="en-US" sz="1200" dirty="0" smtClean="0"/>
              <a:t> and </a:t>
            </a:r>
            <a:r>
              <a:rPr lang="en-US" sz="1200" dirty="0" err="1" smtClean="0"/>
              <a:t>Tanyan</a:t>
            </a:r>
            <a:r>
              <a:rPr lang="en-US" sz="1200" dirty="0" smtClean="0"/>
              <a:t>, Stanford University</a:t>
            </a:r>
            <a:endParaRPr lang="en-US" sz="1200" dirty="0"/>
          </a:p>
        </p:txBody>
      </p:sp>
    </p:spTree>
    <p:extLst>
      <p:ext uri="{BB962C8B-B14F-4D97-AF65-F5344CB8AC3E}">
        <p14:creationId xmlns:p14="http://schemas.microsoft.com/office/powerpoint/2010/main" val="32015559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Board Risk Oversight Practices</a:t>
            </a:r>
            <a:endParaRPr lang="en-US" dirty="0"/>
          </a:p>
        </p:txBody>
      </p:sp>
      <p:pic>
        <p:nvPicPr>
          <p:cNvPr id="6" name="Content Placeholder 5"/>
          <p:cNvPicPr>
            <a:picLocks noGrp="1" noChangeAspect="1"/>
          </p:cNvPicPr>
          <p:nvPr>
            <p:ph idx="1"/>
          </p:nvPr>
        </p:nvPicPr>
        <p:blipFill>
          <a:blip r:embed="rId2"/>
          <a:stretch>
            <a:fillRect/>
          </a:stretch>
        </p:blipFill>
        <p:spPr>
          <a:xfrm>
            <a:off x="-457200" y="1520952"/>
            <a:ext cx="9890415" cy="4114800"/>
          </a:xfrm>
          <a:prstGeom prst="rect">
            <a:avLst/>
          </a:prstGeom>
        </p:spPr>
      </p:pic>
      <p:sp>
        <p:nvSpPr>
          <p:cNvPr id="4" name="Footer Placeholder 3"/>
          <p:cNvSpPr>
            <a:spLocks noGrp="1"/>
          </p:cNvSpPr>
          <p:nvPr>
            <p:ph type="ftr" sz="quarter" idx="3"/>
          </p:nvPr>
        </p:nvSpPr>
        <p:spPr/>
        <p:txBody>
          <a:bodyPr/>
          <a:lstStyle/>
          <a:p>
            <a:endParaRPr lang="en-US" dirty="0"/>
          </a:p>
        </p:txBody>
      </p:sp>
      <p:sp>
        <p:nvSpPr>
          <p:cNvPr id="5" name="Slide Number Placeholder 4"/>
          <p:cNvSpPr>
            <a:spLocks noGrp="1"/>
          </p:cNvSpPr>
          <p:nvPr>
            <p:ph type="sldNum" sz="quarter" idx="4"/>
          </p:nvPr>
        </p:nvSpPr>
        <p:spPr/>
        <p:txBody>
          <a:bodyPr/>
          <a:lstStyle/>
          <a:p>
            <a:pPr defTabSz="1149350">
              <a:tabLst/>
            </a:pPr>
            <a:fld id="{0499C290-51E0-41BB-9934-58A3D372F678}" type="slidenum">
              <a:rPr lang="en-US" smtClean="0"/>
              <a:pPr defTabSz="1149350">
                <a:tabLst/>
              </a:pPr>
              <a:t>20</a:t>
            </a:fld>
            <a:endParaRPr lang="en-US"/>
          </a:p>
        </p:txBody>
      </p:sp>
      <p:sp>
        <p:nvSpPr>
          <p:cNvPr id="3" name="TextBox 2"/>
          <p:cNvSpPr txBox="1"/>
          <p:nvPr/>
        </p:nvSpPr>
        <p:spPr>
          <a:xfrm>
            <a:off x="5943600" y="2362200"/>
            <a:ext cx="410690" cy="369332"/>
          </a:xfrm>
          <a:prstGeom prst="rect">
            <a:avLst/>
          </a:prstGeom>
          <a:noFill/>
        </p:spPr>
        <p:txBody>
          <a:bodyPr wrap="none" rtlCol="0">
            <a:spAutoFit/>
          </a:bodyPr>
          <a:lstStyle/>
          <a:p>
            <a:r>
              <a:rPr lang="en-US" dirty="0" smtClean="0">
                <a:solidFill>
                  <a:srgbClr val="FF0000"/>
                </a:solidFill>
                <a:sym typeface="Wingdings" panose="05000000000000000000" pitchFamily="2" charset="2"/>
              </a:rPr>
              <a:t></a:t>
            </a:r>
            <a:endParaRPr lang="en-US" dirty="0">
              <a:solidFill>
                <a:srgbClr val="FF0000"/>
              </a:solidFill>
            </a:endParaRPr>
          </a:p>
        </p:txBody>
      </p:sp>
      <p:sp>
        <p:nvSpPr>
          <p:cNvPr id="7" name="TextBox 6"/>
          <p:cNvSpPr txBox="1"/>
          <p:nvPr/>
        </p:nvSpPr>
        <p:spPr>
          <a:xfrm>
            <a:off x="5943600" y="3650060"/>
            <a:ext cx="410690" cy="369332"/>
          </a:xfrm>
          <a:prstGeom prst="rect">
            <a:avLst/>
          </a:prstGeom>
          <a:noFill/>
        </p:spPr>
        <p:txBody>
          <a:bodyPr wrap="none" rtlCol="0">
            <a:spAutoFit/>
          </a:bodyPr>
          <a:lstStyle/>
          <a:p>
            <a:r>
              <a:rPr lang="en-US" dirty="0" smtClean="0">
                <a:solidFill>
                  <a:srgbClr val="FF0000"/>
                </a:solidFill>
                <a:sym typeface="Wingdings" panose="05000000000000000000" pitchFamily="2" charset="2"/>
              </a:rPr>
              <a:t></a:t>
            </a:r>
            <a:endParaRPr lang="en-US" dirty="0">
              <a:solidFill>
                <a:srgbClr val="FF0000"/>
              </a:solidFill>
            </a:endParaRPr>
          </a:p>
        </p:txBody>
      </p:sp>
      <p:sp>
        <p:nvSpPr>
          <p:cNvPr id="8" name="TextBox 7"/>
          <p:cNvSpPr txBox="1"/>
          <p:nvPr/>
        </p:nvSpPr>
        <p:spPr>
          <a:xfrm>
            <a:off x="5943600" y="5105400"/>
            <a:ext cx="410690" cy="369332"/>
          </a:xfrm>
          <a:prstGeom prst="rect">
            <a:avLst/>
          </a:prstGeom>
          <a:noFill/>
        </p:spPr>
        <p:txBody>
          <a:bodyPr wrap="none" rtlCol="0">
            <a:spAutoFit/>
          </a:bodyPr>
          <a:lstStyle/>
          <a:p>
            <a:r>
              <a:rPr lang="en-US" dirty="0" smtClean="0">
                <a:solidFill>
                  <a:srgbClr val="FF0000"/>
                </a:solidFill>
                <a:sym typeface="Wingdings" panose="05000000000000000000" pitchFamily="2" charset="2"/>
              </a:rPr>
              <a:t></a:t>
            </a:r>
            <a:endParaRPr lang="en-US" dirty="0">
              <a:solidFill>
                <a:srgbClr val="FF0000"/>
              </a:solidFill>
            </a:endParaRPr>
          </a:p>
        </p:txBody>
      </p:sp>
      <p:sp>
        <p:nvSpPr>
          <p:cNvPr id="9" name="TextBox 8"/>
          <p:cNvSpPr txBox="1"/>
          <p:nvPr/>
        </p:nvSpPr>
        <p:spPr>
          <a:xfrm>
            <a:off x="533400" y="6096000"/>
            <a:ext cx="2431884" cy="646331"/>
          </a:xfrm>
          <a:prstGeom prst="rect">
            <a:avLst/>
          </a:prstGeom>
          <a:noFill/>
        </p:spPr>
        <p:txBody>
          <a:bodyPr wrap="none" rtlCol="0">
            <a:spAutoFit/>
          </a:bodyPr>
          <a:lstStyle/>
          <a:p>
            <a:r>
              <a:rPr lang="en-US" dirty="0"/>
              <a:t>Source: Aon RMI Survey</a:t>
            </a:r>
          </a:p>
          <a:p>
            <a:endParaRPr lang="en-US" dirty="0"/>
          </a:p>
        </p:txBody>
      </p:sp>
    </p:spTree>
    <p:extLst>
      <p:ext uri="{BB962C8B-B14F-4D97-AF65-F5344CB8AC3E}">
        <p14:creationId xmlns:p14="http://schemas.microsoft.com/office/powerpoint/2010/main" val="15321996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Conceptual Model for Potential Disclosures</a:t>
            </a:r>
            <a:endParaRPr lang="en-US" dirty="0"/>
          </a:p>
        </p:txBody>
      </p:sp>
      <p:sp>
        <p:nvSpPr>
          <p:cNvPr id="4" name="Slide Number Placeholder 3"/>
          <p:cNvSpPr>
            <a:spLocks noGrp="1"/>
          </p:cNvSpPr>
          <p:nvPr>
            <p:ph type="sldNum" sz="quarter" idx="4294967295"/>
          </p:nvPr>
        </p:nvSpPr>
        <p:spPr>
          <a:xfrm>
            <a:off x="6983413" y="6408738"/>
            <a:ext cx="2016125" cy="358775"/>
          </a:xfrm>
          <a:prstGeom prst="rect">
            <a:avLst/>
          </a:prstGeom>
        </p:spPr>
        <p:txBody>
          <a:bodyPr/>
          <a:lstStyle/>
          <a:p>
            <a:fld id="{1FBB0920-1977-40C8-B2D1-4B3DA08447A3}" type="slidenum">
              <a:rPr lang="en-US" altLang="en-US" smtClean="0"/>
              <a:pPr/>
              <a:t>21</a:t>
            </a:fld>
            <a:endParaRPr lang="en-US" altLang="en-US"/>
          </a:p>
        </p:txBody>
      </p:sp>
      <p:sp>
        <p:nvSpPr>
          <p:cNvPr id="12" name="Content Placeholder 2"/>
          <p:cNvSpPr>
            <a:spLocks noGrp="1"/>
          </p:cNvSpPr>
          <p:nvPr>
            <p:ph idx="1"/>
          </p:nvPr>
        </p:nvSpPr>
        <p:spPr>
          <a:xfrm>
            <a:off x="755576" y="1229176"/>
            <a:ext cx="8136904" cy="4608000"/>
          </a:xfrm>
        </p:spPr>
        <p:txBody>
          <a:bodyPr/>
          <a:lstStyle/>
          <a:p>
            <a:pPr marL="0" indent="0">
              <a:buNone/>
            </a:pPr>
            <a:r>
              <a:rPr lang="en-US" sz="2000" dirty="0" smtClean="0"/>
              <a:t>Board effectiveness is a function of the </a:t>
            </a:r>
            <a:r>
              <a:rPr lang="en-US" sz="2000" i="1" dirty="0" smtClean="0"/>
              <a:t>process</a:t>
            </a:r>
            <a:r>
              <a:rPr lang="en-US" sz="2000" dirty="0" smtClean="0"/>
              <a:t> the Board follows when carrying out its monitoring and advising roles.</a:t>
            </a:r>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smtClean="0"/>
          </a:p>
        </p:txBody>
      </p:sp>
      <p:grpSp>
        <p:nvGrpSpPr>
          <p:cNvPr id="2050" name="Group 2"/>
          <p:cNvGrpSpPr>
            <a:grpSpLocks/>
          </p:cNvGrpSpPr>
          <p:nvPr/>
        </p:nvGrpSpPr>
        <p:grpSpPr bwMode="auto">
          <a:xfrm>
            <a:off x="685800" y="2135107"/>
            <a:ext cx="8325812" cy="1512168"/>
            <a:chOff x="486" y="2804"/>
            <a:chExt cx="15091" cy="2715"/>
          </a:xfrm>
        </p:grpSpPr>
        <p:sp>
          <p:nvSpPr>
            <p:cNvPr id="2051" name="Rounded Rectangle 2"/>
            <p:cNvSpPr>
              <a:spLocks noChangeArrowheads="1"/>
            </p:cNvSpPr>
            <p:nvPr/>
          </p:nvSpPr>
          <p:spPr bwMode="auto">
            <a:xfrm>
              <a:off x="4493" y="2809"/>
              <a:ext cx="3339" cy="2661"/>
            </a:xfrm>
            <a:prstGeom prst="roundRect">
              <a:avLst>
                <a:gd name="adj" fmla="val 16667"/>
              </a:avLst>
            </a:prstGeom>
            <a:solidFill>
              <a:srgbClr val="FFFFFF"/>
            </a:solidFill>
            <a:ln w="25400">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800" b="0" i="0" u="none" strike="noStrike" cap="none" normalizeH="0" baseline="0" dirty="0" smtClean="0">
                  <a:ln>
                    <a:noFill/>
                  </a:ln>
                  <a:solidFill>
                    <a:schemeClr val="tx1"/>
                  </a:solidFill>
                  <a:effectLst/>
                  <a:latin typeface="Arial"/>
                  <a:cs typeface="Arial"/>
                </a:rPr>
                <a:t>Board Risk Oversight Involvement</a:t>
              </a:r>
            </a:p>
          </p:txBody>
        </p:sp>
        <p:sp>
          <p:nvSpPr>
            <p:cNvPr id="2052" name="Rounded Rectangle 3"/>
            <p:cNvSpPr>
              <a:spLocks noChangeArrowheads="1"/>
            </p:cNvSpPr>
            <p:nvPr/>
          </p:nvSpPr>
          <p:spPr bwMode="auto">
            <a:xfrm>
              <a:off x="8405" y="2817"/>
              <a:ext cx="3339" cy="2661"/>
            </a:xfrm>
            <a:prstGeom prst="roundRect">
              <a:avLst>
                <a:gd name="adj" fmla="val 16667"/>
              </a:avLst>
            </a:prstGeom>
            <a:solidFill>
              <a:srgbClr val="FFFFFF"/>
            </a:solidFill>
            <a:ln w="25400">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800" b="0" i="0" u="none" strike="noStrike" cap="none" normalizeH="0" baseline="0" dirty="0" smtClean="0">
                  <a:ln>
                    <a:noFill/>
                  </a:ln>
                  <a:solidFill>
                    <a:schemeClr val="tx1"/>
                  </a:solidFill>
                  <a:effectLst/>
                  <a:latin typeface="Arial"/>
                  <a:cs typeface="Arial"/>
                </a:rPr>
                <a:t>Risk </a:t>
              </a:r>
              <a:r>
                <a:rPr kumimoji="0" lang="en-US" sz="1800" b="0" i="0" u="none" strike="noStrike" cap="none" normalizeH="0" baseline="0" dirty="0" smtClean="0">
                  <a:ln>
                    <a:noFill/>
                  </a:ln>
                  <a:solidFill>
                    <a:schemeClr val="tx1"/>
                  </a:solidFill>
                  <a:effectLst/>
                  <a:latin typeface="Arial"/>
                  <a:cs typeface="Arial"/>
                </a:rPr>
                <a:t>Management Processes</a:t>
              </a:r>
              <a:endParaRPr kumimoji="0" lang="en-US" sz="2800" b="0" i="0" u="none" strike="noStrike" cap="none" normalizeH="0" baseline="0" dirty="0" smtClean="0">
                <a:ln>
                  <a:noFill/>
                </a:ln>
                <a:solidFill>
                  <a:schemeClr val="tx1"/>
                </a:solidFill>
                <a:effectLst/>
                <a:latin typeface="Arial"/>
                <a:cs typeface="Arial"/>
              </a:endParaRPr>
            </a:p>
          </p:txBody>
        </p:sp>
        <p:sp>
          <p:nvSpPr>
            <p:cNvPr id="2053" name="Rounded Rectangle 4"/>
            <p:cNvSpPr>
              <a:spLocks noChangeArrowheads="1"/>
            </p:cNvSpPr>
            <p:nvPr/>
          </p:nvSpPr>
          <p:spPr bwMode="auto">
            <a:xfrm>
              <a:off x="12238" y="2804"/>
              <a:ext cx="3339" cy="2661"/>
            </a:xfrm>
            <a:prstGeom prst="roundRect">
              <a:avLst>
                <a:gd name="adj" fmla="val 16667"/>
              </a:avLst>
            </a:prstGeom>
            <a:solidFill>
              <a:srgbClr val="FFFFFF"/>
            </a:solidFill>
            <a:ln w="25400">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800" b="0" i="0" u="none" strike="noStrike" cap="none" normalizeH="0" baseline="0" dirty="0" smtClean="0">
                  <a:ln>
                    <a:noFill/>
                  </a:ln>
                  <a:solidFill>
                    <a:schemeClr val="tx1"/>
                  </a:solidFill>
                  <a:effectLst/>
                  <a:latin typeface="Arial"/>
                  <a:cs typeface="Arial"/>
                </a:rPr>
                <a:t>Risks and  Risk-Taking</a:t>
              </a:r>
            </a:p>
            <a:p>
              <a:pPr marL="0" marR="0" lvl="0" indent="0" algn="ctr" defTabSz="914400" rtl="0" eaLnBrk="1" fontAlgn="base" latinLnBrk="0" hangingPunct="1">
                <a:lnSpc>
                  <a:spcPct val="100000"/>
                </a:lnSpc>
                <a:spcBef>
                  <a:spcPct val="0"/>
                </a:spcBef>
                <a:spcAft>
                  <a:spcPts val="1000"/>
                </a:spcAft>
                <a:buClrTx/>
                <a:buSzTx/>
                <a:buFontTx/>
                <a:buNone/>
                <a:tabLst/>
              </a:pPr>
              <a:r>
                <a:rPr lang="en-US" dirty="0" smtClean="0">
                  <a:latin typeface="Arial"/>
                  <a:cs typeface="Arial"/>
                </a:rPr>
                <a:t>(Risk Types)</a:t>
              </a:r>
              <a:endParaRPr kumimoji="0" lang="en-US" sz="2800" b="0" i="0" u="none" strike="noStrike" cap="none" normalizeH="0" baseline="0" dirty="0" smtClean="0">
                <a:ln>
                  <a:noFill/>
                </a:ln>
                <a:solidFill>
                  <a:schemeClr val="tx1"/>
                </a:solidFill>
                <a:effectLst/>
                <a:latin typeface="Arial"/>
                <a:cs typeface="Arial"/>
              </a:endParaRPr>
            </a:p>
          </p:txBody>
        </p:sp>
        <p:cxnSp>
          <p:nvCxnSpPr>
            <p:cNvPr id="2054" name="Straight Arrow Connector 5"/>
            <p:cNvCxnSpPr>
              <a:cxnSpLocks noChangeShapeType="1"/>
            </p:cNvCxnSpPr>
            <p:nvPr/>
          </p:nvCxnSpPr>
          <p:spPr bwMode="auto">
            <a:xfrm>
              <a:off x="3951" y="4173"/>
              <a:ext cx="540" cy="0"/>
            </a:xfrm>
            <a:prstGeom prst="straightConnector1">
              <a:avLst/>
            </a:prstGeom>
            <a:noFill/>
            <a:ln w="25400">
              <a:solidFill>
                <a:srgbClr val="000000"/>
              </a:solidFill>
              <a:round/>
              <a:headEnd/>
              <a:tailEnd type="arrow" w="med" len="med"/>
            </a:ln>
          </p:spPr>
        </p:cxnSp>
        <p:cxnSp>
          <p:nvCxnSpPr>
            <p:cNvPr id="2055" name="Straight Arrow Connector 7"/>
            <p:cNvCxnSpPr>
              <a:cxnSpLocks noChangeShapeType="1"/>
            </p:cNvCxnSpPr>
            <p:nvPr/>
          </p:nvCxnSpPr>
          <p:spPr bwMode="auto">
            <a:xfrm>
              <a:off x="11722" y="4173"/>
              <a:ext cx="540" cy="0"/>
            </a:xfrm>
            <a:prstGeom prst="straightConnector1">
              <a:avLst/>
            </a:prstGeom>
            <a:noFill/>
            <a:ln w="25400">
              <a:solidFill>
                <a:srgbClr val="000000"/>
              </a:solidFill>
              <a:round/>
              <a:headEnd/>
              <a:tailEnd type="arrow" w="med" len="med"/>
            </a:ln>
          </p:spPr>
        </p:cxnSp>
        <p:cxnSp>
          <p:nvCxnSpPr>
            <p:cNvPr id="2056" name="Straight Arrow Connector 8"/>
            <p:cNvCxnSpPr>
              <a:cxnSpLocks noChangeShapeType="1"/>
            </p:cNvCxnSpPr>
            <p:nvPr/>
          </p:nvCxnSpPr>
          <p:spPr bwMode="auto">
            <a:xfrm>
              <a:off x="7860" y="4233"/>
              <a:ext cx="540" cy="0"/>
            </a:xfrm>
            <a:prstGeom prst="straightConnector1">
              <a:avLst/>
            </a:prstGeom>
            <a:noFill/>
            <a:ln w="25400">
              <a:solidFill>
                <a:srgbClr val="000000"/>
              </a:solidFill>
              <a:round/>
              <a:headEnd/>
              <a:tailEnd type="arrow" w="med" len="med"/>
            </a:ln>
          </p:spPr>
        </p:cxnSp>
        <p:sp>
          <p:nvSpPr>
            <p:cNvPr id="2057" name="Rounded Rectangle 2"/>
            <p:cNvSpPr>
              <a:spLocks noChangeArrowheads="1"/>
            </p:cNvSpPr>
            <p:nvPr/>
          </p:nvSpPr>
          <p:spPr bwMode="auto">
            <a:xfrm>
              <a:off x="486" y="2858"/>
              <a:ext cx="3465" cy="2661"/>
            </a:xfrm>
            <a:prstGeom prst="roundRect">
              <a:avLst>
                <a:gd name="adj" fmla="val 16667"/>
              </a:avLst>
            </a:prstGeom>
            <a:solidFill>
              <a:srgbClr val="FFFFFF"/>
            </a:solidFill>
            <a:ln w="25400">
              <a:solidFill>
                <a:srgbClr val="000000"/>
              </a:solidFill>
              <a:round/>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800" b="0" i="0" u="none" strike="noStrike" cap="none" normalizeH="0" baseline="0" dirty="0" smtClean="0">
                  <a:ln>
                    <a:noFill/>
                  </a:ln>
                  <a:solidFill>
                    <a:schemeClr val="tx1"/>
                  </a:solidFill>
                  <a:effectLst/>
                  <a:latin typeface="Arial"/>
                  <a:cs typeface="Arial"/>
                </a:rPr>
                <a:t>Board Risk Oversight Responsibility</a:t>
              </a:r>
            </a:p>
          </p:txBody>
        </p:sp>
      </p:grpSp>
      <p:grpSp>
        <p:nvGrpSpPr>
          <p:cNvPr id="9" name="Gruppierung 8"/>
          <p:cNvGrpSpPr/>
          <p:nvPr/>
        </p:nvGrpSpPr>
        <p:grpSpPr>
          <a:xfrm>
            <a:off x="627652" y="3821574"/>
            <a:ext cx="2664296" cy="1837368"/>
            <a:chOff x="611560" y="3861048"/>
            <a:chExt cx="2664296" cy="1837368"/>
          </a:xfrm>
        </p:grpSpPr>
        <p:sp>
          <p:nvSpPr>
            <p:cNvPr id="3" name="Textfeld 2"/>
            <p:cNvSpPr txBox="1"/>
            <p:nvPr/>
          </p:nvSpPr>
          <p:spPr>
            <a:xfrm>
              <a:off x="611560" y="4221088"/>
              <a:ext cx="2664296" cy="1477328"/>
            </a:xfrm>
            <a:prstGeom prst="rect">
              <a:avLst/>
            </a:prstGeom>
            <a:noFill/>
          </p:spPr>
          <p:txBody>
            <a:bodyPr wrap="square" rtlCol="0">
              <a:spAutoFit/>
            </a:bodyPr>
            <a:lstStyle/>
            <a:p>
              <a:r>
                <a:rPr lang="en-US" sz="1800" dirty="0" smtClean="0"/>
                <a:t>No formal assignment</a:t>
              </a:r>
            </a:p>
            <a:p>
              <a:r>
                <a:rPr lang="en-US" sz="1800" dirty="0" smtClean="0"/>
                <a:t>Committee only</a:t>
              </a:r>
            </a:p>
            <a:p>
              <a:r>
                <a:rPr lang="en-US" sz="1800" dirty="0" smtClean="0"/>
                <a:t>Board only</a:t>
              </a:r>
            </a:p>
            <a:p>
              <a:r>
                <a:rPr lang="en-US" sz="1800" dirty="0" smtClean="0"/>
                <a:t>Board &amp; committee</a:t>
              </a:r>
            </a:p>
            <a:p>
              <a:endParaRPr lang="en-US" sz="1800" dirty="0" smtClean="0"/>
            </a:p>
          </p:txBody>
        </p:sp>
        <p:cxnSp>
          <p:nvCxnSpPr>
            <p:cNvPr id="14" name="Straight Arrow Connector 5"/>
            <p:cNvCxnSpPr>
              <a:cxnSpLocks noChangeShapeType="1"/>
            </p:cNvCxnSpPr>
            <p:nvPr/>
          </p:nvCxnSpPr>
          <p:spPr bwMode="auto">
            <a:xfrm>
              <a:off x="1619672" y="3861048"/>
              <a:ext cx="9890" cy="401626"/>
            </a:xfrm>
            <a:prstGeom prst="straightConnector1">
              <a:avLst/>
            </a:prstGeom>
            <a:noFill/>
            <a:ln w="25400">
              <a:solidFill>
                <a:srgbClr val="000000"/>
              </a:solidFill>
              <a:round/>
              <a:headEnd/>
              <a:tailEnd type="arrow" w="med" len="med"/>
            </a:ln>
          </p:spPr>
        </p:cxnSp>
      </p:grpSp>
      <p:grpSp>
        <p:nvGrpSpPr>
          <p:cNvPr id="24" name="Gruppierung 23"/>
          <p:cNvGrpSpPr/>
          <p:nvPr/>
        </p:nvGrpSpPr>
        <p:grpSpPr>
          <a:xfrm>
            <a:off x="3018883" y="3821574"/>
            <a:ext cx="4464496" cy="1560369"/>
            <a:chOff x="611560" y="3861048"/>
            <a:chExt cx="2664296" cy="1560369"/>
          </a:xfrm>
        </p:grpSpPr>
        <p:sp>
          <p:nvSpPr>
            <p:cNvPr id="25" name="Textfeld 24"/>
            <p:cNvSpPr txBox="1"/>
            <p:nvPr/>
          </p:nvSpPr>
          <p:spPr>
            <a:xfrm>
              <a:off x="611560" y="4221088"/>
              <a:ext cx="2664296" cy="1200329"/>
            </a:xfrm>
            <a:prstGeom prst="rect">
              <a:avLst/>
            </a:prstGeom>
            <a:noFill/>
          </p:spPr>
          <p:txBody>
            <a:bodyPr wrap="square" rtlCol="0">
              <a:spAutoFit/>
            </a:bodyPr>
            <a:lstStyle/>
            <a:p>
              <a:r>
                <a:rPr lang="en-US" sz="1800" dirty="0" smtClean="0"/>
                <a:t>Board understanding</a:t>
              </a:r>
            </a:p>
            <a:p>
              <a:r>
                <a:rPr lang="en-US" sz="1800" dirty="0" smtClean="0"/>
                <a:t>Board reporting</a:t>
              </a:r>
            </a:p>
            <a:p>
              <a:r>
                <a:rPr lang="en-US" sz="1800" dirty="0" smtClean="0"/>
                <a:t>Board &amp; management alignment</a:t>
              </a:r>
            </a:p>
            <a:p>
              <a:r>
                <a:rPr lang="en-US" sz="1800" dirty="0" smtClean="0"/>
                <a:t>Board &amp; risk manager </a:t>
              </a:r>
              <a:r>
                <a:rPr lang="en-US" sz="1800" dirty="0"/>
                <a:t>c</a:t>
              </a:r>
              <a:r>
                <a:rPr lang="en-US" sz="1800" dirty="0" smtClean="0"/>
                <a:t>ommunication</a:t>
              </a:r>
              <a:endParaRPr lang="en-US" sz="1800" dirty="0"/>
            </a:p>
          </p:txBody>
        </p:sp>
        <p:cxnSp>
          <p:nvCxnSpPr>
            <p:cNvPr id="26" name="Straight Arrow Connector 5"/>
            <p:cNvCxnSpPr>
              <a:cxnSpLocks noChangeShapeType="1"/>
            </p:cNvCxnSpPr>
            <p:nvPr/>
          </p:nvCxnSpPr>
          <p:spPr bwMode="auto">
            <a:xfrm>
              <a:off x="1127230" y="3861048"/>
              <a:ext cx="9890" cy="401626"/>
            </a:xfrm>
            <a:prstGeom prst="straightConnector1">
              <a:avLst/>
            </a:prstGeom>
            <a:noFill/>
            <a:ln w="25400">
              <a:solidFill>
                <a:srgbClr val="000000"/>
              </a:solidFill>
              <a:round/>
              <a:headEnd/>
              <a:tailEnd type="arrow" w="med" len="med"/>
            </a:ln>
          </p:spPr>
        </p:cxnSp>
      </p:grpSp>
      <p:sp>
        <p:nvSpPr>
          <p:cNvPr id="28" name="Content Placeholder 2"/>
          <p:cNvSpPr txBox="1">
            <a:spLocks/>
          </p:cNvSpPr>
          <p:nvPr/>
        </p:nvSpPr>
        <p:spPr bwMode="auto">
          <a:xfrm>
            <a:off x="755576" y="3723205"/>
            <a:ext cx="8136904" cy="43204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Wingdings" panose="05000000000000000000" pitchFamily="2" charset="2"/>
              <a:buChar char="§"/>
              <a:defRPr sz="2400">
                <a:solidFill>
                  <a:schemeClr val="tx1"/>
                </a:solidFill>
                <a:latin typeface="+mn-lt"/>
                <a:ea typeface="+mn-ea"/>
                <a:cs typeface="+mn-cs"/>
              </a:defRPr>
            </a:lvl1pPr>
            <a:lvl2pPr marL="693738" indent="-236538" algn="l" rtl="0" eaLnBrk="0" fontAlgn="base" hangingPunct="0">
              <a:spcBef>
                <a:spcPct val="20000"/>
              </a:spcBef>
              <a:spcAft>
                <a:spcPct val="0"/>
              </a:spcAft>
              <a:buFont typeface="Wingdings" panose="05000000000000000000" pitchFamily="2" charset="2"/>
              <a:buChar char="§"/>
              <a:defRPr sz="2200">
                <a:solidFill>
                  <a:schemeClr val="tx1"/>
                </a:solidFill>
                <a:latin typeface="+mn-lt"/>
              </a:defRPr>
            </a:lvl2pPr>
            <a:lvl3pPr marL="1079500" indent="-206375" algn="l" rtl="0" eaLnBrk="0" fontAlgn="base" hangingPunct="0">
              <a:spcBef>
                <a:spcPct val="20000"/>
              </a:spcBef>
              <a:spcAft>
                <a:spcPct val="0"/>
              </a:spcAft>
              <a:buFont typeface="Wingdings" pitchFamily="2" charset="2"/>
              <a:buChar char="§"/>
              <a:defRPr sz="2000">
                <a:solidFill>
                  <a:schemeClr val="tx1"/>
                </a:solidFill>
                <a:latin typeface="+mn-lt"/>
              </a:defRPr>
            </a:lvl3pPr>
            <a:lvl4pPr marL="1438275" indent="-179388" algn="l" rtl="0" eaLnBrk="0" fontAlgn="base" hangingPunct="0">
              <a:spcBef>
                <a:spcPct val="20000"/>
              </a:spcBef>
              <a:spcAft>
                <a:spcPct val="0"/>
              </a:spcAft>
              <a:buFont typeface="Wingdings" pitchFamily="2" charset="2"/>
              <a:buChar char="§"/>
              <a:defRPr>
                <a:solidFill>
                  <a:schemeClr val="tx1"/>
                </a:solidFill>
                <a:latin typeface="+mn-lt"/>
              </a:defRPr>
            </a:lvl4pPr>
            <a:lvl5pPr marL="2293938" indent="-228600" algn="l" rtl="0" eaLnBrk="0" fontAlgn="base" hangingPunct="0">
              <a:spcBef>
                <a:spcPct val="20000"/>
              </a:spcBef>
              <a:spcAft>
                <a:spcPct val="0"/>
              </a:spcAft>
              <a:buFont typeface="Wingdings" pitchFamily="2" charset="2"/>
              <a:buChar char="§"/>
              <a:defRPr sz="1600">
                <a:solidFill>
                  <a:schemeClr val="tx1"/>
                </a:solidFill>
                <a:latin typeface="+mn-lt"/>
              </a:defRPr>
            </a:lvl5pPr>
            <a:lvl6pPr marL="2751138" indent="-228600" algn="l" rtl="0" fontAlgn="base">
              <a:spcBef>
                <a:spcPct val="20000"/>
              </a:spcBef>
              <a:spcAft>
                <a:spcPct val="0"/>
              </a:spcAft>
              <a:buChar char="»"/>
              <a:defRPr sz="2000">
                <a:solidFill>
                  <a:schemeClr val="tx1"/>
                </a:solidFill>
                <a:latin typeface="+mn-lt"/>
              </a:defRPr>
            </a:lvl6pPr>
            <a:lvl7pPr marL="3208338" indent="-228600" algn="l" rtl="0" fontAlgn="base">
              <a:spcBef>
                <a:spcPct val="20000"/>
              </a:spcBef>
              <a:spcAft>
                <a:spcPct val="0"/>
              </a:spcAft>
              <a:buChar char="»"/>
              <a:defRPr sz="2000">
                <a:solidFill>
                  <a:schemeClr val="tx1"/>
                </a:solidFill>
                <a:latin typeface="+mn-lt"/>
              </a:defRPr>
            </a:lvl7pPr>
            <a:lvl8pPr marL="3665538" indent="-228600" algn="l" rtl="0" fontAlgn="base">
              <a:spcBef>
                <a:spcPct val="20000"/>
              </a:spcBef>
              <a:spcAft>
                <a:spcPct val="0"/>
              </a:spcAft>
              <a:buChar char="»"/>
              <a:defRPr sz="2000">
                <a:solidFill>
                  <a:schemeClr val="tx1"/>
                </a:solidFill>
                <a:latin typeface="+mn-lt"/>
              </a:defRPr>
            </a:lvl8pPr>
            <a:lvl9pPr marL="4122738" indent="-228600" algn="l" rtl="0" fontAlgn="base">
              <a:spcBef>
                <a:spcPct val="20000"/>
              </a:spcBef>
              <a:spcAft>
                <a:spcPct val="0"/>
              </a:spcAft>
              <a:buChar char="»"/>
              <a:defRPr sz="2000">
                <a:solidFill>
                  <a:schemeClr val="tx1"/>
                </a:solidFill>
                <a:latin typeface="+mn-lt"/>
              </a:defRPr>
            </a:lvl9pPr>
          </a:lstStyle>
          <a:p>
            <a:pPr marL="0" indent="0">
              <a:buFont typeface="Wingdings" panose="05000000000000000000" pitchFamily="2" charset="2"/>
              <a:buNone/>
            </a:pPr>
            <a:endParaRPr lang="en-US" sz="2000" dirty="0" smtClean="0"/>
          </a:p>
          <a:p>
            <a:pPr marL="0" indent="0">
              <a:buFont typeface="Wingdings" panose="05000000000000000000" pitchFamily="2" charset="2"/>
              <a:buNone/>
            </a:pPr>
            <a:endParaRPr lang="en-US" sz="2000" dirty="0" smtClean="0"/>
          </a:p>
          <a:p>
            <a:pPr marL="0" indent="0">
              <a:buFont typeface="Wingdings" panose="05000000000000000000" pitchFamily="2" charset="2"/>
              <a:buNone/>
            </a:pPr>
            <a:endParaRPr lang="en-US" sz="2000" dirty="0" smtClean="0"/>
          </a:p>
          <a:p>
            <a:pPr marL="0" indent="0">
              <a:buFont typeface="Wingdings" panose="05000000000000000000" pitchFamily="2" charset="2"/>
              <a:buNone/>
            </a:pPr>
            <a:endParaRPr lang="en-US" sz="2000" dirty="0" smtClean="0"/>
          </a:p>
          <a:p>
            <a:pPr marL="0" indent="0">
              <a:buFont typeface="Wingdings" panose="05000000000000000000" pitchFamily="2" charset="2"/>
              <a:buNone/>
            </a:pPr>
            <a:endParaRPr lang="en-US" sz="2000" dirty="0" smtClean="0"/>
          </a:p>
          <a:p>
            <a:pPr marL="0" indent="0">
              <a:buFont typeface="Wingdings" panose="05000000000000000000" pitchFamily="2" charset="2"/>
              <a:buNone/>
            </a:pPr>
            <a:endParaRPr lang="en-US" sz="2000" dirty="0" smtClean="0"/>
          </a:p>
        </p:txBody>
      </p:sp>
      <p:sp>
        <p:nvSpPr>
          <p:cNvPr id="5" name="TextBox 4"/>
          <p:cNvSpPr txBox="1"/>
          <p:nvPr/>
        </p:nvSpPr>
        <p:spPr>
          <a:xfrm>
            <a:off x="650631" y="6100948"/>
            <a:ext cx="2564676" cy="307777"/>
          </a:xfrm>
          <a:prstGeom prst="rect">
            <a:avLst/>
          </a:prstGeom>
          <a:noFill/>
        </p:spPr>
        <p:txBody>
          <a:bodyPr wrap="none" rtlCol="0">
            <a:spAutoFit/>
          </a:bodyPr>
          <a:lstStyle/>
          <a:p>
            <a:r>
              <a:rPr lang="en-US" sz="1400" dirty="0" smtClean="0"/>
              <a:t>Source: Ittner and </a:t>
            </a:r>
            <a:r>
              <a:rPr lang="en-US" sz="1400" dirty="0" err="1" smtClean="0"/>
              <a:t>Keusch</a:t>
            </a:r>
            <a:r>
              <a:rPr lang="en-US" sz="1400" dirty="0" smtClean="0"/>
              <a:t> (2017)</a:t>
            </a:r>
            <a:endParaRPr lang="en-US" sz="1400" dirty="0"/>
          </a:p>
        </p:txBody>
      </p:sp>
      <p:sp>
        <p:nvSpPr>
          <p:cNvPr id="6" name="TextBox 5"/>
          <p:cNvSpPr txBox="1"/>
          <p:nvPr/>
        </p:nvSpPr>
        <p:spPr>
          <a:xfrm>
            <a:off x="1635764" y="5381943"/>
            <a:ext cx="5755615" cy="646331"/>
          </a:xfrm>
          <a:prstGeom prst="rect">
            <a:avLst/>
          </a:prstGeom>
          <a:noFill/>
        </p:spPr>
        <p:txBody>
          <a:bodyPr wrap="none" rtlCol="0">
            <a:spAutoFit/>
          </a:bodyPr>
          <a:lstStyle/>
          <a:p>
            <a:r>
              <a:rPr lang="en-US" dirty="0" smtClean="0">
                <a:solidFill>
                  <a:srgbClr val="FF0000"/>
                </a:solidFill>
              </a:rPr>
              <a:t>Currently, the correlation between risk disclosures and </a:t>
            </a:r>
          </a:p>
          <a:p>
            <a:r>
              <a:rPr lang="en-US" dirty="0" smtClean="0">
                <a:solidFill>
                  <a:srgbClr val="FF0000"/>
                </a:solidFill>
              </a:rPr>
              <a:t>actual risk management and oversight practices is fairly low</a:t>
            </a:r>
            <a:endParaRPr lang="en-US" dirty="0">
              <a:solidFill>
                <a:srgbClr val="FF0000"/>
              </a:solidFill>
            </a:endParaRPr>
          </a:p>
        </p:txBody>
      </p:sp>
    </p:spTree>
    <p:extLst>
      <p:ext uri="{BB962C8B-B14F-4D97-AF65-F5344CB8AC3E}">
        <p14:creationId xmlns:p14="http://schemas.microsoft.com/office/powerpoint/2010/main" val="2626357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nodePh="1">
                                  <p:stCondLst>
                                    <p:cond delay="0"/>
                                  </p:stCondLst>
                                  <p:endCondLst>
                                    <p:cond evt="begin" delay="0">
                                      <p:tn val="9"/>
                                    </p:cond>
                                  </p:end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xit" presetSubtype="0" fill="hold" grpId="0" nodeType="withEffect" nodePh="1">
                                  <p:stCondLst>
                                    <p:cond delay="0"/>
                                  </p:stCondLst>
                                  <p:endCondLst>
                                    <p:cond evt="begin" delay="0">
                                      <p:tn val="15"/>
                                    </p:cond>
                                  </p:endCondLst>
                                  <p:childTnLst>
                                    <p:set>
                                      <p:cBhvr>
                                        <p:cTn id="16" dur="1" fill="hold">
                                          <p:stCondLst>
                                            <p:cond delay="0"/>
                                          </p:stCondLst>
                                        </p:cTn>
                                        <p:tgtEl>
                                          <p:spTgt spid="28"/>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nodeType="clickEffect">
                                  <p:stCondLst>
                                    <p:cond delay="0"/>
                                  </p:stCondLst>
                                  <p:childTnLst>
                                    <p:set>
                                      <p:cBhvr>
                                        <p:cTn id="20" dur="1" fill="hold">
                                          <p:stCondLst>
                                            <p:cond delay="0"/>
                                          </p:stCondLst>
                                        </p:cTn>
                                        <p:tgtEl>
                                          <p:spTgt spid="9"/>
                                        </p:tgtEl>
                                        <p:attrNameLst>
                                          <p:attrName>style.visibility</p:attrName>
                                        </p:attrNameLst>
                                      </p:cBhvr>
                                      <p:to>
                                        <p:strVal val="hidden"/>
                                      </p:to>
                                    </p:set>
                                  </p:childTnLst>
                                </p:cTn>
                              </p:par>
                              <p:par>
                                <p:cTn id="21" presetID="1" presetClass="entr" presetSubtype="0" fill="hold" nodeType="with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8"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5940" y="1666256"/>
            <a:ext cx="7835900" cy="3554819"/>
          </a:xfrm>
          <a:prstGeom prst="rect">
            <a:avLst/>
          </a:prstGeom>
        </p:spPr>
        <p:txBody>
          <a:bodyPr vert="horz" wrap="square" lIns="0" tIns="0" rIns="0" bIns="0" rtlCol="0">
            <a:spAutoFit/>
          </a:bodyPr>
          <a:lstStyle/>
          <a:p>
            <a:pPr marL="355600" marR="5080" indent="-342900" algn="just">
              <a:lnSpc>
                <a:spcPct val="100000"/>
              </a:lnSpc>
              <a:buClr>
                <a:srgbClr val="4B738F"/>
              </a:buClr>
              <a:buFont typeface="Arial"/>
              <a:buChar char="•"/>
              <a:tabLst>
                <a:tab pos="355600" algn="l"/>
              </a:tabLst>
            </a:pPr>
            <a:r>
              <a:rPr sz="2000" spc="45" dirty="0">
                <a:solidFill>
                  <a:srgbClr val="4B738F"/>
                </a:solidFill>
                <a:latin typeface="Arial Narrow"/>
                <a:cs typeface="Arial Narrow"/>
              </a:rPr>
              <a:t>T</a:t>
            </a:r>
            <a:r>
              <a:rPr sz="2000" spc="140" dirty="0">
                <a:solidFill>
                  <a:srgbClr val="4B738F"/>
                </a:solidFill>
                <a:latin typeface="Arial Narrow"/>
                <a:cs typeface="Arial Narrow"/>
              </a:rPr>
              <a:t>h</a:t>
            </a:r>
            <a:r>
              <a:rPr sz="2000" spc="50" dirty="0">
                <a:solidFill>
                  <a:srgbClr val="4B738F"/>
                </a:solidFill>
                <a:latin typeface="Arial Narrow"/>
                <a:cs typeface="Arial Narrow"/>
              </a:rPr>
              <a:t>e</a:t>
            </a:r>
            <a:r>
              <a:rPr sz="2000" spc="-70" dirty="0">
                <a:solidFill>
                  <a:srgbClr val="4B738F"/>
                </a:solidFill>
                <a:latin typeface="Arial Narrow"/>
                <a:cs typeface="Arial Narrow"/>
              </a:rPr>
              <a:t> </a:t>
            </a:r>
            <a:r>
              <a:rPr sz="2000" spc="85" dirty="0">
                <a:solidFill>
                  <a:srgbClr val="4B738F"/>
                </a:solidFill>
                <a:latin typeface="Arial Narrow"/>
                <a:cs typeface="Arial Narrow"/>
              </a:rPr>
              <a:t>r</a:t>
            </a:r>
            <a:r>
              <a:rPr sz="2000" spc="20" dirty="0">
                <a:solidFill>
                  <a:srgbClr val="4B738F"/>
                </a:solidFill>
                <a:latin typeface="Arial Narrow"/>
                <a:cs typeface="Arial Narrow"/>
              </a:rPr>
              <a:t>i</a:t>
            </a:r>
            <a:r>
              <a:rPr sz="2000" spc="55" dirty="0">
                <a:solidFill>
                  <a:srgbClr val="4B738F"/>
                </a:solidFill>
                <a:latin typeface="Arial Narrow"/>
                <a:cs typeface="Arial Narrow"/>
              </a:rPr>
              <a:t>s</a:t>
            </a:r>
            <a:r>
              <a:rPr sz="2000" spc="95" dirty="0">
                <a:solidFill>
                  <a:srgbClr val="4B738F"/>
                </a:solidFill>
                <a:latin typeface="Arial Narrow"/>
                <a:cs typeface="Arial Narrow"/>
              </a:rPr>
              <a:t>k</a:t>
            </a:r>
            <a:r>
              <a:rPr sz="2000" spc="-20" dirty="0">
                <a:solidFill>
                  <a:srgbClr val="4B738F"/>
                </a:solidFill>
                <a:latin typeface="Arial Narrow"/>
                <a:cs typeface="Arial Narrow"/>
              </a:rPr>
              <a:t>s</a:t>
            </a:r>
            <a:r>
              <a:rPr sz="2000" spc="-55" dirty="0">
                <a:solidFill>
                  <a:srgbClr val="4B738F"/>
                </a:solidFill>
                <a:latin typeface="Arial Narrow"/>
                <a:cs typeface="Arial Narrow"/>
              </a:rPr>
              <a:t> </a:t>
            </a:r>
            <a:r>
              <a:rPr sz="2000" spc="30" dirty="0">
                <a:solidFill>
                  <a:srgbClr val="4B738F"/>
                </a:solidFill>
                <a:latin typeface="Arial Narrow"/>
                <a:cs typeface="Arial Narrow"/>
              </a:rPr>
              <a:t>f</a:t>
            </a:r>
            <a:r>
              <a:rPr sz="2000" spc="75" dirty="0">
                <a:solidFill>
                  <a:srgbClr val="4B738F"/>
                </a:solidFill>
                <a:latin typeface="Arial Narrow"/>
                <a:cs typeface="Arial Narrow"/>
              </a:rPr>
              <a:t>a</a:t>
            </a:r>
            <a:r>
              <a:rPr sz="2000" spc="70" dirty="0">
                <a:solidFill>
                  <a:srgbClr val="4B738F"/>
                </a:solidFill>
                <a:latin typeface="Arial Narrow"/>
                <a:cs typeface="Arial Narrow"/>
              </a:rPr>
              <a:t>c</a:t>
            </a:r>
            <a:r>
              <a:rPr sz="2000" spc="60" dirty="0">
                <a:solidFill>
                  <a:srgbClr val="4B738F"/>
                </a:solidFill>
                <a:latin typeface="Arial Narrow"/>
                <a:cs typeface="Arial Narrow"/>
              </a:rPr>
              <a:t>i</a:t>
            </a:r>
            <a:r>
              <a:rPr sz="2000" spc="170" dirty="0">
                <a:solidFill>
                  <a:srgbClr val="4B738F"/>
                </a:solidFill>
                <a:latin typeface="Arial Narrow"/>
                <a:cs typeface="Arial Narrow"/>
              </a:rPr>
              <a:t>n</a:t>
            </a:r>
            <a:r>
              <a:rPr sz="2000" spc="60" dirty="0">
                <a:solidFill>
                  <a:srgbClr val="4B738F"/>
                </a:solidFill>
                <a:latin typeface="Arial Narrow"/>
                <a:cs typeface="Arial Narrow"/>
              </a:rPr>
              <a:t>g</a:t>
            </a:r>
            <a:r>
              <a:rPr sz="2000" spc="-65" dirty="0">
                <a:solidFill>
                  <a:srgbClr val="4B738F"/>
                </a:solidFill>
                <a:latin typeface="Arial Narrow"/>
                <a:cs typeface="Arial Narrow"/>
              </a:rPr>
              <a:t> </a:t>
            </a:r>
            <a:r>
              <a:rPr sz="2000" spc="110" dirty="0">
                <a:solidFill>
                  <a:srgbClr val="4B738F"/>
                </a:solidFill>
                <a:latin typeface="Arial Narrow"/>
                <a:cs typeface="Arial Narrow"/>
              </a:rPr>
              <a:t>a</a:t>
            </a:r>
            <a:r>
              <a:rPr sz="2000" spc="114" dirty="0">
                <a:solidFill>
                  <a:srgbClr val="4B738F"/>
                </a:solidFill>
                <a:latin typeface="Arial Narrow"/>
                <a:cs typeface="Arial Narrow"/>
              </a:rPr>
              <a:t>n</a:t>
            </a:r>
            <a:r>
              <a:rPr sz="2000" spc="-50" dirty="0">
                <a:solidFill>
                  <a:srgbClr val="4B738F"/>
                </a:solidFill>
                <a:latin typeface="Arial Narrow"/>
                <a:cs typeface="Arial Narrow"/>
              </a:rPr>
              <a:t> </a:t>
            </a:r>
            <a:r>
              <a:rPr sz="2000" spc="150" dirty="0">
                <a:solidFill>
                  <a:srgbClr val="4B738F"/>
                </a:solidFill>
                <a:latin typeface="Arial Narrow"/>
                <a:cs typeface="Arial Narrow"/>
              </a:rPr>
              <a:t>o</a:t>
            </a:r>
            <a:r>
              <a:rPr sz="2000" spc="65" dirty="0">
                <a:solidFill>
                  <a:srgbClr val="4B738F"/>
                </a:solidFill>
                <a:latin typeface="Arial Narrow"/>
                <a:cs typeface="Arial Narrow"/>
              </a:rPr>
              <a:t>r</a:t>
            </a:r>
            <a:r>
              <a:rPr sz="2000" spc="30" dirty="0">
                <a:solidFill>
                  <a:srgbClr val="4B738F"/>
                </a:solidFill>
                <a:latin typeface="Arial Narrow"/>
                <a:cs typeface="Arial Narrow"/>
              </a:rPr>
              <a:t>g</a:t>
            </a:r>
            <a:r>
              <a:rPr sz="2000" spc="110" dirty="0">
                <a:solidFill>
                  <a:srgbClr val="4B738F"/>
                </a:solidFill>
                <a:latin typeface="Arial Narrow"/>
                <a:cs typeface="Arial Narrow"/>
              </a:rPr>
              <a:t>a</a:t>
            </a:r>
            <a:r>
              <a:rPr sz="2000" spc="114" dirty="0">
                <a:solidFill>
                  <a:srgbClr val="4B738F"/>
                </a:solidFill>
                <a:latin typeface="Arial Narrow"/>
                <a:cs typeface="Arial Narrow"/>
              </a:rPr>
              <a:t>n</a:t>
            </a:r>
            <a:r>
              <a:rPr sz="2000" spc="85" dirty="0">
                <a:solidFill>
                  <a:srgbClr val="4B738F"/>
                </a:solidFill>
                <a:latin typeface="Arial Narrow"/>
                <a:cs typeface="Arial Narrow"/>
              </a:rPr>
              <a:t>i</a:t>
            </a:r>
            <a:r>
              <a:rPr sz="2000" spc="-90" dirty="0">
                <a:solidFill>
                  <a:srgbClr val="4B738F"/>
                </a:solidFill>
                <a:latin typeface="Arial Narrow"/>
                <a:cs typeface="Arial Narrow"/>
              </a:rPr>
              <a:t>z</a:t>
            </a:r>
            <a:r>
              <a:rPr sz="2000" spc="114" dirty="0">
                <a:solidFill>
                  <a:srgbClr val="4B738F"/>
                </a:solidFill>
                <a:latin typeface="Arial Narrow"/>
                <a:cs typeface="Arial Narrow"/>
              </a:rPr>
              <a:t>at</a:t>
            </a:r>
            <a:r>
              <a:rPr sz="2000" spc="85" dirty="0">
                <a:solidFill>
                  <a:srgbClr val="4B738F"/>
                </a:solidFill>
                <a:latin typeface="Arial Narrow"/>
                <a:cs typeface="Arial Narrow"/>
              </a:rPr>
              <a:t>i</a:t>
            </a:r>
            <a:r>
              <a:rPr sz="2000" spc="150" dirty="0">
                <a:solidFill>
                  <a:srgbClr val="4B738F"/>
                </a:solidFill>
                <a:latin typeface="Arial Narrow"/>
                <a:cs typeface="Arial Narrow"/>
              </a:rPr>
              <a:t>o</a:t>
            </a:r>
            <a:r>
              <a:rPr sz="2000" spc="155" dirty="0">
                <a:solidFill>
                  <a:srgbClr val="4B738F"/>
                </a:solidFill>
                <a:latin typeface="Arial Narrow"/>
                <a:cs typeface="Arial Narrow"/>
              </a:rPr>
              <a:t>n</a:t>
            </a:r>
            <a:r>
              <a:rPr sz="2000" spc="-25" dirty="0">
                <a:solidFill>
                  <a:srgbClr val="4B738F"/>
                </a:solidFill>
                <a:latin typeface="Arial Narrow"/>
                <a:cs typeface="Arial Narrow"/>
              </a:rPr>
              <a:t> </a:t>
            </a:r>
            <a:r>
              <a:rPr sz="2000" spc="100" dirty="0">
                <a:solidFill>
                  <a:srgbClr val="4B738F"/>
                </a:solidFill>
                <a:latin typeface="Arial Narrow"/>
                <a:cs typeface="Arial Narrow"/>
              </a:rPr>
              <a:t>a</a:t>
            </a:r>
            <a:r>
              <a:rPr sz="2000" spc="40" dirty="0">
                <a:solidFill>
                  <a:srgbClr val="4B738F"/>
                </a:solidFill>
                <a:latin typeface="Arial Narrow"/>
                <a:cs typeface="Arial Narrow"/>
              </a:rPr>
              <a:t>r</a:t>
            </a:r>
            <a:r>
              <a:rPr sz="2000" spc="50" dirty="0">
                <a:solidFill>
                  <a:srgbClr val="4B738F"/>
                </a:solidFill>
                <a:latin typeface="Arial Narrow"/>
                <a:cs typeface="Arial Narrow"/>
              </a:rPr>
              <a:t>e</a:t>
            </a:r>
            <a:r>
              <a:rPr sz="2000" spc="-45" dirty="0">
                <a:solidFill>
                  <a:srgbClr val="4B738F"/>
                </a:solidFill>
                <a:latin typeface="Arial Narrow"/>
                <a:cs typeface="Arial Narrow"/>
              </a:rPr>
              <a:t> </a:t>
            </a:r>
            <a:r>
              <a:rPr sz="2000" spc="30" dirty="0">
                <a:solidFill>
                  <a:srgbClr val="4B738F"/>
                </a:solidFill>
                <a:latin typeface="Arial Narrow"/>
                <a:cs typeface="Arial Narrow"/>
              </a:rPr>
              <a:t>c</a:t>
            </a:r>
            <a:r>
              <a:rPr sz="2000" spc="155" dirty="0">
                <a:solidFill>
                  <a:srgbClr val="4B738F"/>
                </a:solidFill>
                <a:latin typeface="Arial Narrow"/>
                <a:cs typeface="Arial Narrow"/>
              </a:rPr>
              <a:t>o</a:t>
            </a:r>
            <a:r>
              <a:rPr sz="2000" spc="245" dirty="0">
                <a:solidFill>
                  <a:srgbClr val="4B738F"/>
                </a:solidFill>
                <a:latin typeface="Arial Narrow"/>
                <a:cs typeface="Arial Narrow"/>
              </a:rPr>
              <a:t>m</a:t>
            </a:r>
            <a:r>
              <a:rPr sz="2000" spc="170" dirty="0">
                <a:solidFill>
                  <a:srgbClr val="4B738F"/>
                </a:solidFill>
                <a:latin typeface="Arial Narrow"/>
                <a:cs typeface="Arial Narrow"/>
              </a:rPr>
              <a:t>p</a:t>
            </a:r>
            <a:r>
              <a:rPr sz="2000" spc="60" dirty="0">
                <a:solidFill>
                  <a:srgbClr val="4B738F"/>
                </a:solidFill>
                <a:latin typeface="Arial Narrow"/>
                <a:cs typeface="Arial Narrow"/>
              </a:rPr>
              <a:t>r</a:t>
            </a:r>
            <a:r>
              <a:rPr sz="2000" spc="50" dirty="0">
                <a:solidFill>
                  <a:srgbClr val="4B738F"/>
                </a:solidFill>
                <a:latin typeface="Arial Narrow"/>
                <a:cs typeface="Arial Narrow"/>
              </a:rPr>
              <a:t>e</a:t>
            </a:r>
            <a:r>
              <a:rPr sz="2000" spc="140" dirty="0">
                <a:solidFill>
                  <a:srgbClr val="4B738F"/>
                </a:solidFill>
                <a:latin typeface="Arial Narrow"/>
                <a:cs typeface="Arial Narrow"/>
              </a:rPr>
              <a:t>h</a:t>
            </a:r>
            <a:r>
              <a:rPr sz="2000" spc="50" dirty="0">
                <a:solidFill>
                  <a:srgbClr val="4B738F"/>
                </a:solidFill>
                <a:latin typeface="Arial Narrow"/>
                <a:cs typeface="Arial Narrow"/>
              </a:rPr>
              <a:t>e</a:t>
            </a:r>
            <a:r>
              <a:rPr sz="2000" spc="145" dirty="0">
                <a:solidFill>
                  <a:srgbClr val="4B738F"/>
                </a:solidFill>
                <a:latin typeface="Arial Narrow"/>
                <a:cs typeface="Arial Narrow"/>
              </a:rPr>
              <a:t>n</a:t>
            </a:r>
            <a:r>
              <a:rPr sz="2000" spc="-20" dirty="0">
                <a:solidFill>
                  <a:srgbClr val="4B738F"/>
                </a:solidFill>
                <a:latin typeface="Arial Narrow"/>
                <a:cs typeface="Arial Narrow"/>
              </a:rPr>
              <a:t>s</a:t>
            </a:r>
            <a:r>
              <a:rPr sz="2000" spc="85" dirty="0">
                <a:solidFill>
                  <a:srgbClr val="4B738F"/>
                </a:solidFill>
                <a:latin typeface="Arial Narrow"/>
                <a:cs typeface="Arial Narrow"/>
              </a:rPr>
              <a:t>i</a:t>
            </a:r>
            <a:r>
              <a:rPr sz="2000" spc="35" dirty="0">
                <a:solidFill>
                  <a:srgbClr val="4B738F"/>
                </a:solidFill>
                <a:latin typeface="Arial Narrow"/>
                <a:cs typeface="Arial Narrow"/>
              </a:rPr>
              <a:t>v</a:t>
            </a:r>
            <a:r>
              <a:rPr sz="2000" spc="50" dirty="0">
                <a:solidFill>
                  <a:srgbClr val="4B738F"/>
                </a:solidFill>
                <a:latin typeface="Arial Narrow"/>
                <a:cs typeface="Arial Narrow"/>
              </a:rPr>
              <a:t>e</a:t>
            </a:r>
            <a:r>
              <a:rPr sz="2000" spc="-95" dirty="0">
                <a:solidFill>
                  <a:srgbClr val="4B738F"/>
                </a:solidFill>
                <a:latin typeface="Arial Narrow"/>
                <a:cs typeface="Arial Narrow"/>
              </a:rPr>
              <a:t> </a:t>
            </a:r>
            <a:r>
              <a:rPr sz="2000" spc="110" dirty="0">
                <a:solidFill>
                  <a:srgbClr val="4B738F"/>
                </a:solidFill>
                <a:latin typeface="Arial Narrow"/>
                <a:cs typeface="Arial Narrow"/>
              </a:rPr>
              <a:t>a</a:t>
            </a:r>
            <a:r>
              <a:rPr sz="2000" spc="114" dirty="0">
                <a:solidFill>
                  <a:srgbClr val="4B738F"/>
                </a:solidFill>
                <a:latin typeface="Arial Narrow"/>
                <a:cs typeface="Arial Narrow"/>
              </a:rPr>
              <a:t>n</a:t>
            </a:r>
            <a:r>
              <a:rPr sz="2000" spc="170" dirty="0">
                <a:solidFill>
                  <a:srgbClr val="4B738F"/>
                </a:solidFill>
                <a:latin typeface="Arial Narrow"/>
                <a:cs typeface="Arial Narrow"/>
              </a:rPr>
              <a:t>d</a:t>
            </a:r>
            <a:r>
              <a:rPr sz="2000" spc="-60" dirty="0">
                <a:solidFill>
                  <a:srgbClr val="4B738F"/>
                </a:solidFill>
                <a:latin typeface="Arial Narrow"/>
                <a:cs typeface="Arial Narrow"/>
              </a:rPr>
              <a:t> </a:t>
            </a:r>
            <a:r>
              <a:rPr sz="2000" spc="135" dirty="0">
                <a:solidFill>
                  <a:srgbClr val="4B738F"/>
                </a:solidFill>
                <a:latin typeface="Arial Narrow"/>
                <a:cs typeface="Arial Narrow"/>
              </a:rPr>
              <a:t>t</a:t>
            </a:r>
            <a:r>
              <a:rPr sz="2000" spc="120" dirty="0">
                <a:solidFill>
                  <a:srgbClr val="4B738F"/>
                </a:solidFill>
                <a:latin typeface="Arial Narrow"/>
                <a:cs typeface="Arial Narrow"/>
              </a:rPr>
              <a:t>ou</a:t>
            </a:r>
            <a:r>
              <a:rPr sz="2000" spc="110" dirty="0">
                <a:solidFill>
                  <a:srgbClr val="4B738F"/>
                </a:solidFill>
                <a:latin typeface="Arial Narrow"/>
                <a:cs typeface="Arial Narrow"/>
              </a:rPr>
              <a:t>c</a:t>
            </a:r>
            <a:r>
              <a:rPr sz="2000" spc="145" dirty="0">
                <a:solidFill>
                  <a:srgbClr val="4B738F"/>
                </a:solidFill>
                <a:latin typeface="Arial Narrow"/>
                <a:cs typeface="Arial Narrow"/>
              </a:rPr>
              <a:t>h</a:t>
            </a:r>
            <a:r>
              <a:rPr sz="2000" spc="-55" dirty="0">
                <a:solidFill>
                  <a:srgbClr val="4B738F"/>
                </a:solidFill>
                <a:latin typeface="Arial Narrow"/>
                <a:cs typeface="Arial Narrow"/>
              </a:rPr>
              <a:t> </a:t>
            </a:r>
            <a:r>
              <a:rPr sz="2000" spc="130" dirty="0">
                <a:solidFill>
                  <a:srgbClr val="4B738F"/>
                </a:solidFill>
                <a:latin typeface="Arial Narrow"/>
                <a:cs typeface="Arial Narrow"/>
              </a:rPr>
              <a:t>a</a:t>
            </a:r>
            <a:r>
              <a:rPr sz="2000" spc="55" dirty="0">
                <a:solidFill>
                  <a:srgbClr val="4B738F"/>
                </a:solidFill>
                <a:latin typeface="Arial Narrow"/>
                <a:cs typeface="Arial Narrow"/>
              </a:rPr>
              <a:t>l</a:t>
            </a:r>
            <a:r>
              <a:rPr sz="2000" spc="105" dirty="0">
                <a:solidFill>
                  <a:srgbClr val="4B738F"/>
                </a:solidFill>
                <a:latin typeface="Arial Narrow"/>
                <a:cs typeface="Arial Narrow"/>
              </a:rPr>
              <a:t>l</a:t>
            </a:r>
            <a:r>
              <a:rPr sz="2000" spc="-55" dirty="0">
                <a:solidFill>
                  <a:srgbClr val="4B738F"/>
                </a:solidFill>
                <a:latin typeface="Arial Narrow"/>
                <a:cs typeface="Arial Narrow"/>
              </a:rPr>
              <a:t> </a:t>
            </a:r>
            <a:r>
              <a:rPr sz="2000" spc="30" dirty="0">
                <a:solidFill>
                  <a:srgbClr val="4B738F"/>
                </a:solidFill>
                <a:latin typeface="Arial Narrow"/>
                <a:cs typeface="Arial Narrow"/>
              </a:rPr>
              <a:t>as</a:t>
            </a:r>
            <a:r>
              <a:rPr sz="2000" spc="170" dirty="0">
                <a:solidFill>
                  <a:srgbClr val="4B738F"/>
                </a:solidFill>
                <a:latin typeface="Arial Narrow"/>
                <a:cs typeface="Arial Narrow"/>
              </a:rPr>
              <a:t>p</a:t>
            </a:r>
            <a:r>
              <a:rPr sz="2000" spc="50" dirty="0">
                <a:solidFill>
                  <a:srgbClr val="4B738F"/>
                </a:solidFill>
                <a:latin typeface="Arial Narrow"/>
                <a:cs typeface="Arial Narrow"/>
              </a:rPr>
              <a:t>e</a:t>
            </a:r>
            <a:r>
              <a:rPr sz="2000" spc="70" dirty="0">
                <a:solidFill>
                  <a:srgbClr val="4B738F"/>
                </a:solidFill>
                <a:latin typeface="Arial Narrow"/>
                <a:cs typeface="Arial Narrow"/>
              </a:rPr>
              <a:t>c</a:t>
            </a:r>
            <a:r>
              <a:rPr sz="2000" spc="160" dirty="0">
                <a:solidFill>
                  <a:srgbClr val="4B738F"/>
                </a:solidFill>
                <a:latin typeface="Arial Narrow"/>
                <a:cs typeface="Arial Narrow"/>
              </a:rPr>
              <a:t>t</a:t>
            </a:r>
            <a:r>
              <a:rPr sz="2000" spc="-20" dirty="0">
                <a:solidFill>
                  <a:srgbClr val="4B738F"/>
                </a:solidFill>
                <a:latin typeface="Arial Narrow"/>
                <a:cs typeface="Arial Narrow"/>
              </a:rPr>
              <a:t>s</a:t>
            </a:r>
            <a:r>
              <a:rPr sz="2000" spc="-10" dirty="0">
                <a:solidFill>
                  <a:srgbClr val="4B738F"/>
                </a:solidFill>
                <a:latin typeface="Arial Narrow"/>
                <a:cs typeface="Arial Narrow"/>
              </a:rPr>
              <a:t> </a:t>
            </a:r>
            <a:r>
              <a:rPr sz="2000" spc="150" dirty="0">
                <a:solidFill>
                  <a:srgbClr val="4B738F"/>
                </a:solidFill>
                <a:latin typeface="Arial Narrow"/>
                <a:cs typeface="Arial Narrow"/>
              </a:rPr>
              <a:t>o</a:t>
            </a:r>
            <a:r>
              <a:rPr sz="2000" spc="65" dirty="0">
                <a:solidFill>
                  <a:srgbClr val="4B738F"/>
                </a:solidFill>
                <a:latin typeface="Arial Narrow"/>
                <a:cs typeface="Arial Narrow"/>
              </a:rPr>
              <a:t>f</a:t>
            </a:r>
            <a:r>
              <a:rPr sz="2000" spc="-50" dirty="0">
                <a:solidFill>
                  <a:srgbClr val="4B738F"/>
                </a:solidFill>
                <a:latin typeface="Arial Narrow"/>
                <a:cs typeface="Arial Narrow"/>
              </a:rPr>
              <a:t> </a:t>
            </a:r>
            <a:r>
              <a:rPr sz="2000" spc="85" dirty="0">
                <a:solidFill>
                  <a:srgbClr val="4B738F"/>
                </a:solidFill>
                <a:latin typeface="Arial Narrow"/>
                <a:cs typeface="Arial Narrow"/>
              </a:rPr>
              <a:t>i</a:t>
            </a:r>
            <a:r>
              <a:rPr sz="2000" spc="160" dirty="0">
                <a:solidFill>
                  <a:srgbClr val="4B738F"/>
                </a:solidFill>
                <a:latin typeface="Arial Narrow"/>
                <a:cs typeface="Arial Narrow"/>
              </a:rPr>
              <a:t>t</a:t>
            </a:r>
            <a:r>
              <a:rPr sz="2000" spc="-20" dirty="0">
                <a:solidFill>
                  <a:srgbClr val="4B738F"/>
                </a:solidFill>
                <a:latin typeface="Arial Narrow"/>
                <a:cs typeface="Arial Narrow"/>
              </a:rPr>
              <a:t>s</a:t>
            </a:r>
            <a:r>
              <a:rPr sz="2000" spc="-55" dirty="0">
                <a:solidFill>
                  <a:srgbClr val="4B738F"/>
                </a:solidFill>
                <a:latin typeface="Arial Narrow"/>
                <a:cs typeface="Arial Narrow"/>
              </a:rPr>
              <a:t> </a:t>
            </a:r>
            <a:r>
              <a:rPr sz="2000" spc="75" dirty="0">
                <a:solidFill>
                  <a:srgbClr val="4B738F"/>
                </a:solidFill>
                <a:latin typeface="Arial Narrow"/>
                <a:cs typeface="Arial Narrow"/>
              </a:rPr>
              <a:t>a</a:t>
            </a:r>
            <a:r>
              <a:rPr sz="2000" spc="70" dirty="0">
                <a:solidFill>
                  <a:srgbClr val="4B738F"/>
                </a:solidFill>
                <a:latin typeface="Arial Narrow"/>
                <a:cs typeface="Arial Narrow"/>
              </a:rPr>
              <a:t>c</a:t>
            </a:r>
            <a:r>
              <a:rPr sz="2000" spc="160" dirty="0">
                <a:solidFill>
                  <a:srgbClr val="4B738F"/>
                </a:solidFill>
                <a:latin typeface="Arial Narrow"/>
                <a:cs typeface="Arial Narrow"/>
              </a:rPr>
              <a:t>t</a:t>
            </a:r>
            <a:r>
              <a:rPr sz="2000" spc="85" dirty="0">
                <a:solidFill>
                  <a:srgbClr val="4B738F"/>
                </a:solidFill>
                <a:latin typeface="Arial Narrow"/>
                <a:cs typeface="Arial Narrow"/>
              </a:rPr>
              <a:t>i</a:t>
            </a:r>
            <a:r>
              <a:rPr sz="2000" spc="35" dirty="0">
                <a:solidFill>
                  <a:srgbClr val="4B738F"/>
                </a:solidFill>
                <a:latin typeface="Arial Narrow"/>
                <a:cs typeface="Arial Narrow"/>
              </a:rPr>
              <a:t>v</a:t>
            </a:r>
            <a:r>
              <a:rPr sz="2000" spc="85" dirty="0">
                <a:solidFill>
                  <a:srgbClr val="4B738F"/>
                </a:solidFill>
                <a:latin typeface="Arial Narrow"/>
                <a:cs typeface="Arial Narrow"/>
              </a:rPr>
              <a:t>i</a:t>
            </a:r>
            <a:r>
              <a:rPr sz="2000" spc="160" dirty="0">
                <a:solidFill>
                  <a:srgbClr val="4B738F"/>
                </a:solidFill>
                <a:latin typeface="Arial Narrow"/>
                <a:cs typeface="Arial Narrow"/>
              </a:rPr>
              <a:t>t</a:t>
            </a:r>
            <a:r>
              <a:rPr sz="2000" spc="85" dirty="0">
                <a:solidFill>
                  <a:srgbClr val="4B738F"/>
                </a:solidFill>
                <a:latin typeface="Arial Narrow"/>
                <a:cs typeface="Arial Narrow"/>
              </a:rPr>
              <a:t>i</a:t>
            </a:r>
            <a:r>
              <a:rPr sz="2000" spc="50" dirty="0">
                <a:solidFill>
                  <a:srgbClr val="4B738F"/>
                </a:solidFill>
                <a:latin typeface="Arial Narrow"/>
                <a:cs typeface="Arial Narrow"/>
              </a:rPr>
              <a:t>e</a:t>
            </a:r>
            <a:r>
              <a:rPr sz="2000" spc="-20" dirty="0">
                <a:solidFill>
                  <a:srgbClr val="4B738F"/>
                </a:solidFill>
                <a:latin typeface="Arial Narrow"/>
                <a:cs typeface="Arial Narrow"/>
              </a:rPr>
              <a:t>s</a:t>
            </a:r>
            <a:r>
              <a:rPr sz="2000" spc="-35" dirty="0">
                <a:solidFill>
                  <a:srgbClr val="4B738F"/>
                </a:solidFill>
                <a:latin typeface="Arial Narrow"/>
                <a:cs typeface="Arial Narrow"/>
              </a:rPr>
              <a:t> </a:t>
            </a:r>
            <a:r>
              <a:rPr sz="2000" spc="10" dirty="0">
                <a:solidFill>
                  <a:srgbClr val="4B738F"/>
                </a:solidFill>
                <a:latin typeface="Arial Narrow"/>
                <a:cs typeface="Arial Narrow"/>
              </a:rPr>
              <a:t>(</a:t>
            </a:r>
            <a:r>
              <a:rPr sz="2000" spc="150" dirty="0">
                <a:solidFill>
                  <a:srgbClr val="4B738F"/>
                </a:solidFill>
                <a:latin typeface="Arial Narrow"/>
                <a:cs typeface="Arial Narrow"/>
              </a:rPr>
              <a:t>o</a:t>
            </a:r>
            <a:r>
              <a:rPr sz="2000" spc="105" dirty="0">
                <a:solidFill>
                  <a:srgbClr val="4B738F"/>
                </a:solidFill>
                <a:latin typeface="Arial Narrow"/>
                <a:cs typeface="Arial Narrow"/>
              </a:rPr>
              <a:t>pe</a:t>
            </a:r>
            <a:r>
              <a:rPr sz="2000" spc="35" dirty="0">
                <a:solidFill>
                  <a:srgbClr val="4B738F"/>
                </a:solidFill>
                <a:latin typeface="Arial Narrow"/>
                <a:cs typeface="Arial Narrow"/>
              </a:rPr>
              <a:t>r</a:t>
            </a:r>
            <a:r>
              <a:rPr sz="2000" spc="75" dirty="0">
                <a:solidFill>
                  <a:srgbClr val="4B738F"/>
                </a:solidFill>
                <a:latin typeface="Arial Narrow"/>
                <a:cs typeface="Arial Narrow"/>
              </a:rPr>
              <a:t>a</a:t>
            </a:r>
            <a:r>
              <a:rPr sz="2000" spc="160" dirty="0">
                <a:solidFill>
                  <a:srgbClr val="4B738F"/>
                </a:solidFill>
                <a:latin typeface="Arial Narrow"/>
                <a:cs typeface="Arial Narrow"/>
              </a:rPr>
              <a:t>t</a:t>
            </a:r>
            <a:r>
              <a:rPr sz="2000" spc="85" dirty="0">
                <a:solidFill>
                  <a:srgbClr val="4B738F"/>
                </a:solidFill>
                <a:latin typeface="Arial Narrow"/>
                <a:cs typeface="Arial Narrow"/>
              </a:rPr>
              <a:t>i</a:t>
            </a:r>
            <a:r>
              <a:rPr sz="2000" spc="150" dirty="0">
                <a:solidFill>
                  <a:srgbClr val="4B738F"/>
                </a:solidFill>
                <a:latin typeface="Arial Narrow"/>
                <a:cs typeface="Arial Narrow"/>
              </a:rPr>
              <a:t>o</a:t>
            </a:r>
            <a:r>
              <a:rPr sz="2000" spc="65" dirty="0">
                <a:solidFill>
                  <a:srgbClr val="4B738F"/>
                </a:solidFill>
                <a:latin typeface="Arial Narrow"/>
                <a:cs typeface="Arial Narrow"/>
              </a:rPr>
              <a:t>ns</a:t>
            </a:r>
            <a:r>
              <a:rPr sz="2000" spc="-20" dirty="0">
                <a:solidFill>
                  <a:srgbClr val="4B738F"/>
                </a:solidFill>
                <a:latin typeface="Arial Narrow"/>
                <a:cs typeface="Arial Narrow"/>
              </a:rPr>
              <a:t>,</a:t>
            </a:r>
            <a:r>
              <a:rPr sz="2000" spc="-55" dirty="0">
                <a:solidFill>
                  <a:srgbClr val="4B738F"/>
                </a:solidFill>
                <a:latin typeface="Arial Narrow"/>
                <a:cs typeface="Arial Narrow"/>
              </a:rPr>
              <a:t> </a:t>
            </a:r>
            <a:r>
              <a:rPr sz="2000" spc="65" dirty="0">
                <a:solidFill>
                  <a:srgbClr val="4B738F"/>
                </a:solidFill>
                <a:latin typeface="Arial Narrow"/>
                <a:cs typeface="Arial Narrow"/>
              </a:rPr>
              <a:t>f</a:t>
            </a:r>
            <a:r>
              <a:rPr sz="2000" spc="85" dirty="0">
                <a:solidFill>
                  <a:srgbClr val="4B738F"/>
                </a:solidFill>
                <a:latin typeface="Arial Narrow"/>
                <a:cs typeface="Arial Narrow"/>
              </a:rPr>
              <a:t>i</a:t>
            </a:r>
            <a:r>
              <a:rPr sz="2000" spc="114" dirty="0">
                <a:solidFill>
                  <a:srgbClr val="4B738F"/>
                </a:solidFill>
                <a:latin typeface="Arial Narrow"/>
                <a:cs typeface="Arial Narrow"/>
              </a:rPr>
              <a:t>n</a:t>
            </a:r>
            <a:r>
              <a:rPr sz="2000" spc="110" dirty="0">
                <a:solidFill>
                  <a:srgbClr val="4B738F"/>
                </a:solidFill>
                <a:latin typeface="Arial Narrow"/>
                <a:cs typeface="Arial Narrow"/>
              </a:rPr>
              <a:t>a</a:t>
            </a:r>
            <a:r>
              <a:rPr sz="2000" spc="114" dirty="0">
                <a:solidFill>
                  <a:srgbClr val="4B738F"/>
                </a:solidFill>
                <a:latin typeface="Arial Narrow"/>
                <a:cs typeface="Arial Narrow"/>
              </a:rPr>
              <a:t>n</a:t>
            </a:r>
            <a:r>
              <a:rPr sz="2000" spc="65" dirty="0">
                <a:solidFill>
                  <a:srgbClr val="4B738F"/>
                </a:solidFill>
                <a:latin typeface="Arial Narrow"/>
                <a:cs typeface="Arial Narrow"/>
              </a:rPr>
              <a:t>c</a:t>
            </a:r>
            <a:r>
              <a:rPr sz="2000" spc="50" dirty="0">
                <a:solidFill>
                  <a:srgbClr val="4B738F"/>
                </a:solidFill>
                <a:latin typeface="Arial Narrow"/>
                <a:cs typeface="Arial Narrow"/>
              </a:rPr>
              <a:t>e</a:t>
            </a:r>
            <a:r>
              <a:rPr sz="2000" spc="-20" dirty="0">
                <a:solidFill>
                  <a:srgbClr val="4B738F"/>
                </a:solidFill>
                <a:latin typeface="Arial Narrow"/>
                <a:cs typeface="Arial Narrow"/>
              </a:rPr>
              <a:t>,</a:t>
            </a:r>
            <a:r>
              <a:rPr sz="2000" spc="-70" dirty="0">
                <a:solidFill>
                  <a:srgbClr val="4B738F"/>
                </a:solidFill>
                <a:latin typeface="Arial Narrow"/>
                <a:cs typeface="Arial Narrow"/>
              </a:rPr>
              <a:t> </a:t>
            </a:r>
            <a:r>
              <a:rPr sz="2000" spc="60" dirty="0">
                <a:solidFill>
                  <a:srgbClr val="4B738F"/>
                </a:solidFill>
                <a:latin typeface="Arial Narrow"/>
                <a:cs typeface="Arial Narrow"/>
              </a:rPr>
              <a:t>r</a:t>
            </a:r>
            <a:r>
              <a:rPr sz="2000" spc="50" dirty="0">
                <a:solidFill>
                  <a:srgbClr val="4B738F"/>
                </a:solidFill>
                <a:latin typeface="Arial Narrow"/>
                <a:cs typeface="Arial Narrow"/>
              </a:rPr>
              <a:t>e</a:t>
            </a:r>
            <a:r>
              <a:rPr sz="2000" spc="155" dirty="0">
                <a:solidFill>
                  <a:srgbClr val="4B738F"/>
                </a:solidFill>
                <a:latin typeface="Arial Narrow"/>
                <a:cs typeface="Arial Narrow"/>
              </a:rPr>
              <a:t>p</a:t>
            </a:r>
            <a:r>
              <a:rPr sz="2000" spc="150" dirty="0">
                <a:solidFill>
                  <a:srgbClr val="4B738F"/>
                </a:solidFill>
                <a:latin typeface="Arial Narrow"/>
                <a:cs typeface="Arial Narrow"/>
              </a:rPr>
              <a:t>u</a:t>
            </a:r>
            <a:r>
              <a:rPr sz="2000" spc="125" dirty="0">
                <a:solidFill>
                  <a:srgbClr val="4B738F"/>
                </a:solidFill>
                <a:latin typeface="Arial Narrow"/>
                <a:cs typeface="Arial Narrow"/>
              </a:rPr>
              <a:t>t</a:t>
            </a:r>
            <a:r>
              <a:rPr sz="2000" spc="75" dirty="0">
                <a:solidFill>
                  <a:srgbClr val="4B738F"/>
                </a:solidFill>
                <a:latin typeface="Arial Narrow"/>
                <a:cs typeface="Arial Narrow"/>
              </a:rPr>
              <a:t>a</a:t>
            </a:r>
            <a:r>
              <a:rPr sz="2000" spc="160" dirty="0">
                <a:solidFill>
                  <a:srgbClr val="4B738F"/>
                </a:solidFill>
                <a:latin typeface="Arial Narrow"/>
                <a:cs typeface="Arial Narrow"/>
              </a:rPr>
              <a:t>t</a:t>
            </a:r>
            <a:r>
              <a:rPr sz="2000" spc="85" dirty="0">
                <a:solidFill>
                  <a:srgbClr val="4B738F"/>
                </a:solidFill>
                <a:latin typeface="Arial Narrow"/>
                <a:cs typeface="Arial Narrow"/>
              </a:rPr>
              <a:t>i</a:t>
            </a:r>
            <a:r>
              <a:rPr sz="2000" spc="150" dirty="0">
                <a:solidFill>
                  <a:srgbClr val="4B738F"/>
                </a:solidFill>
                <a:latin typeface="Arial Narrow"/>
                <a:cs typeface="Arial Narrow"/>
              </a:rPr>
              <a:t>o</a:t>
            </a:r>
            <a:r>
              <a:rPr sz="2000" spc="145" dirty="0">
                <a:solidFill>
                  <a:srgbClr val="4B738F"/>
                </a:solidFill>
                <a:latin typeface="Arial Narrow"/>
                <a:cs typeface="Arial Narrow"/>
              </a:rPr>
              <a:t>n</a:t>
            </a:r>
            <a:r>
              <a:rPr sz="2000" spc="-60" dirty="0">
                <a:solidFill>
                  <a:srgbClr val="4B738F"/>
                </a:solidFill>
                <a:latin typeface="Arial Narrow"/>
                <a:cs typeface="Arial Narrow"/>
              </a:rPr>
              <a:t> </a:t>
            </a:r>
            <a:r>
              <a:rPr sz="2000" spc="75" dirty="0">
                <a:solidFill>
                  <a:srgbClr val="4B738F"/>
                </a:solidFill>
                <a:latin typeface="Arial Narrow"/>
                <a:cs typeface="Arial Narrow"/>
              </a:rPr>
              <a:t>a</a:t>
            </a:r>
            <a:r>
              <a:rPr sz="2000" spc="160" dirty="0">
                <a:solidFill>
                  <a:srgbClr val="4B738F"/>
                </a:solidFill>
                <a:latin typeface="Arial Narrow"/>
                <a:cs typeface="Arial Narrow"/>
              </a:rPr>
              <a:t>nd</a:t>
            </a:r>
            <a:r>
              <a:rPr sz="2000" spc="-60" dirty="0">
                <a:solidFill>
                  <a:srgbClr val="4B738F"/>
                </a:solidFill>
                <a:latin typeface="Arial Narrow"/>
                <a:cs typeface="Arial Narrow"/>
              </a:rPr>
              <a:t> </a:t>
            </a:r>
            <a:r>
              <a:rPr sz="2000" spc="85" dirty="0">
                <a:solidFill>
                  <a:srgbClr val="4B738F"/>
                </a:solidFill>
                <a:latin typeface="Arial Narrow"/>
                <a:cs typeface="Arial Narrow"/>
              </a:rPr>
              <a:t>i</a:t>
            </a:r>
            <a:r>
              <a:rPr sz="2000" spc="204" dirty="0">
                <a:solidFill>
                  <a:srgbClr val="4B738F"/>
                </a:solidFill>
                <a:latin typeface="Arial Narrow"/>
                <a:cs typeface="Arial Narrow"/>
              </a:rPr>
              <a:t>n</a:t>
            </a:r>
            <a:r>
              <a:rPr sz="2000" spc="60" dirty="0">
                <a:solidFill>
                  <a:srgbClr val="4B738F"/>
                </a:solidFill>
                <a:latin typeface="Arial Narrow"/>
                <a:cs typeface="Arial Narrow"/>
              </a:rPr>
              <a:t>t</a:t>
            </a:r>
            <a:r>
              <a:rPr sz="2000" spc="75" dirty="0">
                <a:solidFill>
                  <a:srgbClr val="4B738F"/>
                </a:solidFill>
                <a:latin typeface="Arial Narrow"/>
                <a:cs typeface="Arial Narrow"/>
              </a:rPr>
              <a:t>a</a:t>
            </a:r>
            <a:r>
              <a:rPr sz="2000" spc="100" dirty="0">
                <a:solidFill>
                  <a:srgbClr val="4B738F"/>
                </a:solidFill>
                <a:latin typeface="Arial Narrow"/>
                <a:cs typeface="Arial Narrow"/>
              </a:rPr>
              <a:t>n</a:t>
            </a:r>
            <a:r>
              <a:rPr sz="2000" spc="95" dirty="0">
                <a:solidFill>
                  <a:srgbClr val="4B738F"/>
                </a:solidFill>
                <a:latin typeface="Arial Narrow"/>
                <a:cs typeface="Arial Narrow"/>
              </a:rPr>
              <a:t>g</a:t>
            </a:r>
            <a:r>
              <a:rPr sz="2000" spc="85" dirty="0">
                <a:solidFill>
                  <a:srgbClr val="4B738F"/>
                </a:solidFill>
                <a:latin typeface="Arial Narrow"/>
                <a:cs typeface="Arial Narrow"/>
              </a:rPr>
              <a:t>i</a:t>
            </a:r>
            <a:r>
              <a:rPr sz="2000" spc="200" dirty="0">
                <a:solidFill>
                  <a:srgbClr val="4B738F"/>
                </a:solidFill>
                <a:latin typeface="Arial Narrow"/>
                <a:cs typeface="Arial Narrow"/>
              </a:rPr>
              <a:t>b</a:t>
            </a:r>
            <a:r>
              <a:rPr sz="2000" spc="85" dirty="0">
                <a:solidFill>
                  <a:srgbClr val="4B738F"/>
                </a:solidFill>
                <a:latin typeface="Arial Narrow"/>
                <a:cs typeface="Arial Narrow"/>
              </a:rPr>
              <a:t>l</a:t>
            </a:r>
            <a:r>
              <a:rPr sz="2000" spc="50" dirty="0">
                <a:solidFill>
                  <a:srgbClr val="4B738F"/>
                </a:solidFill>
                <a:latin typeface="Arial Narrow"/>
                <a:cs typeface="Arial Narrow"/>
              </a:rPr>
              <a:t>e</a:t>
            </a:r>
            <a:r>
              <a:rPr sz="2000" spc="-20" dirty="0">
                <a:solidFill>
                  <a:srgbClr val="4B738F"/>
                </a:solidFill>
                <a:latin typeface="Arial Narrow"/>
                <a:cs typeface="Arial Narrow"/>
              </a:rPr>
              <a:t>s,</a:t>
            </a:r>
            <a:r>
              <a:rPr sz="2000" spc="-70" dirty="0">
                <a:solidFill>
                  <a:srgbClr val="4B738F"/>
                </a:solidFill>
                <a:latin typeface="Arial Narrow"/>
                <a:cs typeface="Arial Narrow"/>
              </a:rPr>
              <a:t> </a:t>
            </a:r>
            <a:r>
              <a:rPr sz="2000" spc="110" dirty="0">
                <a:solidFill>
                  <a:srgbClr val="4B738F"/>
                </a:solidFill>
                <a:latin typeface="Arial Narrow"/>
                <a:cs typeface="Arial Narrow"/>
              </a:rPr>
              <a:t>l</a:t>
            </a:r>
            <a:r>
              <a:rPr sz="2000" spc="30" dirty="0">
                <a:solidFill>
                  <a:srgbClr val="4B738F"/>
                </a:solidFill>
                <a:latin typeface="Arial Narrow"/>
                <a:cs typeface="Arial Narrow"/>
              </a:rPr>
              <a:t>eg</a:t>
            </a:r>
            <a:r>
              <a:rPr sz="2000" spc="75" dirty="0">
                <a:solidFill>
                  <a:srgbClr val="4B738F"/>
                </a:solidFill>
                <a:latin typeface="Arial Narrow"/>
                <a:cs typeface="Arial Narrow"/>
              </a:rPr>
              <a:t>a</a:t>
            </a:r>
            <a:r>
              <a:rPr sz="2000" spc="105" dirty="0">
                <a:solidFill>
                  <a:srgbClr val="4B738F"/>
                </a:solidFill>
                <a:latin typeface="Arial Narrow"/>
                <a:cs typeface="Arial Narrow"/>
              </a:rPr>
              <a:t>l</a:t>
            </a:r>
            <a:r>
              <a:rPr sz="2000" spc="-70" dirty="0">
                <a:solidFill>
                  <a:srgbClr val="4B738F"/>
                </a:solidFill>
                <a:latin typeface="Arial Narrow"/>
                <a:cs typeface="Arial Narrow"/>
              </a:rPr>
              <a:t> </a:t>
            </a:r>
            <a:r>
              <a:rPr sz="2000" spc="75" dirty="0">
                <a:solidFill>
                  <a:srgbClr val="4B738F"/>
                </a:solidFill>
                <a:latin typeface="Arial Narrow"/>
                <a:cs typeface="Arial Narrow"/>
              </a:rPr>
              <a:t>a</a:t>
            </a:r>
            <a:r>
              <a:rPr sz="2000" spc="160" dirty="0">
                <a:solidFill>
                  <a:srgbClr val="4B738F"/>
                </a:solidFill>
                <a:latin typeface="Arial Narrow"/>
                <a:cs typeface="Arial Narrow"/>
              </a:rPr>
              <a:t>nd</a:t>
            </a:r>
            <a:r>
              <a:rPr sz="2000" spc="80" dirty="0">
                <a:solidFill>
                  <a:srgbClr val="4B738F"/>
                </a:solidFill>
                <a:latin typeface="Arial Narrow"/>
                <a:cs typeface="Arial Narrow"/>
              </a:rPr>
              <a:t> </a:t>
            </a:r>
            <a:r>
              <a:rPr sz="2000" spc="60" dirty="0">
                <a:solidFill>
                  <a:srgbClr val="4B738F"/>
                </a:solidFill>
                <a:latin typeface="Arial Narrow"/>
                <a:cs typeface="Arial Narrow"/>
              </a:rPr>
              <a:t>r</a:t>
            </a:r>
            <a:r>
              <a:rPr sz="2000" spc="30" dirty="0">
                <a:solidFill>
                  <a:srgbClr val="4B738F"/>
                </a:solidFill>
                <a:latin typeface="Arial Narrow"/>
                <a:cs typeface="Arial Narrow"/>
              </a:rPr>
              <a:t>e</a:t>
            </a:r>
            <a:r>
              <a:rPr sz="2000" spc="120" dirty="0">
                <a:solidFill>
                  <a:srgbClr val="4B738F"/>
                </a:solidFill>
                <a:latin typeface="Arial Narrow"/>
                <a:cs typeface="Arial Narrow"/>
              </a:rPr>
              <a:t>gu</a:t>
            </a:r>
            <a:r>
              <a:rPr sz="2000" spc="55" dirty="0">
                <a:solidFill>
                  <a:srgbClr val="4B738F"/>
                </a:solidFill>
                <a:latin typeface="Arial Narrow"/>
                <a:cs typeface="Arial Narrow"/>
              </a:rPr>
              <a:t>l</a:t>
            </a:r>
            <a:r>
              <a:rPr sz="2000" spc="155" dirty="0">
                <a:solidFill>
                  <a:srgbClr val="4B738F"/>
                </a:solidFill>
                <a:latin typeface="Arial Narrow"/>
                <a:cs typeface="Arial Narrow"/>
              </a:rPr>
              <a:t>a</a:t>
            </a:r>
            <a:r>
              <a:rPr sz="2000" spc="50" dirty="0">
                <a:solidFill>
                  <a:srgbClr val="4B738F"/>
                </a:solidFill>
                <a:latin typeface="Arial Narrow"/>
                <a:cs typeface="Arial Narrow"/>
              </a:rPr>
              <a:t>t</a:t>
            </a:r>
            <a:r>
              <a:rPr sz="2000" spc="150" dirty="0">
                <a:solidFill>
                  <a:srgbClr val="4B738F"/>
                </a:solidFill>
                <a:latin typeface="Arial Narrow"/>
                <a:cs typeface="Arial Narrow"/>
              </a:rPr>
              <a:t>o</a:t>
            </a:r>
            <a:r>
              <a:rPr sz="2000" spc="130" dirty="0">
                <a:solidFill>
                  <a:srgbClr val="4B738F"/>
                </a:solidFill>
                <a:latin typeface="Arial Narrow"/>
                <a:cs typeface="Arial Narrow"/>
              </a:rPr>
              <a:t>r</a:t>
            </a:r>
            <a:r>
              <a:rPr sz="2000" spc="10" dirty="0">
                <a:solidFill>
                  <a:srgbClr val="4B738F"/>
                </a:solidFill>
                <a:latin typeface="Arial Narrow"/>
                <a:cs typeface="Arial Narrow"/>
              </a:rPr>
              <a:t>y</a:t>
            </a:r>
            <a:r>
              <a:rPr sz="2000" spc="-20" dirty="0">
                <a:solidFill>
                  <a:srgbClr val="4B738F"/>
                </a:solidFill>
                <a:latin typeface="Arial Narrow"/>
                <a:cs typeface="Arial Narrow"/>
              </a:rPr>
              <a:t>,</a:t>
            </a:r>
            <a:r>
              <a:rPr sz="2000" spc="-30" dirty="0">
                <a:solidFill>
                  <a:srgbClr val="4B738F"/>
                </a:solidFill>
                <a:latin typeface="Arial Narrow"/>
                <a:cs typeface="Arial Narrow"/>
              </a:rPr>
              <a:t> </a:t>
            </a:r>
            <a:r>
              <a:rPr sz="2000" spc="30" dirty="0">
                <a:solidFill>
                  <a:srgbClr val="4B738F"/>
                </a:solidFill>
                <a:latin typeface="Arial Narrow"/>
                <a:cs typeface="Arial Narrow"/>
              </a:rPr>
              <a:t>e</a:t>
            </a:r>
            <a:r>
              <a:rPr sz="2000" spc="135" dirty="0">
                <a:solidFill>
                  <a:srgbClr val="4B738F"/>
                </a:solidFill>
                <a:latin typeface="Arial Narrow"/>
                <a:cs typeface="Arial Narrow"/>
              </a:rPr>
              <a:t>t</a:t>
            </a:r>
            <a:r>
              <a:rPr sz="2000" spc="70" dirty="0">
                <a:solidFill>
                  <a:srgbClr val="4B738F"/>
                </a:solidFill>
                <a:latin typeface="Arial Narrow"/>
                <a:cs typeface="Arial Narrow"/>
              </a:rPr>
              <a:t>c</a:t>
            </a:r>
            <a:r>
              <a:rPr sz="2000" spc="-15" dirty="0">
                <a:solidFill>
                  <a:srgbClr val="4B738F"/>
                </a:solidFill>
                <a:latin typeface="Arial Narrow"/>
                <a:cs typeface="Arial Narrow"/>
              </a:rPr>
              <a:t>.</a:t>
            </a:r>
            <a:r>
              <a:rPr sz="2000" spc="10" dirty="0">
                <a:solidFill>
                  <a:srgbClr val="4B738F"/>
                </a:solidFill>
                <a:latin typeface="Arial Narrow"/>
                <a:cs typeface="Arial Narrow"/>
              </a:rPr>
              <a:t>)</a:t>
            </a:r>
            <a:endParaRPr sz="2000" dirty="0">
              <a:latin typeface="Arial Narrow"/>
              <a:cs typeface="Arial Narrow"/>
            </a:endParaRPr>
          </a:p>
          <a:p>
            <a:pPr>
              <a:lnSpc>
                <a:spcPct val="100000"/>
              </a:lnSpc>
              <a:spcBef>
                <a:spcPts val="35"/>
              </a:spcBef>
              <a:buClr>
                <a:srgbClr val="4B738F"/>
              </a:buClr>
              <a:buFont typeface="Arial"/>
              <a:buChar char="•"/>
            </a:pPr>
            <a:endParaRPr sz="1700" dirty="0">
              <a:latin typeface="Times New Roman"/>
              <a:cs typeface="Times New Roman"/>
            </a:endParaRPr>
          </a:p>
          <a:p>
            <a:pPr marL="355600" indent="-342900">
              <a:lnSpc>
                <a:spcPct val="100000"/>
              </a:lnSpc>
              <a:buClr>
                <a:srgbClr val="4B738F"/>
              </a:buClr>
              <a:buFont typeface="Arial"/>
              <a:buChar char="•"/>
              <a:tabLst>
                <a:tab pos="355600" algn="l"/>
              </a:tabLst>
            </a:pPr>
            <a:r>
              <a:rPr sz="2000" spc="45" dirty="0">
                <a:solidFill>
                  <a:srgbClr val="4B738F"/>
                </a:solidFill>
                <a:latin typeface="Arial Narrow"/>
                <a:cs typeface="Arial Narrow"/>
              </a:rPr>
              <a:t>T</a:t>
            </a:r>
            <a:r>
              <a:rPr sz="2000" spc="140" dirty="0">
                <a:solidFill>
                  <a:srgbClr val="4B738F"/>
                </a:solidFill>
                <a:latin typeface="Arial Narrow"/>
                <a:cs typeface="Arial Narrow"/>
              </a:rPr>
              <a:t>h</a:t>
            </a:r>
            <a:r>
              <a:rPr sz="2000" spc="50" dirty="0">
                <a:solidFill>
                  <a:srgbClr val="4B738F"/>
                </a:solidFill>
                <a:latin typeface="Arial Narrow"/>
                <a:cs typeface="Arial Narrow"/>
              </a:rPr>
              <a:t>e</a:t>
            </a:r>
            <a:r>
              <a:rPr sz="2000" spc="-70" dirty="0">
                <a:solidFill>
                  <a:srgbClr val="4B738F"/>
                </a:solidFill>
                <a:latin typeface="Arial Narrow"/>
                <a:cs typeface="Arial Narrow"/>
              </a:rPr>
              <a:t> </a:t>
            </a:r>
            <a:r>
              <a:rPr sz="2000" spc="170" dirty="0">
                <a:solidFill>
                  <a:srgbClr val="4B738F"/>
                </a:solidFill>
                <a:latin typeface="Arial Narrow"/>
                <a:cs typeface="Arial Narrow"/>
              </a:rPr>
              <a:t>b</a:t>
            </a:r>
            <a:r>
              <a:rPr sz="2000" spc="140" dirty="0">
                <a:solidFill>
                  <a:srgbClr val="4B738F"/>
                </a:solidFill>
                <a:latin typeface="Arial Narrow"/>
                <a:cs typeface="Arial Narrow"/>
              </a:rPr>
              <a:t>u</a:t>
            </a:r>
            <a:r>
              <a:rPr sz="2000" spc="55" dirty="0">
                <a:solidFill>
                  <a:srgbClr val="4B738F"/>
                </a:solidFill>
                <a:latin typeface="Arial Narrow"/>
                <a:cs typeface="Arial Narrow"/>
              </a:rPr>
              <a:t>s</a:t>
            </a:r>
            <a:r>
              <a:rPr sz="2000" spc="20" dirty="0">
                <a:solidFill>
                  <a:srgbClr val="4B738F"/>
                </a:solidFill>
                <a:latin typeface="Arial Narrow"/>
                <a:cs typeface="Arial Narrow"/>
              </a:rPr>
              <a:t>i</a:t>
            </a:r>
            <a:r>
              <a:rPr sz="2000" spc="145" dirty="0">
                <a:solidFill>
                  <a:srgbClr val="4B738F"/>
                </a:solidFill>
                <a:latin typeface="Arial Narrow"/>
                <a:cs typeface="Arial Narrow"/>
              </a:rPr>
              <a:t>n</a:t>
            </a:r>
            <a:r>
              <a:rPr sz="2000" spc="5" dirty="0">
                <a:solidFill>
                  <a:srgbClr val="4B738F"/>
                </a:solidFill>
                <a:latin typeface="Arial Narrow"/>
                <a:cs typeface="Arial Narrow"/>
              </a:rPr>
              <a:t>ess</a:t>
            </a:r>
            <a:r>
              <a:rPr sz="2000" spc="-80" dirty="0">
                <a:solidFill>
                  <a:srgbClr val="4B738F"/>
                </a:solidFill>
                <a:latin typeface="Arial Narrow"/>
                <a:cs typeface="Arial Narrow"/>
              </a:rPr>
              <a:t> </a:t>
            </a:r>
            <a:r>
              <a:rPr sz="2000" spc="245" dirty="0">
                <a:solidFill>
                  <a:srgbClr val="4B738F"/>
                </a:solidFill>
                <a:latin typeface="Arial Narrow"/>
                <a:cs typeface="Arial Narrow"/>
              </a:rPr>
              <a:t>m</a:t>
            </a:r>
            <a:r>
              <a:rPr sz="2000" spc="155" dirty="0">
                <a:solidFill>
                  <a:srgbClr val="4B738F"/>
                </a:solidFill>
                <a:latin typeface="Arial Narrow"/>
                <a:cs typeface="Arial Narrow"/>
              </a:rPr>
              <a:t>o</a:t>
            </a:r>
            <a:r>
              <a:rPr sz="2000" spc="170" dirty="0">
                <a:solidFill>
                  <a:srgbClr val="4B738F"/>
                </a:solidFill>
                <a:latin typeface="Arial Narrow"/>
                <a:cs typeface="Arial Narrow"/>
              </a:rPr>
              <a:t>d</a:t>
            </a:r>
            <a:r>
              <a:rPr sz="2000" spc="80" dirty="0">
                <a:solidFill>
                  <a:srgbClr val="4B738F"/>
                </a:solidFill>
                <a:latin typeface="Arial Narrow"/>
                <a:cs typeface="Arial Narrow"/>
              </a:rPr>
              <a:t>el</a:t>
            </a:r>
            <a:r>
              <a:rPr sz="2000" spc="-70" dirty="0">
                <a:solidFill>
                  <a:srgbClr val="4B738F"/>
                </a:solidFill>
                <a:latin typeface="Arial Narrow"/>
                <a:cs typeface="Arial Narrow"/>
              </a:rPr>
              <a:t> </a:t>
            </a:r>
            <a:r>
              <a:rPr sz="2000" spc="170" dirty="0">
                <a:solidFill>
                  <a:srgbClr val="4B738F"/>
                </a:solidFill>
                <a:latin typeface="Arial Narrow"/>
                <a:cs typeface="Arial Narrow"/>
              </a:rPr>
              <a:t>p</a:t>
            </a:r>
            <a:r>
              <a:rPr sz="2000" spc="60" dirty="0">
                <a:solidFill>
                  <a:srgbClr val="4B738F"/>
                </a:solidFill>
                <a:latin typeface="Arial Narrow"/>
                <a:cs typeface="Arial Narrow"/>
              </a:rPr>
              <a:t>r</a:t>
            </a:r>
            <a:r>
              <a:rPr sz="2000" spc="150" dirty="0">
                <a:solidFill>
                  <a:srgbClr val="4B738F"/>
                </a:solidFill>
                <a:latin typeface="Arial Narrow"/>
                <a:cs typeface="Arial Narrow"/>
              </a:rPr>
              <a:t>o</a:t>
            </a:r>
            <a:r>
              <a:rPr sz="2000" spc="35" dirty="0">
                <a:solidFill>
                  <a:srgbClr val="4B738F"/>
                </a:solidFill>
                <a:latin typeface="Arial Narrow"/>
                <a:cs typeface="Arial Narrow"/>
              </a:rPr>
              <a:t>v</a:t>
            </a:r>
            <a:r>
              <a:rPr sz="2000" spc="85" dirty="0">
                <a:solidFill>
                  <a:srgbClr val="4B738F"/>
                </a:solidFill>
                <a:latin typeface="Arial Narrow"/>
                <a:cs typeface="Arial Narrow"/>
              </a:rPr>
              <a:t>i</a:t>
            </a:r>
            <a:r>
              <a:rPr sz="2000" spc="170" dirty="0">
                <a:solidFill>
                  <a:srgbClr val="4B738F"/>
                </a:solidFill>
                <a:latin typeface="Arial Narrow"/>
                <a:cs typeface="Arial Narrow"/>
              </a:rPr>
              <a:t>d</a:t>
            </a:r>
            <a:r>
              <a:rPr sz="2000" spc="15" dirty="0">
                <a:solidFill>
                  <a:srgbClr val="4B738F"/>
                </a:solidFill>
                <a:latin typeface="Arial Narrow"/>
                <a:cs typeface="Arial Narrow"/>
              </a:rPr>
              <a:t>es</a:t>
            </a:r>
            <a:r>
              <a:rPr sz="2000" spc="-60" dirty="0">
                <a:solidFill>
                  <a:srgbClr val="4B738F"/>
                </a:solidFill>
                <a:latin typeface="Arial Narrow"/>
                <a:cs typeface="Arial Narrow"/>
              </a:rPr>
              <a:t> </a:t>
            </a:r>
            <a:r>
              <a:rPr sz="2000" spc="80" dirty="0">
                <a:solidFill>
                  <a:srgbClr val="4B738F"/>
                </a:solidFill>
                <a:latin typeface="Arial Narrow"/>
                <a:cs typeface="Arial Narrow"/>
              </a:rPr>
              <a:t>a</a:t>
            </a:r>
            <a:r>
              <a:rPr sz="2000" spc="-55" dirty="0">
                <a:solidFill>
                  <a:srgbClr val="4B738F"/>
                </a:solidFill>
                <a:latin typeface="Arial Narrow"/>
                <a:cs typeface="Arial Narrow"/>
              </a:rPr>
              <a:t> </a:t>
            </a:r>
            <a:r>
              <a:rPr sz="2000" spc="65" dirty="0" smtClean="0">
                <a:solidFill>
                  <a:srgbClr val="4B738F"/>
                </a:solidFill>
                <a:latin typeface="Arial Narrow"/>
                <a:cs typeface="Arial Narrow"/>
              </a:rPr>
              <a:t>f</a:t>
            </a:r>
            <a:r>
              <a:rPr sz="2000" spc="35" dirty="0" smtClean="0">
                <a:solidFill>
                  <a:srgbClr val="4B738F"/>
                </a:solidFill>
                <a:latin typeface="Arial Narrow"/>
                <a:cs typeface="Arial Narrow"/>
              </a:rPr>
              <a:t>r</a:t>
            </a:r>
            <a:r>
              <a:rPr sz="2000" spc="75" dirty="0" smtClean="0">
                <a:solidFill>
                  <a:srgbClr val="4B738F"/>
                </a:solidFill>
                <a:latin typeface="Arial Narrow"/>
                <a:cs typeface="Arial Narrow"/>
              </a:rPr>
              <a:t>a</a:t>
            </a:r>
            <a:r>
              <a:rPr sz="2000" spc="175" dirty="0" smtClean="0">
                <a:solidFill>
                  <a:srgbClr val="4B738F"/>
                </a:solidFill>
                <a:latin typeface="Arial Narrow"/>
                <a:cs typeface="Arial Narrow"/>
              </a:rPr>
              <a:t>m</a:t>
            </a:r>
            <a:r>
              <a:rPr sz="2000" spc="140" dirty="0" smtClean="0">
                <a:solidFill>
                  <a:srgbClr val="4B738F"/>
                </a:solidFill>
                <a:latin typeface="Arial Narrow"/>
                <a:cs typeface="Arial Narrow"/>
              </a:rPr>
              <a:t>e</a:t>
            </a:r>
            <a:r>
              <a:rPr sz="2000" spc="170" dirty="0" smtClean="0">
                <a:solidFill>
                  <a:srgbClr val="4B738F"/>
                </a:solidFill>
                <a:latin typeface="Arial Narrow"/>
                <a:cs typeface="Arial Narrow"/>
              </a:rPr>
              <a:t>w</a:t>
            </a:r>
            <a:r>
              <a:rPr sz="2000" spc="150" dirty="0" smtClean="0">
                <a:solidFill>
                  <a:srgbClr val="4B738F"/>
                </a:solidFill>
                <a:latin typeface="Arial Narrow"/>
                <a:cs typeface="Arial Narrow"/>
              </a:rPr>
              <a:t>o</a:t>
            </a:r>
            <a:r>
              <a:rPr sz="2000" spc="85" dirty="0" smtClean="0">
                <a:solidFill>
                  <a:srgbClr val="4B738F"/>
                </a:solidFill>
                <a:latin typeface="Arial Narrow"/>
                <a:cs typeface="Arial Narrow"/>
              </a:rPr>
              <a:t>r</a:t>
            </a:r>
            <a:r>
              <a:rPr sz="2000" spc="105" dirty="0" smtClean="0">
                <a:solidFill>
                  <a:srgbClr val="4B738F"/>
                </a:solidFill>
                <a:latin typeface="Arial Narrow"/>
                <a:cs typeface="Arial Narrow"/>
              </a:rPr>
              <a:t>k</a:t>
            </a:r>
            <a:r>
              <a:rPr sz="2000" spc="-55" dirty="0" smtClean="0">
                <a:solidFill>
                  <a:srgbClr val="4B738F"/>
                </a:solidFill>
                <a:latin typeface="Arial Narrow"/>
                <a:cs typeface="Arial Narrow"/>
              </a:rPr>
              <a:t> </a:t>
            </a:r>
            <a:r>
              <a:rPr sz="2000" spc="40" dirty="0">
                <a:solidFill>
                  <a:srgbClr val="4B738F"/>
                </a:solidFill>
                <a:latin typeface="Arial Narrow"/>
                <a:cs typeface="Arial Narrow"/>
              </a:rPr>
              <a:t>f</a:t>
            </a:r>
            <a:r>
              <a:rPr sz="2000" spc="150" dirty="0">
                <a:solidFill>
                  <a:srgbClr val="4B738F"/>
                </a:solidFill>
                <a:latin typeface="Arial Narrow"/>
                <a:cs typeface="Arial Narrow"/>
              </a:rPr>
              <a:t>o</a:t>
            </a:r>
            <a:r>
              <a:rPr sz="2000" spc="85" dirty="0">
                <a:solidFill>
                  <a:srgbClr val="4B738F"/>
                </a:solidFill>
                <a:latin typeface="Arial Narrow"/>
                <a:cs typeface="Arial Narrow"/>
              </a:rPr>
              <a:t>r</a:t>
            </a:r>
            <a:r>
              <a:rPr sz="2000" spc="-50" dirty="0">
                <a:solidFill>
                  <a:srgbClr val="4B738F"/>
                </a:solidFill>
                <a:latin typeface="Arial Narrow"/>
                <a:cs typeface="Arial Narrow"/>
              </a:rPr>
              <a:t> </a:t>
            </a:r>
            <a:r>
              <a:rPr sz="2000" spc="85" dirty="0">
                <a:solidFill>
                  <a:srgbClr val="4B738F"/>
                </a:solidFill>
                <a:latin typeface="Arial Narrow"/>
                <a:cs typeface="Arial Narrow"/>
              </a:rPr>
              <a:t>i</a:t>
            </a:r>
            <a:r>
              <a:rPr sz="2000" spc="170" dirty="0">
                <a:solidFill>
                  <a:srgbClr val="4B738F"/>
                </a:solidFill>
                <a:latin typeface="Arial Narrow"/>
                <a:cs typeface="Arial Narrow"/>
              </a:rPr>
              <a:t>d</a:t>
            </a:r>
            <a:r>
              <a:rPr sz="2000" spc="100" dirty="0">
                <a:solidFill>
                  <a:srgbClr val="4B738F"/>
                </a:solidFill>
                <a:latin typeface="Arial Narrow"/>
                <a:cs typeface="Arial Narrow"/>
              </a:rPr>
              <a:t>en</a:t>
            </a:r>
            <a:r>
              <a:rPr sz="2000" spc="160" dirty="0">
                <a:solidFill>
                  <a:srgbClr val="4B738F"/>
                </a:solidFill>
                <a:latin typeface="Arial Narrow"/>
                <a:cs typeface="Arial Narrow"/>
              </a:rPr>
              <a:t>t</a:t>
            </a:r>
            <a:r>
              <a:rPr sz="2000" spc="85" dirty="0">
                <a:solidFill>
                  <a:srgbClr val="4B738F"/>
                </a:solidFill>
                <a:latin typeface="Arial Narrow"/>
                <a:cs typeface="Arial Narrow"/>
              </a:rPr>
              <a:t>i</a:t>
            </a:r>
            <a:r>
              <a:rPr sz="2000" spc="65" dirty="0">
                <a:solidFill>
                  <a:srgbClr val="4B738F"/>
                </a:solidFill>
                <a:latin typeface="Arial Narrow"/>
                <a:cs typeface="Arial Narrow"/>
              </a:rPr>
              <a:t>f</a:t>
            </a:r>
            <a:r>
              <a:rPr sz="2000" spc="45" dirty="0">
                <a:solidFill>
                  <a:srgbClr val="4B738F"/>
                </a:solidFill>
                <a:latin typeface="Arial Narrow"/>
                <a:cs typeface="Arial Narrow"/>
              </a:rPr>
              <a:t>y</a:t>
            </a:r>
            <a:r>
              <a:rPr sz="2000" spc="85" dirty="0">
                <a:solidFill>
                  <a:srgbClr val="4B738F"/>
                </a:solidFill>
                <a:latin typeface="Arial Narrow"/>
                <a:cs typeface="Arial Narrow"/>
              </a:rPr>
              <a:t>i</a:t>
            </a:r>
            <a:r>
              <a:rPr sz="2000" spc="145" dirty="0">
                <a:solidFill>
                  <a:srgbClr val="4B738F"/>
                </a:solidFill>
                <a:latin typeface="Arial Narrow"/>
                <a:cs typeface="Arial Narrow"/>
              </a:rPr>
              <a:t>n</a:t>
            </a:r>
            <a:r>
              <a:rPr sz="2000" spc="60" dirty="0">
                <a:solidFill>
                  <a:srgbClr val="4B738F"/>
                </a:solidFill>
                <a:latin typeface="Arial Narrow"/>
                <a:cs typeface="Arial Narrow"/>
              </a:rPr>
              <a:t>g</a:t>
            </a:r>
            <a:r>
              <a:rPr sz="2000" spc="-65" dirty="0">
                <a:solidFill>
                  <a:srgbClr val="4B738F"/>
                </a:solidFill>
                <a:latin typeface="Arial Narrow"/>
                <a:cs typeface="Arial Narrow"/>
              </a:rPr>
              <a:t> </a:t>
            </a:r>
            <a:r>
              <a:rPr sz="2000" spc="85" dirty="0">
                <a:solidFill>
                  <a:srgbClr val="4B738F"/>
                </a:solidFill>
                <a:latin typeface="Arial Narrow"/>
                <a:cs typeface="Arial Narrow"/>
              </a:rPr>
              <a:t>ri</a:t>
            </a:r>
            <a:r>
              <a:rPr sz="2000" spc="45" dirty="0">
                <a:solidFill>
                  <a:srgbClr val="4B738F"/>
                </a:solidFill>
                <a:latin typeface="Arial Narrow"/>
                <a:cs typeface="Arial Narrow"/>
              </a:rPr>
              <a:t>s</a:t>
            </a:r>
            <a:r>
              <a:rPr sz="2000" spc="35" dirty="0">
                <a:solidFill>
                  <a:srgbClr val="4B738F"/>
                </a:solidFill>
                <a:latin typeface="Arial Narrow"/>
                <a:cs typeface="Arial Narrow"/>
              </a:rPr>
              <a:t>k</a:t>
            </a:r>
            <a:r>
              <a:rPr sz="2000" spc="-15" dirty="0">
                <a:solidFill>
                  <a:srgbClr val="4B738F"/>
                </a:solidFill>
                <a:latin typeface="Arial Narrow"/>
                <a:cs typeface="Arial Narrow"/>
              </a:rPr>
              <a:t>s.</a:t>
            </a:r>
            <a:endParaRPr sz="2000" dirty="0">
              <a:latin typeface="Arial Narrow"/>
              <a:cs typeface="Arial Narrow"/>
            </a:endParaRPr>
          </a:p>
          <a:p>
            <a:pPr>
              <a:lnSpc>
                <a:spcPct val="100000"/>
              </a:lnSpc>
              <a:spcBef>
                <a:spcPts val="49"/>
              </a:spcBef>
              <a:buClr>
                <a:srgbClr val="4B738F"/>
              </a:buClr>
              <a:buFont typeface="Arial"/>
              <a:buChar char="•"/>
            </a:pPr>
            <a:endParaRPr sz="1700" dirty="0">
              <a:latin typeface="Times New Roman"/>
              <a:cs typeface="Times New Roman"/>
            </a:endParaRPr>
          </a:p>
          <a:p>
            <a:pPr marL="355600" marR="580390" indent="-342900">
              <a:lnSpc>
                <a:spcPct val="100000"/>
              </a:lnSpc>
              <a:buClr>
                <a:srgbClr val="4B738F"/>
              </a:buClr>
              <a:buFont typeface="Arial"/>
              <a:buChar char="•"/>
              <a:tabLst>
                <a:tab pos="355600" algn="l"/>
              </a:tabLst>
            </a:pPr>
            <a:r>
              <a:rPr sz="2000" spc="30" dirty="0">
                <a:solidFill>
                  <a:srgbClr val="4B738F"/>
                </a:solidFill>
                <a:latin typeface="Arial Narrow"/>
                <a:cs typeface="Arial Narrow"/>
              </a:rPr>
              <a:t>B</a:t>
            </a:r>
            <a:r>
              <a:rPr sz="2000" spc="45" dirty="0">
                <a:solidFill>
                  <a:srgbClr val="4B738F"/>
                </a:solidFill>
                <a:latin typeface="Arial Narrow"/>
                <a:cs typeface="Arial Narrow"/>
              </a:rPr>
              <a:t>y</a:t>
            </a:r>
            <a:r>
              <a:rPr sz="2000" spc="-70" dirty="0">
                <a:solidFill>
                  <a:srgbClr val="4B738F"/>
                </a:solidFill>
                <a:latin typeface="Arial Narrow"/>
                <a:cs typeface="Arial Narrow"/>
              </a:rPr>
              <a:t> </a:t>
            </a:r>
            <a:r>
              <a:rPr sz="2000" spc="95" dirty="0">
                <a:solidFill>
                  <a:srgbClr val="4B738F"/>
                </a:solidFill>
                <a:latin typeface="Arial Narrow"/>
                <a:cs typeface="Arial Narrow"/>
              </a:rPr>
              <a:t>s</a:t>
            </a:r>
            <a:r>
              <a:rPr sz="2000" spc="45" dirty="0">
                <a:solidFill>
                  <a:srgbClr val="4B738F"/>
                </a:solidFill>
                <a:latin typeface="Arial Narrow"/>
                <a:cs typeface="Arial Narrow"/>
              </a:rPr>
              <a:t>t</a:t>
            </a:r>
            <a:r>
              <a:rPr sz="2000" spc="60" dirty="0">
                <a:solidFill>
                  <a:srgbClr val="4B738F"/>
                </a:solidFill>
                <a:latin typeface="Arial Narrow"/>
                <a:cs typeface="Arial Narrow"/>
              </a:rPr>
              <a:t>r</a:t>
            </a:r>
            <a:r>
              <a:rPr sz="2000" spc="5" dirty="0">
                <a:solidFill>
                  <a:srgbClr val="4B738F"/>
                </a:solidFill>
                <a:latin typeface="Arial Narrow"/>
                <a:cs typeface="Arial Narrow"/>
              </a:rPr>
              <a:t>ess</a:t>
            </a:r>
            <a:r>
              <a:rPr sz="2000" spc="-70" dirty="0">
                <a:solidFill>
                  <a:srgbClr val="4B738F"/>
                </a:solidFill>
                <a:latin typeface="Arial Narrow"/>
                <a:cs typeface="Arial Narrow"/>
              </a:rPr>
              <a:t> </a:t>
            </a:r>
            <a:r>
              <a:rPr sz="2000" spc="135" dirty="0">
                <a:solidFill>
                  <a:srgbClr val="4B738F"/>
                </a:solidFill>
                <a:latin typeface="Arial Narrow"/>
                <a:cs typeface="Arial Narrow"/>
              </a:rPr>
              <a:t>t</a:t>
            </a:r>
            <a:r>
              <a:rPr sz="2000" spc="75" dirty="0">
                <a:solidFill>
                  <a:srgbClr val="4B738F"/>
                </a:solidFill>
                <a:latin typeface="Arial Narrow"/>
                <a:cs typeface="Arial Narrow"/>
              </a:rPr>
              <a:t>es</a:t>
            </a:r>
            <a:r>
              <a:rPr sz="2000" spc="35" dirty="0">
                <a:solidFill>
                  <a:srgbClr val="4B738F"/>
                </a:solidFill>
                <a:latin typeface="Arial Narrow"/>
                <a:cs typeface="Arial Narrow"/>
              </a:rPr>
              <a:t>t</a:t>
            </a:r>
            <a:r>
              <a:rPr sz="2000" spc="85" dirty="0">
                <a:solidFill>
                  <a:srgbClr val="4B738F"/>
                </a:solidFill>
                <a:latin typeface="Arial Narrow"/>
                <a:cs typeface="Arial Narrow"/>
              </a:rPr>
              <a:t>i</a:t>
            </a:r>
            <a:r>
              <a:rPr sz="2000" spc="145" dirty="0">
                <a:solidFill>
                  <a:srgbClr val="4B738F"/>
                </a:solidFill>
                <a:latin typeface="Arial Narrow"/>
                <a:cs typeface="Arial Narrow"/>
              </a:rPr>
              <a:t>n</a:t>
            </a:r>
            <a:r>
              <a:rPr sz="2000" spc="60" dirty="0">
                <a:solidFill>
                  <a:srgbClr val="4B738F"/>
                </a:solidFill>
                <a:latin typeface="Arial Narrow"/>
                <a:cs typeface="Arial Narrow"/>
              </a:rPr>
              <a:t>g</a:t>
            </a:r>
            <a:r>
              <a:rPr sz="2000" spc="-55" dirty="0">
                <a:solidFill>
                  <a:srgbClr val="4B738F"/>
                </a:solidFill>
                <a:latin typeface="Arial Narrow"/>
                <a:cs typeface="Arial Narrow"/>
              </a:rPr>
              <a:t> </a:t>
            </a:r>
            <a:r>
              <a:rPr sz="2000" spc="75" dirty="0">
                <a:solidFill>
                  <a:srgbClr val="4B738F"/>
                </a:solidFill>
                <a:latin typeface="Arial Narrow"/>
                <a:cs typeface="Arial Narrow"/>
              </a:rPr>
              <a:t>ke</a:t>
            </a:r>
            <a:r>
              <a:rPr sz="2000" spc="45" dirty="0">
                <a:solidFill>
                  <a:srgbClr val="4B738F"/>
                </a:solidFill>
                <a:latin typeface="Arial Narrow"/>
                <a:cs typeface="Arial Narrow"/>
              </a:rPr>
              <a:t>y</a:t>
            </a:r>
            <a:r>
              <a:rPr sz="2000" spc="-70" dirty="0">
                <a:solidFill>
                  <a:srgbClr val="4B738F"/>
                </a:solidFill>
                <a:latin typeface="Arial Narrow"/>
                <a:cs typeface="Arial Narrow"/>
              </a:rPr>
              <a:t> </a:t>
            </a:r>
            <a:r>
              <a:rPr sz="2000" spc="100" dirty="0">
                <a:solidFill>
                  <a:srgbClr val="4B738F"/>
                </a:solidFill>
                <a:latin typeface="Arial Narrow"/>
                <a:cs typeface="Arial Narrow"/>
              </a:rPr>
              <a:t>l</a:t>
            </a:r>
            <a:r>
              <a:rPr sz="2000" spc="95" dirty="0">
                <a:solidFill>
                  <a:srgbClr val="4B738F"/>
                </a:solidFill>
                <a:latin typeface="Arial Narrow"/>
                <a:cs typeface="Arial Narrow"/>
              </a:rPr>
              <a:t>i</a:t>
            </a:r>
            <a:r>
              <a:rPr sz="2000" spc="145" dirty="0">
                <a:solidFill>
                  <a:srgbClr val="4B738F"/>
                </a:solidFill>
                <a:latin typeface="Arial Narrow"/>
                <a:cs typeface="Arial Narrow"/>
              </a:rPr>
              <a:t>n</a:t>
            </a:r>
            <a:r>
              <a:rPr sz="2000" spc="75" dirty="0">
                <a:solidFill>
                  <a:srgbClr val="4B738F"/>
                </a:solidFill>
                <a:latin typeface="Arial Narrow"/>
                <a:cs typeface="Arial Narrow"/>
              </a:rPr>
              <a:t>ka</a:t>
            </a:r>
            <a:r>
              <a:rPr sz="2000" spc="30" dirty="0">
                <a:solidFill>
                  <a:srgbClr val="4B738F"/>
                </a:solidFill>
                <a:latin typeface="Arial Narrow"/>
                <a:cs typeface="Arial Narrow"/>
              </a:rPr>
              <a:t>g</a:t>
            </a:r>
            <a:r>
              <a:rPr sz="2000" spc="15" dirty="0">
                <a:solidFill>
                  <a:srgbClr val="4B738F"/>
                </a:solidFill>
                <a:latin typeface="Arial Narrow"/>
                <a:cs typeface="Arial Narrow"/>
              </a:rPr>
              <a:t>es</a:t>
            </a:r>
            <a:r>
              <a:rPr sz="2000" spc="-60" dirty="0">
                <a:solidFill>
                  <a:srgbClr val="4B738F"/>
                </a:solidFill>
                <a:latin typeface="Arial Narrow"/>
                <a:cs typeface="Arial Narrow"/>
              </a:rPr>
              <a:t> </a:t>
            </a:r>
            <a:r>
              <a:rPr sz="2000" spc="75" dirty="0">
                <a:solidFill>
                  <a:srgbClr val="4B738F"/>
                </a:solidFill>
                <a:latin typeface="Arial Narrow"/>
                <a:cs typeface="Arial Narrow"/>
              </a:rPr>
              <a:t>a</a:t>
            </a:r>
            <a:r>
              <a:rPr sz="2000" spc="145" dirty="0">
                <a:solidFill>
                  <a:srgbClr val="4B738F"/>
                </a:solidFill>
                <a:latin typeface="Arial Narrow"/>
                <a:cs typeface="Arial Narrow"/>
              </a:rPr>
              <a:t>n</a:t>
            </a:r>
            <a:r>
              <a:rPr sz="2000" spc="170" dirty="0">
                <a:solidFill>
                  <a:srgbClr val="4B738F"/>
                </a:solidFill>
                <a:latin typeface="Arial Narrow"/>
                <a:cs typeface="Arial Narrow"/>
              </a:rPr>
              <a:t>d</a:t>
            </a:r>
            <a:r>
              <a:rPr sz="2000" spc="-60" dirty="0">
                <a:solidFill>
                  <a:srgbClr val="4B738F"/>
                </a:solidFill>
                <a:latin typeface="Arial Narrow"/>
                <a:cs typeface="Arial Narrow"/>
              </a:rPr>
              <a:t> </a:t>
            </a:r>
            <a:r>
              <a:rPr sz="2000" spc="75" dirty="0">
                <a:solidFill>
                  <a:srgbClr val="4B738F"/>
                </a:solidFill>
                <a:latin typeface="Arial Narrow"/>
                <a:cs typeface="Arial Narrow"/>
              </a:rPr>
              <a:t>a</a:t>
            </a:r>
            <a:r>
              <a:rPr sz="2000" spc="40" dirty="0">
                <a:solidFill>
                  <a:srgbClr val="4B738F"/>
                </a:solidFill>
                <a:latin typeface="Arial Narrow"/>
                <a:cs typeface="Arial Narrow"/>
              </a:rPr>
              <a:t>ssu</a:t>
            </a:r>
            <a:r>
              <a:rPr sz="2000" spc="215" dirty="0">
                <a:solidFill>
                  <a:srgbClr val="4B738F"/>
                </a:solidFill>
                <a:latin typeface="Arial Narrow"/>
                <a:cs typeface="Arial Narrow"/>
              </a:rPr>
              <a:t>mp</a:t>
            </a:r>
            <a:r>
              <a:rPr sz="2000" spc="160" dirty="0">
                <a:solidFill>
                  <a:srgbClr val="4B738F"/>
                </a:solidFill>
                <a:latin typeface="Arial Narrow"/>
                <a:cs typeface="Arial Narrow"/>
              </a:rPr>
              <a:t>t</a:t>
            </a:r>
            <a:r>
              <a:rPr sz="2000" spc="85" dirty="0">
                <a:solidFill>
                  <a:srgbClr val="4B738F"/>
                </a:solidFill>
                <a:latin typeface="Arial Narrow"/>
                <a:cs typeface="Arial Narrow"/>
              </a:rPr>
              <a:t>i</a:t>
            </a:r>
            <a:r>
              <a:rPr sz="2000" spc="150" dirty="0">
                <a:solidFill>
                  <a:srgbClr val="4B738F"/>
                </a:solidFill>
                <a:latin typeface="Arial Narrow"/>
                <a:cs typeface="Arial Narrow"/>
              </a:rPr>
              <a:t>o</a:t>
            </a:r>
            <a:r>
              <a:rPr sz="2000" spc="145" dirty="0">
                <a:solidFill>
                  <a:srgbClr val="4B738F"/>
                </a:solidFill>
                <a:latin typeface="Arial Narrow"/>
                <a:cs typeface="Arial Narrow"/>
              </a:rPr>
              <a:t>n</a:t>
            </a:r>
            <a:r>
              <a:rPr sz="2000" spc="-15" dirty="0">
                <a:solidFill>
                  <a:srgbClr val="4B738F"/>
                </a:solidFill>
                <a:latin typeface="Arial Narrow"/>
                <a:cs typeface="Arial Narrow"/>
              </a:rPr>
              <a:t>s,</a:t>
            </a:r>
            <a:r>
              <a:rPr sz="2000" spc="-55" dirty="0">
                <a:solidFill>
                  <a:srgbClr val="4B738F"/>
                </a:solidFill>
                <a:latin typeface="Arial Narrow"/>
                <a:cs typeface="Arial Narrow"/>
              </a:rPr>
              <a:t> </a:t>
            </a:r>
            <a:r>
              <a:rPr sz="2000" spc="160" dirty="0">
                <a:solidFill>
                  <a:srgbClr val="4B738F"/>
                </a:solidFill>
                <a:latin typeface="Arial Narrow"/>
                <a:cs typeface="Arial Narrow"/>
              </a:rPr>
              <a:t>t</a:t>
            </a:r>
            <a:r>
              <a:rPr sz="2000" spc="140" dirty="0">
                <a:solidFill>
                  <a:srgbClr val="4B738F"/>
                </a:solidFill>
                <a:latin typeface="Arial Narrow"/>
                <a:cs typeface="Arial Narrow"/>
              </a:rPr>
              <a:t>h</a:t>
            </a:r>
            <a:r>
              <a:rPr sz="2000" spc="50" dirty="0">
                <a:solidFill>
                  <a:srgbClr val="4B738F"/>
                </a:solidFill>
                <a:latin typeface="Arial Narrow"/>
                <a:cs typeface="Arial Narrow"/>
              </a:rPr>
              <a:t>e</a:t>
            </a:r>
            <a:r>
              <a:rPr sz="2000" spc="-70" dirty="0">
                <a:solidFill>
                  <a:srgbClr val="4B738F"/>
                </a:solidFill>
                <a:latin typeface="Arial Narrow"/>
                <a:cs typeface="Arial Narrow"/>
              </a:rPr>
              <a:t> </a:t>
            </a:r>
            <a:r>
              <a:rPr lang="en-US" sz="2000" spc="-70" dirty="0" smtClean="0">
                <a:solidFill>
                  <a:srgbClr val="4B738F"/>
                </a:solidFill>
                <a:latin typeface="Arial Narrow"/>
                <a:cs typeface="Arial Narrow"/>
              </a:rPr>
              <a:t>B</a:t>
            </a:r>
            <a:r>
              <a:rPr sz="2000" spc="125" dirty="0" smtClean="0">
                <a:solidFill>
                  <a:srgbClr val="4B738F"/>
                </a:solidFill>
                <a:latin typeface="Arial Narrow"/>
                <a:cs typeface="Arial Narrow"/>
              </a:rPr>
              <a:t>o</a:t>
            </a:r>
            <a:r>
              <a:rPr sz="2000" spc="75" dirty="0" smtClean="0">
                <a:solidFill>
                  <a:srgbClr val="4B738F"/>
                </a:solidFill>
                <a:latin typeface="Arial Narrow"/>
                <a:cs typeface="Arial Narrow"/>
              </a:rPr>
              <a:t>a</a:t>
            </a:r>
            <a:r>
              <a:rPr sz="2000" spc="60" dirty="0" smtClean="0">
                <a:solidFill>
                  <a:srgbClr val="4B738F"/>
                </a:solidFill>
                <a:latin typeface="Arial Narrow"/>
                <a:cs typeface="Arial Narrow"/>
              </a:rPr>
              <a:t>r</a:t>
            </a:r>
            <a:r>
              <a:rPr sz="2000" spc="170" dirty="0" smtClean="0">
                <a:solidFill>
                  <a:srgbClr val="4B738F"/>
                </a:solidFill>
                <a:latin typeface="Arial Narrow"/>
                <a:cs typeface="Arial Narrow"/>
              </a:rPr>
              <a:t>d</a:t>
            </a:r>
            <a:r>
              <a:rPr sz="2000" spc="-60" dirty="0" smtClean="0">
                <a:solidFill>
                  <a:srgbClr val="4B738F"/>
                </a:solidFill>
                <a:latin typeface="Arial Narrow"/>
                <a:cs typeface="Arial Narrow"/>
              </a:rPr>
              <a:t> </a:t>
            </a:r>
            <a:r>
              <a:rPr sz="2000" spc="75" dirty="0">
                <a:solidFill>
                  <a:srgbClr val="4B738F"/>
                </a:solidFill>
                <a:latin typeface="Arial Narrow"/>
                <a:cs typeface="Arial Narrow"/>
              </a:rPr>
              <a:t>a</a:t>
            </a:r>
            <a:r>
              <a:rPr sz="2000" spc="145" dirty="0">
                <a:solidFill>
                  <a:srgbClr val="4B738F"/>
                </a:solidFill>
                <a:latin typeface="Arial Narrow"/>
                <a:cs typeface="Arial Narrow"/>
              </a:rPr>
              <a:t>n</a:t>
            </a:r>
            <a:r>
              <a:rPr sz="2000" spc="170" dirty="0">
                <a:solidFill>
                  <a:srgbClr val="4B738F"/>
                </a:solidFill>
                <a:latin typeface="Arial Narrow"/>
                <a:cs typeface="Arial Narrow"/>
              </a:rPr>
              <a:t>d m</a:t>
            </a:r>
            <a:r>
              <a:rPr sz="2000" spc="110" dirty="0">
                <a:solidFill>
                  <a:srgbClr val="4B738F"/>
                </a:solidFill>
                <a:latin typeface="Arial Narrow"/>
                <a:cs typeface="Arial Narrow"/>
              </a:rPr>
              <a:t>a</a:t>
            </a:r>
            <a:r>
              <a:rPr sz="2000" spc="114" dirty="0">
                <a:solidFill>
                  <a:srgbClr val="4B738F"/>
                </a:solidFill>
                <a:latin typeface="Arial Narrow"/>
                <a:cs typeface="Arial Narrow"/>
              </a:rPr>
              <a:t>n</a:t>
            </a:r>
            <a:r>
              <a:rPr sz="2000" spc="65" dirty="0">
                <a:solidFill>
                  <a:srgbClr val="4B738F"/>
                </a:solidFill>
                <a:latin typeface="Arial Narrow"/>
                <a:cs typeface="Arial Narrow"/>
              </a:rPr>
              <a:t>a</a:t>
            </a:r>
            <a:r>
              <a:rPr sz="2000" spc="40" dirty="0">
                <a:solidFill>
                  <a:srgbClr val="4B738F"/>
                </a:solidFill>
                <a:latin typeface="Arial Narrow"/>
                <a:cs typeface="Arial Narrow"/>
              </a:rPr>
              <a:t>g</a:t>
            </a:r>
            <a:r>
              <a:rPr sz="2000" spc="50" dirty="0">
                <a:solidFill>
                  <a:srgbClr val="4B738F"/>
                </a:solidFill>
                <a:latin typeface="Arial Narrow"/>
                <a:cs typeface="Arial Narrow"/>
              </a:rPr>
              <a:t>e</a:t>
            </a:r>
            <a:r>
              <a:rPr sz="2000" spc="254" dirty="0">
                <a:solidFill>
                  <a:srgbClr val="4B738F"/>
                </a:solidFill>
                <a:latin typeface="Arial Narrow"/>
                <a:cs typeface="Arial Narrow"/>
              </a:rPr>
              <a:t>m</a:t>
            </a:r>
            <a:r>
              <a:rPr sz="2000" spc="50" dirty="0">
                <a:solidFill>
                  <a:srgbClr val="4B738F"/>
                </a:solidFill>
                <a:latin typeface="Arial Narrow"/>
                <a:cs typeface="Arial Narrow"/>
              </a:rPr>
              <a:t>e</a:t>
            </a:r>
            <a:r>
              <a:rPr sz="2000" spc="145" dirty="0">
                <a:solidFill>
                  <a:srgbClr val="4B738F"/>
                </a:solidFill>
                <a:latin typeface="Arial Narrow"/>
                <a:cs typeface="Arial Narrow"/>
              </a:rPr>
              <a:t>n</a:t>
            </a:r>
            <a:r>
              <a:rPr sz="2000" spc="165" dirty="0">
                <a:solidFill>
                  <a:srgbClr val="4B738F"/>
                </a:solidFill>
                <a:latin typeface="Arial Narrow"/>
                <a:cs typeface="Arial Narrow"/>
              </a:rPr>
              <a:t>t</a:t>
            </a:r>
            <a:r>
              <a:rPr sz="2000" spc="-90" dirty="0">
                <a:solidFill>
                  <a:srgbClr val="4B738F"/>
                </a:solidFill>
                <a:latin typeface="Arial Narrow"/>
                <a:cs typeface="Arial Narrow"/>
              </a:rPr>
              <a:t> </a:t>
            </a:r>
            <a:r>
              <a:rPr sz="2000" spc="45" dirty="0">
                <a:solidFill>
                  <a:srgbClr val="4B738F"/>
                </a:solidFill>
                <a:latin typeface="Arial Narrow"/>
                <a:cs typeface="Arial Narrow"/>
              </a:rPr>
              <a:t>c</a:t>
            </a:r>
            <a:r>
              <a:rPr sz="2000" spc="110" dirty="0">
                <a:solidFill>
                  <a:srgbClr val="4B738F"/>
                </a:solidFill>
                <a:latin typeface="Arial Narrow"/>
                <a:cs typeface="Arial Narrow"/>
              </a:rPr>
              <a:t>a</a:t>
            </a:r>
            <a:r>
              <a:rPr sz="2000" spc="114" dirty="0">
                <a:solidFill>
                  <a:srgbClr val="4B738F"/>
                </a:solidFill>
                <a:latin typeface="Arial Narrow"/>
                <a:cs typeface="Arial Narrow"/>
              </a:rPr>
              <a:t>n</a:t>
            </a:r>
            <a:r>
              <a:rPr sz="2000" spc="-60" dirty="0">
                <a:solidFill>
                  <a:srgbClr val="4B738F"/>
                </a:solidFill>
                <a:latin typeface="Arial Narrow"/>
                <a:cs typeface="Arial Narrow"/>
              </a:rPr>
              <a:t> </a:t>
            </a:r>
            <a:r>
              <a:rPr sz="2000" spc="170" dirty="0">
                <a:solidFill>
                  <a:srgbClr val="4B738F"/>
                </a:solidFill>
                <a:latin typeface="Arial Narrow"/>
                <a:cs typeface="Arial Narrow"/>
              </a:rPr>
              <a:t>d</a:t>
            </a:r>
            <a:r>
              <a:rPr sz="2000" spc="30" dirty="0">
                <a:solidFill>
                  <a:srgbClr val="4B738F"/>
                </a:solidFill>
                <a:latin typeface="Arial Narrow"/>
                <a:cs typeface="Arial Narrow"/>
              </a:rPr>
              <a:t>e</a:t>
            </a:r>
            <a:r>
              <a:rPr sz="2000" spc="135" dirty="0">
                <a:solidFill>
                  <a:srgbClr val="4B738F"/>
                </a:solidFill>
                <a:latin typeface="Arial Narrow"/>
                <a:cs typeface="Arial Narrow"/>
              </a:rPr>
              <a:t>t</a:t>
            </a:r>
            <a:r>
              <a:rPr sz="2000" spc="50" dirty="0">
                <a:solidFill>
                  <a:srgbClr val="4B738F"/>
                </a:solidFill>
                <a:latin typeface="Arial Narrow"/>
                <a:cs typeface="Arial Narrow"/>
              </a:rPr>
              <a:t>e</a:t>
            </a:r>
            <a:r>
              <a:rPr sz="2000" spc="85" dirty="0">
                <a:solidFill>
                  <a:srgbClr val="4B738F"/>
                </a:solidFill>
                <a:latin typeface="Arial Narrow"/>
                <a:cs typeface="Arial Narrow"/>
              </a:rPr>
              <a:t>r</a:t>
            </a:r>
            <a:r>
              <a:rPr sz="2000" spc="254" dirty="0">
                <a:solidFill>
                  <a:srgbClr val="4B738F"/>
                </a:solidFill>
                <a:latin typeface="Arial Narrow"/>
                <a:cs typeface="Arial Narrow"/>
              </a:rPr>
              <a:t>m</a:t>
            </a:r>
            <a:r>
              <a:rPr sz="2000" spc="85" dirty="0">
                <a:solidFill>
                  <a:srgbClr val="4B738F"/>
                </a:solidFill>
                <a:latin typeface="Arial Narrow"/>
                <a:cs typeface="Arial Narrow"/>
              </a:rPr>
              <a:t>i</a:t>
            </a:r>
            <a:r>
              <a:rPr sz="2000" spc="145" dirty="0">
                <a:solidFill>
                  <a:srgbClr val="4B738F"/>
                </a:solidFill>
                <a:latin typeface="Arial Narrow"/>
                <a:cs typeface="Arial Narrow"/>
              </a:rPr>
              <a:t>n</a:t>
            </a:r>
            <a:r>
              <a:rPr sz="2000" spc="50" dirty="0">
                <a:solidFill>
                  <a:srgbClr val="4B738F"/>
                </a:solidFill>
                <a:latin typeface="Arial Narrow"/>
                <a:cs typeface="Arial Narrow"/>
              </a:rPr>
              <a:t>e</a:t>
            </a:r>
            <a:r>
              <a:rPr sz="2000" spc="-80" dirty="0">
                <a:solidFill>
                  <a:srgbClr val="4B738F"/>
                </a:solidFill>
                <a:latin typeface="Arial Narrow"/>
                <a:cs typeface="Arial Narrow"/>
              </a:rPr>
              <a:t> </a:t>
            </a:r>
            <a:r>
              <a:rPr sz="2000" spc="150" dirty="0">
                <a:solidFill>
                  <a:srgbClr val="4B738F"/>
                </a:solidFill>
                <a:latin typeface="Arial Narrow"/>
                <a:cs typeface="Arial Narrow"/>
              </a:rPr>
              <a:t>wh</a:t>
            </a:r>
            <a:r>
              <a:rPr sz="2000" spc="155" dirty="0">
                <a:solidFill>
                  <a:srgbClr val="4B738F"/>
                </a:solidFill>
                <a:latin typeface="Arial Narrow"/>
                <a:cs typeface="Arial Narrow"/>
              </a:rPr>
              <a:t>a</a:t>
            </a:r>
            <a:r>
              <a:rPr sz="2000" spc="80" dirty="0">
                <a:solidFill>
                  <a:srgbClr val="4B738F"/>
                </a:solidFill>
                <a:latin typeface="Arial Narrow"/>
                <a:cs typeface="Arial Narrow"/>
              </a:rPr>
              <a:t>t</a:t>
            </a:r>
            <a:r>
              <a:rPr sz="2000" spc="-50" dirty="0">
                <a:solidFill>
                  <a:srgbClr val="4B738F"/>
                </a:solidFill>
                <a:latin typeface="Arial Narrow"/>
                <a:cs typeface="Arial Narrow"/>
              </a:rPr>
              <a:t> </a:t>
            </a:r>
            <a:r>
              <a:rPr sz="2000" spc="254" dirty="0">
                <a:solidFill>
                  <a:srgbClr val="4B738F"/>
                </a:solidFill>
                <a:latin typeface="Arial Narrow"/>
                <a:cs typeface="Arial Narrow"/>
              </a:rPr>
              <a:t>m</a:t>
            </a:r>
            <a:r>
              <a:rPr sz="2000" spc="85" dirty="0">
                <a:solidFill>
                  <a:srgbClr val="4B738F"/>
                </a:solidFill>
                <a:latin typeface="Arial Narrow"/>
                <a:cs typeface="Arial Narrow"/>
              </a:rPr>
              <a:t>igh</a:t>
            </a:r>
            <a:r>
              <a:rPr sz="2000" spc="165" dirty="0">
                <a:solidFill>
                  <a:srgbClr val="4B738F"/>
                </a:solidFill>
                <a:latin typeface="Arial Narrow"/>
                <a:cs typeface="Arial Narrow"/>
              </a:rPr>
              <a:t>t</a:t>
            </a:r>
            <a:r>
              <a:rPr sz="2000" spc="-65" dirty="0">
                <a:solidFill>
                  <a:srgbClr val="4B738F"/>
                </a:solidFill>
                <a:latin typeface="Arial Narrow"/>
                <a:cs typeface="Arial Narrow"/>
              </a:rPr>
              <a:t> </a:t>
            </a:r>
            <a:r>
              <a:rPr sz="2000" spc="30" dirty="0">
                <a:solidFill>
                  <a:srgbClr val="4B738F"/>
                </a:solidFill>
                <a:latin typeface="Arial Narrow"/>
                <a:cs typeface="Arial Narrow"/>
              </a:rPr>
              <a:t>g</a:t>
            </a:r>
            <a:r>
              <a:rPr sz="2000" spc="155" dirty="0">
                <a:solidFill>
                  <a:srgbClr val="4B738F"/>
                </a:solidFill>
                <a:latin typeface="Arial Narrow"/>
                <a:cs typeface="Arial Narrow"/>
              </a:rPr>
              <a:t>o</a:t>
            </a:r>
            <a:r>
              <a:rPr sz="2000" spc="-55" dirty="0">
                <a:solidFill>
                  <a:srgbClr val="4B738F"/>
                </a:solidFill>
                <a:latin typeface="Arial Narrow"/>
                <a:cs typeface="Arial Narrow"/>
              </a:rPr>
              <a:t> </a:t>
            </a:r>
            <a:r>
              <a:rPr sz="2000" spc="180" dirty="0">
                <a:solidFill>
                  <a:srgbClr val="4B738F"/>
                </a:solidFill>
                <a:latin typeface="Arial Narrow"/>
                <a:cs typeface="Arial Narrow"/>
              </a:rPr>
              <a:t>w</a:t>
            </a:r>
            <a:r>
              <a:rPr sz="2000" spc="60" dirty="0">
                <a:solidFill>
                  <a:srgbClr val="4B738F"/>
                </a:solidFill>
                <a:latin typeface="Arial Narrow"/>
                <a:cs typeface="Arial Narrow"/>
              </a:rPr>
              <a:t>r</a:t>
            </a:r>
            <a:r>
              <a:rPr sz="2000" spc="150" dirty="0">
                <a:solidFill>
                  <a:srgbClr val="4B738F"/>
                </a:solidFill>
                <a:latin typeface="Arial Narrow"/>
                <a:cs typeface="Arial Narrow"/>
              </a:rPr>
              <a:t>o</a:t>
            </a:r>
            <a:r>
              <a:rPr sz="2000" spc="155" dirty="0">
                <a:solidFill>
                  <a:srgbClr val="4B738F"/>
                </a:solidFill>
                <a:latin typeface="Arial Narrow"/>
                <a:cs typeface="Arial Narrow"/>
              </a:rPr>
              <a:t>n</a:t>
            </a:r>
            <a:r>
              <a:rPr sz="2000" spc="60" dirty="0">
                <a:solidFill>
                  <a:srgbClr val="4B738F"/>
                </a:solidFill>
                <a:latin typeface="Arial Narrow"/>
                <a:cs typeface="Arial Narrow"/>
              </a:rPr>
              <a:t>g</a:t>
            </a:r>
            <a:r>
              <a:rPr sz="2000" spc="-40" dirty="0">
                <a:solidFill>
                  <a:srgbClr val="4B738F"/>
                </a:solidFill>
                <a:latin typeface="Arial Narrow"/>
                <a:cs typeface="Arial Narrow"/>
              </a:rPr>
              <a:t> </a:t>
            </a:r>
            <a:r>
              <a:rPr sz="2000" spc="110" dirty="0">
                <a:solidFill>
                  <a:srgbClr val="4B738F"/>
                </a:solidFill>
                <a:latin typeface="Arial Narrow"/>
                <a:cs typeface="Arial Narrow"/>
              </a:rPr>
              <a:t>a</a:t>
            </a:r>
            <a:r>
              <a:rPr sz="2000" spc="114" dirty="0">
                <a:solidFill>
                  <a:srgbClr val="4B738F"/>
                </a:solidFill>
                <a:latin typeface="Arial Narrow"/>
                <a:cs typeface="Arial Narrow"/>
              </a:rPr>
              <a:t>n</a:t>
            </a:r>
            <a:r>
              <a:rPr sz="2000" spc="170" dirty="0">
                <a:solidFill>
                  <a:srgbClr val="4B738F"/>
                </a:solidFill>
                <a:latin typeface="Arial Narrow"/>
                <a:cs typeface="Arial Narrow"/>
              </a:rPr>
              <a:t>d</a:t>
            </a:r>
            <a:r>
              <a:rPr sz="2000" spc="-60" dirty="0">
                <a:solidFill>
                  <a:srgbClr val="4B738F"/>
                </a:solidFill>
                <a:latin typeface="Arial Narrow"/>
                <a:cs typeface="Arial Narrow"/>
              </a:rPr>
              <a:t> </a:t>
            </a:r>
            <a:r>
              <a:rPr sz="2000" spc="160" dirty="0">
                <a:solidFill>
                  <a:srgbClr val="4B738F"/>
                </a:solidFill>
                <a:latin typeface="Arial Narrow"/>
                <a:cs typeface="Arial Narrow"/>
              </a:rPr>
              <a:t>t</a:t>
            </a:r>
            <a:r>
              <a:rPr sz="2000" spc="140" dirty="0">
                <a:solidFill>
                  <a:srgbClr val="4B738F"/>
                </a:solidFill>
                <a:latin typeface="Arial Narrow"/>
                <a:cs typeface="Arial Narrow"/>
              </a:rPr>
              <a:t>h</a:t>
            </a:r>
            <a:r>
              <a:rPr sz="2000" spc="50" dirty="0">
                <a:solidFill>
                  <a:srgbClr val="4B738F"/>
                </a:solidFill>
                <a:latin typeface="Arial Narrow"/>
                <a:cs typeface="Arial Narrow"/>
              </a:rPr>
              <a:t>e</a:t>
            </a:r>
            <a:r>
              <a:rPr sz="2000" spc="-70" dirty="0">
                <a:solidFill>
                  <a:srgbClr val="4B738F"/>
                </a:solidFill>
                <a:latin typeface="Arial Narrow"/>
                <a:cs typeface="Arial Narrow"/>
              </a:rPr>
              <a:t> </a:t>
            </a:r>
            <a:r>
              <a:rPr sz="2000" spc="170" dirty="0">
                <a:solidFill>
                  <a:srgbClr val="4B738F"/>
                </a:solidFill>
                <a:latin typeface="Arial Narrow"/>
                <a:cs typeface="Arial Narrow"/>
              </a:rPr>
              <a:t>p</a:t>
            </a:r>
            <a:r>
              <a:rPr sz="2000" spc="150" dirty="0">
                <a:solidFill>
                  <a:srgbClr val="4B738F"/>
                </a:solidFill>
                <a:latin typeface="Arial Narrow"/>
                <a:cs typeface="Arial Narrow"/>
              </a:rPr>
              <a:t>o</a:t>
            </a:r>
            <a:r>
              <a:rPr sz="2000" spc="20" dirty="0">
                <a:solidFill>
                  <a:srgbClr val="4B738F"/>
                </a:solidFill>
                <a:latin typeface="Arial Narrow"/>
                <a:cs typeface="Arial Narrow"/>
              </a:rPr>
              <a:t>ss</a:t>
            </a:r>
            <a:r>
              <a:rPr sz="2000" spc="5" dirty="0">
                <a:solidFill>
                  <a:srgbClr val="4B738F"/>
                </a:solidFill>
                <a:latin typeface="Arial Narrow"/>
                <a:cs typeface="Arial Narrow"/>
              </a:rPr>
              <a:t>i</a:t>
            </a:r>
            <a:r>
              <a:rPr sz="2000" spc="170" dirty="0">
                <a:solidFill>
                  <a:srgbClr val="4B738F"/>
                </a:solidFill>
                <a:latin typeface="Arial Narrow"/>
                <a:cs typeface="Arial Narrow"/>
              </a:rPr>
              <a:t>b</a:t>
            </a:r>
            <a:r>
              <a:rPr sz="2000" spc="80" dirty="0">
                <a:solidFill>
                  <a:srgbClr val="4B738F"/>
                </a:solidFill>
                <a:latin typeface="Arial Narrow"/>
                <a:cs typeface="Arial Narrow"/>
              </a:rPr>
              <a:t>le</a:t>
            </a:r>
            <a:r>
              <a:rPr sz="2000" spc="55" dirty="0">
                <a:solidFill>
                  <a:srgbClr val="4B738F"/>
                </a:solidFill>
                <a:latin typeface="Arial Narrow"/>
                <a:cs typeface="Arial Narrow"/>
              </a:rPr>
              <a:t> </a:t>
            </a:r>
            <a:r>
              <a:rPr sz="2000" spc="30" dirty="0">
                <a:solidFill>
                  <a:srgbClr val="4B738F"/>
                </a:solidFill>
                <a:latin typeface="Arial Narrow"/>
                <a:cs typeface="Arial Narrow"/>
              </a:rPr>
              <a:t>c</a:t>
            </a:r>
            <a:r>
              <a:rPr sz="2000" spc="150" dirty="0">
                <a:solidFill>
                  <a:srgbClr val="4B738F"/>
                </a:solidFill>
                <a:latin typeface="Arial Narrow"/>
                <a:cs typeface="Arial Narrow"/>
              </a:rPr>
              <a:t>o</a:t>
            </a:r>
            <a:r>
              <a:rPr sz="2000" spc="145" dirty="0">
                <a:solidFill>
                  <a:srgbClr val="4B738F"/>
                </a:solidFill>
                <a:latin typeface="Arial Narrow"/>
                <a:cs typeface="Arial Narrow"/>
              </a:rPr>
              <a:t>n</a:t>
            </a:r>
            <a:r>
              <a:rPr sz="2000" spc="85" dirty="0">
                <a:solidFill>
                  <a:srgbClr val="4B738F"/>
                </a:solidFill>
                <a:latin typeface="Arial Narrow"/>
                <a:cs typeface="Arial Narrow"/>
              </a:rPr>
              <a:t>sequ</a:t>
            </a:r>
            <a:r>
              <a:rPr sz="2000" spc="100" dirty="0">
                <a:solidFill>
                  <a:srgbClr val="4B738F"/>
                </a:solidFill>
                <a:latin typeface="Arial Narrow"/>
                <a:cs typeface="Arial Narrow"/>
              </a:rPr>
              <a:t>en</a:t>
            </a:r>
            <a:r>
              <a:rPr sz="2000" spc="30" dirty="0">
                <a:solidFill>
                  <a:srgbClr val="4B738F"/>
                </a:solidFill>
                <a:latin typeface="Arial Narrow"/>
                <a:cs typeface="Arial Narrow"/>
              </a:rPr>
              <a:t>c</a:t>
            </a:r>
            <a:r>
              <a:rPr sz="2000" spc="5" dirty="0">
                <a:solidFill>
                  <a:srgbClr val="4B738F"/>
                </a:solidFill>
                <a:latin typeface="Arial Narrow"/>
                <a:cs typeface="Arial Narrow"/>
              </a:rPr>
              <a:t>es.</a:t>
            </a:r>
            <a:endParaRPr sz="2000" dirty="0">
              <a:latin typeface="Arial Narrow"/>
              <a:cs typeface="Arial Narrow"/>
            </a:endParaRPr>
          </a:p>
          <a:p>
            <a:pPr>
              <a:lnSpc>
                <a:spcPct val="100000"/>
              </a:lnSpc>
              <a:spcBef>
                <a:spcPts val="47"/>
              </a:spcBef>
              <a:buClr>
                <a:srgbClr val="4B738F"/>
              </a:buClr>
              <a:buFont typeface="Arial"/>
              <a:buChar char="•"/>
            </a:pPr>
            <a:endParaRPr sz="1700" dirty="0">
              <a:latin typeface="Times New Roman"/>
              <a:cs typeface="Times New Roman"/>
            </a:endParaRPr>
          </a:p>
          <a:p>
            <a:pPr marL="355600" marR="135890" indent="-342900">
              <a:lnSpc>
                <a:spcPct val="100000"/>
              </a:lnSpc>
              <a:buClr>
                <a:srgbClr val="4B738F"/>
              </a:buClr>
              <a:buFont typeface="Arial"/>
              <a:buChar char="•"/>
              <a:tabLst>
                <a:tab pos="355600" algn="l"/>
              </a:tabLst>
            </a:pPr>
            <a:r>
              <a:rPr sz="2000" spc="40" dirty="0">
                <a:solidFill>
                  <a:srgbClr val="4B738F"/>
                </a:solidFill>
                <a:latin typeface="Arial Narrow"/>
                <a:cs typeface="Arial Narrow"/>
              </a:rPr>
              <a:t>M</a:t>
            </a:r>
            <a:r>
              <a:rPr sz="2000" spc="75" dirty="0">
                <a:solidFill>
                  <a:srgbClr val="4B738F"/>
                </a:solidFill>
                <a:latin typeface="Arial Narrow"/>
                <a:cs typeface="Arial Narrow"/>
              </a:rPr>
              <a:t>a</a:t>
            </a:r>
            <a:r>
              <a:rPr sz="2000" spc="145" dirty="0">
                <a:solidFill>
                  <a:srgbClr val="4B738F"/>
                </a:solidFill>
                <a:latin typeface="Arial Narrow"/>
                <a:cs typeface="Arial Narrow"/>
              </a:rPr>
              <a:t>n</a:t>
            </a:r>
            <a:r>
              <a:rPr sz="2000" spc="75" dirty="0">
                <a:solidFill>
                  <a:srgbClr val="4B738F"/>
                </a:solidFill>
                <a:latin typeface="Arial Narrow"/>
                <a:cs typeface="Arial Narrow"/>
              </a:rPr>
              <a:t>a</a:t>
            </a:r>
            <a:r>
              <a:rPr sz="2000" spc="30" dirty="0">
                <a:solidFill>
                  <a:srgbClr val="4B738F"/>
                </a:solidFill>
                <a:latin typeface="Arial Narrow"/>
                <a:cs typeface="Arial Narrow"/>
              </a:rPr>
              <a:t>g</a:t>
            </a:r>
            <a:r>
              <a:rPr sz="2000" spc="120" dirty="0">
                <a:solidFill>
                  <a:srgbClr val="4B738F"/>
                </a:solidFill>
                <a:latin typeface="Arial Narrow"/>
                <a:cs typeface="Arial Narrow"/>
              </a:rPr>
              <a:t>emen</a:t>
            </a:r>
            <a:r>
              <a:rPr sz="2000" spc="165" dirty="0">
                <a:solidFill>
                  <a:srgbClr val="4B738F"/>
                </a:solidFill>
                <a:latin typeface="Arial Narrow"/>
                <a:cs typeface="Arial Narrow"/>
              </a:rPr>
              <a:t>t</a:t>
            </a:r>
            <a:r>
              <a:rPr sz="2000" spc="-85" dirty="0">
                <a:solidFill>
                  <a:srgbClr val="4B738F"/>
                </a:solidFill>
                <a:latin typeface="Arial Narrow"/>
                <a:cs typeface="Arial Narrow"/>
              </a:rPr>
              <a:t> </a:t>
            </a:r>
            <a:r>
              <a:rPr sz="2000" spc="45" dirty="0">
                <a:solidFill>
                  <a:srgbClr val="4B738F"/>
                </a:solidFill>
                <a:latin typeface="Arial Narrow"/>
                <a:cs typeface="Arial Narrow"/>
              </a:rPr>
              <a:t>c</a:t>
            </a:r>
            <a:r>
              <a:rPr sz="2000" spc="75" dirty="0">
                <a:solidFill>
                  <a:srgbClr val="4B738F"/>
                </a:solidFill>
                <a:latin typeface="Arial Narrow"/>
                <a:cs typeface="Arial Narrow"/>
              </a:rPr>
              <a:t>a</a:t>
            </a:r>
            <a:r>
              <a:rPr sz="2000" spc="145" dirty="0">
                <a:solidFill>
                  <a:srgbClr val="4B738F"/>
                </a:solidFill>
                <a:latin typeface="Arial Narrow"/>
                <a:cs typeface="Arial Narrow"/>
              </a:rPr>
              <a:t>n</a:t>
            </a:r>
            <a:r>
              <a:rPr sz="2000" spc="-50" dirty="0">
                <a:solidFill>
                  <a:srgbClr val="4B738F"/>
                </a:solidFill>
                <a:latin typeface="Arial Narrow"/>
                <a:cs typeface="Arial Narrow"/>
              </a:rPr>
              <a:t> </a:t>
            </a:r>
            <a:r>
              <a:rPr sz="2000" spc="160" dirty="0">
                <a:solidFill>
                  <a:srgbClr val="4B738F"/>
                </a:solidFill>
                <a:latin typeface="Arial Narrow"/>
                <a:cs typeface="Arial Narrow"/>
              </a:rPr>
              <a:t>t</a:t>
            </a:r>
            <a:r>
              <a:rPr sz="2000" spc="140" dirty="0">
                <a:solidFill>
                  <a:srgbClr val="4B738F"/>
                </a:solidFill>
                <a:latin typeface="Arial Narrow"/>
                <a:cs typeface="Arial Narrow"/>
              </a:rPr>
              <a:t>h</a:t>
            </a:r>
            <a:r>
              <a:rPr sz="2000" spc="100" dirty="0">
                <a:solidFill>
                  <a:srgbClr val="4B738F"/>
                </a:solidFill>
                <a:latin typeface="Arial Narrow"/>
                <a:cs typeface="Arial Narrow"/>
              </a:rPr>
              <a:t>en</a:t>
            </a:r>
            <a:r>
              <a:rPr sz="2000" spc="-85" dirty="0">
                <a:solidFill>
                  <a:srgbClr val="4B738F"/>
                </a:solidFill>
                <a:latin typeface="Arial Narrow"/>
                <a:cs typeface="Arial Narrow"/>
              </a:rPr>
              <a:t> </a:t>
            </a:r>
            <a:r>
              <a:rPr sz="2000" spc="170" dirty="0">
                <a:solidFill>
                  <a:srgbClr val="4B738F"/>
                </a:solidFill>
                <a:latin typeface="Arial Narrow"/>
                <a:cs typeface="Arial Narrow"/>
              </a:rPr>
              <a:t>d</a:t>
            </a:r>
            <a:r>
              <a:rPr sz="2000" spc="75" dirty="0">
                <a:solidFill>
                  <a:srgbClr val="4B738F"/>
                </a:solidFill>
                <a:latin typeface="Arial Narrow"/>
                <a:cs typeface="Arial Narrow"/>
              </a:rPr>
              <a:t>e</a:t>
            </a:r>
            <a:r>
              <a:rPr sz="2000" spc="35" dirty="0">
                <a:solidFill>
                  <a:srgbClr val="4B738F"/>
                </a:solidFill>
                <a:latin typeface="Arial Narrow"/>
                <a:cs typeface="Arial Narrow"/>
              </a:rPr>
              <a:t>v</a:t>
            </a:r>
            <a:r>
              <a:rPr sz="2000" spc="114" dirty="0">
                <a:solidFill>
                  <a:srgbClr val="4B738F"/>
                </a:solidFill>
                <a:latin typeface="Arial Narrow"/>
                <a:cs typeface="Arial Narrow"/>
              </a:rPr>
              <a:t>e</a:t>
            </a:r>
            <a:r>
              <a:rPr sz="2000" spc="50" dirty="0">
                <a:solidFill>
                  <a:srgbClr val="4B738F"/>
                </a:solidFill>
                <a:latin typeface="Arial Narrow"/>
                <a:cs typeface="Arial Narrow"/>
              </a:rPr>
              <a:t>l</a:t>
            </a:r>
            <a:r>
              <a:rPr sz="2000" spc="150" dirty="0">
                <a:solidFill>
                  <a:srgbClr val="4B738F"/>
                </a:solidFill>
                <a:latin typeface="Arial Narrow"/>
                <a:cs typeface="Arial Narrow"/>
              </a:rPr>
              <a:t>o</a:t>
            </a:r>
            <a:r>
              <a:rPr sz="2000" spc="170" dirty="0">
                <a:solidFill>
                  <a:srgbClr val="4B738F"/>
                </a:solidFill>
                <a:latin typeface="Arial Narrow"/>
                <a:cs typeface="Arial Narrow"/>
              </a:rPr>
              <a:t>p</a:t>
            </a:r>
            <a:r>
              <a:rPr sz="2000" spc="-85" dirty="0">
                <a:solidFill>
                  <a:srgbClr val="4B738F"/>
                </a:solidFill>
                <a:latin typeface="Arial Narrow"/>
                <a:cs typeface="Arial Narrow"/>
              </a:rPr>
              <a:t> </a:t>
            </a:r>
            <a:r>
              <a:rPr sz="2000" spc="35" dirty="0">
                <a:solidFill>
                  <a:srgbClr val="4B738F"/>
                </a:solidFill>
                <a:latin typeface="Arial Narrow"/>
                <a:cs typeface="Arial Narrow"/>
              </a:rPr>
              <a:t>v</a:t>
            </a:r>
            <a:r>
              <a:rPr sz="2000" spc="80" dirty="0">
                <a:solidFill>
                  <a:srgbClr val="4B738F"/>
                </a:solidFill>
                <a:latin typeface="Arial Narrow"/>
                <a:cs typeface="Arial Narrow"/>
              </a:rPr>
              <a:t>e</a:t>
            </a:r>
            <a:r>
              <a:rPr sz="2000" spc="85" dirty="0">
                <a:solidFill>
                  <a:srgbClr val="4B738F"/>
                </a:solidFill>
                <a:latin typeface="Arial Narrow"/>
                <a:cs typeface="Arial Narrow"/>
              </a:rPr>
              <a:t>r</a:t>
            </a:r>
            <a:r>
              <a:rPr sz="2000" spc="45" dirty="0">
                <a:solidFill>
                  <a:srgbClr val="4B738F"/>
                </a:solidFill>
                <a:latin typeface="Arial Narrow"/>
                <a:cs typeface="Arial Narrow"/>
              </a:rPr>
              <a:t>y</a:t>
            </a:r>
            <a:r>
              <a:rPr sz="2000" spc="-60" dirty="0">
                <a:solidFill>
                  <a:srgbClr val="4B738F"/>
                </a:solidFill>
                <a:latin typeface="Arial Narrow"/>
                <a:cs typeface="Arial Narrow"/>
              </a:rPr>
              <a:t> </a:t>
            </a:r>
            <a:r>
              <a:rPr sz="2000" spc="170" dirty="0">
                <a:solidFill>
                  <a:srgbClr val="4B738F"/>
                </a:solidFill>
                <a:latin typeface="Arial Narrow"/>
                <a:cs typeface="Arial Narrow"/>
              </a:rPr>
              <a:t>d</a:t>
            </a:r>
            <a:r>
              <a:rPr sz="2000" spc="30" dirty="0">
                <a:solidFill>
                  <a:srgbClr val="4B738F"/>
                </a:solidFill>
                <a:latin typeface="Arial Narrow"/>
                <a:cs typeface="Arial Narrow"/>
              </a:rPr>
              <a:t>e</a:t>
            </a:r>
            <a:r>
              <a:rPr sz="2000" spc="125" dirty="0">
                <a:solidFill>
                  <a:srgbClr val="4B738F"/>
                </a:solidFill>
                <a:latin typeface="Arial Narrow"/>
                <a:cs typeface="Arial Narrow"/>
              </a:rPr>
              <a:t>t</a:t>
            </a:r>
            <a:r>
              <a:rPr sz="2000" spc="75" dirty="0">
                <a:solidFill>
                  <a:srgbClr val="4B738F"/>
                </a:solidFill>
                <a:latin typeface="Arial Narrow"/>
                <a:cs typeface="Arial Narrow"/>
              </a:rPr>
              <a:t>a</a:t>
            </a:r>
            <a:r>
              <a:rPr sz="2000" spc="85" dirty="0">
                <a:solidFill>
                  <a:srgbClr val="4B738F"/>
                </a:solidFill>
                <a:latin typeface="Arial Narrow"/>
                <a:cs typeface="Arial Narrow"/>
              </a:rPr>
              <a:t>i</a:t>
            </a:r>
            <a:r>
              <a:rPr sz="2000" spc="105" dirty="0">
                <a:solidFill>
                  <a:srgbClr val="4B738F"/>
                </a:solidFill>
                <a:latin typeface="Arial Narrow"/>
                <a:cs typeface="Arial Narrow"/>
              </a:rPr>
              <a:t>led</a:t>
            </a:r>
            <a:r>
              <a:rPr sz="2000" spc="-75" dirty="0">
                <a:solidFill>
                  <a:srgbClr val="4B738F"/>
                </a:solidFill>
                <a:latin typeface="Arial Narrow"/>
                <a:cs typeface="Arial Narrow"/>
              </a:rPr>
              <a:t> </a:t>
            </a:r>
            <a:r>
              <a:rPr sz="2000" spc="85" dirty="0">
                <a:solidFill>
                  <a:srgbClr val="4B738F"/>
                </a:solidFill>
                <a:latin typeface="Arial Narrow"/>
                <a:cs typeface="Arial Narrow"/>
              </a:rPr>
              <a:t>ri</a:t>
            </a:r>
            <a:r>
              <a:rPr sz="2000" spc="45" dirty="0">
                <a:solidFill>
                  <a:srgbClr val="4B738F"/>
                </a:solidFill>
                <a:latin typeface="Arial Narrow"/>
                <a:cs typeface="Arial Narrow"/>
              </a:rPr>
              <a:t>sk</a:t>
            </a:r>
            <a:r>
              <a:rPr sz="2000" spc="-70" dirty="0">
                <a:solidFill>
                  <a:srgbClr val="4B738F"/>
                </a:solidFill>
                <a:latin typeface="Arial Narrow"/>
                <a:cs typeface="Arial Narrow"/>
              </a:rPr>
              <a:t> </a:t>
            </a:r>
            <a:r>
              <a:rPr sz="2000" spc="200" dirty="0">
                <a:solidFill>
                  <a:srgbClr val="4B738F"/>
                </a:solidFill>
                <a:latin typeface="Arial Narrow"/>
                <a:cs typeface="Arial Narrow"/>
              </a:rPr>
              <a:t>m</a:t>
            </a:r>
            <a:r>
              <a:rPr sz="2000" spc="130" dirty="0">
                <a:solidFill>
                  <a:srgbClr val="4B738F"/>
                </a:solidFill>
                <a:latin typeface="Arial Narrow"/>
                <a:cs typeface="Arial Narrow"/>
              </a:rPr>
              <a:t>a</a:t>
            </a:r>
            <a:r>
              <a:rPr sz="2000" spc="145" dirty="0">
                <a:solidFill>
                  <a:srgbClr val="4B738F"/>
                </a:solidFill>
                <a:latin typeface="Arial Narrow"/>
                <a:cs typeface="Arial Narrow"/>
              </a:rPr>
              <a:t>n</a:t>
            </a:r>
            <a:r>
              <a:rPr sz="2000" spc="75" dirty="0">
                <a:solidFill>
                  <a:srgbClr val="4B738F"/>
                </a:solidFill>
                <a:latin typeface="Arial Narrow"/>
                <a:cs typeface="Arial Narrow"/>
              </a:rPr>
              <a:t>a</a:t>
            </a:r>
            <a:r>
              <a:rPr sz="2000" spc="30" dirty="0">
                <a:solidFill>
                  <a:srgbClr val="4B738F"/>
                </a:solidFill>
                <a:latin typeface="Arial Narrow"/>
                <a:cs typeface="Arial Narrow"/>
              </a:rPr>
              <a:t>g</a:t>
            </a:r>
            <a:r>
              <a:rPr sz="2000" spc="120" dirty="0">
                <a:solidFill>
                  <a:srgbClr val="4B738F"/>
                </a:solidFill>
                <a:latin typeface="Arial Narrow"/>
                <a:cs typeface="Arial Narrow"/>
              </a:rPr>
              <a:t>emen</a:t>
            </a:r>
            <a:r>
              <a:rPr sz="2000" spc="165" dirty="0">
                <a:solidFill>
                  <a:srgbClr val="4B738F"/>
                </a:solidFill>
                <a:latin typeface="Arial Narrow"/>
                <a:cs typeface="Arial Narrow"/>
              </a:rPr>
              <a:t>t</a:t>
            </a:r>
            <a:r>
              <a:rPr sz="2000" spc="-85" dirty="0">
                <a:solidFill>
                  <a:srgbClr val="4B738F"/>
                </a:solidFill>
                <a:latin typeface="Arial Narrow"/>
                <a:cs typeface="Arial Narrow"/>
              </a:rPr>
              <a:t> </a:t>
            </a:r>
            <a:r>
              <a:rPr sz="2000" spc="75" dirty="0">
                <a:solidFill>
                  <a:srgbClr val="4B738F"/>
                </a:solidFill>
                <a:latin typeface="Arial Narrow"/>
                <a:cs typeface="Arial Narrow"/>
              </a:rPr>
              <a:t>a</a:t>
            </a:r>
            <a:r>
              <a:rPr sz="2000" spc="145" dirty="0">
                <a:solidFill>
                  <a:srgbClr val="4B738F"/>
                </a:solidFill>
                <a:latin typeface="Arial Narrow"/>
                <a:cs typeface="Arial Narrow"/>
              </a:rPr>
              <a:t>n</a:t>
            </a:r>
            <a:r>
              <a:rPr sz="2000" spc="75" dirty="0">
                <a:solidFill>
                  <a:srgbClr val="4B738F"/>
                </a:solidFill>
                <a:latin typeface="Arial Narrow"/>
                <a:cs typeface="Arial Narrow"/>
              </a:rPr>
              <a:t>aly</a:t>
            </a:r>
            <a:r>
              <a:rPr sz="2000" spc="5" dirty="0">
                <a:solidFill>
                  <a:srgbClr val="4B738F"/>
                </a:solidFill>
                <a:latin typeface="Arial Narrow"/>
                <a:cs typeface="Arial Narrow"/>
              </a:rPr>
              <a:t>ses</a:t>
            </a:r>
            <a:r>
              <a:rPr sz="2000" dirty="0">
                <a:solidFill>
                  <a:srgbClr val="4B738F"/>
                </a:solidFill>
                <a:latin typeface="Arial Narrow"/>
                <a:cs typeface="Arial Narrow"/>
              </a:rPr>
              <a:t> </a:t>
            </a:r>
            <a:r>
              <a:rPr sz="2000" spc="100" dirty="0">
                <a:solidFill>
                  <a:srgbClr val="4B738F"/>
                </a:solidFill>
                <a:latin typeface="Arial Narrow"/>
                <a:cs typeface="Arial Narrow"/>
              </a:rPr>
              <a:t>a</a:t>
            </a:r>
            <a:r>
              <a:rPr sz="2000" spc="40" dirty="0">
                <a:solidFill>
                  <a:srgbClr val="4B738F"/>
                </a:solidFill>
                <a:latin typeface="Arial Narrow"/>
                <a:cs typeface="Arial Narrow"/>
              </a:rPr>
              <a:t>r</a:t>
            </a:r>
            <a:r>
              <a:rPr sz="2000" spc="140" dirty="0">
                <a:solidFill>
                  <a:srgbClr val="4B738F"/>
                </a:solidFill>
                <a:latin typeface="Arial Narrow"/>
                <a:cs typeface="Arial Narrow"/>
              </a:rPr>
              <a:t>ou</a:t>
            </a:r>
            <a:r>
              <a:rPr sz="2000" spc="145" dirty="0">
                <a:solidFill>
                  <a:srgbClr val="4B738F"/>
                </a:solidFill>
                <a:latin typeface="Arial Narrow"/>
                <a:cs typeface="Arial Narrow"/>
              </a:rPr>
              <a:t>n</a:t>
            </a:r>
            <a:r>
              <a:rPr sz="2000" spc="170" dirty="0">
                <a:solidFill>
                  <a:srgbClr val="4B738F"/>
                </a:solidFill>
                <a:latin typeface="Arial Narrow"/>
                <a:cs typeface="Arial Narrow"/>
              </a:rPr>
              <a:t>d</a:t>
            </a:r>
            <a:r>
              <a:rPr sz="2000" spc="-50" dirty="0">
                <a:solidFill>
                  <a:srgbClr val="4B738F"/>
                </a:solidFill>
                <a:latin typeface="Arial Narrow"/>
                <a:cs typeface="Arial Narrow"/>
              </a:rPr>
              <a:t> </a:t>
            </a:r>
            <a:r>
              <a:rPr sz="2000" spc="30" dirty="0">
                <a:solidFill>
                  <a:srgbClr val="4B738F"/>
                </a:solidFill>
                <a:latin typeface="Arial Narrow"/>
                <a:cs typeface="Arial Narrow"/>
              </a:rPr>
              <a:t>e</a:t>
            </a:r>
            <a:r>
              <a:rPr sz="2000" spc="75" dirty="0">
                <a:solidFill>
                  <a:srgbClr val="4B738F"/>
                </a:solidFill>
                <a:latin typeface="Arial Narrow"/>
                <a:cs typeface="Arial Narrow"/>
              </a:rPr>
              <a:t>a</a:t>
            </a:r>
            <a:r>
              <a:rPr sz="2000" spc="70" dirty="0">
                <a:solidFill>
                  <a:srgbClr val="4B738F"/>
                </a:solidFill>
                <a:latin typeface="Arial Narrow"/>
                <a:cs typeface="Arial Narrow"/>
              </a:rPr>
              <a:t>c</a:t>
            </a:r>
            <a:r>
              <a:rPr sz="2000" spc="145" dirty="0">
                <a:solidFill>
                  <a:srgbClr val="4B738F"/>
                </a:solidFill>
                <a:latin typeface="Arial Narrow"/>
                <a:cs typeface="Arial Narrow"/>
              </a:rPr>
              <a:t>h</a:t>
            </a:r>
            <a:r>
              <a:rPr sz="2000" spc="-75" dirty="0">
                <a:solidFill>
                  <a:srgbClr val="4B738F"/>
                </a:solidFill>
                <a:latin typeface="Arial Narrow"/>
                <a:cs typeface="Arial Narrow"/>
              </a:rPr>
              <a:t> </a:t>
            </a:r>
            <a:r>
              <a:rPr sz="2000" spc="75" dirty="0">
                <a:solidFill>
                  <a:srgbClr val="4B738F"/>
                </a:solidFill>
                <a:latin typeface="Arial Narrow"/>
                <a:cs typeface="Arial Narrow"/>
              </a:rPr>
              <a:t>ke</a:t>
            </a:r>
            <a:r>
              <a:rPr sz="2000" spc="45" dirty="0">
                <a:solidFill>
                  <a:srgbClr val="4B738F"/>
                </a:solidFill>
                <a:latin typeface="Arial Narrow"/>
                <a:cs typeface="Arial Narrow"/>
              </a:rPr>
              <a:t>y</a:t>
            </a:r>
            <a:r>
              <a:rPr sz="2000" spc="-60" dirty="0">
                <a:solidFill>
                  <a:srgbClr val="4B738F"/>
                </a:solidFill>
                <a:latin typeface="Arial Narrow"/>
                <a:cs typeface="Arial Narrow"/>
              </a:rPr>
              <a:t> </a:t>
            </a:r>
            <a:r>
              <a:rPr sz="2000" spc="20" dirty="0">
                <a:solidFill>
                  <a:srgbClr val="4B738F"/>
                </a:solidFill>
                <a:latin typeface="Arial Narrow"/>
                <a:cs typeface="Arial Narrow"/>
              </a:rPr>
              <a:t>i</a:t>
            </a:r>
            <a:r>
              <a:rPr sz="2000" spc="55" dirty="0">
                <a:solidFill>
                  <a:srgbClr val="4B738F"/>
                </a:solidFill>
                <a:latin typeface="Arial Narrow"/>
                <a:cs typeface="Arial Narrow"/>
              </a:rPr>
              <a:t>s</a:t>
            </a:r>
            <a:r>
              <a:rPr sz="2000" spc="-20" dirty="0">
                <a:solidFill>
                  <a:srgbClr val="4B738F"/>
                </a:solidFill>
                <a:latin typeface="Arial Narrow"/>
                <a:cs typeface="Arial Narrow"/>
              </a:rPr>
              <a:t>s</a:t>
            </a:r>
            <a:r>
              <a:rPr sz="2000" spc="95" dirty="0">
                <a:solidFill>
                  <a:srgbClr val="4B738F"/>
                </a:solidFill>
                <a:latin typeface="Arial Narrow"/>
                <a:cs typeface="Arial Narrow"/>
              </a:rPr>
              <a:t>u</a:t>
            </a:r>
            <a:r>
              <a:rPr sz="2000" spc="100" dirty="0">
                <a:solidFill>
                  <a:srgbClr val="4B738F"/>
                </a:solidFill>
                <a:latin typeface="Arial Narrow"/>
                <a:cs typeface="Arial Narrow"/>
              </a:rPr>
              <a:t>e</a:t>
            </a:r>
            <a:r>
              <a:rPr sz="2000" spc="-20" dirty="0">
                <a:solidFill>
                  <a:srgbClr val="4B738F"/>
                </a:solidFill>
                <a:latin typeface="Arial Narrow"/>
                <a:cs typeface="Arial Narrow"/>
              </a:rPr>
              <a:t>.</a:t>
            </a:r>
            <a:endParaRPr sz="2000" dirty="0">
              <a:latin typeface="Arial Narrow"/>
              <a:cs typeface="Arial Narrow"/>
            </a:endParaRPr>
          </a:p>
        </p:txBody>
      </p:sp>
      <p:sp>
        <p:nvSpPr>
          <p:cNvPr id="3" name="object 3"/>
          <p:cNvSpPr txBox="1">
            <a:spLocks noGrp="1"/>
          </p:cNvSpPr>
          <p:nvPr>
            <p:ph type="title"/>
          </p:nvPr>
        </p:nvSpPr>
        <p:spPr>
          <a:prstGeom prst="rect">
            <a:avLst/>
          </a:prstGeom>
        </p:spPr>
        <p:txBody>
          <a:bodyPr vert="horz" wrap="square" lIns="0" tIns="0" rIns="0" bIns="0" rtlCol="0">
            <a:spAutoFit/>
          </a:bodyPr>
          <a:lstStyle/>
          <a:p>
            <a:pPr marL="12700">
              <a:lnSpc>
                <a:spcPct val="100000"/>
              </a:lnSpc>
            </a:pPr>
            <a:r>
              <a:rPr spc="80" dirty="0"/>
              <a:t>R</a:t>
            </a:r>
            <a:r>
              <a:rPr spc="25" dirty="0"/>
              <a:t>I</a:t>
            </a:r>
            <a:r>
              <a:rPr spc="145" dirty="0"/>
              <a:t>S</a:t>
            </a:r>
            <a:r>
              <a:rPr spc="120" dirty="0"/>
              <a:t>K</a:t>
            </a:r>
            <a:r>
              <a:rPr spc="180" dirty="0"/>
              <a:t>S</a:t>
            </a:r>
            <a:r>
              <a:rPr spc="-40" dirty="0"/>
              <a:t> </a:t>
            </a:r>
            <a:r>
              <a:rPr spc="35" dirty="0"/>
              <a:t>T</a:t>
            </a:r>
            <a:r>
              <a:rPr dirty="0"/>
              <a:t>O</a:t>
            </a:r>
            <a:r>
              <a:rPr spc="-65" dirty="0"/>
              <a:t> </a:t>
            </a:r>
            <a:r>
              <a:rPr spc="95" dirty="0"/>
              <a:t>T</a:t>
            </a:r>
            <a:r>
              <a:rPr spc="60" dirty="0"/>
              <a:t>H</a:t>
            </a:r>
            <a:r>
              <a:rPr spc="85" dirty="0"/>
              <a:t>E</a:t>
            </a:r>
            <a:r>
              <a:rPr spc="-70" dirty="0"/>
              <a:t> </a:t>
            </a:r>
            <a:r>
              <a:rPr spc="90" dirty="0"/>
              <a:t>B</a:t>
            </a:r>
            <a:r>
              <a:rPr spc="-30" dirty="0"/>
              <a:t>U</a:t>
            </a:r>
            <a:r>
              <a:rPr spc="95" dirty="0"/>
              <a:t>SI</a:t>
            </a:r>
            <a:r>
              <a:rPr spc="-15" dirty="0"/>
              <a:t>N</a:t>
            </a:r>
            <a:r>
              <a:rPr spc="85" dirty="0"/>
              <a:t>E</a:t>
            </a:r>
            <a:r>
              <a:rPr spc="140" dirty="0"/>
              <a:t>S</a:t>
            </a:r>
            <a:r>
              <a:rPr spc="180" dirty="0"/>
              <a:t>S</a:t>
            </a:r>
            <a:r>
              <a:rPr spc="-50" dirty="0"/>
              <a:t> </a:t>
            </a:r>
            <a:r>
              <a:rPr spc="-350" dirty="0"/>
              <a:t>M</a:t>
            </a:r>
            <a:r>
              <a:rPr spc="-5" dirty="0"/>
              <a:t>O</a:t>
            </a:r>
            <a:r>
              <a:rPr spc="40" dirty="0"/>
              <a:t>DE</a:t>
            </a:r>
            <a:r>
              <a:rPr spc="155" dirty="0"/>
              <a:t>L</a:t>
            </a:r>
          </a:p>
        </p:txBody>
      </p:sp>
    </p:spTree>
    <p:extLst>
      <p:ext uri="{BB962C8B-B14F-4D97-AF65-F5344CB8AC3E}">
        <p14:creationId xmlns:p14="http://schemas.microsoft.com/office/powerpoint/2010/main" val="16535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1990" y="609600"/>
            <a:ext cx="7772400" cy="762000"/>
          </a:xfrm>
        </p:spPr>
        <p:txBody>
          <a:bodyPr/>
          <a:lstStyle/>
          <a:p>
            <a:r>
              <a:rPr lang="en-US" sz="2000" dirty="0"/>
              <a:t>BOARDS OF DIRECTORS ARE UNDER INCREASING PRESSURE TO IMPROVE OVERSIGHT AND DISCLOSURE OF CORPORATE RISK-TAKING</a:t>
            </a:r>
            <a:r>
              <a:rPr lang="en-US" dirty="0"/>
              <a:t/>
            </a:r>
            <a:br>
              <a:rPr lang="en-US" dirty="0"/>
            </a:b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endParaRPr lang="en-US" dirty="0"/>
          </a:p>
        </p:txBody>
      </p:sp>
      <p:sp>
        <p:nvSpPr>
          <p:cNvPr id="5" name="Content Placeholder 4"/>
          <p:cNvSpPr>
            <a:spLocks noGrp="1"/>
          </p:cNvSpPr>
          <p:nvPr>
            <p:ph sz="quarter" idx="13"/>
          </p:nvPr>
        </p:nvSpPr>
        <p:spPr>
          <a:xfrm>
            <a:off x="652682" y="1447800"/>
            <a:ext cx="7772400" cy="3429000"/>
          </a:xfrm>
        </p:spPr>
        <p:txBody>
          <a:bodyPr/>
          <a:lstStyle/>
          <a:p>
            <a:endParaRPr lang="en-US" dirty="0" smtClean="0"/>
          </a:p>
          <a:p>
            <a:pPr lvl="1"/>
            <a:r>
              <a:rPr lang="en-US" dirty="0" smtClean="0">
                <a:solidFill>
                  <a:schemeClr val="accent1"/>
                </a:solidFill>
              </a:rPr>
              <a:t>Inquiries into the </a:t>
            </a:r>
            <a:r>
              <a:rPr lang="en-US" dirty="0" smtClean="0">
                <a:solidFill>
                  <a:schemeClr val="accent1"/>
                </a:solidFill>
              </a:rPr>
              <a:t>financial </a:t>
            </a:r>
            <a:r>
              <a:rPr lang="en-US" dirty="0" smtClean="0">
                <a:solidFill>
                  <a:schemeClr val="accent1"/>
                </a:solidFill>
              </a:rPr>
              <a:t>crisis blaming Boards for weak oversight</a:t>
            </a:r>
          </a:p>
          <a:p>
            <a:pPr lvl="1"/>
            <a:endParaRPr lang="en-US" dirty="0" smtClean="0">
              <a:solidFill>
                <a:schemeClr val="accent1"/>
              </a:solidFill>
            </a:endParaRPr>
          </a:p>
          <a:p>
            <a:pPr lvl="1"/>
            <a:r>
              <a:rPr lang="en-US" dirty="0" smtClean="0">
                <a:solidFill>
                  <a:schemeClr val="accent1"/>
                </a:solidFill>
              </a:rPr>
              <a:t>Regulatory requirements for improved internal compliance or oversight</a:t>
            </a:r>
          </a:p>
          <a:p>
            <a:pPr lvl="1"/>
            <a:endParaRPr lang="en-US" dirty="0" smtClean="0">
              <a:solidFill>
                <a:schemeClr val="accent1"/>
              </a:solidFill>
            </a:endParaRPr>
          </a:p>
          <a:p>
            <a:pPr lvl="1"/>
            <a:r>
              <a:rPr lang="en-US" dirty="0" smtClean="0">
                <a:solidFill>
                  <a:schemeClr val="accent1"/>
                </a:solidFill>
              </a:rPr>
              <a:t>Board listing rules or guidelines</a:t>
            </a:r>
          </a:p>
          <a:p>
            <a:pPr lvl="2"/>
            <a:r>
              <a:rPr lang="en-US" dirty="0" smtClean="0">
                <a:solidFill>
                  <a:schemeClr val="accent1"/>
                </a:solidFill>
              </a:rPr>
              <a:t>NYSE: Board audit committee must review risk management activities</a:t>
            </a:r>
          </a:p>
          <a:p>
            <a:pPr lvl="2"/>
            <a:r>
              <a:rPr lang="en-US" dirty="0" smtClean="0">
                <a:solidFill>
                  <a:schemeClr val="accent1"/>
                </a:solidFill>
              </a:rPr>
              <a:t>ASX: Entire Board should be responsible for risk oversight</a:t>
            </a:r>
          </a:p>
          <a:p>
            <a:pPr lvl="2"/>
            <a:endParaRPr lang="en-US" dirty="0" smtClean="0">
              <a:solidFill>
                <a:schemeClr val="accent1"/>
              </a:solidFill>
            </a:endParaRPr>
          </a:p>
          <a:p>
            <a:pPr lvl="1"/>
            <a:r>
              <a:rPr lang="en-US" dirty="0" smtClean="0">
                <a:solidFill>
                  <a:schemeClr val="accent1"/>
                </a:solidFill>
              </a:rPr>
              <a:t>Increased risk oversight disclosure requirements (e.g., SEC)</a:t>
            </a:r>
          </a:p>
          <a:p>
            <a:pPr lvl="1"/>
            <a:endParaRPr lang="en-US" dirty="0" smtClean="0">
              <a:solidFill>
                <a:schemeClr val="accent1"/>
              </a:solidFill>
            </a:endParaRPr>
          </a:p>
          <a:p>
            <a:pPr lvl="1"/>
            <a:r>
              <a:rPr lang="en-US" dirty="0" smtClean="0">
                <a:solidFill>
                  <a:schemeClr val="accent1"/>
                </a:solidFill>
              </a:rPr>
              <a:t>Implications for credit ratings (S&amp;P and Moody’s)</a:t>
            </a:r>
          </a:p>
          <a:p>
            <a:pPr lvl="1"/>
            <a:endParaRPr lang="en-US" dirty="0" smtClean="0">
              <a:solidFill>
                <a:schemeClr val="accent1"/>
              </a:solidFill>
            </a:endParaRPr>
          </a:p>
          <a:p>
            <a:pPr lvl="1"/>
            <a:r>
              <a:rPr lang="en-US" dirty="0" smtClean="0">
                <a:solidFill>
                  <a:schemeClr val="accent1"/>
                </a:solidFill>
              </a:rPr>
              <a:t>Pressure from institutional investors, corporate governance advocates (e.g., OECD), and shareholder voting services (e.g., ISS)</a:t>
            </a:r>
          </a:p>
          <a:p>
            <a:pPr lvl="1"/>
            <a:endParaRPr lang="en-US" dirty="0" smtClean="0"/>
          </a:p>
          <a:p>
            <a:pPr marL="0" indent="0">
              <a:buNone/>
            </a:pPr>
            <a:endParaRPr lang="en-US" dirty="0"/>
          </a:p>
        </p:txBody>
      </p:sp>
    </p:spTree>
    <p:extLst>
      <p:ext uri="{BB962C8B-B14F-4D97-AF65-F5344CB8AC3E}">
        <p14:creationId xmlns:p14="http://schemas.microsoft.com/office/powerpoint/2010/main" val="11432043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499C290-51E0-41BB-9934-58A3D372F678}" type="slidenum">
              <a:rPr lang="en-US" smtClean="0"/>
              <a:pPr/>
              <a:t>5</a:t>
            </a:fld>
            <a:endParaRPr lang="en-US"/>
          </a:p>
        </p:txBody>
      </p:sp>
      <p:sp>
        <p:nvSpPr>
          <p:cNvPr id="5" name="Content Placeholder 4"/>
          <p:cNvSpPr>
            <a:spLocks noGrp="1"/>
          </p:cNvSpPr>
          <p:nvPr>
            <p:ph sz="quarter" idx="13"/>
          </p:nvPr>
        </p:nvSpPr>
        <p:spPr>
          <a:xfrm>
            <a:off x="685800" y="1250536"/>
            <a:ext cx="7772400" cy="3429000"/>
          </a:xfrm>
        </p:spPr>
        <p:txBody>
          <a:bodyPr/>
          <a:lstStyle/>
          <a:p>
            <a:r>
              <a:rPr lang="en-US" sz="2000" dirty="0" smtClean="0">
                <a:solidFill>
                  <a:schemeClr val="tx2">
                    <a:lumMod val="60000"/>
                    <a:lumOff val="40000"/>
                  </a:schemeClr>
                </a:solidFill>
              </a:rPr>
              <a:t>ENTERPRISE RISK MANAGEMENT (</a:t>
            </a:r>
            <a:r>
              <a:rPr lang="en-US" sz="2000" dirty="0">
                <a:solidFill>
                  <a:schemeClr val="tx2">
                    <a:lumMod val="60000"/>
                    <a:lumOff val="40000"/>
                  </a:schemeClr>
                </a:solidFill>
              </a:rPr>
              <a:t>ERM) </a:t>
            </a:r>
            <a:r>
              <a:rPr lang="en-US" dirty="0"/>
              <a:t>is a management tool that encompasses the methods and processes used by organizations to manage risks related to the achievement of their objectives. A typical ERM framework guides management on how to</a:t>
            </a:r>
            <a:r>
              <a:rPr lang="en-US" dirty="0" smtClean="0"/>
              <a:t>:</a:t>
            </a:r>
          </a:p>
          <a:p>
            <a:pPr marL="0" indent="0">
              <a:buNone/>
            </a:pPr>
            <a:r>
              <a:rPr lang="en-US" dirty="0" smtClean="0"/>
              <a:t>  </a:t>
            </a:r>
          </a:p>
          <a:p>
            <a:pPr lvl="1"/>
            <a:r>
              <a:rPr lang="en-US" dirty="0" smtClean="0"/>
              <a:t>identify </a:t>
            </a:r>
            <a:r>
              <a:rPr lang="en-US" dirty="0"/>
              <a:t>particular adverse events or circumstances relevant to the organization’s </a:t>
            </a:r>
            <a:r>
              <a:rPr lang="en-US" dirty="0" smtClean="0"/>
              <a:t>objectives</a:t>
            </a:r>
          </a:p>
          <a:p>
            <a:pPr lvl="1"/>
            <a:r>
              <a:rPr lang="en-US" dirty="0" smtClean="0"/>
              <a:t>assess </a:t>
            </a:r>
            <a:r>
              <a:rPr lang="en-US" dirty="0"/>
              <a:t>the likelihood and magnitude of </a:t>
            </a:r>
            <a:r>
              <a:rPr lang="en-US" dirty="0" smtClean="0"/>
              <a:t>impact</a:t>
            </a:r>
          </a:p>
          <a:p>
            <a:pPr lvl="1"/>
            <a:r>
              <a:rPr lang="en-US" dirty="0" smtClean="0"/>
              <a:t>determine </a:t>
            </a:r>
            <a:r>
              <a:rPr lang="en-US" dirty="0"/>
              <a:t>a response or mitigation strategy </a:t>
            </a:r>
            <a:endParaRPr lang="en-US" dirty="0" smtClean="0"/>
          </a:p>
          <a:p>
            <a:pPr lvl="1"/>
            <a:r>
              <a:rPr lang="en-US" i="1" dirty="0" smtClean="0"/>
              <a:t>monitor </a:t>
            </a:r>
            <a:r>
              <a:rPr lang="en-US" i="1" dirty="0"/>
              <a:t>progress</a:t>
            </a:r>
            <a:r>
              <a:rPr lang="en-US" dirty="0"/>
              <a:t>. </a:t>
            </a:r>
            <a:endParaRPr lang="en-US" dirty="0" smtClean="0"/>
          </a:p>
          <a:p>
            <a:pPr lvl="1"/>
            <a:endParaRPr lang="en-US" dirty="0" smtClean="0"/>
          </a:p>
          <a:p>
            <a:r>
              <a:rPr lang="en-US" dirty="0" smtClean="0"/>
              <a:t>By </a:t>
            </a:r>
            <a:r>
              <a:rPr lang="en-US" dirty="0"/>
              <a:t>identifying and proactively addressing risks, companies can improve performance and protect and create value for shareholders. </a:t>
            </a:r>
          </a:p>
        </p:txBody>
      </p:sp>
      <p:sp>
        <p:nvSpPr>
          <p:cNvPr id="6" name="TextBox 5"/>
          <p:cNvSpPr txBox="1"/>
          <p:nvPr/>
        </p:nvSpPr>
        <p:spPr>
          <a:xfrm>
            <a:off x="1288604" y="5423449"/>
            <a:ext cx="7140288" cy="369332"/>
          </a:xfrm>
          <a:prstGeom prst="rect">
            <a:avLst/>
          </a:prstGeom>
          <a:noFill/>
        </p:spPr>
        <p:txBody>
          <a:bodyPr wrap="none" rtlCol="0">
            <a:spAutoFit/>
          </a:bodyPr>
          <a:lstStyle/>
          <a:p>
            <a:r>
              <a:rPr lang="en-US" dirty="0" smtClean="0">
                <a:solidFill>
                  <a:schemeClr val="tx2">
                    <a:lumMod val="60000"/>
                    <a:lumOff val="40000"/>
                  </a:schemeClr>
                </a:solidFill>
              </a:rPr>
              <a:t>Source: CPA Canada, “A Framework for Board Oversight of Enterprise Risk”</a:t>
            </a:r>
            <a:endParaRPr lang="en-US" dirty="0">
              <a:solidFill>
                <a:schemeClr val="tx2">
                  <a:lumMod val="60000"/>
                  <a:lumOff val="40000"/>
                </a:schemeClr>
              </a:solidFill>
            </a:endParaRPr>
          </a:p>
        </p:txBody>
      </p:sp>
    </p:spTree>
    <p:extLst>
      <p:ext uri="{BB962C8B-B14F-4D97-AF65-F5344CB8AC3E}">
        <p14:creationId xmlns:p14="http://schemas.microsoft.com/office/powerpoint/2010/main" val="39962098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762000"/>
          </a:xfrm>
        </p:spPr>
        <p:txBody>
          <a:bodyPr/>
          <a:lstStyle/>
          <a:p>
            <a:r>
              <a:rPr lang="en-US" dirty="0" smtClean="0"/>
              <a:t>Risk Management Maturity and Stock Price Volatility</a:t>
            </a:r>
            <a:endParaRPr lang="en-US" dirty="0"/>
          </a:p>
        </p:txBody>
      </p:sp>
      <p:pic>
        <p:nvPicPr>
          <p:cNvPr id="4" name="Content Placeholder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90600" y="762000"/>
            <a:ext cx="6407321" cy="49990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2209800" y="6096000"/>
            <a:ext cx="3469989" cy="369332"/>
          </a:xfrm>
          <a:prstGeom prst="rect">
            <a:avLst/>
          </a:prstGeom>
          <a:noFill/>
        </p:spPr>
        <p:txBody>
          <a:bodyPr wrap="none" rtlCol="0">
            <a:spAutoFit/>
          </a:bodyPr>
          <a:lstStyle/>
          <a:p>
            <a:r>
              <a:rPr lang="en-US" dirty="0" smtClean="0"/>
              <a:t>Source: Aon and Wharton research</a:t>
            </a:r>
            <a:endParaRPr lang="en-US" dirty="0"/>
          </a:p>
        </p:txBody>
      </p:sp>
      <p:sp>
        <p:nvSpPr>
          <p:cNvPr id="5" name="TextBox 4"/>
          <p:cNvSpPr txBox="1"/>
          <p:nvPr/>
        </p:nvSpPr>
        <p:spPr>
          <a:xfrm>
            <a:off x="2209800" y="3657600"/>
            <a:ext cx="4828630" cy="523220"/>
          </a:xfrm>
          <a:prstGeom prst="rect">
            <a:avLst/>
          </a:prstGeom>
          <a:noFill/>
        </p:spPr>
        <p:txBody>
          <a:bodyPr wrap="none" rtlCol="0">
            <a:spAutoFit/>
          </a:bodyPr>
          <a:lstStyle/>
          <a:p>
            <a:r>
              <a:rPr lang="en-US" sz="1400" dirty="0"/>
              <a:t>1 = Initial, 2 = Basic, 3 </a:t>
            </a:r>
            <a:r>
              <a:rPr lang="en-US" sz="1400" dirty="0" smtClean="0"/>
              <a:t>= </a:t>
            </a:r>
            <a:r>
              <a:rPr lang="en-US" sz="1400" dirty="0"/>
              <a:t>Defined, 4 = Operational, 5 = Advanced</a:t>
            </a:r>
          </a:p>
          <a:p>
            <a:endParaRPr lang="en-US" sz="1400" dirty="0"/>
          </a:p>
        </p:txBody>
      </p:sp>
    </p:spTree>
    <p:extLst>
      <p:ext uri="{BB962C8B-B14F-4D97-AF65-F5344CB8AC3E}">
        <p14:creationId xmlns:p14="http://schemas.microsoft.com/office/powerpoint/2010/main" val="442906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762000"/>
          </a:xfrm>
        </p:spPr>
        <p:txBody>
          <a:bodyPr/>
          <a:lstStyle/>
          <a:p>
            <a:r>
              <a:rPr lang="en-US" dirty="0" smtClean="0"/>
              <a:t>Risk Management Maturity and ROE</a:t>
            </a:r>
            <a:endParaRPr lang="en-US" dirty="0"/>
          </a:p>
        </p:txBody>
      </p:sp>
      <p:pic>
        <p:nvPicPr>
          <p:cNvPr id="4" name="Content Placeholder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685800"/>
            <a:ext cx="7435331" cy="49990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2285999" y="5993712"/>
            <a:ext cx="3469989" cy="369332"/>
          </a:xfrm>
          <a:prstGeom prst="rect">
            <a:avLst/>
          </a:prstGeom>
          <a:noFill/>
        </p:spPr>
        <p:txBody>
          <a:bodyPr wrap="none" rtlCol="0">
            <a:spAutoFit/>
          </a:bodyPr>
          <a:lstStyle/>
          <a:p>
            <a:r>
              <a:rPr lang="en-US" dirty="0" smtClean="0"/>
              <a:t>Source: Aon and Wharton research</a:t>
            </a:r>
            <a:endParaRPr lang="en-US" dirty="0"/>
          </a:p>
        </p:txBody>
      </p:sp>
      <p:sp>
        <p:nvSpPr>
          <p:cNvPr id="5" name="TextBox 4"/>
          <p:cNvSpPr txBox="1"/>
          <p:nvPr/>
        </p:nvSpPr>
        <p:spPr>
          <a:xfrm>
            <a:off x="3581400" y="4038600"/>
            <a:ext cx="4828630" cy="307777"/>
          </a:xfrm>
          <a:prstGeom prst="rect">
            <a:avLst/>
          </a:prstGeom>
          <a:noFill/>
        </p:spPr>
        <p:txBody>
          <a:bodyPr wrap="none" rtlCol="0">
            <a:spAutoFit/>
          </a:bodyPr>
          <a:lstStyle/>
          <a:p>
            <a:r>
              <a:rPr lang="en-US" sz="1400" dirty="0" smtClean="0"/>
              <a:t>1 = Initial, 2 = Basic, 3 = Defined, 4 = Operational, 5 = Advanced</a:t>
            </a:r>
            <a:endParaRPr lang="en-US" sz="1400" dirty="0"/>
          </a:p>
        </p:txBody>
      </p:sp>
    </p:spTree>
    <p:extLst>
      <p:ext uri="{BB962C8B-B14F-4D97-AF65-F5344CB8AC3E}">
        <p14:creationId xmlns:p14="http://schemas.microsoft.com/office/powerpoint/2010/main" val="25765639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762000"/>
          </a:xfrm>
        </p:spPr>
        <p:txBody>
          <a:bodyPr/>
          <a:lstStyle/>
          <a:p>
            <a:r>
              <a:rPr lang="en-US" sz="2000" dirty="0" smtClean="0"/>
              <a:t>Risk-Based Planning and Forecasting and Earnings Forecasts</a:t>
            </a:r>
            <a:endParaRPr lang="en-US" sz="2000" dirty="0"/>
          </a:p>
        </p:txBody>
      </p:sp>
      <p:pic>
        <p:nvPicPr>
          <p:cNvPr id="4" name="Content Placeholder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81000" y="609600"/>
            <a:ext cx="8527560" cy="533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1981200" y="4628224"/>
            <a:ext cx="6405343" cy="369332"/>
          </a:xfrm>
          <a:prstGeom prst="rect">
            <a:avLst/>
          </a:prstGeom>
          <a:noFill/>
        </p:spPr>
        <p:txBody>
          <a:bodyPr wrap="none" rtlCol="0">
            <a:spAutoFit/>
          </a:bodyPr>
          <a:lstStyle/>
          <a:p>
            <a:r>
              <a:rPr lang="en-US" dirty="0" smtClean="0"/>
              <a:t>Estimated Percentage Difference From Average Earnings Forecast</a:t>
            </a:r>
            <a:endParaRPr lang="en-US" dirty="0"/>
          </a:p>
        </p:txBody>
      </p:sp>
    </p:spTree>
    <p:extLst>
      <p:ext uri="{BB962C8B-B14F-4D97-AF65-F5344CB8AC3E}">
        <p14:creationId xmlns:p14="http://schemas.microsoft.com/office/powerpoint/2010/main" val="29784440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body" idx="1"/>
          </p:nvPr>
        </p:nvSpPr>
        <p:spPr>
          <a:xfrm>
            <a:off x="650631" y="943618"/>
            <a:ext cx="7772400" cy="4688463"/>
          </a:xfrm>
          <a:prstGeom prst="rect">
            <a:avLst/>
          </a:prstGeom>
        </p:spPr>
        <p:txBody>
          <a:bodyPr vert="horz" wrap="square" lIns="0" tIns="0" rIns="0" bIns="0" rtlCol="0">
            <a:spAutoFit/>
          </a:bodyPr>
          <a:lstStyle/>
          <a:p>
            <a:pPr marL="12700">
              <a:lnSpc>
                <a:spcPct val="100000"/>
              </a:lnSpc>
            </a:pPr>
            <a:r>
              <a:rPr lang="en-US" sz="2000" spc="45" dirty="0" smtClean="0">
                <a:solidFill>
                  <a:schemeClr val="tx2">
                    <a:lumMod val="60000"/>
                    <a:lumOff val="40000"/>
                  </a:schemeClr>
                </a:solidFill>
              </a:rPr>
              <a:t>T</a:t>
            </a:r>
            <a:r>
              <a:rPr lang="en-US" sz="2000" spc="95" dirty="0" smtClean="0">
                <a:solidFill>
                  <a:schemeClr val="tx2">
                    <a:lumMod val="60000"/>
                    <a:lumOff val="40000"/>
                  </a:schemeClr>
                </a:solidFill>
              </a:rPr>
              <a:t>H</a:t>
            </a:r>
            <a:r>
              <a:rPr lang="en-US" sz="2000" spc="100" dirty="0" smtClean="0">
                <a:solidFill>
                  <a:schemeClr val="tx2">
                    <a:lumMod val="60000"/>
                    <a:lumOff val="40000"/>
                  </a:schemeClr>
                </a:solidFill>
              </a:rPr>
              <a:t>E</a:t>
            </a:r>
            <a:r>
              <a:rPr lang="en-US" sz="2000" spc="-70" dirty="0" smtClean="0">
                <a:solidFill>
                  <a:schemeClr val="tx2">
                    <a:lumMod val="60000"/>
                    <a:lumOff val="40000"/>
                  </a:schemeClr>
                </a:solidFill>
              </a:rPr>
              <a:t> </a:t>
            </a:r>
            <a:r>
              <a:rPr lang="en-US" sz="2000" spc="170" dirty="0" smtClean="0">
                <a:solidFill>
                  <a:schemeClr val="tx2">
                    <a:lumMod val="60000"/>
                    <a:lumOff val="40000"/>
                  </a:schemeClr>
                </a:solidFill>
              </a:rPr>
              <a:t>B</a:t>
            </a:r>
            <a:r>
              <a:rPr lang="en-US" sz="2000" spc="125" dirty="0" smtClean="0">
                <a:solidFill>
                  <a:schemeClr val="tx2">
                    <a:lumMod val="60000"/>
                    <a:lumOff val="40000"/>
                  </a:schemeClr>
                </a:solidFill>
              </a:rPr>
              <a:t>O</a:t>
            </a:r>
            <a:r>
              <a:rPr lang="en-US" sz="2000" spc="75" dirty="0" smtClean="0">
                <a:solidFill>
                  <a:schemeClr val="tx2">
                    <a:lumMod val="60000"/>
                    <a:lumOff val="40000"/>
                  </a:schemeClr>
                </a:solidFill>
              </a:rPr>
              <a:t>A</a:t>
            </a:r>
            <a:r>
              <a:rPr lang="en-US" sz="2000" spc="60" dirty="0" smtClean="0">
                <a:solidFill>
                  <a:schemeClr val="tx2">
                    <a:lumMod val="60000"/>
                    <a:lumOff val="40000"/>
                  </a:schemeClr>
                </a:solidFill>
              </a:rPr>
              <a:t>R</a:t>
            </a:r>
            <a:r>
              <a:rPr lang="en-US" sz="2000" spc="170" dirty="0" smtClean="0">
                <a:solidFill>
                  <a:schemeClr val="tx2">
                    <a:lumMod val="60000"/>
                    <a:lumOff val="40000"/>
                  </a:schemeClr>
                </a:solidFill>
              </a:rPr>
              <a:t>D</a:t>
            </a:r>
            <a:r>
              <a:rPr lang="en-US" sz="2000" spc="-60" dirty="0" smtClean="0">
                <a:solidFill>
                  <a:schemeClr val="tx2">
                    <a:lumMod val="60000"/>
                    <a:lumOff val="40000"/>
                  </a:schemeClr>
                </a:solidFill>
              </a:rPr>
              <a:t> </a:t>
            </a:r>
            <a:r>
              <a:rPr lang="en-US" sz="2000" spc="100" dirty="0" smtClean="0">
                <a:solidFill>
                  <a:schemeClr val="tx2">
                    <a:lumMod val="60000"/>
                    <a:lumOff val="40000"/>
                  </a:schemeClr>
                </a:solidFill>
              </a:rPr>
              <a:t>HA</a:t>
            </a:r>
            <a:r>
              <a:rPr lang="en-US" sz="2000" spc="-20" dirty="0" smtClean="0">
                <a:solidFill>
                  <a:schemeClr val="tx2">
                    <a:lumMod val="60000"/>
                    <a:lumOff val="40000"/>
                  </a:schemeClr>
                </a:solidFill>
              </a:rPr>
              <a:t>S</a:t>
            </a:r>
            <a:r>
              <a:rPr lang="en-US" sz="2000" spc="-55" dirty="0" smtClean="0">
                <a:solidFill>
                  <a:schemeClr val="tx2">
                    <a:lumMod val="60000"/>
                    <a:lumOff val="40000"/>
                  </a:schemeClr>
                </a:solidFill>
              </a:rPr>
              <a:t> </a:t>
            </a:r>
            <a:r>
              <a:rPr lang="en-US" sz="2000" spc="40" dirty="0" smtClean="0">
                <a:solidFill>
                  <a:schemeClr val="tx2">
                    <a:lumMod val="60000"/>
                    <a:lumOff val="40000"/>
                  </a:schemeClr>
                </a:solidFill>
              </a:rPr>
              <a:t>F</a:t>
            </a:r>
            <a:r>
              <a:rPr lang="en-US" sz="2000" spc="150" dirty="0" smtClean="0">
                <a:solidFill>
                  <a:schemeClr val="tx2">
                    <a:lumMod val="60000"/>
                    <a:lumOff val="40000"/>
                  </a:schemeClr>
                </a:solidFill>
              </a:rPr>
              <a:t>O</a:t>
            </a:r>
            <a:r>
              <a:rPr lang="en-US" sz="2000" spc="140" dirty="0" smtClean="0">
                <a:solidFill>
                  <a:schemeClr val="tx2">
                    <a:lumMod val="60000"/>
                    <a:lumOff val="40000"/>
                  </a:schemeClr>
                </a:solidFill>
              </a:rPr>
              <a:t>U</a:t>
            </a:r>
            <a:r>
              <a:rPr lang="en-US" sz="2000" spc="85" dirty="0" smtClean="0">
                <a:solidFill>
                  <a:schemeClr val="tx2">
                    <a:lumMod val="60000"/>
                    <a:lumOff val="40000"/>
                  </a:schemeClr>
                </a:solidFill>
              </a:rPr>
              <a:t>R</a:t>
            </a:r>
            <a:r>
              <a:rPr lang="en-US" sz="2000" spc="-40" dirty="0" smtClean="0">
                <a:solidFill>
                  <a:schemeClr val="tx2">
                    <a:lumMod val="60000"/>
                    <a:lumOff val="40000"/>
                  </a:schemeClr>
                </a:solidFill>
              </a:rPr>
              <a:t> </a:t>
            </a:r>
            <a:r>
              <a:rPr lang="en-US" sz="2000" spc="65" dirty="0" smtClean="0">
                <a:solidFill>
                  <a:schemeClr val="tx2">
                    <a:lumMod val="60000"/>
                    <a:lumOff val="40000"/>
                  </a:schemeClr>
                </a:solidFill>
              </a:rPr>
              <a:t>I</a:t>
            </a:r>
            <a:r>
              <a:rPr lang="en-US" sz="2000" spc="270" dirty="0" smtClean="0">
                <a:solidFill>
                  <a:schemeClr val="tx2">
                    <a:lumMod val="60000"/>
                    <a:lumOff val="40000"/>
                  </a:schemeClr>
                </a:solidFill>
              </a:rPr>
              <a:t>M</a:t>
            </a:r>
            <a:r>
              <a:rPr lang="en-US" sz="2000" spc="170" dirty="0" smtClean="0">
                <a:solidFill>
                  <a:schemeClr val="tx2">
                    <a:lumMod val="60000"/>
                    <a:lumOff val="40000"/>
                  </a:schemeClr>
                </a:solidFill>
              </a:rPr>
              <a:t>P</a:t>
            </a:r>
            <a:r>
              <a:rPr lang="en-US" sz="2000" spc="150" dirty="0" smtClean="0">
                <a:solidFill>
                  <a:schemeClr val="tx2">
                    <a:lumMod val="60000"/>
                    <a:lumOff val="40000"/>
                  </a:schemeClr>
                </a:solidFill>
              </a:rPr>
              <a:t>O</a:t>
            </a:r>
            <a:r>
              <a:rPr lang="en-US" sz="2000" spc="85" dirty="0" smtClean="0">
                <a:solidFill>
                  <a:schemeClr val="tx2">
                    <a:lumMod val="60000"/>
                    <a:lumOff val="40000"/>
                  </a:schemeClr>
                </a:solidFill>
              </a:rPr>
              <a:t>R</a:t>
            </a:r>
            <a:r>
              <a:rPr lang="en-US" sz="2000" spc="125" dirty="0" smtClean="0">
                <a:solidFill>
                  <a:schemeClr val="tx2">
                    <a:lumMod val="60000"/>
                    <a:lumOff val="40000"/>
                  </a:schemeClr>
                </a:solidFill>
              </a:rPr>
              <a:t>T</a:t>
            </a:r>
            <a:r>
              <a:rPr lang="en-US" sz="2000" spc="75" dirty="0" smtClean="0">
                <a:solidFill>
                  <a:schemeClr val="tx2">
                    <a:lumMod val="60000"/>
                    <a:lumOff val="40000"/>
                  </a:schemeClr>
                </a:solidFill>
              </a:rPr>
              <a:t>A</a:t>
            </a:r>
            <a:r>
              <a:rPr lang="en-US" sz="2000" spc="145" dirty="0" smtClean="0">
                <a:solidFill>
                  <a:schemeClr val="tx2">
                    <a:lumMod val="60000"/>
                    <a:lumOff val="40000"/>
                  </a:schemeClr>
                </a:solidFill>
              </a:rPr>
              <a:t>N</a:t>
            </a:r>
            <a:r>
              <a:rPr lang="en-US" sz="2000" spc="165" dirty="0" smtClean="0">
                <a:solidFill>
                  <a:schemeClr val="tx2">
                    <a:lumMod val="60000"/>
                    <a:lumOff val="40000"/>
                  </a:schemeClr>
                </a:solidFill>
              </a:rPr>
              <a:t>T</a:t>
            </a:r>
            <a:r>
              <a:rPr lang="en-US" sz="2000" spc="-65" dirty="0" smtClean="0">
                <a:solidFill>
                  <a:schemeClr val="tx2">
                    <a:lumMod val="60000"/>
                    <a:lumOff val="40000"/>
                  </a:schemeClr>
                </a:solidFill>
              </a:rPr>
              <a:t> </a:t>
            </a:r>
            <a:r>
              <a:rPr lang="en-US" sz="2000" spc="60" dirty="0" smtClean="0">
                <a:solidFill>
                  <a:schemeClr val="tx2">
                    <a:lumMod val="60000"/>
                    <a:lumOff val="40000"/>
                  </a:schemeClr>
                </a:solidFill>
              </a:rPr>
              <a:t>R</a:t>
            </a:r>
            <a:r>
              <a:rPr lang="en-US" sz="2000" spc="50" dirty="0" smtClean="0">
                <a:solidFill>
                  <a:schemeClr val="tx2">
                    <a:lumMod val="60000"/>
                    <a:lumOff val="40000"/>
                  </a:schemeClr>
                </a:solidFill>
              </a:rPr>
              <a:t>E</a:t>
            </a:r>
            <a:r>
              <a:rPr lang="en-US" sz="2000" spc="-20" dirty="0" smtClean="0">
                <a:solidFill>
                  <a:schemeClr val="tx2">
                    <a:lumMod val="60000"/>
                    <a:lumOff val="40000"/>
                  </a:schemeClr>
                </a:solidFill>
              </a:rPr>
              <a:t>S</a:t>
            </a:r>
            <a:r>
              <a:rPr lang="en-US" sz="2000" spc="170" dirty="0" smtClean="0">
                <a:solidFill>
                  <a:schemeClr val="tx2">
                    <a:lumMod val="60000"/>
                    <a:lumOff val="40000"/>
                  </a:schemeClr>
                </a:solidFill>
              </a:rPr>
              <a:t>P</a:t>
            </a:r>
            <a:r>
              <a:rPr lang="en-US" sz="2000" spc="150" dirty="0" smtClean="0">
                <a:solidFill>
                  <a:schemeClr val="tx2">
                    <a:lumMod val="60000"/>
                    <a:lumOff val="40000"/>
                  </a:schemeClr>
                </a:solidFill>
              </a:rPr>
              <a:t>O</a:t>
            </a:r>
            <a:r>
              <a:rPr lang="en-US" sz="2000" spc="145" dirty="0" smtClean="0">
                <a:solidFill>
                  <a:schemeClr val="tx2">
                    <a:lumMod val="60000"/>
                    <a:lumOff val="40000"/>
                  </a:schemeClr>
                </a:solidFill>
              </a:rPr>
              <a:t>N</a:t>
            </a:r>
            <a:r>
              <a:rPr lang="en-US" sz="2000" spc="-20" dirty="0" smtClean="0">
                <a:solidFill>
                  <a:schemeClr val="tx2">
                    <a:lumMod val="60000"/>
                    <a:lumOff val="40000"/>
                  </a:schemeClr>
                </a:solidFill>
              </a:rPr>
              <a:t>S</a:t>
            </a:r>
            <a:r>
              <a:rPr lang="en-US" sz="2000" spc="85" dirty="0" smtClean="0">
                <a:solidFill>
                  <a:schemeClr val="tx2">
                    <a:lumMod val="60000"/>
                    <a:lumOff val="40000"/>
                  </a:schemeClr>
                </a:solidFill>
              </a:rPr>
              <a:t>I</a:t>
            </a:r>
            <a:r>
              <a:rPr lang="en-US" sz="2000" spc="170" dirty="0" smtClean="0">
                <a:solidFill>
                  <a:schemeClr val="tx2">
                    <a:lumMod val="60000"/>
                    <a:lumOff val="40000"/>
                  </a:schemeClr>
                </a:solidFill>
              </a:rPr>
              <a:t>B</a:t>
            </a:r>
            <a:r>
              <a:rPr lang="en-US" sz="2000" spc="95" dirty="0" smtClean="0">
                <a:solidFill>
                  <a:schemeClr val="tx2">
                    <a:lumMod val="60000"/>
                    <a:lumOff val="40000"/>
                  </a:schemeClr>
                </a:solidFill>
              </a:rPr>
              <a:t>I</a:t>
            </a:r>
            <a:r>
              <a:rPr lang="en-US" sz="2000" spc="105" dirty="0" smtClean="0">
                <a:solidFill>
                  <a:schemeClr val="tx2">
                    <a:lumMod val="60000"/>
                    <a:lumOff val="40000"/>
                  </a:schemeClr>
                </a:solidFill>
              </a:rPr>
              <a:t>L</a:t>
            </a:r>
            <a:r>
              <a:rPr lang="en-US" sz="2000" spc="110" dirty="0" smtClean="0">
                <a:solidFill>
                  <a:schemeClr val="tx2">
                    <a:lumMod val="60000"/>
                    <a:lumOff val="40000"/>
                  </a:schemeClr>
                </a:solidFill>
              </a:rPr>
              <a:t>ITI</a:t>
            </a:r>
            <a:r>
              <a:rPr lang="en-US" sz="2000" spc="50" dirty="0" smtClean="0">
                <a:solidFill>
                  <a:schemeClr val="tx2">
                    <a:lumMod val="60000"/>
                    <a:lumOff val="40000"/>
                  </a:schemeClr>
                </a:solidFill>
              </a:rPr>
              <a:t>E</a:t>
            </a:r>
            <a:r>
              <a:rPr lang="en-US" sz="2000" spc="-20" dirty="0" smtClean="0">
                <a:solidFill>
                  <a:schemeClr val="tx2">
                    <a:lumMod val="60000"/>
                    <a:lumOff val="40000"/>
                  </a:schemeClr>
                </a:solidFill>
              </a:rPr>
              <a:t>S:</a:t>
            </a:r>
            <a:endParaRPr lang="en-US" sz="2000" dirty="0" smtClean="0">
              <a:solidFill>
                <a:schemeClr val="tx2">
                  <a:lumMod val="60000"/>
                  <a:lumOff val="40000"/>
                </a:schemeClr>
              </a:solidFill>
            </a:endParaRPr>
          </a:p>
          <a:p>
            <a:pPr marL="469900" marR="222885" indent="-457200">
              <a:lnSpc>
                <a:spcPct val="100000"/>
              </a:lnSpc>
              <a:buClr>
                <a:srgbClr val="4B738F"/>
              </a:buClr>
              <a:buFont typeface="Arial Narrow"/>
              <a:buAutoNum type="arabicPeriod"/>
              <a:tabLst>
                <a:tab pos="469900" algn="l"/>
              </a:tabLst>
            </a:pPr>
            <a:r>
              <a:rPr sz="1800" spc="45" dirty="0" smtClean="0"/>
              <a:t>T</a:t>
            </a:r>
            <a:r>
              <a:rPr sz="1800" spc="140" dirty="0" smtClean="0"/>
              <a:t>h</a:t>
            </a:r>
            <a:r>
              <a:rPr sz="1800" spc="50" dirty="0" smtClean="0"/>
              <a:t>e</a:t>
            </a:r>
            <a:r>
              <a:rPr sz="1800" spc="-70" dirty="0" smtClean="0"/>
              <a:t> </a:t>
            </a:r>
            <a:r>
              <a:rPr lang="en-US" sz="1800" spc="-70" dirty="0" smtClean="0"/>
              <a:t>B</a:t>
            </a:r>
            <a:r>
              <a:rPr sz="1800" spc="125" dirty="0" smtClean="0"/>
              <a:t>o</a:t>
            </a:r>
            <a:r>
              <a:rPr sz="1800" spc="75" dirty="0" smtClean="0"/>
              <a:t>a</a:t>
            </a:r>
            <a:r>
              <a:rPr sz="1800" spc="60" dirty="0" smtClean="0"/>
              <a:t>r</a:t>
            </a:r>
            <a:r>
              <a:rPr sz="1800" spc="170" dirty="0" smtClean="0"/>
              <a:t>d</a:t>
            </a:r>
            <a:r>
              <a:rPr sz="1800" spc="-60" dirty="0" smtClean="0"/>
              <a:t> </a:t>
            </a:r>
            <a:r>
              <a:rPr sz="1800" spc="170" dirty="0"/>
              <a:t>d</a:t>
            </a:r>
            <a:r>
              <a:rPr sz="1800" spc="30" dirty="0"/>
              <a:t>e</a:t>
            </a:r>
            <a:r>
              <a:rPr sz="1800" spc="135" dirty="0"/>
              <a:t>t</a:t>
            </a:r>
            <a:r>
              <a:rPr sz="1800" spc="65" dirty="0"/>
              <a:t>er</a:t>
            </a:r>
            <a:r>
              <a:rPr sz="1800" spc="270" dirty="0"/>
              <a:t>m</a:t>
            </a:r>
            <a:r>
              <a:rPr sz="1800" spc="65" dirty="0"/>
              <a:t>i</a:t>
            </a:r>
            <a:r>
              <a:rPr sz="1800" spc="145" dirty="0"/>
              <a:t>n</a:t>
            </a:r>
            <a:r>
              <a:rPr sz="1800" spc="15" dirty="0"/>
              <a:t>es</a:t>
            </a:r>
            <a:r>
              <a:rPr sz="1800" spc="-80" dirty="0"/>
              <a:t> </a:t>
            </a:r>
            <a:r>
              <a:rPr sz="1800" spc="160" dirty="0"/>
              <a:t>t</a:t>
            </a:r>
            <a:r>
              <a:rPr sz="1800" spc="140" dirty="0"/>
              <a:t>h</a:t>
            </a:r>
            <a:r>
              <a:rPr sz="1800" spc="50" dirty="0"/>
              <a:t>e</a:t>
            </a:r>
            <a:r>
              <a:rPr sz="1800" spc="-70" dirty="0"/>
              <a:t> </a:t>
            </a:r>
            <a:r>
              <a:rPr sz="1800" spc="85" dirty="0"/>
              <a:t>ri</a:t>
            </a:r>
            <a:r>
              <a:rPr sz="1800" spc="45" dirty="0"/>
              <a:t>sk</a:t>
            </a:r>
            <a:r>
              <a:rPr sz="1800" spc="-70" dirty="0"/>
              <a:t> </a:t>
            </a:r>
            <a:r>
              <a:rPr sz="1800" spc="135" dirty="0"/>
              <a:t>t</a:t>
            </a:r>
            <a:r>
              <a:rPr sz="1800" spc="150" dirty="0"/>
              <a:t>o</a:t>
            </a:r>
            <a:r>
              <a:rPr sz="1800" spc="85" dirty="0"/>
              <a:t>le</a:t>
            </a:r>
            <a:r>
              <a:rPr sz="1800" spc="25" dirty="0"/>
              <a:t>r</a:t>
            </a:r>
            <a:r>
              <a:rPr sz="1800" spc="75" dirty="0"/>
              <a:t>a</a:t>
            </a:r>
            <a:r>
              <a:rPr sz="1800" spc="145" dirty="0"/>
              <a:t>n</a:t>
            </a:r>
            <a:r>
              <a:rPr sz="1800" spc="30" dirty="0"/>
              <a:t>c</a:t>
            </a:r>
            <a:r>
              <a:rPr sz="1800" spc="50" dirty="0"/>
              <a:t>e</a:t>
            </a:r>
            <a:r>
              <a:rPr sz="1800" spc="-60" dirty="0"/>
              <a:t> </a:t>
            </a:r>
            <a:r>
              <a:rPr sz="1800" spc="150" dirty="0"/>
              <a:t>o</a:t>
            </a:r>
            <a:r>
              <a:rPr sz="1800" spc="65" dirty="0"/>
              <a:t>f</a:t>
            </a:r>
            <a:r>
              <a:rPr sz="1800" spc="-50" dirty="0"/>
              <a:t> </a:t>
            </a:r>
            <a:r>
              <a:rPr sz="1800" spc="160" dirty="0"/>
              <a:t>t</a:t>
            </a:r>
            <a:r>
              <a:rPr sz="1800" spc="140" dirty="0"/>
              <a:t>h</a:t>
            </a:r>
            <a:r>
              <a:rPr sz="1800" spc="50" dirty="0"/>
              <a:t>e</a:t>
            </a:r>
            <a:r>
              <a:rPr sz="1800" spc="-70" dirty="0"/>
              <a:t> </a:t>
            </a:r>
            <a:r>
              <a:rPr sz="1800" spc="30" dirty="0"/>
              <a:t>c</a:t>
            </a:r>
            <a:r>
              <a:rPr sz="1800" spc="150" dirty="0"/>
              <a:t>o</a:t>
            </a:r>
            <a:r>
              <a:rPr sz="1800" spc="254" dirty="0"/>
              <a:t>m</a:t>
            </a:r>
            <a:r>
              <a:rPr sz="1800" spc="145" dirty="0"/>
              <a:t>p</a:t>
            </a:r>
            <a:r>
              <a:rPr sz="1800" spc="75" dirty="0"/>
              <a:t>a</a:t>
            </a:r>
            <a:r>
              <a:rPr sz="1800" spc="145" dirty="0"/>
              <a:t>n</a:t>
            </a:r>
            <a:r>
              <a:rPr sz="1800" spc="10" dirty="0"/>
              <a:t>y</a:t>
            </a:r>
            <a:r>
              <a:rPr sz="1800" spc="-20" dirty="0"/>
              <a:t>,</a:t>
            </a:r>
            <a:r>
              <a:rPr sz="1800" spc="-80" dirty="0"/>
              <a:t> </a:t>
            </a:r>
            <a:r>
              <a:rPr sz="1800" spc="85" dirty="0"/>
              <a:t>i</a:t>
            </a:r>
            <a:r>
              <a:rPr sz="1800" spc="145" dirty="0"/>
              <a:t>n</a:t>
            </a:r>
            <a:r>
              <a:rPr sz="1800" spc="-50" dirty="0"/>
              <a:t> </a:t>
            </a:r>
            <a:r>
              <a:rPr sz="1800" spc="30" dirty="0"/>
              <a:t>c</a:t>
            </a:r>
            <a:r>
              <a:rPr sz="1800" spc="150" dirty="0"/>
              <a:t>o</a:t>
            </a:r>
            <a:r>
              <a:rPr sz="1800" spc="145" dirty="0"/>
              <a:t>n</a:t>
            </a:r>
            <a:r>
              <a:rPr sz="1800" spc="65" dirty="0"/>
              <a:t>su</a:t>
            </a:r>
            <a:r>
              <a:rPr sz="1800" spc="120" dirty="0"/>
              <a:t>l</a:t>
            </a:r>
            <a:r>
              <a:rPr sz="1800" spc="114" dirty="0"/>
              <a:t>t</a:t>
            </a:r>
            <a:r>
              <a:rPr sz="1800" spc="75" dirty="0"/>
              <a:t>a</a:t>
            </a:r>
            <a:r>
              <a:rPr sz="1800" spc="160" dirty="0"/>
              <a:t>t</a:t>
            </a:r>
            <a:r>
              <a:rPr sz="1800" spc="85" dirty="0"/>
              <a:t>i</a:t>
            </a:r>
            <a:r>
              <a:rPr sz="1800" spc="150" dirty="0"/>
              <a:t>o</a:t>
            </a:r>
            <a:r>
              <a:rPr sz="1800" spc="145" dirty="0"/>
              <a:t>n</a:t>
            </a:r>
            <a:r>
              <a:rPr sz="1800" spc="70" dirty="0"/>
              <a:t> </a:t>
            </a:r>
            <a:r>
              <a:rPr sz="1800" spc="170" dirty="0"/>
              <a:t>w</a:t>
            </a:r>
            <a:r>
              <a:rPr sz="1800" spc="85" dirty="0"/>
              <a:t>i</a:t>
            </a:r>
            <a:r>
              <a:rPr sz="1800" spc="160" dirty="0"/>
              <a:t>t</a:t>
            </a:r>
            <a:r>
              <a:rPr sz="1800" spc="145" dirty="0"/>
              <a:t>h</a:t>
            </a:r>
            <a:r>
              <a:rPr sz="1800" spc="-55" dirty="0"/>
              <a:t> </a:t>
            </a:r>
            <a:r>
              <a:rPr sz="1800" spc="200" dirty="0"/>
              <a:t>m</a:t>
            </a:r>
            <a:r>
              <a:rPr sz="1800" spc="130" dirty="0"/>
              <a:t>a</a:t>
            </a:r>
            <a:r>
              <a:rPr sz="1800" spc="145" dirty="0"/>
              <a:t>n</a:t>
            </a:r>
            <a:r>
              <a:rPr sz="1800" spc="75" dirty="0"/>
              <a:t>a</a:t>
            </a:r>
            <a:r>
              <a:rPr sz="1800" spc="30" dirty="0"/>
              <a:t>g</a:t>
            </a:r>
            <a:r>
              <a:rPr sz="1800" spc="120" dirty="0"/>
              <a:t>emen</a:t>
            </a:r>
            <a:r>
              <a:rPr sz="1800" spc="195" dirty="0"/>
              <a:t>t</a:t>
            </a:r>
            <a:r>
              <a:rPr sz="1800" spc="-20" dirty="0"/>
              <a:t>,</a:t>
            </a:r>
            <a:r>
              <a:rPr sz="1800" spc="-80" dirty="0"/>
              <a:t> </a:t>
            </a:r>
            <a:r>
              <a:rPr sz="1800" spc="55" dirty="0"/>
              <a:t>sh</a:t>
            </a:r>
            <a:r>
              <a:rPr sz="1800" spc="75" dirty="0"/>
              <a:t>a</a:t>
            </a:r>
            <a:r>
              <a:rPr sz="1800" spc="60" dirty="0"/>
              <a:t>r</a:t>
            </a:r>
            <a:r>
              <a:rPr sz="1800" spc="100" dirty="0"/>
              <a:t>e</a:t>
            </a:r>
            <a:r>
              <a:rPr sz="1800" spc="95" dirty="0"/>
              <a:t>h</a:t>
            </a:r>
            <a:r>
              <a:rPr sz="1800" spc="150" dirty="0"/>
              <a:t>o</a:t>
            </a:r>
            <a:r>
              <a:rPr sz="1800" spc="110" dirty="0"/>
              <a:t>l</a:t>
            </a:r>
            <a:r>
              <a:rPr sz="1800" spc="170" dirty="0"/>
              <a:t>d</a:t>
            </a:r>
            <a:r>
              <a:rPr sz="1800" spc="80" dirty="0"/>
              <a:t>e</a:t>
            </a:r>
            <a:r>
              <a:rPr sz="1800" spc="20" dirty="0"/>
              <a:t>r</a:t>
            </a:r>
            <a:r>
              <a:rPr sz="1800" spc="-15" dirty="0"/>
              <a:t>s,</a:t>
            </a:r>
            <a:r>
              <a:rPr sz="1800" spc="-95" dirty="0"/>
              <a:t> </a:t>
            </a:r>
            <a:r>
              <a:rPr sz="1800" spc="95" dirty="0"/>
              <a:t>s</a:t>
            </a:r>
            <a:r>
              <a:rPr sz="1800" spc="10" dirty="0"/>
              <a:t>t</a:t>
            </a:r>
            <a:r>
              <a:rPr sz="1800" spc="75" dirty="0"/>
              <a:t>ak</a:t>
            </a:r>
            <a:r>
              <a:rPr sz="1800" spc="100" dirty="0"/>
              <a:t>e</a:t>
            </a:r>
            <a:r>
              <a:rPr sz="1800" spc="95" dirty="0"/>
              <a:t>h</a:t>
            </a:r>
            <a:r>
              <a:rPr sz="1800" spc="150" dirty="0"/>
              <a:t>o</a:t>
            </a:r>
            <a:r>
              <a:rPr sz="1800" spc="140" dirty="0"/>
              <a:t>ld</a:t>
            </a:r>
            <a:r>
              <a:rPr sz="1800" spc="80" dirty="0"/>
              <a:t>e</a:t>
            </a:r>
            <a:r>
              <a:rPr sz="1800" spc="20" dirty="0"/>
              <a:t>r</a:t>
            </a:r>
            <a:r>
              <a:rPr sz="1800" spc="-15" dirty="0"/>
              <a:t>s.</a:t>
            </a:r>
            <a:endParaRPr sz="1800" dirty="0"/>
          </a:p>
          <a:p>
            <a:pPr marL="469900" marR="349250" indent="-457200">
              <a:lnSpc>
                <a:spcPct val="100000"/>
              </a:lnSpc>
              <a:buClr>
                <a:srgbClr val="4B738F"/>
              </a:buClr>
              <a:buFont typeface="Arial Narrow"/>
              <a:buAutoNum type="arabicPeriod"/>
              <a:tabLst>
                <a:tab pos="469900" algn="l"/>
              </a:tabLst>
            </a:pPr>
            <a:r>
              <a:rPr sz="1800" spc="45" dirty="0" smtClean="0"/>
              <a:t>T</a:t>
            </a:r>
            <a:r>
              <a:rPr sz="1800" spc="140" dirty="0" smtClean="0"/>
              <a:t>h</a:t>
            </a:r>
            <a:r>
              <a:rPr sz="1800" spc="50" dirty="0" smtClean="0"/>
              <a:t>e</a:t>
            </a:r>
            <a:r>
              <a:rPr sz="1800" spc="-70" dirty="0" smtClean="0"/>
              <a:t> </a:t>
            </a:r>
            <a:r>
              <a:rPr lang="en-US" sz="1800" spc="-70" dirty="0" smtClean="0"/>
              <a:t>B</a:t>
            </a:r>
            <a:r>
              <a:rPr sz="1800" spc="125" dirty="0" smtClean="0"/>
              <a:t>o</a:t>
            </a:r>
            <a:r>
              <a:rPr sz="1800" spc="75" dirty="0" smtClean="0"/>
              <a:t>a</a:t>
            </a:r>
            <a:r>
              <a:rPr sz="1800" spc="60" dirty="0" smtClean="0"/>
              <a:t>r</a:t>
            </a:r>
            <a:r>
              <a:rPr sz="1800" spc="170" dirty="0" smtClean="0"/>
              <a:t>d</a:t>
            </a:r>
            <a:r>
              <a:rPr sz="1800" spc="-60" dirty="0" smtClean="0"/>
              <a:t> </a:t>
            </a:r>
            <a:r>
              <a:rPr sz="1800" spc="75" dirty="0"/>
              <a:t>e</a:t>
            </a:r>
            <a:r>
              <a:rPr sz="1800" dirty="0"/>
              <a:t>v</a:t>
            </a:r>
            <a:r>
              <a:rPr sz="1800" spc="75" dirty="0"/>
              <a:t>a</a:t>
            </a:r>
            <a:r>
              <a:rPr sz="1800" spc="70" dirty="0"/>
              <a:t>l</a:t>
            </a:r>
            <a:r>
              <a:rPr sz="1800" spc="175" dirty="0"/>
              <a:t>u</a:t>
            </a:r>
            <a:r>
              <a:rPr sz="1800" spc="75" dirty="0"/>
              <a:t>a</a:t>
            </a:r>
            <a:r>
              <a:rPr sz="1800" spc="135" dirty="0"/>
              <a:t>t</a:t>
            </a:r>
            <a:r>
              <a:rPr sz="1800" spc="15" dirty="0"/>
              <a:t>es</a:t>
            </a:r>
            <a:r>
              <a:rPr sz="1800" spc="-70" dirty="0"/>
              <a:t> </a:t>
            </a:r>
            <a:r>
              <a:rPr sz="1800" spc="160" dirty="0"/>
              <a:t>t</a:t>
            </a:r>
            <a:r>
              <a:rPr sz="1800" spc="140" dirty="0"/>
              <a:t>h</a:t>
            </a:r>
            <a:r>
              <a:rPr sz="1800" spc="50" dirty="0"/>
              <a:t>e</a:t>
            </a:r>
            <a:r>
              <a:rPr sz="1800" spc="-70" dirty="0"/>
              <a:t> </a:t>
            </a:r>
            <a:r>
              <a:rPr sz="1800" spc="30" dirty="0"/>
              <a:t>c</a:t>
            </a:r>
            <a:r>
              <a:rPr sz="1800" spc="150" dirty="0"/>
              <a:t>o</a:t>
            </a:r>
            <a:r>
              <a:rPr sz="1800" spc="254" dirty="0"/>
              <a:t>m</a:t>
            </a:r>
            <a:r>
              <a:rPr sz="1800" spc="145" dirty="0"/>
              <a:t>p</a:t>
            </a:r>
            <a:r>
              <a:rPr sz="1800" spc="75" dirty="0"/>
              <a:t>a</a:t>
            </a:r>
            <a:r>
              <a:rPr sz="1800" spc="145" dirty="0"/>
              <a:t>n</a:t>
            </a:r>
            <a:r>
              <a:rPr sz="1800" spc="45" dirty="0"/>
              <a:t>y</a:t>
            </a:r>
            <a:r>
              <a:rPr sz="1800" spc="-35" dirty="0"/>
              <a:t>’</a:t>
            </a:r>
            <a:r>
              <a:rPr sz="1800" spc="-20" dirty="0"/>
              <a:t>s</a:t>
            </a:r>
            <a:r>
              <a:rPr sz="1800" spc="-80" dirty="0"/>
              <a:t> </a:t>
            </a:r>
            <a:r>
              <a:rPr sz="1800" spc="95" dirty="0"/>
              <a:t>s</a:t>
            </a:r>
            <a:r>
              <a:rPr sz="1800" spc="45" dirty="0"/>
              <a:t>t</a:t>
            </a:r>
            <a:r>
              <a:rPr sz="1800" spc="35" dirty="0"/>
              <a:t>r</a:t>
            </a:r>
            <a:r>
              <a:rPr sz="1800" spc="75" dirty="0"/>
              <a:t>a</a:t>
            </a:r>
            <a:r>
              <a:rPr sz="1800" spc="140" dirty="0"/>
              <a:t>t</a:t>
            </a:r>
            <a:r>
              <a:rPr sz="1800" spc="30" dirty="0"/>
              <a:t>e</a:t>
            </a:r>
            <a:r>
              <a:rPr sz="1800" spc="55" dirty="0"/>
              <a:t>g</a:t>
            </a:r>
            <a:r>
              <a:rPr sz="1800" spc="45" dirty="0"/>
              <a:t>y</a:t>
            </a:r>
            <a:r>
              <a:rPr sz="1800" spc="-50" dirty="0"/>
              <a:t> </a:t>
            </a:r>
            <a:r>
              <a:rPr sz="1800" spc="75" dirty="0"/>
              <a:t>a</a:t>
            </a:r>
            <a:r>
              <a:rPr sz="1800" spc="145" dirty="0"/>
              <a:t>n</a:t>
            </a:r>
            <a:r>
              <a:rPr sz="1800" spc="170" dirty="0"/>
              <a:t>d</a:t>
            </a:r>
            <a:r>
              <a:rPr sz="1800" spc="-60" dirty="0"/>
              <a:t> </a:t>
            </a:r>
            <a:r>
              <a:rPr sz="1800" spc="170" dirty="0"/>
              <a:t>b</a:t>
            </a:r>
            <a:r>
              <a:rPr sz="1800" spc="140" dirty="0"/>
              <a:t>u</a:t>
            </a:r>
            <a:r>
              <a:rPr sz="1800" spc="55" dirty="0"/>
              <a:t>s</a:t>
            </a:r>
            <a:r>
              <a:rPr sz="1800" spc="20" dirty="0"/>
              <a:t>i</a:t>
            </a:r>
            <a:r>
              <a:rPr sz="1800" spc="145" dirty="0"/>
              <a:t>n</a:t>
            </a:r>
            <a:r>
              <a:rPr sz="1800" spc="5" dirty="0"/>
              <a:t>ess</a:t>
            </a:r>
            <a:r>
              <a:rPr sz="1800" spc="-70" dirty="0"/>
              <a:t> </a:t>
            </a:r>
            <a:r>
              <a:rPr sz="1800" spc="245" dirty="0"/>
              <a:t>m</a:t>
            </a:r>
            <a:r>
              <a:rPr sz="1800" spc="155" dirty="0"/>
              <a:t>o</a:t>
            </a:r>
            <a:r>
              <a:rPr sz="1800" spc="170" dirty="0"/>
              <a:t>d</a:t>
            </a:r>
            <a:r>
              <a:rPr sz="1800" spc="80" dirty="0"/>
              <a:t>el</a:t>
            </a:r>
            <a:r>
              <a:rPr sz="1800" spc="-70" dirty="0"/>
              <a:t> </a:t>
            </a:r>
            <a:r>
              <a:rPr sz="1800" spc="85" dirty="0"/>
              <a:t>i</a:t>
            </a:r>
            <a:r>
              <a:rPr sz="1800" spc="145" dirty="0"/>
              <a:t>n</a:t>
            </a:r>
            <a:r>
              <a:rPr sz="1800" spc="-60" dirty="0"/>
              <a:t> </a:t>
            </a:r>
            <a:r>
              <a:rPr sz="1800" spc="160" dirty="0"/>
              <a:t>t</a:t>
            </a:r>
            <a:r>
              <a:rPr sz="1800" spc="140" dirty="0"/>
              <a:t>h</a:t>
            </a:r>
            <a:r>
              <a:rPr sz="1800" spc="50" dirty="0"/>
              <a:t>e</a:t>
            </a:r>
            <a:r>
              <a:rPr sz="1800" spc="25" dirty="0"/>
              <a:t> </a:t>
            </a:r>
            <a:r>
              <a:rPr sz="1800" spc="30" dirty="0"/>
              <a:t>c</a:t>
            </a:r>
            <a:r>
              <a:rPr sz="1800" spc="150" dirty="0"/>
              <a:t>o</a:t>
            </a:r>
            <a:r>
              <a:rPr sz="1800" spc="145" dirty="0"/>
              <a:t>n</a:t>
            </a:r>
            <a:r>
              <a:rPr sz="1800" spc="135" dirty="0"/>
              <a:t>t</a:t>
            </a:r>
            <a:r>
              <a:rPr sz="1800" spc="15" dirty="0"/>
              <a:t>ex</a:t>
            </a:r>
            <a:r>
              <a:rPr sz="1800" spc="165" dirty="0"/>
              <a:t>t</a:t>
            </a:r>
            <a:r>
              <a:rPr sz="1800" spc="-65" dirty="0"/>
              <a:t> </a:t>
            </a:r>
            <a:r>
              <a:rPr sz="1800" spc="150" dirty="0"/>
              <a:t>o</a:t>
            </a:r>
            <a:r>
              <a:rPr sz="1800" spc="65" dirty="0"/>
              <a:t>f</a:t>
            </a:r>
            <a:r>
              <a:rPr sz="1800" spc="-50" dirty="0"/>
              <a:t> </a:t>
            </a:r>
            <a:r>
              <a:rPr sz="1800" spc="160" dirty="0"/>
              <a:t>t</a:t>
            </a:r>
            <a:r>
              <a:rPr sz="1800" spc="140" dirty="0"/>
              <a:t>h</a:t>
            </a:r>
            <a:r>
              <a:rPr sz="1800" spc="50" dirty="0"/>
              <a:t>e</a:t>
            </a:r>
            <a:r>
              <a:rPr sz="1800" spc="-70" dirty="0"/>
              <a:t> </a:t>
            </a:r>
            <a:r>
              <a:rPr sz="1800" spc="65" dirty="0"/>
              <a:t>f</a:t>
            </a:r>
            <a:r>
              <a:rPr sz="1800" spc="85" dirty="0"/>
              <a:t>ir</a:t>
            </a:r>
            <a:r>
              <a:rPr sz="1800" spc="254" dirty="0"/>
              <a:t>m</a:t>
            </a:r>
            <a:r>
              <a:rPr sz="1800" spc="-35" dirty="0"/>
              <a:t>’</a:t>
            </a:r>
            <a:r>
              <a:rPr sz="1800" spc="-20" dirty="0"/>
              <a:t>s</a:t>
            </a:r>
            <a:r>
              <a:rPr sz="1800" spc="-70" dirty="0"/>
              <a:t> </a:t>
            </a:r>
            <a:r>
              <a:rPr sz="1800" spc="85" dirty="0"/>
              <a:t>ri</a:t>
            </a:r>
            <a:r>
              <a:rPr sz="1800" spc="45" dirty="0"/>
              <a:t>sk</a:t>
            </a:r>
            <a:r>
              <a:rPr sz="1800" spc="-70" dirty="0"/>
              <a:t> </a:t>
            </a:r>
            <a:r>
              <a:rPr sz="1800" spc="135" dirty="0"/>
              <a:t>t</a:t>
            </a:r>
            <a:r>
              <a:rPr sz="1800" spc="150" dirty="0"/>
              <a:t>o</a:t>
            </a:r>
            <a:r>
              <a:rPr sz="1800" spc="85" dirty="0"/>
              <a:t>le</a:t>
            </a:r>
            <a:r>
              <a:rPr sz="1800" spc="25" dirty="0"/>
              <a:t>r</a:t>
            </a:r>
            <a:r>
              <a:rPr sz="1800" spc="75" dirty="0"/>
              <a:t>a</a:t>
            </a:r>
            <a:r>
              <a:rPr sz="1800" spc="145" dirty="0"/>
              <a:t>n</a:t>
            </a:r>
            <a:r>
              <a:rPr sz="1800" spc="30" dirty="0"/>
              <a:t>c</a:t>
            </a:r>
            <a:r>
              <a:rPr sz="1800" spc="10" dirty="0"/>
              <a:t>e.</a:t>
            </a:r>
            <a:endParaRPr sz="1800" dirty="0"/>
          </a:p>
          <a:p>
            <a:pPr marL="469900" marR="168275" indent="-457200">
              <a:lnSpc>
                <a:spcPct val="100000"/>
              </a:lnSpc>
              <a:buClr>
                <a:srgbClr val="4B738F"/>
              </a:buClr>
              <a:buFont typeface="Arial Narrow"/>
              <a:buAutoNum type="arabicPeriod"/>
              <a:tabLst>
                <a:tab pos="469900" algn="l"/>
              </a:tabLst>
            </a:pPr>
            <a:r>
              <a:rPr sz="1800" spc="45" dirty="0" smtClean="0"/>
              <a:t>T</a:t>
            </a:r>
            <a:r>
              <a:rPr sz="1800" spc="140" dirty="0" smtClean="0"/>
              <a:t>h</a:t>
            </a:r>
            <a:r>
              <a:rPr sz="1800" spc="50" dirty="0" smtClean="0"/>
              <a:t>e</a:t>
            </a:r>
            <a:r>
              <a:rPr sz="1800" spc="-70" dirty="0" smtClean="0"/>
              <a:t> </a:t>
            </a:r>
            <a:r>
              <a:rPr lang="en-US" sz="1800" spc="-70" dirty="0" smtClean="0"/>
              <a:t>B</a:t>
            </a:r>
            <a:r>
              <a:rPr sz="1800" spc="125" dirty="0" smtClean="0"/>
              <a:t>o</a:t>
            </a:r>
            <a:r>
              <a:rPr sz="1800" spc="75" dirty="0" smtClean="0"/>
              <a:t>a</a:t>
            </a:r>
            <a:r>
              <a:rPr sz="1800" spc="60" dirty="0" smtClean="0"/>
              <a:t>r</a:t>
            </a:r>
            <a:r>
              <a:rPr sz="1800" spc="170" dirty="0" smtClean="0"/>
              <a:t>d</a:t>
            </a:r>
            <a:r>
              <a:rPr sz="1800" spc="-60" dirty="0" smtClean="0"/>
              <a:t> </a:t>
            </a:r>
            <a:r>
              <a:rPr sz="1800" spc="100" dirty="0"/>
              <a:t>en</a:t>
            </a:r>
            <a:r>
              <a:rPr sz="1800" spc="65" dirty="0"/>
              <a:t>su</a:t>
            </a:r>
            <a:r>
              <a:rPr sz="1800" spc="60" dirty="0"/>
              <a:t>r</a:t>
            </a:r>
            <a:r>
              <a:rPr sz="1800" spc="15" dirty="0"/>
              <a:t>es</a:t>
            </a:r>
            <a:r>
              <a:rPr sz="1800" spc="-70" dirty="0"/>
              <a:t> </a:t>
            </a:r>
            <a:r>
              <a:rPr sz="1800" spc="160" dirty="0"/>
              <a:t>t</a:t>
            </a:r>
            <a:r>
              <a:rPr sz="1800" spc="140" dirty="0"/>
              <a:t>h</a:t>
            </a:r>
            <a:r>
              <a:rPr sz="1800" spc="50" dirty="0"/>
              <a:t>e</a:t>
            </a:r>
            <a:r>
              <a:rPr sz="1800" spc="-70" dirty="0"/>
              <a:t> </a:t>
            </a:r>
            <a:r>
              <a:rPr sz="1800" spc="30" dirty="0"/>
              <a:t>c</a:t>
            </a:r>
            <a:r>
              <a:rPr sz="1800" spc="150" dirty="0"/>
              <a:t>o</a:t>
            </a:r>
            <a:r>
              <a:rPr sz="1800" spc="254" dirty="0"/>
              <a:t>m</a:t>
            </a:r>
            <a:r>
              <a:rPr sz="1800" spc="145" dirty="0"/>
              <a:t>p</a:t>
            </a:r>
            <a:r>
              <a:rPr sz="1800" spc="75" dirty="0"/>
              <a:t>a</a:t>
            </a:r>
            <a:r>
              <a:rPr sz="1800" spc="145" dirty="0"/>
              <a:t>n</a:t>
            </a:r>
            <a:r>
              <a:rPr sz="1800" spc="45" dirty="0"/>
              <a:t>y</a:t>
            </a:r>
            <a:r>
              <a:rPr sz="1800" spc="-70" dirty="0"/>
              <a:t> </a:t>
            </a:r>
            <a:r>
              <a:rPr sz="1800" spc="85" dirty="0"/>
              <a:t>i</a:t>
            </a:r>
            <a:r>
              <a:rPr sz="1800" spc="-20" dirty="0"/>
              <a:t>s</a:t>
            </a:r>
            <a:r>
              <a:rPr sz="1800" spc="-45" dirty="0"/>
              <a:t> </a:t>
            </a:r>
            <a:r>
              <a:rPr sz="1800" spc="30" dirty="0"/>
              <a:t>c</a:t>
            </a:r>
            <a:r>
              <a:rPr sz="1800" spc="150" dirty="0"/>
              <a:t>o</a:t>
            </a:r>
            <a:r>
              <a:rPr sz="1800" spc="254" dirty="0"/>
              <a:t>mm</a:t>
            </a:r>
            <a:r>
              <a:rPr sz="1800" spc="60" dirty="0"/>
              <a:t>i</a:t>
            </a:r>
            <a:r>
              <a:rPr sz="1800" spc="160" dirty="0"/>
              <a:t>t</a:t>
            </a:r>
            <a:r>
              <a:rPr sz="1800" spc="135" dirty="0"/>
              <a:t>t</a:t>
            </a:r>
            <a:r>
              <a:rPr sz="1800" spc="105" dirty="0"/>
              <a:t>ed</a:t>
            </a:r>
            <a:r>
              <a:rPr sz="1800" spc="-60" dirty="0"/>
              <a:t> </a:t>
            </a:r>
            <a:r>
              <a:rPr sz="1800" spc="135" dirty="0"/>
              <a:t>t</a:t>
            </a:r>
            <a:r>
              <a:rPr sz="1800" spc="155" dirty="0"/>
              <a:t>o</a:t>
            </a:r>
            <a:r>
              <a:rPr sz="1800" spc="-55" dirty="0"/>
              <a:t> </a:t>
            </a:r>
            <a:r>
              <a:rPr sz="1800" spc="150" dirty="0"/>
              <a:t>o</a:t>
            </a:r>
            <a:r>
              <a:rPr sz="1800" spc="170" dirty="0"/>
              <a:t>p</a:t>
            </a:r>
            <a:r>
              <a:rPr sz="1800" spc="80" dirty="0"/>
              <a:t>e</a:t>
            </a:r>
            <a:r>
              <a:rPr sz="1800" spc="-5" dirty="0"/>
              <a:t>r</a:t>
            </a:r>
            <a:r>
              <a:rPr sz="1800" spc="75" dirty="0"/>
              <a:t>a</a:t>
            </a:r>
            <a:r>
              <a:rPr sz="1800" spc="160" dirty="0"/>
              <a:t>t</a:t>
            </a:r>
            <a:r>
              <a:rPr sz="1800" spc="85" dirty="0"/>
              <a:t>i</a:t>
            </a:r>
            <a:r>
              <a:rPr sz="1800" spc="145" dirty="0"/>
              <a:t>n</a:t>
            </a:r>
            <a:r>
              <a:rPr sz="1800" spc="60" dirty="0"/>
              <a:t>g</a:t>
            </a:r>
            <a:r>
              <a:rPr sz="1800" spc="-55" dirty="0"/>
              <a:t> </a:t>
            </a:r>
            <a:r>
              <a:rPr sz="1800" spc="75" dirty="0"/>
              <a:t>a</a:t>
            </a:r>
            <a:r>
              <a:rPr sz="1800" spc="165" dirty="0"/>
              <a:t>t</a:t>
            </a:r>
            <a:r>
              <a:rPr sz="1800" spc="-50" dirty="0"/>
              <a:t> </a:t>
            </a:r>
            <a:r>
              <a:rPr sz="1800" spc="75" dirty="0"/>
              <a:t>a</a:t>
            </a:r>
            <a:r>
              <a:rPr sz="1800" spc="145" dirty="0"/>
              <a:t>n</a:t>
            </a:r>
            <a:r>
              <a:rPr sz="1800" spc="70" dirty="0"/>
              <a:t> </a:t>
            </a:r>
            <a:r>
              <a:rPr sz="1800" spc="75" dirty="0"/>
              <a:t>a</a:t>
            </a:r>
            <a:r>
              <a:rPr sz="1800" spc="170" dirty="0"/>
              <a:t>pp</a:t>
            </a:r>
            <a:r>
              <a:rPr sz="1800" spc="60" dirty="0"/>
              <a:t>r</a:t>
            </a:r>
            <a:r>
              <a:rPr sz="1800" spc="150" dirty="0"/>
              <a:t>o</a:t>
            </a:r>
            <a:r>
              <a:rPr sz="1800" spc="170" dirty="0"/>
              <a:t>p</a:t>
            </a:r>
            <a:r>
              <a:rPr sz="1800" spc="85" dirty="0"/>
              <a:t>ri</a:t>
            </a:r>
            <a:r>
              <a:rPr sz="1800" spc="75" dirty="0"/>
              <a:t>a</a:t>
            </a:r>
            <a:r>
              <a:rPr sz="1800" spc="135" dirty="0"/>
              <a:t>t</a:t>
            </a:r>
            <a:r>
              <a:rPr sz="1800" spc="50" dirty="0"/>
              <a:t>e</a:t>
            </a:r>
            <a:r>
              <a:rPr sz="1800" spc="-45" dirty="0"/>
              <a:t> </a:t>
            </a:r>
            <a:r>
              <a:rPr sz="1800" spc="85" dirty="0"/>
              <a:t>ri</a:t>
            </a:r>
            <a:r>
              <a:rPr sz="1800" spc="45" dirty="0"/>
              <a:t>sk</a:t>
            </a:r>
            <a:r>
              <a:rPr sz="1800" spc="-55" dirty="0"/>
              <a:t> </a:t>
            </a:r>
            <a:r>
              <a:rPr sz="1800" spc="45" dirty="0"/>
              <a:t>l</a:t>
            </a:r>
            <a:r>
              <a:rPr sz="1800" spc="140" dirty="0"/>
              <a:t>e</a:t>
            </a:r>
            <a:r>
              <a:rPr sz="1800" spc="35" dirty="0"/>
              <a:t>v</a:t>
            </a:r>
            <a:r>
              <a:rPr sz="1800" spc="45" dirty="0"/>
              <a:t>el.</a:t>
            </a:r>
            <a:r>
              <a:rPr sz="1800" dirty="0"/>
              <a:t> </a:t>
            </a:r>
            <a:r>
              <a:rPr sz="1800" spc="-140" dirty="0"/>
              <a:t> </a:t>
            </a:r>
            <a:r>
              <a:rPr sz="1800" spc="15" dirty="0"/>
              <a:t>I</a:t>
            </a:r>
            <a:r>
              <a:rPr sz="1800" spc="165" dirty="0"/>
              <a:t>t</a:t>
            </a:r>
            <a:r>
              <a:rPr sz="1800" spc="-65" dirty="0"/>
              <a:t> </a:t>
            </a:r>
            <a:r>
              <a:rPr sz="1800" spc="60" dirty="0"/>
              <a:t>r</a:t>
            </a:r>
            <a:r>
              <a:rPr sz="1800" spc="95" dirty="0"/>
              <a:t>el</a:t>
            </a:r>
            <a:r>
              <a:rPr sz="1800" spc="45" dirty="0"/>
              <a:t>i</a:t>
            </a:r>
            <a:r>
              <a:rPr sz="1800" spc="15" dirty="0"/>
              <a:t>es</a:t>
            </a:r>
            <a:r>
              <a:rPr sz="1800" spc="-70" dirty="0"/>
              <a:t> </a:t>
            </a:r>
            <a:r>
              <a:rPr sz="1800" spc="150" dirty="0"/>
              <a:t>o</a:t>
            </a:r>
            <a:r>
              <a:rPr sz="1800" spc="145" dirty="0"/>
              <a:t>n</a:t>
            </a:r>
            <a:r>
              <a:rPr sz="1800" spc="-60" dirty="0"/>
              <a:t> </a:t>
            </a:r>
            <a:r>
              <a:rPr sz="1800" spc="85" dirty="0"/>
              <a:t>ri</a:t>
            </a:r>
            <a:r>
              <a:rPr sz="1800" spc="45" dirty="0"/>
              <a:t>sk</a:t>
            </a:r>
            <a:r>
              <a:rPr sz="1800" spc="-55" dirty="0"/>
              <a:t> </a:t>
            </a:r>
            <a:r>
              <a:rPr sz="1800" spc="15" dirty="0"/>
              <a:t>KPI</a:t>
            </a:r>
            <a:r>
              <a:rPr sz="1800" spc="-20" dirty="0"/>
              <a:t>s</a:t>
            </a:r>
            <a:r>
              <a:rPr sz="1800" spc="-70" dirty="0"/>
              <a:t> </a:t>
            </a:r>
            <a:r>
              <a:rPr lang="en-US" sz="1800" spc="-70" dirty="0" smtClean="0"/>
              <a:t>(or KRIs) </a:t>
            </a:r>
            <a:r>
              <a:rPr sz="1800" spc="135" dirty="0" smtClean="0"/>
              <a:t>t</a:t>
            </a:r>
            <a:r>
              <a:rPr sz="1800" spc="155" dirty="0" smtClean="0"/>
              <a:t>o</a:t>
            </a:r>
            <a:r>
              <a:rPr sz="1800" spc="-55" dirty="0" smtClean="0"/>
              <a:t> </a:t>
            </a:r>
            <a:r>
              <a:rPr sz="1800" spc="140" dirty="0"/>
              <a:t>h</a:t>
            </a:r>
            <a:r>
              <a:rPr sz="1800" spc="114" dirty="0"/>
              <a:t>e</a:t>
            </a:r>
            <a:r>
              <a:rPr sz="1800" spc="50" dirty="0"/>
              <a:t>l</a:t>
            </a:r>
            <a:r>
              <a:rPr sz="1800" spc="170" dirty="0"/>
              <a:t>p</a:t>
            </a:r>
            <a:r>
              <a:rPr sz="1800" spc="-75" dirty="0"/>
              <a:t> </a:t>
            </a:r>
            <a:r>
              <a:rPr sz="1800" spc="200" dirty="0"/>
              <a:t>m</a:t>
            </a:r>
            <a:r>
              <a:rPr sz="1800" spc="130" dirty="0"/>
              <a:t>a</a:t>
            </a:r>
            <a:r>
              <a:rPr sz="1800" spc="75" dirty="0"/>
              <a:t>k</a:t>
            </a:r>
            <a:r>
              <a:rPr sz="1800" spc="50" dirty="0"/>
              <a:t>e</a:t>
            </a:r>
            <a:r>
              <a:rPr sz="1800" spc="-70" dirty="0"/>
              <a:t> </a:t>
            </a:r>
            <a:r>
              <a:rPr sz="1800" spc="160" dirty="0"/>
              <a:t>t</a:t>
            </a:r>
            <a:r>
              <a:rPr sz="1800" spc="140" dirty="0"/>
              <a:t>h</a:t>
            </a:r>
            <a:r>
              <a:rPr sz="1800" spc="85" dirty="0"/>
              <a:t>i</a:t>
            </a:r>
            <a:r>
              <a:rPr sz="1800" spc="-20" dirty="0"/>
              <a:t>s</a:t>
            </a:r>
            <a:r>
              <a:rPr sz="1800" spc="-60" dirty="0"/>
              <a:t> </a:t>
            </a:r>
            <a:r>
              <a:rPr sz="1800" spc="75" dirty="0"/>
              <a:t>a</a:t>
            </a:r>
            <a:r>
              <a:rPr sz="1800" spc="55" dirty="0"/>
              <a:t>ssessmen</a:t>
            </a:r>
            <a:r>
              <a:rPr sz="1800" spc="195" dirty="0"/>
              <a:t>t</a:t>
            </a:r>
            <a:r>
              <a:rPr sz="1800" spc="-20" dirty="0"/>
              <a:t>.</a:t>
            </a:r>
            <a:endParaRPr sz="1800" dirty="0"/>
          </a:p>
          <a:p>
            <a:pPr marL="469900" marR="5080" indent="-457200">
              <a:lnSpc>
                <a:spcPct val="100000"/>
              </a:lnSpc>
              <a:buClr>
                <a:srgbClr val="4B738F"/>
              </a:buClr>
              <a:buFont typeface="Arial Narrow"/>
              <a:buAutoNum type="arabicPeriod"/>
              <a:tabLst>
                <a:tab pos="469900" algn="l"/>
              </a:tabLst>
            </a:pPr>
            <a:r>
              <a:rPr sz="1800" spc="45" dirty="0" smtClean="0"/>
              <a:t>T</a:t>
            </a:r>
            <a:r>
              <a:rPr sz="1800" spc="140" dirty="0" smtClean="0"/>
              <a:t>h</a:t>
            </a:r>
            <a:r>
              <a:rPr sz="1800" spc="50" dirty="0" smtClean="0"/>
              <a:t>e</a:t>
            </a:r>
            <a:r>
              <a:rPr sz="1800" spc="-70" dirty="0" smtClean="0"/>
              <a:t> </a:t>
            </a:r>
            <a:r>
              <a:rPr lang="en-US" sz="1800" spc="-70" dirty="0" smtClean="0"/>
              <a:t>B</a:t>
            </a:r>
            <a:r>
              <a:rPr sz="1800" spc="125" dirty="0" smtClean="0"/>
              <a:t>o</a:t>
            </a:r>
            <a:r>
              <a:rPr sz="1800" spc="75" dirty="0" smtClean="0"/>
              <a:t>a</a:t>
            </a:r>
            <a:r>
              <a:rPr sz="1800" spc="60" dirty="0" smtClean="0"/>
              <a:t>r</a:t>
            </a:r>
            <a:r>
              <a:rPr sz="1800" spc="170" dirty="0" smtClean="0"/>
              <a:t>d</a:t>
            </a:r>
            <a:r>
              <a:rPr sz="1800" spc="-60" dirty="0" smtClean="0"/>
              <a:t> </a:t>
            </a:r>
            <a:r>
              <a:rPr sz="1800" spc="55" dirty="0"/>
              <a:t>sh</a:t>
            </a:r>
            <a:r>
              <a:rPr sz="1800" spc="150" dirty="0"/>
              <a:t>o</a:t>
            </a:r>
            <a:r>
              <a:rPr sz="1800" spc="140" dirty="0"/>
              <a:t>uld</a:t>
            </a:r>
            <a:r>
              <a:rPr sz="1800" spc="-60" dirty="0"/>
              <a:t> </a:t>
            </a:r>
            <a:r>
              <a:rPr sz="1800" spc="30" dirty="0"/>
              <a:t>sa</a:t>
            </a:r>
            <a:r>
              <a:rPr sz="1800" spc="160" dirty="0"/>
              <a:t>t</a:t>
            </a:r>
            <a:r>
              <a:rPr sz="1800" spc="85" dirty="0"/>
              <a:t>i</a:t>
            </a:r>
            <a:r>
              <a:rPr sz="1800" spc="25" dirty="0"/>
              <a:t>sf</a:t>
            </a:r>
            <a:r>
              <a:rPr sz="1800" spc="45" dirty="0"/>
              <a:t>y</a:t>
            </a:r>
            <a:r>
              <a:rPr sz="1800" spc="-60" dirty="0"/>
              <a:t> </a:t>
            </a:r>
            <a:r>
              <a:rPr sz="1800" spc="85" dirty="0"/>
              <a:t>i</a:t>
            </a:r>
            <a:r>
              <a:rPr sz="1800" spc="160" dirty="0"/>
              <a:t>t</a:t>
            </a:r>
            <a:r>
              <a:rPr sz="1800" spc="50" dirty="0"/>
              <a:t>self</a:t>
            </a:r>
            <a:r>
              <a:rPr sz="1800" spc="-75" dirty="0"/>
              <a:t> </a:t>
            </a:r>
            <a:r>
              <a:rPr sz="1800" spc="160" dirty="0"/>
              <a:t>t</a:t>
            </a:r>
            <a:r>
              <a:rPr sz="1800" spc="140" dirty="0"/>
              <a:t>h</a:t>
            </a:r>
            <a:r>
              <a:rPr sz="1800" spc="75" dirty="0"/>
              <a:t>a</a:t>
            </a:r>
            <a:r>
              <a:rPr sz="1800" spc="165" dirty="0"/>
              <a:t>t</a:t>
            </a:r>
            <a:r>
              <a:rPr sz="1800" spc="-50" dirty="0"/>
              <a:t> </a:t>
            </a:r>
            <a:r>
              <a:rPr sz="1800" spc="200" dirty="0"/>
              <a:t>m</a:t>
            </a:r>
            <a:r>
              <a:rPr sz="1800" spc="130" dirty="0"/>
              <a:t>a</a:t>
            </a:r>
            <a:r>
              <a:rPr sz="1800" spc="145" dirty="0"/>
              <a:t>n</a:t>
            </a:r>
            <a:r>
              <a:rPr sz="1800" spc="75" dirty="0"/>
              <a:t>a</a:t>
            </a:r>
            <a:r>
              <a:rPr sz="1800" spc="30" dirty="0"/>
              <a:t>g</a:t>
            </a:r>
            <a:r>
              <a:rPr sz="1800" spc="120" dirty="0"/>
              <a:t>emen</a:t>
            </a:r>
            <a:r>
              <a:rPr sz="1800" spc="165" dirty="0"/>
              <a:t>t</a:t>
            </a:r>
            <a:r>
              <a:rPr sz="1800" spc="-85" dirty="0"/>
              <a:t> </a:t>
            </a:r>
            <a:r>
              <a:rPr sz="1800" spc="140" dirty="0"/>
              <a:t>h</a:t>
            </a:r>
            <a:r>
              <a:rPr sz="1800" spc="75" dirty="0"/>
              <a:t>a</a:t>
            </a:r>
            <a:r>
              <a:rPr sz="1800" spc="-20" dirty="0"/>
              <a:t>s</a:t>
            </a:r>
            <a:r>
              <a:rPr sz="1800" spc="-60" dirty="0"/>
              <a:t> </a:t>
            </a:r>
            <a:r>
              <a:rPr sz="1800" spc="170" dirty="0"/>
              <a:t>d</a:t>
            </a:r>
            <a:r>
              <a:rPr sz="1800" spc="75" dirty="0"/>
              <a:t>e</a:t>
            </a:r>
            <a:r>
              <a:rPr sz="1800" spc="35" dirty="0"/>
              <a:t>v</a:t>
            </a:r>
            <a:r>
              <a:rPr sz="1800" spc="85" dirty="0"/>
              <a:t>el</a:t>
            </a:r>
            <a:r>
              <a:rPr sz="1800" spc="120" dirty="0"/>
              <a:t>o</a:t>
            </a:r>
            <a:r>
              <a:rPr sz="1800" spc="170" dirty="0"/>
              <a:t>p</a:t>
            </a:r>
            <a:r>
              <a:rPr sz="1800" spc="40" dirty="0"/>
              <a:t>e</a:t>
            </a:r>
            <a:r>
              <a:rPr sz="1800" spc="170" dirty="0"/>
              <a:t>d</a:t>
            </a:r>
            <a:r>
              <a:rPr sz="1800" spc="-95" dirty="0"/>
              <a:t> </a:t>
            </a:r>
            <a:r>
              <a:rPr sz="1800" spc="145" dirty="0"/>
              <a:t>n</a:t>
            </a:r>
            <a:r>
              <a:rPr sz="1800" spc="60" dirty="0"/>
              <a:t>e</a:t>
            </a:r>
            <a:r>
              <a:rPr sz="1800" spc="15" dirty="0"/>
              <a:t>c</a:t>
            </a:r>
            <a:r>
              <a:rPr sz="1800" spc="25" dirty="0"/>
              <a:t>ess</a:t>
            </a:r>
            <a:r>
              <a:rPr sz="1800" spc="20" dirty="0"/>
              <a:t>a</a:t>
            </a:r>
            <a:r>
              <a:rPr sz="1800" spc="125" dirty="0"/>
              <a:t>r</a:t>
            </a:r>
            <a:r>
              <a:rPr sz="1800" spc="45" dirty="0"/>
              <a:t>y</a:t>
            </a:r>
            <a:r>
              <a:rPr sz="1800" spc="25" dirty="0"/>
              <a:t> </a:t>
            </a:r>
            <a:r>
              <a:rPr sz="1800" spc="85" dirty="0"/>
              <a:t>i</a:t>
            </a:r>
            <a:r>
              <a:rPr sz="1800" spc="145" dirty="0"/>
              <a:t>n</a:t>
            </a:r>
            <a:r>
              <a:rPr sz="1800" spc="135" dirty="0"/>
              <a:t>t</a:t>
            </a:r>
            <a:r>
              <a:rPr sz="1800" spc="65" dirty="0"/>
              <a:t>er</a:t>
            </a:r>
            <a:r>
              <a:rPr sz="1800" spc="145" dirty="0"/>
              <a:t>n</a:t>
            </a:r>
            <a:r>
              <a:rPr sz="1800" spc="75" dirty="0"/>
              <a:t>a</a:t>
            </a:r>
            <a:r>
              <a:rPr sz="1800" spc="105" dirty="0"/>
              <a:t>l</a:t>
            </a:r>
            <a:r>
              <a:rPr sz="1800" spc="-55" dirty="0"/>
              <a:t> </a:t>
            </a:r>
            <a:r>
              <a:rPr sz="1800" spc="30" dirty="0"/>
              <a:t>c</a:t>
            </a:r>
            <a:r>
              <a:rPr sz="1800" spc="150" dirty="0"/>
              <a:t>o</a:t>
            </a:r>
            <a:r>
              <a:rPr sz="1800" spc="145" dirty="0"/>
              <a:t>n</a:t>
            </a:r>
            <a:r>
              <a:rPr sz="1800" spc="160" dirty="0"/>
              <a:t>t</a:t>
            </a:r>
            <a:r>
              <a:rPr sz="1800" spc="60" dirty="0"/>
              <a:t>r</a:t>
            </a:r>
            <a:r>
              <a:rPr sz="1800" spc="150" dirty="0"/>
              <a:t>o</a:t>
            </a:r>
            <a:r>
              <a:rPr sz="1800" spc="45" dirty="0"/>
              <a:t>ls</a:t>
            </a:r>
            <a:r>
              <a:rPr sz="1800" spc="-45" dirty="0"/>
              <a:t> </a:t>
            </a:r>
            <a:r>
              <a:rPr sz="1800" spc="75" dirty="0"/>
              <a:t>a</a:t>
            </a:r>
            <a:r>
              <a:rPr sz="1800" spc="145" dirty="0"/>
              <a:t>n</a:t>
            </a:r>
            <a:r>
              <a:rPr sz="1800" spc="170" dirty="0"/>
              <a:t>d</a:t>
            </a:r>
            <a:r>
              <a:rPr sz="1800" spc="-60" dirty="0"/>
              <a:t> </a:t>
            </a:r>
            <a:r>
              <a:rPr sz="1800" spc="160" dirty="0"/>
              <a:t>t</a:t>
            </a:r>
            <a:r>
              <a:rPr sz="1800" spc="140" dirty="0"/>
              <a:t>h</a:t>
            </a:r>
            <a:r>
              <a:rPr sz="1800" spc="75" dirty="0"/>
              <a:t>a</a:t>
            </a:r>
            <a:r>
              <a:rPr sz="1800" spc="165" dirty="0"/>
              <a:t>t</a:t>
            </a:r>
            <a:r>
              <a:rPr sz="1800" spc="-65" dirty="0"/>
              <a:t> </a:t>
            </a:r>
            <a:r>
              <a:rPr sz="1800" spc="170" dirty="0"/>
              <a:t>p</a:t>
            </a:r>
            <a:r>
              <a:rPr sz="1800" spc="60" dirty="0"/>
              <a:t>r</a:t>
            </a:r>
            <a:r>
              <a:rPr sz="1800" spc="150" dirty="0"/>
              <a:t>o</a:t>
            </a:r>
            <a:r>
              <a:rPr sz="1800" spc="30" dirty="0"/>
              <a:t>c</a:t>
            </a:r>
            <a:r>
              <a:rPr sz="1800" spc="105" dirty="0"/>
              <a:t>ed</a:t>
            </a:r>
            <a:r>
              <a:rPr sz="1800" spc="140" dirty="0"/>
              <a:t>u</a:t>
            </a:r>
            <a:r>
              <a:rPr sz="1800" spc="60" dirty="0"/>
              <a:t>r</a:t>
            </a:r>
            <a:r>
              <a:rPr sz="1800" spc="15" dirty="0"/>
              <a:t>es</a:t>
            </a:r>
            <a:r>
              <a:rPr sz="1800" spc="-60" dirty="0"/>
              <a:t> </a:t>
            </a:r>
            <a:r>
              <a:rPr sz="1800" spc="60" dirty="0"/>
              <a:t>r</a:t>
            </a:r>
            <a:r>
              <a:rPr sz="1800" spc="135" dirty="0"/>
              <a:t>em</a:t>
            </a:r>
            <a:r>
              <a:rPr sz="1800" spc="100" dirty="0"/>
              <a:t>a</a:t>
            </a:r>
            <a:r>
              <a:rPr sz="1800" spc="85" dirty="0"/>
              <a:t>i</a:t>
            </a:r>
            <a:r>
              <a:rPr sz="1800" spc="145" dirty="0"/>
              <a:t>n</a:t>
            </a:r>
            <a:r>
              <a:rPr sz="1800" spc="-60" dirty="0"/>
              <a:t> </a:t>
            </a:r>
            <a:r>
              <a:rPr sz="1800" spc="60" dirty="0"/>
              <a:t>ef</a:t>
            </a:r>
            <a:r>
              <a:rPr sz="1800" spc="40" dirty="0"/>
              <a:t>f</a:t>
            </a:r>
            <a:r>
              <a:rPr sz="1800" spc="60" dirty="0"/>
              <a:t>ec</a:t>
            </a:r>
            <a:r>
              <a:rPr sz="1800" spc="160" dirty="0"/>
              <a:t>t</a:t>
            </a:r>
            <a:r>
              <a:rPr sz="1800" spc="85" dirty="0"/>
              <a:t>i</a:t>
            </a:r>
            <a:r>
              <a:rPr sz="1800" spc="35" dirty="0"/>
              <a:t>v</a:t>
            </a:r>
            <a:r>
              <a:rPr sz="1800" spc="10" dirty="0"/>
              <a:t>e.</a:t>
            </a:r>
            <a:endParaRPr sz="1800" dirty="0"/>
          </a:p>
        </p:txBody>
      </p:sp>
      <p:sp>
        <p:nvSpPr>
          <p:cNvPr id="3" name="object 3"/>
          <p:cNvSpPr txBox="1">
            <a:spLocks noGrp="1"/>
          </p:cNvSpPr>
          <p:nvPr>
            <p:ph type="title"/>
          </p:nvPr>
        </p:nvSpPr>
        <p:spPr>
          <a:xfrm>
            <a:off x="685800" y="758952"/>
            <a:ext cx="7772400" cy="369332"/>
          </a:xfrm>
          <a:prstGeom prst="rect">
            <a:avLst/>
          </a:prstGeom>
        </p:spPr>
        <p:txBody>
          <a:bodyPr vert="horz" wrap="square" lIns="0" tIns="0" rIns="0" bIns="0" rtlCol="0">
            <a:spAutoFit/>
          </a:bodyPr>
          <a:lstStyle/>
          <a:p>
            <a:pPr marL="12700">
              <a:lnSpc>
                <a:spcPct val="100000"/>
              </a:lnSpc>
            </a:pPr>
            <a:endParaRPr spc="70" dirty="0"/>
          </a:p>
        </p:txBody>
      </p:sp>
    </p:spTree>
    <p:extLst>
      <p:ext uri="{BB962C8B-B14F-4D97-AF65-F5344CB8AC3E}">
        <p14:creationId xmlns:p14="http://schemas.microsoft.com/office/powerpoint/2010/main" val="1409629554"/>
      </p:ext>
    </p:extLst>
  </p:cSld>
  <p:clrMapOvr>
    <a:masterClrMapping/>
  </p:clrMapOvr>
</p:sld>
</file>

<file path=ppt/theme/theme1.xml><?xml version="1.0" encoding="utf-8"?>
<a:theme xmlns:a="http://schemas.openxmlformats.org/drawingml/2006/main" name="knowledge_master1-3_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knowledge_master1-3_theme</Template>
  <TotalTime>5685</TotalTime>
  <Words>1573</Words>
  <Application>Microsoft Office PowerPoint</Application>
  <PresentationFormat>On-screen Show (4:3)</PresentationFormat>
  <Paragraphs>203</Paragraphs>
  <Slides>21</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Arial Narrow</vt:lpstr>
      <vt:lpstr>Calibri</vt:lpstr>
      <vt:lpstr>Garamond</vt:lpstr>
      <vt:lpstr>Helvetica</vt:lpstr>
      <vt:lpstr>Times New Roman</vt:lpstr>
      <vt:lpstr>Wingdings</vt:lpstr>
      <vt:lpstr>knowledge_master1-3_theme</vt:lpstr>
      <vt:lpstr>RISK MANAGEMENT practices, board oversight, AND DISCLOSURE: The Current landscape</vt:lpstr>
      <vt:lpstr>THE PERFORMANCE MANAGEMENT ROLES OF MANAGEMENT AND THE BOARD</vt:lpstr>
      <vt:lpstr>RISKS TO THE BUSINESS MODEL</vt:lpstr>
      <vt:lpstr>BOARDS OF DIRECTORS ARE UNDER INCREASING PRESSURE TO IMPROVE OVERSIGHT AND DISCLOSURE OF CORPORATE RISK-TAKING </vt:lpstr>
      <vt:lpstr>PowerPoint Presentation</vt:lpstr>
      <vt:lpstr>Risk Management Maturity and Stock Price Volatility</vt:lpstr>
      <vt:lpstr>Risk Management Maturity and ROE</vt:lpstr>
      <vt:lpstr>Risk-Based Planning and Forecasting and Earnings Forecasts</vt:lpstr>
      <vt:lpstr>PowerPoint Presentation</vt:lpstr>
      <vt:lpstr>CPA Canada’s board risk oversight framework</vt:lpstr>
      <vt:lpstr>Types of risk disclosures</vt:lpstr>
      <vt:lpstr>CONCLUSIONS FROM IRRC INSTITUTE (2016) REVIEW OF U.S. RISK FACTOR DISCLOSURES</vt:lpstr>
      <vt:lpstr>U.s. board oversight disclosures</vt:lpstr>
      <vt:lpstr>PowerPoint Presentation</vt:lpstr>
      <vt:lpstr>The Use of Risk Performance Measures (KRIs)</vt:lpstr>
      <vt:lpstr>The Use of Quantitative Risk Information</vt:lpstr>
      <vt:lpstr>The Integration of Performance and Risk Management </vt:lpstr>
      <vt:lpstr>Board Risk Oversight Practices</vt:lpstr>
      <vt:lpstr>Board Risk Oversight Practices</vt:lpstr>
      <vt:lpstr>Board Risk Oversight Practices</vt:lpstr>
      <vt:lpstr>A Conceptual Model for Potential Disclosures</vt:lpstr>
    </vt:vector>
  </TitlesOfParts>
  <Company>The Wharton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tranac</dc:creator>
  <cp:lastModifiedBy>Ittner, Chris</cp:lastModifiedBy>
  <cp:revision>213</cp:revision>
  <cp:lastPrinted>2017-09-11T15:32:15Z</cp:lastPrinted>
  <dcterms:created xsi:type="dcterms:W3CDTF">2012-04-03T15:29:58Z</dcterms:created>
  <dcterms:modified xsi:type="dcterms:W3CDTF">2017-09-11T15:54:56Z</dcterms:modified>
</cp:coreProperties>
</file>